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9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CC66FF"/>
    <a:srgbClr val="21F4FF"/>
    <a:srgbClr val="2B95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63B00-A2A4-4D3F-A76C-419EDD3BCB9B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8DEE0E41-7E0F-4BF4-8181-818AFB8FD0FD}">
      <dgm:prSet phldrT="[Текст]" custT="1"/>
      <dgm:spPr/>
      <dgm:t>
        <a:bodyPr/>
        <a:lstStyle/>
        <a:p>
          <a:r>
            <a:rPr lang="uk-UA" sz="1400" b="1" dirty="0" smtClean="0">
              <a:latin typeface="Arial Black" pitchFamily="34" charset="0"/>
            </a:rPr>
            <a:t>Нічим не вимірюються в праці вчителя і осяяння, які не виникають ні з чого і нізвідки, а готуються всім попереднім досвідом вчителя, його безконечними діалогами з самим собою</a:t>
          </a:r>
          <a:r>
            <a:rPr lang="uk-UA" sz="1400" b="1" dirty="0" smtClean="0"/>
            <a:t>.  </a:t>
          </a:r>
          <a:endParaRPr lang="ru-RU" sz="1400" dirty="0"/>
        </a:p>
      </dgm:t>
    </dgm:pt>
    <dgm:pt modelId="{C3D89490-88CF-4C36-A57C-A7ACA5706223}" type="parTrans" cxnId="{C034577F-BBB0-411C-B08A-D8EB44BE8BC3}">
      <dgm:prSet/>
      <dgm:spPr/>
      <dgm:t>
        <a:bodyPr/>
        <a:lstStyle/>
        <a:p>
          <a:endParaRPr lang="ru-RU"/>
        </a:p>
      </dgm:t>
    </dgm:pt>
    <dgm:pt modelId="{CFBD26E2-AC7F-430F-9847-75BC71F9730C}" type="sibTrans" cxnId="{C034577F-BBB0-411C-B08A-D8EB44BE8BC3}">
      <dgm:prSet/>
      <dgm:spPr/>
      <dgm:t>
        <a:bodyPr/>
        <a:lstStyle/>
        <a:p>
          <a:endParaRPr lang="ru-RU"/>
        </a:p>
      </dgm:t>
    </dgm:pt>
    <dgm:pt modelId="{30E3FBBA-D284-44B4-B626-7EF3F3BADFA0}">
      <dgm:prSet phldrT="[Текст]" custT="1"/>
      <dgm:spPr/>
      <dgm:t>
        <a:bodyPr/>
        <a:lstStyle/>
        <a:p>
          <a:r>
            <a:rPr lang="uk-UA" sz="1400" dirty="0" smtClean="0">
              <a:latin typeface="Arial Black" pitchFamily="34" charset="0"/>
            </a:rPr>
            <a:t>       Вчителя не заженеш </a:t>
          </a:r>
          <a:r>
            <a:rPr lang="uk-UA" sz="1400" b="1" dirty="0" smtClean="0">
              <a:latin typeface="Arial Black" pitchFamily="34" charset="0"/>
            </a:rPr>
            <a:t>у формулу «знання — уміння — навики», і немає інструменту, яким можна виміряти все благородство душі вчителя, неповторні моменти його творчості в навчальному процесі, що повторюється</a:t>
          </a:r>
          <a:r>
            <a:rPr lang="uk-UA" sz="1400" b="1" dirty="0" smtClean="0"/>
            <a:t>. </a:t>
          </a:r>
          <a:endParaRPr lang="ru-RU" sz="1400" dirty="0"/>
        </a:p>
      </dgm:t>
    </dgm:pt>
    <dgm:pt modelId="{063A7A6F-883B-4ED0-9AFA-4D420B23C718}" type="parTrans" cxnId="{453E5036-CCFD-44E9-BF00-136AB6F6302F}">
      <dgm:prSet/>
      <dgm:spPr/>
      <dgm:t>
        <a:bodyPr/>
        <a:lstStyle/>
        <a:p>
          <a:endParaRPr lang="ru-RU"/>
        </a:p>
      </dgm:t>
    </dgm:pt>
    <dgm:pt modelId="{9BA3ECD8-97CA-4ACD-AD2D-8148AE6A4375}" type="sibTrans" cxnId="{453E5036-CCFD-44E9-BF00-136AB6F6302F}">
      <dgm:prSet/>
      <dgm:spPr/>
      <dgm:t>
        <a:bodyPr/>
        <a:lstStyle/>
        <a:p>
          <a:endParaRPr lang="ru-RU"/>
        </a:p>
      </dgm:t>
    </dgm:pt>
    <dgm:pt modelId="{63D943B5-F974-4244-AA0E-9C7F7A8802DA}">
      <dgm:prSet/>
      <dgm:spPr/>
      <dgm:t>
        <a:bodyPr/>
        <a:lstStyle/>
        <a:p>
          <a:endParaRPr lang="ru-RU"/>
        </a:p>
      </dgm:t>
    </dgm:pt>
    <dgm:pt modelId="{5C30B45E-E00D-4AC5-8AB7-F71C2A49E4E8}" type="parTrans" cxnId="{6F5CA9F8-7461-4F5D-A14F-71E667A9C068}">
      <dgm:prSet/>
      <dgm:spPr/>
      <dgm:t>
        <a:bodyPr/>
        <a:lstStyle/>
        <a:p>
          <a:endParaRPr lang="ru-RU"/>
        </a:p>
      </dgm:t>
    </dgm:pt>
    <dgm:pt modelId="{83266A67-8333-4727-B66B-1E19A54A54C8}" type="sibTrans" cxnId="{6F5CA9F8-7461-4F5D-A14F-71E667A9C068}">
      <dgm:prSet/>
      <dgm:spPr/>
      <dgm:t>
        <a:bodyPr/>
        <a:lstStyle/>
        <a:p>
          <a:endParaRPr lang="ru-RU"/>
        </a:p>
      </dgm:t>
    </dgm:pt>
    <dgm:pt modelId="{92E3A986-24A3-4315-B011-90455FB44820}">
      <dgm:prSet phldrT="[Текст]" custT="1"/>
      <dgm:spPr/>
      <dgm:t>
        <a:bodyPr/>
        <a:lstStyle/>
        <a:p>
          <a:r>
            <a:rPr lang="uk-UA" sz="1400" b="1" dirty="0" smtClean="0">
              <a:latin typeface="Arial Black" pitchFamily="34" charset="0"/>
            </a:rPr>
            <a:t>У кожного вчителя є свої «родзинки успіху», в яких відбивається все радісне, цікаве і гідне з того, що відбувається в його діяльності.</a:t>
          </a:r>
          <a:endParaRPr lang="ru-RU" sz="1400" dirty="0">
            <a:latin typeface="Arial Black" pitchFamily="34" charset="0"/>
          </a:endParaRPr>
        </a:p>
      </dgm:t>
    </dgm:pt>
    <dgm:pt modelId="{4416098D-5277-4C39-9437-AD2E4302DBC3}" type="sibTrans" cxnId="{E07FC5C1-8BF1-4BAC-A62B-F00422ABDEEA}">
      <dgm:prSet/>
      <dgm:spPr/>
      <dgm:t>
        <a:bodyPr/>
        <a:lstStyle/>
        <a:p>
          <a:endParaRPr lang="ru-RU"/>
        </a:p>
      </dgm:t>
    </dgm:pt>
    <dgm:pt modelId="{111C8555-3525-49E4-AF38-E30471CAF208}" type="parTrans" cxnId="{E07FC5C1-8BF1-4BAC-A62B-F00422ABDEEA}">
      <dgm:prSet/>
      <dgm:spPr/>
      <dgm:t>
        <a:bodyPr/>
        <a:lstStyle/>
        <a:p>
          <a:endParaRPr lang="ru-RU"/>
        </a:p>
      </dgm:t>
    </dgm:pt>
    <dgm:pt modelId="{9A9F147C-009D-4FCF-90DC-5B7CCEC221F8}" type="pres">
      <dgm:prSet presAssocID="{08763B00-A2A4-4D3F-A76C-419EDD3BCB9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73770F1-528F-43CD-A019-E729645141E9}" type="pres">
      <dgm:prSet presAssocID="{92E3A986-24A3-4315-B011-90455FB44820}" presName="gear1" presStyleLbl="node1" presStyleIdx="0" presStyleCnt="3" custScaleX="131016" custLinFactNeighborX="24231" custLinFactNeighborY="-120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E2B3F-F036-44EE-817F-F0BC0D040E70}" type="pres">
      <dgm:prSet presAssocID="{92E3A986-24A3-4315-B011-90455FB44820}" presName="gear1srcNode" presStyleLbl="node1" presStyleIdx="0" presStyleCnt="3"/>
      <dgm:spPr/>
      <dgm:t>
        <a:bodyPr/>
        <a:lstStyle/>
        <a:p>
          <a:endParaRPr lang="ru-RU"/>
        </a:p>
      </dgm:t>
    </dgm:pt>
    <dgm:pt modelId="{1E302381-F479-4372-8BB4-27CB6642F30F}" type="pres">
      <dgm:prSet presAssocID="{92E3A986-24A3-4315-B011-90455FB44820}" presName="gear1dstNode" presStyleLbl="node1" presStyleIdx="0" presStyleCnt="3"/>
      <dgm:spPr/>
      <dgm:t>
        <a:bodyPr/>
        <a:lstStyle/>
        <a:p>
          <a:endParaRPr lang="ru-RU"/>
        </a:p>
      </dgm:t>
    </dgm:pt>
    <dgm:pt modelId="{CA1C943D-624B-43C4-9074-C8CD17FF9793}" type="pres">
      <dgm:prSet presAssocID="{8DEE0E41-7E0F-4BF4-8181-818AFB8FD0FD}" presName="gear2" presStyleLbl="node1" presStyleIdx="1" presStyleCnt="3" custScaleX="197383" custScaleY="139436" custLinFactNeighborX="-18586" custLinFactNeighborY="318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20BC2-8E68-43AC-AAD2-0DDBE442D75F}" type="pres">
      <dgm:prSet presAssocID="{8DEE0E41-7E0F-4BF4-8181-818AFB8FD0FD}" presName="gear2srcNode" presStyleLbl="node1" presStyleIdx="1" presStyleCnt="3"/>
      <dgm:spPr/>
      <dgm:t>
        <a:bodyPr/>
        <a:lstStyle/>
        <a:p>
          <a:endParaRPr lang="ru-RU"/>
        </a:p>
      </dgm:t>
    </dgm:pt>
    <dgm:pt modelId="{C586CE10-86EB-4AAF-A0B9-CEACAAD10624}" type="pres">
      <dgm:prSet presAssocID="{8DEE0E41-7E0F-4BF4-8181-818AFB8FD0FD}" presName="gear2dstNode" presStyleLbl="node1" presStyleIdx="1" presStyleCnt="3"/>
      <dgm:spPr/>
      <dgm:t>
        <a:bodyPr/>
        <a:lstStyle/>
        <a:p>
          <a:endParaRPr lang="ru-RU"/>
        </a:p>
      </dgm:t>
    </dgm:pt>
    <dgm:pt modelId="{6735F6B4-62EE-4C9F-AD9A-5EC935F5BFED}" type="pres">
      <dgm:prSet presAssocID="{30E3FBBA-D284-44B4-B626-7EF3F3BADFA0}" presName="gear3" presStyleLbl="node1" presStyleIdx="2" presStyleCnt="3" custScaleX="248018" custScaleY="155292" custLinFactNeighborX="7542" custLinFactNeighborY="-18658"/>
      <dgm:spPr/>
      <dgm:t>
        <a:bodyPr/>
        <a:lstStyle/>
        <a:p>
          <a:endParaRPr lang="ru-RU"/>
        </a:p>
      </dgm:t>
    </dgm:pt>
    <dgm:pt modelId="{29B8FBFD-9550-472B-8243-48826B013899}" type="pres">
      <dgm:prSet presAssocID="{30E3FBBA-D284-44B4-B626-7EF3F3BADFA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84089-253A-437C-B054-92B74DB3F222}" type="pres">
      <dgm:prSet presAssocID="{30E3FBBA-D284-44B4-B626-7EF3F3BADFA0}" presName="gear3srcNode" presStyleLbl="node1" presStyleIdx="2" presStyleCnt="3"/>
      <dgm:spPr/>
      <dgm:t>
        <a:bodyPr/>
        <a:lstStyle/>
        <a:p>
          <a:endParaRPr lang="ru-RU"/>
        </a:p>
      </dgm:t>
    </dgm:pt>
    <dgm:pt modelId="{1FE8FC8D-F4D0-4B69-BD34-C7C00EAE83E8}" type="pres">
      <dgm:prSet presAssocID="{30E3FBBA-D284-44B4-B626-7EF3F3BADFA0}" presName="gear3dstNode" presStyleLbl="node1" presStyleIdx="2" presStyleCnt="3"/>
      <dgm:spPr/>
      <dgm:t>
        <a:bodyPr/>
        <a:lstStyle/>
        <a:p>
          <a:endParaRPr lang="ru-RU"/>
        </a:p>
      </dgm:t>
    </dgm:pt>
    <dgm:pt modelId="{9B5EE937-4BBF-495D-BE46-D08D7274DCE2}" type="pres">
      <dgm:prSet presAssocID="{4416098D-5277-4C39-9437-AD2E4302DBC3}" presName="connector1" presStyleLbl="sibTrans2D1" presStyleIdx="0" presStyleCnt="3" custFlipVert="1" custFlipHor="1" custScaleX="30348" custScaleY="6952" custLinFactNeighborX="34052" custLinFactNeighborY="-42469"/>
      <dgm:spPr/>
      <dgm:t>
        <a:bodyPr/>
        <a:lstStyle/>
        <a:p>
          <a:endParaRPr lang="ru-RU"/>
        </a:p>
      </dgm:t>
    </dgm:pt>
    <dgm:pt modelId="{DDBB1A79-2FDD-42EA-9001-F1D9D0E12A83}" type="pres">
      <dgm:prSet presAssocID="{CFBD26E2-AC7F-430F-9847-75BC71F9730C}" presName="connector2" presStyleLbl="sibTrans2D1" presStyleIdx="1" presStyleCnt="3" custFlipVert="1" custFlipHor="1" custScaleX="7999" custScaleY="5801" custLinFactNeighborX="25989" custLinFactNeighborY="66813"/>
      <dgm:spPr/>
      <dgm:t>
        <a:bodyPr/>
        <a:lstStyle/>
        <a:p>
          <a:endParaRPr lang="ru-RU"/>
        </a:p>
      </dgm:t>
    </dgm:pt>
    <dgm:pt modelId="{77B5E9AA-E020-44EC-83CA-F6987A5A23DB}" type="pres">
      <dgm:prSet presAssocID="{9BA3ECD8-97CA-4ACD-AD2D-8148AE6A4375}" presName="connector3" presStyleLbl="sibTrans2D1" presStyleIdx="2" presStyleCnt="3" custAng="1551537" custFlipHor="0" custScaleX="7274" custScaleY="2410" custLinFactNeighborX="-81512" custLinFactNeighborY="-31802"/>
      <dgm:spPr/>
      <dgm:t>
        <a:bodyPr/>
        <a:lstStyle/>
        <a:p>
          <a:endParaRPr lang="ru-RU"/>
        </a:p>
      </dgm:t>
    </dgm:pt>
  </dgm:ptLst>
  <dgm:cxnLst>
    <dgm:cxn modelId="{C034577F-BBB0-411C-B08A-D8EB44BE8BC3}" srcId="{08763B00-A2A4-4D3F-A76C-419EDD3BCB9B}" destId="{8DEE0E41-7E0F-4BF4-8181-818AFB8FD0FD}" srcOrd="1" destOrd="0" parTransId="{C3D89490-88CF-4C36-A57C-A7ACA5706223}" sibTransId="{CFBD26E2-AC7F-430F-9847-75BC71F9730C}"/>
    <dgm:cxn modelId="{980B844E-D148-4E37-9EF0-C6CCDC854D4F}" type="presOf" srcId="{30E3FBBA-D284-44B4-B626-7EF3F3BADFA0}" destId="{F5284089-253A-437C-B054-92B74DB3F222}" srcOrd="2" destOrd="0" presId="urn:microsoft.com/office/officeart/2005/8/layout/gear1"/>
    <dgm:cxn modelId="{690F5D7C-28A1-401B-8CE0-0022074F0A53}" type="presOf" srcId="{92E3A986-24A3-4315-B011-90455FB44820}" destId="{F70E2B3F-F036-44EE-817F-F0BC0D040E70}" srcOrd="1" destOrd="0" presId="urn:microsoft.com/office/officeart/2005/8/layout/gear1"/>
    <dgm:cxn modelId="{6CEBD649-7090-4569-9153-582F52D5E945}" type="presOf" srcId="{92E3A986-24A3-4315-B011-90455FB44820}" destId="{1E302381-F479-4372-8BB4-27CB6642F30F}" srcOrd="2" destOrd="0" presId="urn:microsoft.com/office/officeart/2005/8/layout/gear1"/>
    <dgm:cxn modelId="{340E5F45-1D3F-4FDA-8144-EBC374E1EC05}" type="presOf" srcId="{8DEE0E41-7E0F-4BF4-8181-818AFB8FD0FD}" destId="{C586CE10-86EB-4AAF-A0B9-CEACAAD10624}" srcOrd="2" destOrd="0" presId="urn:microsoft.com/office/officeart/2005/8/layout/gear1"/>
    <dgm:cxn modelId="{DF0BBA80-03D6-4C71-A04B-D53CD2D8BCD1}" type="presOf" srcId="{92E3A986-24A3-4315-B011-90455FB44820}" destId="{C73770F1-528F-43CD-A019-E729645141E9}" srcOrd="0" destOrd="0" presId="urn:microsoft.com/office/officeart/2005/8/layout/gear1"/>
    <dgm:cxn modelId="{3FE8242F-3ECA-4A01-91FC-DCAF2F406B18}" type="presOf" srcId="{30E3FBBA-D284-44B4-B626-7EF3F3BADFA0}" destId="{6735F6B4-62EE-4C9F-AD9A-5EC935F5BFED}" srcOrd="0" destOrd="0" presId="urn:microsoft.com/office/officeart/2005/8/layout/gear1"/>
    <dgm:cxn modelId="{8C6982A8-328F-4570-9936-86AC9BACADA6}" type="presOf" srcId="{8DEE0E41-7E0F-4BF4-8181-818AFB8FD0FD}" destId="{CA1C943D-624B-43C4-9074-C8CD17FF9793}" srcOrd="0" destOrd="0" presId="urn:microsoft.com/office/officeart/2005/8/layout/gear1"/>
    <dgm:cxn modelId="{D214D9CC-61E4-4D7C-AA24-B61496D0459D}" type="presOf" srcId="{CFBD26E2-AC7F-430F-9847-75BC71F9730C}" destId="{DDBB1A79-2FDD-42EA-9001-F1D9D0E12A83}" srcOrd="0" destOrd="0" presId="urn:microsoft.com/office/officeart/2005/8/layout/gear1"/>
    <dgm:cxn modelId="{DF6B9C44-C29C-42A6-82FD-C602C0494C34}" type="presOf" srcId="{30E3FBBA-D284-44B4-B626-7EF3F3BADFA0}" destId="{1FE8FC8D-F4D0-4B69-BD34-C7C00EAE83E8}" srcOrd="3" destOrd="0" presId="urn:microsoft.com/office/officeart/2005/8/layout/gear1"/>
    <dgm:cxn modelId="{881A0317-F01A-4886-9265-C3175C5ACA61}" type="presOf" srcId="{8DEE0E41-7E0F-4BF4-8181-818AFB8FD0FD}" destId="{E1820BC2-8E68-43AC-AAD2-0DDBE442D75F}" srcOrd="1" destOrd="0" presId="urn:microsoft.com/office/officeart/2005/8/layout/gear1"/>
    <dgm:cxn modelId="{395B16D6-D232-44CC-85DA-8B027F50EBDD}" type="presOf" srcId="{9BA3ECD8-97CA-4ACD-AD2D-8148AE6A4375}" destId="{77B5E9AA-E020-44EC-83CA-F6987A5A23DB}" srcOrd="0" destOrd="0" presId="urn:microsoft.com/office/officeart/2005/8/layout/gear1"/>
    <dgm:cxn modelId="{57488176-29A2-4F5D-BACD-6A87A7BCF5D6}" type="presOf" srcId="{08763B00-A2A4-4D3F-A76C-419EDD3BCB9B}" destId="{9A9F147C-009D-4FCF-90DC-5B7CCEC221F8}" srcOrd="0" destOrd="0" presId="urn:microsoft.com/office/officeart/2005/8/layout/gear1"/>
    <dgm:cxn modelId="{26A2C66D-29D9-4358-90D3-1B9AB651E7C3}" type="presOf" srcId="{4416098D-5277-4C39-9437-AD2E4302DBC3}" destId="{9B5EE937-4BBF-495D-BE46-D08D7274DCE2}" srcOrd="0" destOrd="0" presId="urn:microsoft.com/office/officeart/2005/8/layout/gear1"/>
    <dgm:cxn modelId="{E07FC5C1-8BF1-4BAC-A62B-F00422ABDEEA}" srcId="{08763B00-A2A4-4D3F-A76C-419EDD3BCB9B}" destId="{92E3A986-24A3-4315-B011-90455FB44820}" srcOrd="0" destOrd="0" parTransId="{111C8555-3525-49E4-AF38-E30471CAF208}" sibTransId="{4416098D-5277-4C39-9437-AD2E4302DBC3}"/>
    <dgm:cxn modelId="{820CE80F-6124-4590-A947-32E0EA9CF7C9}" type="presOf" srcId="{30E3FBBA-D284-44B4-B626-7EF3F3BADFA0}" destId="{29B8FBFD-9550-472B-8243-48826B013899}" srcOrd="1" destOrd="0" presId="urn:microsoft.com/office/officeart/2005/8/layout/gear1"/>
    <dgm:cxn modelId="{453E5036-CCFD-44E9-BF00-136AB6F6302F}" srcId="{08763B00-A2A4-4D3F-A76C-419EDD3BCB9B}" destId="{30E3FBBA-D284-44B4-B626-7EF3F3BADFA0}" srcOrd="2" destOrd="0" parTransId="{063A7A6F-883B-4ED0-9AFA-4D420B23C718}" sibTransId="{9BA3ECD8-97CA-4ACD-AD2D-8148AE6A4375}"/>
    <dgm:cxn modelId="{6F5CA9F8-7461-4F5D-A14F-71E667A9C068}" srcId="{08763B00-A2A4-4D3F-A76C-419EDD3BCB9B}" destId="{63D943B5-F974-4244-AA0E-9C7F7A8802DA}" srcOrd="3" destOrd="0" parTransId="{5C30B45E-E00D-4AC5-8AB7-F71C2A49E4E8}" sibTransId="{83266A67-8333-4727-B66B-1E19A54A54C8}"/>
    <dgm:cxn modelId="{DEBC7A28-B1A2-4BCB-9EBF-65DDA56871EE}" type="presParOf" srcId="{9A9F147C-009D-4FCF-90DC-5B7CCEC221F8}" destId="{C73770F1-528F-43CD-A019-E729645141E9}" srcOrd="0" destOrd="0" presId="urn:microsoft.com/office/officeart/2005/8/layout/gear1"/>
    <dgm:cxn modelId="{2C07507E-CF4B-45FA-BF79-11AB2B5F2F21}" type="presParOf" srcId="{9A9F147C-009D-4FCF-90DC-5B7CCEC221F8}" destId="{F70E2B3F-F036-44EE-817F-F0BC0D040E70}" srcOrd="1" destOrd="0" presId="urn:microsoft.com/office/officeart/2005/8/layout/gear1"/>
    <dgm:cxn modelId="{ADE4B753-2DCB-4273-801B-4F615F91A1BB}" type="presParOf" srcId="{9A9F147C-009D-4FCF-90DC-5B7CCEC221F8}" destId="{1E302381-F479-4372-8BB4-27CB6642F30F}" srcOrd="2" destOrd="0" presId="urn:microsoft.com/office/officeart/2005/8/layout/gear1"/>
    <dgm:cxn modelId="{597B7C1F-A0B2-405D-A3B8-D73808125BF8}" type="presParOf" srcId="{9A9F147C-009D-4FCF-90DC-5B7CCEC221F8}" destId="{CA1C943D-624B-43C4-9074-C8CD17FF9793}" srcOrd="3" destOrd="0" presId="urn:microsoft.com/office/officeart/2005/8/layout/gear1"/>
    <dgm:cxn modelId="{23CB8A0A-5F41-4992-A904-A64D2EF1A0A1}" type="presParOf" srcId="{9A9F147C-009D-4FCF-90DC-5B7CCEC221F8}" destId="{E1820BC2-8E68-43AC-AAD2-0DDBE442D75F}" srcOrd="4" destOrd="0" presId="urn:microsoft.com/office/officeart/2005/8/layout/gear1"/>
    <dgm:cxn modelId="{72C6E4C6-2323-4AEF-A615-82C4F296858F}" type="presParOf" srcId="{9A9F147C-009D-4FCF-90DC-5B7CCEC221F8}" destId="{C586CE10-86EB-4AAF-A0B9-CEACAAD10624}" srcOrd="5" destOrd="0" presId="urn:microsoft.com/office/officeart/2005/8/layout/gear1"/>
    <dgm:cxn modelId="{6D43A160-9129-40BE-A00E-D0E4156185FD}" type="presParOf" srcId="{9A9F147C-009D-4FCF-90DC-5B7CCEC221F8}" destId="{6735F6B4-62EE-4C9F-AD9A-5EC935F5BFED}" srcOrd="6" destOrd="0" presId="urn:microsoft.com/office/officeart/2005/8/layout/gear1"/>
    <dgm:cxn modelId="{B2206D16-754D-496E-B860-85E4C486CDE1}" type="presParOf" srcId="{9A9F147C-009D-4FCF-90DC-5B7CCEC221F8}" destId="{29B8FBFD-9550-472B-8243-48826B013899}" srcOrd="7" destOrd="0" presId="urn:microsoft.com/office/officeart/2005/8/layout/gear1"/>
    <dgm:cxn modelId="{8BADCFC9-4D44-4B70-9C82-C5EB2C1912BE}" type="presParOf" srcId="{9A9F147C-009D-4FCF-90DC-5B7CCEC221F8}" destId="{F5284089-253A-437C-B054-92B74DB3F222}" srcOrd="8" destOrd="0" presId="urn:microsoft.com/office/officeart/2005/8/layout/gear1"/>
    <dgm:cxn modelId="{ACCD8C34-AEAD-40B9-83D7-F53EFEED4819}" type="presParOf" srcId="{9A9F147C-009D-4FCF-90DC-5B7CCEC221F8}" destId="{1FE8FC8D-F4D0-4B69-BD34-C7C00EAE83E8}" srcOrd="9" destOrd="0" presId="urn:microsoft.com/office/officeart/2005/8/layout/gear1"/>
    <dgm:cxn modelId="{EC84C00D-5410-47BC-9CF9-CFED0E2F2857}" type="presParOf" srcId="{9A9F147C-009D-4FCF-90DC-5B7CCEC221F8}" destId="{9B5EE937-4BBF-495D-BE46-D08D7274DCE2}" srcOrd="10" destOrd="0" presId="urn:microsoft.com/office/officeart/2005/8/layout/gear1"/>
    <dgm:cxn modelId="{E230548F-7D58-4631-BC0A-7910EE1870FA}" type="presParOf" srcId="{9A9F147C-009D-4FCF-90DC-5B7CCEC221F8}" destId="{DDBB1A79-2FDD-42EA-9001-F1D9D0E12A83}" srcOrd="11" destOrd="0" presId="urn:microsoft.com/office/officeart/2005/8/layout/gear1"/>
    <dgm:cxn modelId="{41C3A61D-767B-43D5-AE10-03728A0DDFE8}" type="presParOf" srcId="{9A9F147C-009D-4FCF-90DC-5B7CCEC221F8}" destId="{77B5E9AA-E020-44EC-83CA-F6987A5A23D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770F1-528F-43CD-A019-E729645141E9}">
      <dsp:nvSpPr>
        <dsp:cNvPr id="0" name=""/>
        <dsp:cNvSpPr/>
      </dsp:nvSpPr>
      <dsp:spPr>
        <a:xfrm>
          <a:off x="4187100" y="2957728"/>
          <a:ext cx="4735900" cy="3614749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 Black" pitchFamily="34" charset="0"/>
            </a:rPr>
            <a:t>У кожного вчителя є свої «родзинки успіху», в яких відбивається все радісне, цікаве і гідне з того, що відбувається в його діяльності.</a:t>
          </a:r>
          <a:endParaRPr lang="ru-RU" sz="1400" kern="1200" dirty="0">
            <a:latin typeface="Arial Black" pitchFamily="34" charset="0"/>
          </a:endParaRPr>
        </a:p>
      </dsp:txBody>
      <dsp:txXfrm>
        <a:off x="4187100" y="2957728"/>
        <a:ext cx="4735900" cy="3614749"/>
      </dsp:txXfrm>
    </dsp:sp>
    <dsp:sp modelId="{CA1C943D-624B-43C4-9074-C8CD17FF9793}">
      <dsp:nvSpPr>
        <dsp:cNvPr id="0" name=""/>
        <dsp:cNvSpPr/>
      </dsp:nvSpPr>
      <dsp:spPr>
        <a:xfrm>
          <a:off x="0" y="2857508"/>
          <a:ext cx="5189019" cy="3665645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 Black" pitchFamily="34" charset="0"/>
            </a:rPr>
            <a:t>Нічим не вимірюються в праці вчителя і осяяння, які не виникають ні з чого і нізвідки, а готуються всім попереднім досвідом вчителя, його безконечними діалогами з самим собою</a:t>
          </a:r>
          <a:r>
            <a:rPr lang="uk-UA" sz="1400" b="1" kern="1200" dirty="0" smtClean="0"/>
            <a:t>.  </a:t>
          </a:r>
          <a:endParaRPr lang="ru-RU" sz="1400" kern="1200" dirty="0"/>
        </a:p>
      </dsp:txBody>
      <dsp:txXfrm>
        <a:off x="0" y="2857508"/>
        <a:ext cx="5189019" cy="3665645"/>
      </dsp:txXfrm>
    </dsp:sp>
    <dsp:sp modelId="{6735F6B4-62EE-4C9F-AD9A-5EC935F5BFED}">
      <dsp:nvSpPr>
        <dsp:cNvPr id="0" name=""/>
        <dsp:cNvSpPr/>
      </dsp:nvSpPr>
      <dsp:spPr>
        <a:xfrm rot="20700000">
          <a:off x="1135610" y="450530"/>
          <a:ext cx="7262659" cy="3125775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       Вчителя не заженеш </a:t>
          </a:r>
          <a:r>
            <a:rPr lang="uk-UA" sz="1400" b="1" kern="1200" dirty="0" smtClean="0">
              <a:latin typeface="Arial Black" pitchFamily="34" charset="0"/>
            </a:rPr>
            <a:t>у формулу «знання — уміння — навики», і немає інструменту, яким можна виміряти все благородство душі вчителя, неповторні моменти його творчості в навчальному процесі, що повторюється</a:t>
          </a:r>
          <a:r>
            <a:rPr lang="uk-UA" sz="1400" b="1" kern="1200" dirty="0" smtClean="0"/>
            <a:t>. </a:t>
          </a:r>
          <a:endParaRPr lang="ru-RU" sz="1400" kern="1200" dirty="0"/>
        </a:p>
      </dsp:txBody>
      <dsp:txXfrm>
        <a:off x="2973894" y="890734"/>
        <a:ext cx="3586091" cy="2245366"/>
      </dsp:txXfrm>
    </dsp:sp>
    <dsp:sp modelId="{9B5EE937-4BBF-495D-BE46-D08D7274DCE2}">
      <dsp:nvSpPr>
        <dsp:cNvPr id="0" name=""/>
        <dsp:cNvSpPr/>
      </dsp:nvSpPr>
      <dsp:spPr>
        <a:xfrm flipH="1" flipV="1">
          <a:off x="6807627" y="3020326"/>
          <a:ext cx="1404165" cy="321660"/>
        </a:xfrm>
        <a:prstGeom prst="circularArrow">
          <a:avLst>
            <a:gd name="adj1" fmla="val 4687"/>
            <a:gd name="adj2" fmla="val 299029"/>
            <a:gd name="adj3" fmla="val 2553833"/>
            <a:gd name="adj4" fmla="val 15782396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B1A79-2FDD-42EA-9001-F1D9D0E12A83}">
      <dsp:nvSpPr>
        <dsp:cNvPr id="0" name=""/>
        <dsp:cNvSpPr/>
      </dsp:nvSpPr>
      <dsp:spPr>
        <a:xfrm flipH="1" flipV="1">
          <a:off x="3723167" y="5776732"/>
          <a:ext cx="268903" cy="195013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5E9AA-E020-44EC-83CA-F6987A5A23DB}">
      <dsp:nvSpPr>
        <dsp:cNvPr id="0" name=""/>
        <dsp:cNvSpPr/>
      </dsp:nvSpPr>
      <dsp:spPr>
        <a:xfrm rot="1551537">
          <a:off x="1371295" y="767049"/>
          <a:ext cx="263653" cy="87353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41;&#1091;&#1090;&#1088;&#1080;&#1084;&#1077;&#1085;&#1082;&#1086;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5500726" cy="4214842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Arial Black" pitchFamily="34" charset="0"/>
              </a:rPr>
              <a:t>Грані </a:t>
            </a:r>
            <a:br>
              <a:rPr lang="uk-UA" sz="6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uk-UA" sz="6000" dirty="0" smtClean="0">
                <a:solidFill>
                  <a:srgbClr val="7030A0"/>
                </a:solidFill>
                <a:latin typeface="Arial Black" pitchFamily="34" charset="0"/>
              </a:rPr>
              <a:t>творчої особистості</a:t>
            </a:r>
            <a:br>
              <a:rPr lang="uk-UA" sz="6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uk-UA" sz="6000" dirty="0" smtClean="0">
                <a:solidFill>
                  <a:srgbClr val="7030A0"/>
                </a:solidFill>
                <a:latin typeface="Arial Black" pitchFamily="34" charset="0"/>
              </a:rPr>
              <a:t>педагога</a:t>
            </a:r>
            <a:endParaRPr lang="ru-RU" sz="6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857892"/>
            <a:ext cx="3316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Звіт про </a:t>
            </a:r>
            <a:r>
              <a:rPr lang="uk-UA" sz="2000" b="1" dirty="0" err="1" smtClean="0">
                <a:solidFill>
                  <a:srgbClr val="7030A0"/>
                </a:solidFill>
              </a:rPr>
              <a:t>етестацію</a:t>
            </a:r>
            <a:r>
              <a:rPr lang="uk-UA" sz="2000" b="1" dirty="0" smtClean="0">
                <a:solidFill>
                  <a:srgbClr val="7030A0"/>
                </a:solidFill>
              </a:rPr>
              <a:t> педагогів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2017-2018 </a:t>
            </a:r>
            <a:r>
              <a:rPr lang="uk-UA" sz="2000" b="1" dirty="0" err="1" smtClean="0">
                <a:solidFill>
                  <a:srgbClr val="7030A0"/>
                </a:solidFill>
              </a:rPr>
              <a:t>н.р</a:t>
            </a:r>
            <a:r>
              <a:rPr lang="uk-UA" sz="2000" b="1" dirty="0" smtClean="0">
                <a:solidFill>
                  <a:srgbClr val="7030A0"/>
                </a:solidFill>
              </a:rPr>
              <a:t>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357826"/>
            <a:ext cx="3937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Рудянська</a:t>
            </a:r>
            <a:r>
              <a:rPr lang="uk-UA" sz="2400" b="1" dirty="0" smtClean="0">
                <a:solidFill>
                  <a:srgbClr val="7030A0"/>
                </a:solidFill>
              </a:rPr>
              <a:t> ЗОШ І-ІІІ ступенів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 папка\IMG_20180322_103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89"/>
            <a:ext cx="3762401" cy="282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Нова папка\IMG_20180322_115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Нова папка\IMG_20180322_105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720" y="3286124"/>
            <a:ext cx="388580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F:\Нова папка\IMG_20180322_1307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143248"/>
            <a:ext cx="3282734" cy="3527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6929486" cy="4525963"/>
          </a:xfrm>
        </p:spPr>
        <p:txBody>
          <a:bodyPr>
            <a:normAutofit fontScale="92500" lnSpcReduction="20000"/>
          </a:bodyPr>
          <a:lstStyle/>
          <a:p>
            <a:pPr marL="457200" lvl="1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uk-UA" sz="54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Освіта </a:t>
            </a:r>
            <a:r>
              <a:rPr lang="uk-UA" sz="54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потребує віртуозів. Вихованці мають талант, ми – знання й уміння. </a:t>
            </a:r>
            <a:endParaRPr lang="uk-UA" sz="5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1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endParaRPr lang="uk-UA" sz="54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1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uk-UA" sz="54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Об’єднаймо </a:t>
            </a:r>
            <a:r>
              <a:rPr lang="uk-UA" sz="54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талант з </a:t>
            </a:r>
            <a:r>
              <a:rPr lang="uk-UA" sz="5400" b="1" i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умінням</a:t>
            </a:r>
            <a:r>
              <a:rPr lang="uk-UA" sz="5400" b="1" i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uk-UA" sz="5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1" descr="D:\Школа\МАЛЮНКИ\АнимацияИнтернет\квіти\ц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3116"/>
            <a:ext cx="2363788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Звіт  про атестацію педагогічних працівників </a:t>
            </a:r>
            <a:r>
              <a:rPr lang="uk-UA" sz="2800" dirty="0" err="1" smtClean="0">
                <a:solidFill>
                  <a:srgbClr val="0070C0"/>
                </a:solidFill>
                <a:latin typeface="Arial Black" pitchFamily="34" charset="0"/>
              </a:rPr>
              <a:t>Рудянської</a:t>
            </a:r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 ЗОШ І-ІІІ ст.</a:t>
            </a:r>
            <a:b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2017-2018 </a:t>
            </a:r>
            <a:r>
              <a:rPr lang="uk-UA" sz="2800" dirty="0" err="1" smtClean="0">
                <a:solidFill>
                  <a:srgbClr val="0070C0"/>
                </a:solidFill>
                <a:latin typeface="Arial Black" pitchFamily="34" charset="0"/>
              </a:rPr>
              <a:t>н.р</a:t>
            </a:r>
            <a:r>
              <a:rPr lang="uk-UA" sz="2800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8291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000" dirty="0" smtClean="0">
                <a:latin typeface="Arial Black" pitchFamily="34" charset="0"/>
              </a:rPr>
              <a:t>У 2018 році проходять атестацію</a:t>
            </a:r>
            <a:r>
              <a:rPr lang="uk-UA" sz="2000" dirty="0" smtClean="0">
                <a:latin typeface="Arial Black" pitchFamily="34" charset="0"/>
              </a:rPr>
              <a:t>:</a:t>
            </a:r>
          </a:p>
          <a:p>
            <a:pPr lvl="0"/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Лабай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Зіновія Володимирівна  </a:t>
            </a:r>
            <a:r>
              <a:rPr lang="uk-UA" sz="2400" b="1" dirty="0" smtClean="0"/>
              <a:t>- вчитель початкових класів – підтвердження раніше присвоєній кваліфікаційній категорії  </a:t>
            </a:r>
            <a:r>
              <a:rPr lang="uk-UA" sz="2400" b="1" dirty="0" err="1" smtClean="0"/>
              <a:t>“Спеціаліст”</a:t>
            </a:r>
            <a:endParaRPr lang="uk-UA" sz="2400" b="1" dirty="0" smtClean="0"/>
          </a:p>
          <a:p>
            <a:pPr lvl="0"/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Микитчин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Леся Володимирівна </a:t>
            </a:r>
            <a:r>
              <a:rPr lang="uk-UA" sz="2400" b="1" dirty="0" smtClean="0"/>
              <a:t>– вчитель української мови та літератури </a:t>
            </a:r>
            <a:r>
              <a:rPr lang="uk-UA" sz="2400" b="1" dirty="0" err="1" smtClean="0"/>
              <a:t>–підтвердження</a:t>
            </a:r>
            <a:r>
              <a:rPr lang="uk-UA" sz="2400" b="1" dirty="0" smtClean="0"/>
              <a:t> </a:t>
            </a:r>
            <a:r>
              <a:rPr lang="uk-UA" sz="2400" b="1" dirty="0" smtClean="0"/>
              <a:t>раніше </a:t>
            </a:r>
            <a:r>
              <a:rPr lang="uk-UA" sz="2400" b="1" dirty="0" smtClean="0"/>
              <a:t>присвоєній кваліфікаційній </a:t>
            </a:r>
            <a:r>
              <a:rPr lang="uk-UA" sz="2400" b="1" dirty="0" smtClean="0"/>
              <a:t>категорії «Спеціаліст вищої категорії</a:t>
            </a:r>
            <a:r>
              <a:rPr lang="uk-UA" sz="2400" b="1" dirty="0" smtClean="0"/>
              <a:t>»</a:t>
            </a:r>
            <a:endParaRPr lang="ru-RU" sz="2400" b="1" dirty="0" smtClean="0"/>
          </a:p>
          <a:p>
            <a:pPr lvl="0"/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Корнелюк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Любов Євгенівна </a:t>
            </a:r>
            <a:r>
              <a:rPr lang="uk-UA" sz="2400" dirty="0" smtClean="0"/>
              <a:t>– </a:t>
            </a:r>
            <a:r>
              <a:rPr lang="uk-UA" sz="2400" b="1" dirty="0" smtClean="0"/>
              <a:t>вчитель трудового навчання і технології </a:t>
            </a:r>
            <a:r>
              <a:rPr lang="uk-UA" sz="2400" b="1" dirty="0" err="1" smtClean="0"/>
              <a:t>–підтвердження</a:t>
            </a:r>
            <a:r>
              <a:rPr lang="uk-UA" sz="2400" b="1" dirty="0" smtClean="0"/>
              <a:t> </a:t>
            </a:r>
            <a:r>
              <a:rPr lang="uk-UA" sz="2400" b="1" dirty="0" smtClean="0"/>
              <a:t>раніше </a:t>
            </a:r>
            <a:r>
              <a:rPr lang="uk-UA" sz="2400" b="1" dirty="0" smtClean="0"/>
              <a:t>присвоєній кваліфікаційній </a:t>
            </a:r>
            <a:r>
              <a:rPr lang="uk-UA" sz="2400" b="1" dirty="0" smtClean="0"/>
              <a:t>категорії «Спеціаліст вищої категорії</a:t>
            </a:r>
            <a:r>
              <a:rPr lang="uk-UA" sz="2400" b="1" dirty="0" smtClean="0"/>
              <a:t>»</a:t>
            </a:r>
            <a:endParaRPr lang="ru-RU" sz="2400" b="1" dirty="0" smtClean="0"/>
          </a:p>
          <a:p>
            <a:pPr lvl="0"/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Брижавська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Ольга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Євстахівна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dirty="0" smtClean="0"/>
              <a:t>– </a:t>
            </a:r>
            <a:r>
              <a:rPr lang="uk-UA" sz="2400" b="1" dirty="0" smtClean="0"/>
              <a:t>педагог-організатор </a:t>
            </a:r>
            <a:r>
              <a:rPr lang="uk-UA" sz="2400" b="1" dirty="0" err="1" smtClean="0"/>
              <a:t>–підтвердження</a:t>
            </a:r>
            <a:r>
              <a:rPr lang="uk-UA" sz="2400" b="1" dirty="0" smtClean="0"/>
              <a:t> </a:t>
            </a:r>
            <a:r>
              <a:rPr lang="uk-UA" sz="2400" b="1" dirty="0" smtClean="0"/>
              <a:t>раніше </a:t>
            </a:r>
            <a:r>
              <a:rPr lang="uk-UA" sz="2400" b="1" dirty="0" smtClean="0"/>
              <a:t>присвоєній кваліфікаційній </a:t>
            </a:r>
            <a:r>
              <a:rPr lang="uk-UA" sz="2400" b="1" dirty="0" smtClean="0"/>
              <a:t>категорії «Спеціаліст вищої категорії</a:t>
            </a:r>
            <a:r>
              <a:rPr lang="uk-UA" sz="2400" b="1" dirty="0" smtClean="0"/>
              <a:t>»</a:t>
            </a:r>
            <a:endParaRPr lang="ru-RU" sz="2400" b="1" dirty="0" smtClean="0"/>
          </a:p>
          <a:p>
            <a:pPr>
              <a:buNone/>
            </a:pPr>
            <a:endParaRPr lang="uk-UA" sz="2000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Arial Black" pitchFamily="34" charset="0"/>
              </a:rPr>
              <a:t>Діяльність атестаційної комісії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01080" cy="5857916"/>
          </a:xfrm>
        </p:spPr>
        <p:txBody>
          <a:bodyPr>
            <a:normAutofit fontScale="6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Атестаційна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комісія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керується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Типовим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положенням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атестацію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педагогічних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затвердженого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наказом МОН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№930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6.10.2010 року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(зі змінами)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Видано наказ по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школі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15.09.2017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року про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атестаційної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комісії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згідно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плану.</a:t>
            </a:r>
            <a:endParaRPr lang="ru-RU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нараді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ознайомлено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атестуються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Типовим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положенням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атестацію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педагогічних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Адміністрацією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членами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комісії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відвід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ано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16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позакласн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заход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досягнень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тих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предметів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викладають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атестуються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вивчена думка учнів та батьків.</a:t>
            </a:r>
            <a:endParaRPr lang="ru-RU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Адміністрацією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систему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атестуються.</a:t>
            </a:r>
            <a:endParaRPr lang="ru-RU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 вчителі, які атестуються, склали індивідуальний план проходження атестації, заповнили 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акмеологічну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картку педагогічного працівника, підготували виступи на педагогічну раду та на засідання локального майданчика освітніх послуг вчителів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овано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атестуються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вигляді  презентації.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На педраді школи 22 березня 2018р. заслухано та обговорено творчі звіти вчителів, що атестуються. </a:t>
            </a:r>
            <a:endParaRPr lang="ru-RU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Складено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характеристики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вчителів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розгляду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атестаційно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комісі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2852"/>
            <a:ext cx="4929222" cy="6286544"/>
          </a:xfrm>
        </p:spPr>
        <p:txBody>
          <a:bodyPr>
            <a:normAutofit/>
          </a:bodyPr>
          <a:lstStyle/>
          <a:p>
            <a:pPr marL="0" lvl="0" indent="44926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Вчительська професія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- це людинознавство, постійне, те, що ніколи не припиняється, проникнення у складний духовний світ людини. </a:t>
            </a:r>
          </a:p>
          <a:p>
            <a:pPr marL="0" lvl="0" indent="44926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Чудова риса – постійно відкривати в людині нове, дивуватися новому, бачити людину в процесі її </a:t>
            </a:r>
          </a:p>
          <a:p>
            <a:pPr marL="0" lvl="0" indent="44926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становлення … </a:t>
            </a:r>
            <a:endParaRPr lang="ru-RU" dirty="0"/>
          </a:p>
        </p:txBody>
      </p:sp>
      <p:pic>
        <p:nvPicPr>
          <p:cNvPr id="4" name="Picture 6" descr="http://www.school688.ru/uploads/images/art/c27c5437272f.png"/>
          <p:cNvPicPr>
            <a:picLocks noChangeAspect="1" noChangeArrowheads="1"/>
          </p:cNvPicPr>
          <p:nvPr/>
        </p:nvPicPr>
        <p:blipFill>
          <a:blip r:embed="rId3" cstate="print"/>
          <a:srcRect r="44915" b="763"/>
          <a:stretch>
            <a:fillRect/>
          </a:stretch>
        </p:blipFill>
        <p:spPr bwMode="auto">
          <a:xfrm>
            <a:off x="500035" y="1357298"/>
            <a:ext cx="2857520" cy="38100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3357562"/>
            <a:ext cx="1571636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Сучасній школі  - сучасного вчителя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071670" y="4357694"/>
            <a:ext cx="53578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err="1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Лабай</a:t>
            </a:r>
            <a:r>
              <a:rPr lang="uk-UA" sz="4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uk-UA" sz="4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Зіновія Володимирівна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5643578"/>
            <a:ext cx="7286676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uk-UA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“</a:t>
            </a:r>
            <a:r>
              <a:rPr lang="ru-RU" altLang="uk-UA" sz="200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Навчання</a:t>
            </a:r>
            <a:r>
              <a:rPr lang="ru-RU" altLang="uk-UA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без </a:t>
            </a:r>
            <a:r>
              <a:rPr lang="ru-RU" altLang="uk-UA" sz="200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міркування</a:t>
            </a:r>
            <a:r>
              <a:rPr lang="ru-RU" altLang="uk-UA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– </a:t>
            </a:r>
            <a:r>
              <a:rPr lang="ru-RU" altLang="uk-UA" sz="200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даремне</a:t>
            </a:r>
            <a:r>
              <a:rPr lang="ru-RU" altLang="uk-UA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, </a:t>
            </a:r>
            <a:r>
              <a:rPr lang="ru-RU" altLang="uk-UA" sz="200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міркування</a:t>
            </a:r>
            <a:r>
              <a:rPr lang="ru-RU" altLang="uk-UA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altLang="uk-UA" sz="200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без</a:t>
            </a:r>
            <a:r>
              <a:rPr lang="ru-RU" altLang="uk-UA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altLang="uk-UA" sz="200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навчання</a:t>
            </a:r>
            <a:r>
              <a:rPr lang="ru-RU" altLang="uk-UA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– </a:t>
            </a:r>
            <a:r>
              <a:rPr lang="ru-RU" altLang="uk-UA" sz="200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небезпечне</a:t>
            </a:r>
            <a:r>
              <a:rPr lang="ru-RU" altLang="uk-UA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”.</a:t>
            </a:r>
            <a:br>
              <a:rPr lang="ru-RU" altLang="uk-UA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ru-RU" altLang="uk-UA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                                                                 </a:t>
            </a:r>
            <a:r>
              <a:rPr lang="ru-RU" altLang="uk-UA" sz="200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Конфуцій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5" name="Picture 5" descr="C:\Documents and Settings\Admin\Мои документы\Мои рисунки\чек кенгуру\чек кенгуру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71480"/>
            <a:ext cx="24685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2649990" cy="1882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3" descr="C:\Documents and Settings\Admin\Рабочий стол\фото для Зені презент\тижд поч класи казка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928934"/>
            <a:ext cx="2938409" cy="1892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Місце для вмісту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85302" y="142852"/>
            <a:ext cx="2900151" cy="2613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285992"/>
            <a:ext cx="2123198" cy="279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143108" y="4500570"/>
            <a:ext cx="47863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err="1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Брижавська</a:t>
            </a:r>
            <a:endParaRPr lang="uk-UA" sz="4400" b="1" dirty="0" smtClean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uk-UA" sz="4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Ольга </a:t>
            </a:r>
            <a:r>
              <a:rPr lang="uk-UA" sz="4400" b="1" dirty="0" err="1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Євстахівна</a:t>
            </a:r>
            <a:endParaRPr lang="ru-RU" sz="44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5929330"/>
            <a:ext cx="728667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Методичні основи   національно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патріотичного  виховання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5" name="Picture 2" descr="C:\Documents and Settings\Admin\Мои документы\Мои рисунки\учителі\вчит фот\Копия (7) вчит фот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142984"/>
            <a:ext cx="2460837" cy="3173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 descr="C:\Documents and Settings\Admin\Мои документы\Мои рисунки\козацькі забави 2017 фото\козацькі забави 2017 фото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3071718" cy="2303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 descr="F:\укр вечорниці\IMG_20171212_143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14"/>
            <a:ext cx="314324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3" descr="C:\Documents and Settings\Admin\Рабочий стол\Бриж  фото для през\фото писанка 2017 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00372"/>
            <a:ext cx="2833520" cy="2124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3" descr="C:\Documents and Settings\Admin\Рабочий стол\Бриж  фото для през\IMG_20180223_142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714620"/>
            <a:ext cx="2857520" cy="214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714480" y="4572008"/>
            <a:ext cx="56436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err="1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Корнелюк</a:t>
            </a:r>
            <a:endParaRPr lang="uk-UA" sz="4000" b="1" dirty="0" smtClean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uk-UA" sz="4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Любов Євгенівна</a:t>
            </a:r>
            <a:endParaRPr lang="ru-RU" sz="40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5857892"/>
            <a:ext cx="850112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b="1" dirty="0" smtClean="0">
                <a:latin typeface="Arial Black" pitchFamily="34" charset="0"/>
              </a:rPr>
              <a:t>Особливості використання народних ремесел</a:t>
            </a:r>
          </a:p>
          <a:p>
            <a:pPr algn="ctr">
              <a:buNone/>
            </a:pPr>
            <a:r>
              <a:rPr lang="uk-UA" b="1" dirty="0" smtClean="0">
                <a:latin typeface="Arial Black" pitchFamily="34" charset="0"/>
              </a:rPr>
              <a:t>на заняттях  трудового навчання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071546"/>
            <a:ext cx="2376635" cy="3184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4" descr="C:\Documents and Settings\Admin\Рабочий стол\фото труд навч урок\IMG_20171206_121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3" descr="C:\Documents and Settings\Admin\Рабочий стол\фото труд навч урок\IMG_20171206_123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928934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" descr="C:\Documents and Settings\Администратор\Рабочий стол\Новая папка\20180320_123430.jpg"/>
          <p:cNvPicPr>
            <a:picLocks noChangeAspect="1" noChangeArrowheads="1"/>
          </p:cNvPicPr>
          <p:nvPr/>
        </p:nvPicPr>
        <p:blipFill>
          <a:blip r:embed="rId5" cstate="print"/>
          <a:srcRect r="10172"/>
          <a:stretch>
            <a:fillRect/>
          </a:stretch>
        </p:blipFill>
        <p:spPr bwMode="auto">
          <a:xfrm>
            <a:off x="6000760" y="214290"/>
            <a:ext cx="2832542" cy="236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 l="12931" r="12068" b="6895"/>
          <a:stretch>
            <a:fillRect/>
          </a:stretch>
        </p:blipFill>
        <p:spPr bwMode="auto">
          <a:xfrm>
            <a:off x="6096011" y="2786058"/>
            <a:ext cx="2762269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714480" y="4572008"/>
            <a:ext cx="56436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err="1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Микитчин</a:t>
            </a:r>
            <a:r>
              <a:rPr lang="uk-UA" sz="4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uk-UA" sz="4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Леся Володимирівна</a:t>
            </a:r>
            <a:endParaRPr lang="ru-RU" sz="40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5929330"/>
            <a:ext cx="878684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Учитись важко, а учить – ще важче. Але не </a:t>
            </a:r>
            <a:r>
              <a:rPr lang="uk-UA" b="1" dirty="0" err="1" smtClean="0">
                <a:latin typeface="Bookman Old Style" pitchFamily="18" charset="0"/>
              </a:rPr>
              <a:t>мусим</a:t>
            </a:r>
            <a:r>
              <a:rPr lang="uk-UA" b="1" dirty="0" smtClean="0">
                <a:latin typeface="Bookman Old Style" pitchFamily="18" charset="0"/>
              </a:rPr>
              <a:t> зупинятись ми.</a:t>
            </a:r>
          </a:p>
          <a:p>
            <a:pPr algn="ctr"/>
            <a:r>
              <a:rPr lang="uk-UA" b="1" dirty="0" smtClean="0">
                <a:latin typeface="Bookman Old Style" pitchFamily="18" charset="0"/>
              </a:rPr>
              <a:t>Як дітям віддамо усе найкраще, тоді самі </a:t>
            </a:r>
            <a:r>
              <a:rPr lang="uk-UA" b="1" dirty="0" err="1" smtClean="0">
                <a:latin typeface="Bookman Old Style" pitchFamily="18" charset="0"/>
              </a:rPr>
              <a:t>сягнем</a:t>
            </a:r>
            <a:r>
              <a:rPr lang="uk-UA" b="1" dirty="0" smtClean="0">
                <a:latin typeface="Bookman Old Style" pitchFamily="18" charset="0"/>
              </a:rPr>
              <a:t> нової висоти.</a:t>
            </a:r>
          </a:p>
          <a:p>
            <a:pPr algn="ctr"/>
            <a:endParaRPr lang="ru-RU" b="1" dirty="0">
              <a:latin typeface="Bookman Old Style" pitchFamily="18" charset="0"/>
            </a:endParaRPr>
          </a:p>
        </p:txBody>
      </p:sp>
      <p:pic>
        <p:nvPicPr>
          <p:cNvPr id="1026" name="Picture 2" descr="C:\Documents and Settings\Admin\Рабочий стол\Леся Микитчин\шевченк. дні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000364" cy="2250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Леся Микитчин\тижд бібл 2017 фото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290"/>
            <a:ext cx="2881313" cy="2160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Admin\Рабочий стол\Леся Микитчин\PB190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928934"/>
            <a:ext cx="2895595" cy="217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Admin\Рабочий стол\Леся Микитчин\IMG_20171117_144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643182"/>
            <a:ext cx="2905145" cy="2178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Admin\Мои документы\фото вчит Школа\вчителi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428736"/>
            <a:ext cx="270419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929718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514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Грані  творчої особистості педагога</vt:lpstr>
      <vt:lpstr>Звіт  про атестацію педагогічних працівників Рудянської ЗОШ І-ІІІ ст. 2017-2018 н.р.</vt:lpstr>
      <vt:lpstr>Діяльність атестаційної комісії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Грані  творчої особистості педагога</dc:title>
  <cp:lastModifiedBy>Admin</cp:lastModifiedBy>
  <cp:revision>31</cp:revision>
  <dcterms:modified xsi:type="dcterms:W3CDTF">2018-03-25T19:41:37Z</dcterms:modified>
</cp:coreProperties>
</file>