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Заступник директора докум 2017-2018 н.р\На сайт\ЗНО = ДПА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8802781" cy="49515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B050"/>
                </a:solidFill>
                <a:latin typeface="Arial Black" pitchFamily="34" charset="0"/>
              </a:rPr>
              <a:t>Державна підсумкова атестація в 11 класі</a:t>
            </a:r>
            <a:endParaRPr lang="ru-RU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Заступник директора докум 2017-2018 н.р\На сайт\ДПА jpg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382" y="571480"/>
            <a:ext cx="8312178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Мои документы\Заступник директора докум 2017-2018 н.р\На сайт\2018-7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8379140" cy="47149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 Black" pitchFamily="34" charset="0"/>
              </a:rPr>
              <a:t>Де знайти результати ДПА</a:t>
            </a:r>
            <a:endParaRPr lang="ru-RU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Заступник директора докум 2017-2018 н.р\На сайт\КАЛЕНДАР ЗНО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8294777" cy="4665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Державна підсумкова атестація в 11 класі</vt:lpstr>
      <vt:lpstr>Слайд 2</vt:lpstr>
      <vt:lpstr>Де знайти результати ДПА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підсумкова атестація в 11 класі</dc:title>
  <cp:lastModifiedBy>Admin</cp:lastModifiedBy>
  <cp:revision>3</cp:revision>
  <dcterms:modified xsi:type="dcterms:W3CDTF">2018-03-06T21:59:00Z</dcterms:modified>
</cp:coreProperties>
</file>