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5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ECFF"/>
    <a:srgbClr val="CCCCFF"/>
    <a:srgbClr val="0033CC"/>
    <a:srgbClr val="CC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rob.test.dn.ua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9\на стенд\1508825265_zn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8914550" cy="5139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9\на стенд\8e6_depositphotos_189462502_m_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9"/>
          <a:stretch/>
        </p:blipFill>
        <p:spPr bwMode="auto">
          <a:xfrm>
            <a:off x="0" y="5256426"/>
            <a:ext cx="9144000" cy="1601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4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856984" cy="6624735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algn="ctr" fontAlgn="base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кожному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занести 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ts val="0"/>
              </a:spcBef>
            </a:pP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пробного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8194" name="Picture 2" descr="C:\Users\Ирина\Desktop\9\на стенд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14" b="26247"/>
          <a:stretch/>
        </p:blipFill>
        <p:spPr bwMode="auto">
          <a:xfrm>
            <a:off x="179512" y="4869160"/>
            <a:ext cx="8712968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1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9\на стенд\1508825265_zno_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6060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30213" y="188913"/>
            <a:ext cx="8713787" cy="6408737"/>
          </a:xfrm>
        </p:spPr>
        <p:txBody>
          <a:bodyPr anchor="t">
            <a:normAutofit/>
          </a:bodyPr>
          <a:lstStyle/>
          <a:p>
            <a:pPr fontAlgn="base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телефонуйте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номерами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06264) 2-02-58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06264) 2-03-51,  (06264) 2-03-52,  (097) 283-51-94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fontAlgn="base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06264) 2-02-59, (095) 523-30-74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https://test.dn.ua/probne-zno/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2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Ирина\Desktop\9\на стенд\Публикация1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5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  <a:solidFill>
            <a:srgbClr val="CCFF66"/>
          </a:solidFill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  пробного  </a:t>
            </a:r>
            <a:r>
              <a:rPr lang="uk-UA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  <a:r>
              <a:rPr lang="uk-UA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- 2019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Ирина\Desktop\9\на стенд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92" b="7245"/>
          <a:stretch/>
        </p:blipFill>
        <p:spPr bwMode="auto">
          <a:xfrm>
            <a:off x="107505" y="836712"/>
            <a:ext cx="89289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6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9\на стенд\slide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" y="121889"/>
            <a:ext cx="8880035" cy="66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7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9\на стенд\slid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7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9\на стенд\vno-585x3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"/>
          <a:stretch/>
        </p:blipFill>
        <p:spPr bwMode="auto">
          <a:xfrm>
            <a:off x="166370" y="1196752"/>
            <a:ext cx="8870126" cy="55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" y="188640"/>
            <a:ext cx="8870126" cy="8640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dirty="0" smtClean="0"/>
              <a:t>Після реєстрації буде сформований персональний кабінет учасника пробного ЗНО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679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19" y="260648"/>
            <a:ext cx="8640961" cy="612068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лютого 2019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Особистий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кабінет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учасника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пробного ЗНО»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 і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пробного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запрошення-перепустки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 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пробного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Ирина\Desktop\9\на стенд\Centr-Ocinuvannya_Donetsk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90512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9\на стенд\Що необхідно мати при собі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5698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5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9\на стенд\Памятка2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6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336704"/>
          </a:xfr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пробного ЗНО: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7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97</TotalTime>
  <Words>44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Календар  пробного  зно - 2019</vt:lpstr>
      <vt:lpstr>Презентация PowerPoint</vt:lpstr>
      <vt:lpstr>Презентация PowerPoint</vt:lpstr>
      <vt:lpstr>Після реєстрації буде сформований персональний кабінет учасника пробного ЗНО</vt:lpstr>
      <vt:lpstr>Презентация PowerPoint</vt:lpstr>
      <vt:lpstr>Презентация PowerPoint</vt:lpstr>
      <vt:lpstr>Презентация PowerPoint</vt:lpstr>
      <vt:lpstr>УВАГА! Графік проведення пробного ЗНО: 16 березня 2019 року – з української мови і літератури 23 березня 2019 року – з історії України, математики, біології, географії, фізики, хімії, англійської, німецької, французької, іспанської мов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10</cp:revision>
  <dcterms:created xsi:type="dcterms:W3CDTF">2018-12-13T19:13:03Z</dcterms:created>
  <dcterms:modified xsi:type="dcterms:W3CDTF">2018-12-13T21:01:41Z</dcterms:modified>
</cp:coreProperties>
</file>