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8"/>
  </p:handoutMasterIdLst>
  <p:sldIdLst>
    <p:sldId id="319" r:id="rId2"/>
    <p:sldId id="256" r:id="rId3"/>
    <p:sldId id="320" r:id="rId4"/>
    <p:sldId id="278" r:id="rId5"/>
    <p:sldId id="298" r:id="rId6"/>
    <p:sldId id="280" r:id="rId7"/>
    <p:sldId id="321" r:id="rId8"/>
    <p:sldId id="281" r:id="rId9"/>
    <p:sldId id="313" r:id="rId10"/>
    <p:sldId id="282" r:id="rId11"/>
    <p:sldId id="315" r:id="rId12"/>
    <p:sldId id="312" r:id="rId13"/>
    <p:sldId id="314" r:id="rId14"/>
    <p:sldId id="316" r:id="rId15"/>
    <p:sldId id="317" r:id="rId16"/>
    <p:sldId id="318" r:id="rId17"/>
    <p:sldId id="284" r:id="rId18"/>
    <p:sldId id="301" r:id="rId19"/>
    <p:sldId id="302" r:id="rId20"/>
    <p:sldId id="286" r:id="rId21"/>
    <p:sldId id="303" r:id="rId22"/>
    <p:sldId id="304" r:id="rId23"/>
    <p:sldId id="305" r:id="rId24"/>
    <p:sldId id="307" r:id="rId25"/>
    <p:sldId id="308" r:id="rId26"/>
    <p:sldId id="293" r:id="rId27"/>
    <p:sldId id="294" r:id="rId28"/>
    <p:sldId id="295" r:id="rId29"/>
    <p:sldId id="309" r:id="rId30"/>
    <p:sldId id="310" r:id="rId31"/>
    <p:sldId id="311" r:id="rId32"/>
    <p:sldId id="300" r:id="rId33"/>
    <p:sldId id="322" r:id="rId34"/>
    <p:sldId id="323" r:id="rId35"/>
    <p:sldId id="324" r:id="rId36"/>
    <p:sldId id="27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000046"/>
    <a:srgbClr val="CCFFCC"/>
    <a:srgbClr val="000A1E"/>
    <a:srgbClr val="CC0000"/>
    <a:srgbClr val="00040C"/>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86355" autoAdjust="0"/>
  </p:normalViewPr>
  <p:slideViewPr>
    <p:cSldViewPr snapToGrid="0">
      <p:cViewPr varScale="1">
        <p:scale>
          <a:sx n="70" d="100"/>
          <a:sy n="70" d="100"/>
        </p:scale>
        <p:origin x="1248" y="60"/>
      </p:cViewPr>
      <p:guideLst>
        <p:guide orient="horz" pos="2160"/>
        <p:guide pos="2880"/>
      </p:guideLst>
    </p:cSldViewPr>
  </p:slideViewPr>
  <p:outlineViewPr>
    <p:cViewPr>
      <p:scale>
        <a:sx n="33" d="100"/>
        <a:sy n="33" d="100"/>
      </p:scale>
      <p:origin x="0" y="1578"/>
    </p:cViewPr>
  </p:outlin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0E317-1E34-4C38-B713-9F0AB08303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52702DB1-0CD0-4841-AFDF-CFD6810F35CC}">
      <dgm:prSet phldrT="[Текст]" custT="1"/>
      <dgm:spPr>
        <a:solidFill>
          <a:schemeClr val="bg1">
            <a:lumMod val="75000"/>
          </a:schemeClr>
        </a:solidFill>
      </dgm:spPr>
      <dgm:t>
        <a:bodyPr/>
        <a:lstStyle/>
        <a:p>
          <a:r>
            <a:rPr lang="uk-UA"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Кодексу України про адміністративні правопорушення</a:t>
          </a:r>
          <a:endParaRPr lang="ru-RU"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279D914-4E3B-4F98-881C-FA04FC5150E2}" type="parTrans" cxnId="{7E89642A-0550-4974-8212-1F7352E24033}">
      <dgm:prSet/>
      <dgm:spPr/>
      <dgm:t>
        <a:bodyPr/>
        <a:lstStyle/>
        <a:p>
          <a:endParaRPr lang="ru-RU"/>
        </a:p>
      </dgm:t>
    </dgm:pt>
    <dgm:pt modelId="{B00F8FD0-D793-4BA8-BB37-EC9A49579835}" type="sibTrans" cxnId="{7E89642A-0550-4974-8212-1F7352E24033}">
      <dgm:prSet/>
      <dgm:spPr/>
      <dgm:t>
        <a:bodyPr/>
        <a:lstStyle/>
        <a:p>
          <a:endParaRPr lang="ru-RU"/>
        </a:p>
      </dgm:t>
    </dgm:pt>
    <dgm:pt modelId="{2C6D3D09-B6C5-4B6F-92DB-E6EC85871A20}">
      <dgm:prSet phldrT="[Текст]" phldr="1"/>
      <dgm:spPr/>
      <dgm:t>
        <a:bodyPr/>
        <a:lstStyle/>
        <a:p>
          <a:endParaRPr lang="ru-RU" dirty="0"/>
        </a:p>
      </dgm:t>
    </dgm:pt>
    <dgm:pt modelId="{0E9993A1-1274-4C85-829D-6DA4C7A69117}" type="parTrans" cxnId="{8CA4A9D8-EEF9-4914-A347-1C2025186FC6}">
      <dgm:prSet/>
      <dgm:spPr/>
      <dgm:t>
        <a:bodyPr/>
        <a:lstStyle/>
        <a:p>
          <a:endParaRPr lang="ru-RU"/>
        </a:p>
      </dgm:t>
    </dgm:pt>
    <dgm:pt modelId="{B430FC8C-7649-4905-8ECF-65535C0E84C2}" type="sibTrans" cxnId="{8CA4A9D8-EEF9-4914-A347-1C2025186FC6}">
      <dgm:prSet/>
      <dgm:spPr/>
      <dgm:t>
        <a:bodyPr/>
        <a:lstStyle/>
        <a:p>
          <a:endParaRPr lang="ru-RU"/>
        </a:p>
      </dgm:t>
    </dgm:pt>
    <dgm:pt modelId="{E0750961-542E-4687-9BAF-9423202D1060}">
      <dgm:prSet phldrT="[Текст]" custT="1"/>
      <dgm:spPr>
        <a:solidFill>
          <a:schemeClr val="bg1">
            <a:lumMod val="75000"/>
          </a:schemeClr>
        </a:solidFill>
      </dgm:spPr>
      <dgm:t>
        <a:bodyPr/>
        <a:lstStyle/>
        <a:p>
          <a:r>
            <a:rPr lang="uk-UA"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Закону України «Про освіту»</a:t>
          </a:r>
          <a:endParaRPr lang="ru-RU"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7A8FA64-AC1A-4AB8-B2C1-FC7BB7012452}" type="parTrans" cxnId="{132714FA-B2DB-486C-A2D3-32827EC9E207}">
      <dgm:prSet/>
      <dgm:spPr/>
      <dgm:t>
        <a:bodyPr/>
        <a:lstStyle/>
        <a:p>
          <a:endParaRPr lang="ru-RU"/>
        </a:p>
      </dgm:t>
    </dgm:pt>
    <dgm:pt modelId="{AE01C2CB-70C2-4076-AD90-DB2F159D21FE}" type="sibTrans" cxnId="{132714FA-B2DB-486C-A2D3-32827EC9E207}">
      <dgm:prSet/>
      <dgm:spPr/>
      <dgm:t>
        <a:bodyPr/>
        <a:lstStyle/>
        <a:p>
          <a:endParaRPr lang="ru-RU"/>
        </a:p>
      </dgm:t>
    </dgm:pt>
    <dgm:pt modelId="{7BEB946F-6A2F-47E4-B99B-003F67946D2C}">
      <dgm:prSet phldrT="[Текст]" phldr="1"/>
      <dgm:spPr/>
      <dgm:t>
        <a:bodyPr/>
        <a:lstStyle/>
        <a:p>
          <a:endParaRPr lang="ru-RU" dirty="0"/>
        </a:p>
      </dgm:t>
    </dgm:pt>
    <dgm:pt modelId="{321FA03D-3532-464F-82E9-46199AB37714}" type="parTrans" cxnId="{10A86382-DF87-4DB9-9990-F4E05A50D3FF}">
      <dgm:prSet/>
      <dgm:spPr/>
      <dgm:t>
        <a:bodyPr/>
        <a:lstStyle/>
        <a:p>
          <a:endParaRPr lang="ru-RU"/>
        </a:p>
      </dgm:t>
    </dgm:pt>
    <dgm:pt modelId="{8D4434D8-4279-402A-9970-796108738EEB}" type="sibTrans" cxnId="{10A86382-DF87-4DB9-9990-F4E05A50D3FF}">
      <dgm:prSet/>
      <dgm:spPr/>
      <dgm:t>
        <a:bodyPr/>
        <a:lstStyle/>
        <a:p>
          <a:endParaRPr lang="ru-RU"/>
        </a:p>
      </dgm:t>
    </dgm:pt>
    <dgm:pt modelId="{DF892A7C-EE1A-4FA8-AB80-B4EE4F27DC9F}" type="pres">
      <dgm:prSet presAssocID="{F540E317-1E34-4C38-B713-9F0AB0830394}" presName="linear" presStyleCnt="0">
        <dgm:presLayoutVars>
          <dgm:animLvl val="lvl"/>
          <dgm:resizeHandles val="exact"/>
        </dgm:presLayoutVars>
      </dgm:prSet>
      <dgm:spPr/>
    </dgm:pt>
    <dgm:pt modelId="{73091E22-865F-4349-8F07-B58795BF29FE}" type="pres">
      <dgm:prSet presAssocID="{52702DB1-0CD0-4841-AFDF-CFD6810F35CC}" presName="parentText" presStyleLbl="node1" presStyleIdx="0" presStyleCnt="2">
        <dgm:presLayoutVars>
          <dgm:chMax val="0"/>
          <dgm:bulletEnabled val="1"/>
        </dgm:presLayoutVars>
      </dgm:prSet>
      <dgm:spPr/>
    </dgm:pt>
    <dgm:pt modelId="{175BAC3B-35F0-4B25-BDC8-054E4807022B}" type="pres">
      <dgm:prSet presAssocID="{52702DB1-0CD0-4841-AFDF-CFD6810F35CC}" presName="childText" presStyleLbl="revTx" presStyleIdx="0" presStyleCnt="2">
        <dgm:presLayoutVars>
          <dgm:bulletEnabled val="1"/>
        </dgm:presLayoutVars>
      </dgm:prSet>
      <dgm:spPr/>
    </dgm:pt>
    <dgm:pt modelId="{93D0F46D-AA62-4ADB-BD6C-0AC94FF1F423}" type="pres">
      <dgm:prSet presAssocID="{E0750961-542E-4687-9BAF-9423202D1060}" presName="parentText" presStyleLbl="node1" presStyleIdx="1" presStyleCnt="2">
        <dgm:presLayoutVars>
          <dgm:chMax val="0"/>
          <dgm:bulletEnabled val="1"/>
        </dgm:presLayoutVars>
      </dgm:prSet>
      <dgm:spPr/>
      <dgm:t>
        <a:bodyPr/>
        <a:lstStyle/>
        <a:p>
          <a:endParaRPr lang="ru-RU"/>
        </a:p>
      </dgm:t>
    </dgm:pt>
    <dgm:pt modelId="{0AB43E78-55FA-4B5B-8AA6-8CA87A689BCA}" type="pres">
      <dgm:prSet presAssocID="{E0750961-542E-4687-9BAF-9423202D1060}" presName="childText" presStyleLbl="revTx" presStyleIdx="1" presStyleCnt="2">
        <dgm:presLayoutVars>
          <dgm:bulletEnabled val="1"/>
        </dgm:presLayoutVars>
      </dgm:prSet>
      <dgm:spPr/>
    </dgm:pt>
  </dgm:ptLst>
  <dgm:cxnLst>
    <dgm:cxn modelId="{C6D406E1-5B42-4B75-8513-543A0512FD3B}" type="presOf" srcId="{7BEB946F-6A2F-47E4-B99B-003F67946D2C}" destId="{0AB43E78-55FA-4B5B-8AA6-8CA87A689BCA}" srcOrd="0" destOrd="0" presId="urn:microsoft.com/office/officeart/2005/8/layout/vList2"/>
    <dgm:cxn modelId="{7E89642A-0550-4974-8212-1F7352E24033}" srcId="{F540E317-1E34-4C38-B713-9F0AB0830394}" destId="{52702DB1-0CD0-4841-AFDF-CFD6810F35CC}" srcOrd="0" destOrd="0" parTransId="{6279D914-4E3B-4F98-881C-FA04FC5150E2}" sibTransId="{B00F8FD0-D793-4BA8-BB37-EC9A49579835}"/>
    <dgm:cxn modelId="{8CA4A9D8-EEF9-4914-A347-1C2025186FC6}" srcId="{52702DB1-0CD0-4841-AFDF-CFD6810F35CC}" destId="{2C6D3D09-B6C5-4B6F-92DB-E6EC85871A20}" srcOrd="0" destOrd="0" parTransId="{0E9993A1-1274-4C85-829D-6DA4C7A69117}" sibTransId="{B430FC8C-7649-4905-8ECF-65535C0E84C2}"/>
    <dgm:cxn modelId="{10A86382-DF87-4DB9-9990-F4E05A50D3FF}" srcId="{E0750961-542E-4687-9BAF-9423202D1060}" destId="{7BEB946F-6A2F-47E4-B99B-003F67946D2C}" srcOrd="0" destOrd="0" parTransId="{321FA03D-3532-464F-82E9-46199AB37714}" sibTransId="{8D4434D8-4279-402A-9970-796108738EEB}"/>
    <dgm:cxn modelId="{27A6F070-47A0-4897-AE44-1A94B245C2B2}" type="presOf" srcId="{E0750961-542E-4687-9BAF-9423202D1060}" destId="{93D0F46D-AA62-4ADB-BD6C-0AC94FF1F423}" srcOrd="0" destOrd="0" presId="urn:microsoft.com/office/officeart/2005/8/layout/vList2"/>
    <dgm:cxn modelId="{6101444D-F84A-4D50-9C35-0B2D5A849831}" type="presOf" srcId="{F540E317-1E34-4C38-B713-9F0AB0830394}" destId="{DF892A7C-EE1A-4FA8-AB80-B4EE4F27DC9F}" srcOrd="0" destOrd="0" presId="urn:microsoft.com/office/officeart/2005/8/layout/vList2"/>
    <dgm:cxn modelId="{3D261202-D2A1-43C8-9176-D761DFD26D75}" type="presOf" srcId="{2C6D3D09-B6C5-4B6F-92DB-E6EC85871A20}" destId="{175BAC3B-35F0-4B25-BDC8-054E4807022B}" srcOrd="0" destOrd="0" presId="urn:microsoft.com/office/officeart/2005/8/layout/vList2"/>
    <dgm:cxn modelId="{132714FA-B2DB-486C-A2D3-32827EC9E207}" srcId="{F540E317-1E34-4C38-B713-9F0AB0830394}" destId="{E0750961-542E-4687-9BAF-9423202D1060}" srcOrd="1" destOrd="0" parTransId="{E7A8FA64-AC1A-4AB8-B2C1-FC7BB7012452}" sibTransId="{AE01C2CB-70C2-4076-AD90-DB2F159D21FE}"/>
    <dgm:cxn modelId="{C79B911F-36C6-41FD-AAF6-9090AFB4C7A7}" type="presOf" srcId="{52702DB1-0CD0-4841-AFDF-CFD6810F35CC}" destId="{73091E22-865F-4349-8F07-B58795BF29FE}" srcOrd="0" destOrd="0" presId="urn:microsoft.com/office/officeart/2005/8/layout/vList2"/>
    <dgm:cxn modelId="{A62FA172-3B08-473C-90B7-ECA467F34BC7}" type="presParOf" srcId="{DF892A7C-EE1A-4FA8-AB80-B4EE4F27DC9F}" destId="{73091E22-865F-4349-8F07-B58795BF29FE}" srcOrd="0" destOrd="0" presId="urn:microsoft.com/office/officeart/2005/8/layout/vList2"/>
    <dgm:cxn modelId="{E1F854C3-96ED-4809-833A-6E20E2F1C9B2}" type="presParOf" srcId="{DF892A7C-EE1A-4FA8-AB80-B4EE4F27DC9F}" destId="{175BAC3B-35F0-4B25-BDC8-054E4807022B}" srcOrd="1" destOrd="0" presId="urn:microsoft.com/office/officeart/2005/8/layout/vList2"/>
    <dgm:cxn modelId="{A2E522A1-8657-4277-B44D-4F9A78F4CFC0}" type="presParOf" srcId="{DF892A7C-EE1A-4FA8-AB80-B4EE4F27DC9F}" destId="{93D0F46D-AA62-4ADB-BD6C-0AC94FF1F423}" srcOrd="2" destOrd="0" presId="urn:microsoft.com/office/officeart/2005/8/layout/vList2"/>
    <dgm:cxn modelId="{D335E074-ACC1-4EB1-91B7-3883960AE361}" type="presParOf" srcId="{DF892A7C-EE1A-4FA8-AB80-B4EE4F27DC9F}" destId="{0AB43E78-55FA-4B5B-8AA6-8CA87A689BC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500F39-FF62-4A7A-89F1-9AEAB16DDA4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3D82C831-A40F-42EC-90DF-EC07870ACBA3}">
      <dgm:prSet phldrT="[Текст]" custT="1"/>
      <dgm:spPr/>
      <dgm:t>
        <a:bodyPr/>
        <a:lstStyle/>
        <a:p>
          <a:pPr algn="just"/>
          <a:r>
            <a:rPr lang="uk-UA" sz="1800" b="1" i="0" noProof="0" dirty="0" smtClean="0">
              <a:latin typeface="Times New Roman" panose="02020603050405020304" pitchFamily="18" charset="0"/>
              <a:cs typeface="Times New Roman" panose="02020603050405020304" pitchFamily="18" charset="0"/>
            </a:rPr>
            <a:t>Судді районних, районних у місті, міських чи міськрайонних судів розглядають справи про адміністративні правопорушення, передбачені ст. 173-4</a:t>
          </a:r>
          <a:endParaRPr lang="uk-UA" sz="1800" b="1" noProof="0" dirty="0">
            <a:latin typeface="Times New Roman" panose="02020603050405020304" pitchFamily="18" charset="0"/>
            <a:cs typeface="Times New Roman" panose="02020603050405020304" pitchFamily="18" charset="0"/>
          </a:endParaRPr>
        </a:p>
      </dgm:t>
    </dgm:pt>
    <dgm:pt modelId="{CF263CC2-1B95-4AE3-9CB8-5CCAF00C8808}" type="parTrans" cxnId="{B947AE1F-BD7C-47B0-995C-756EF9F2D5A6}">
      <dgm:prSet/>
      <dgm:spPr/>
      <dgm:t>
        <a:bodyPr/>
        <a:lstStyle/>
        <a:p>
          <a:endParaRPr lang="ru-RU"/>
        </a:p>
      </dgm:t>
    </dgm:pt>
    <dgm:pt modelId="{B365CFCC-C639-440E-BAAF-02764FEBE47F}" type="sibTrans" cxnId="{B947AE1F-BD7C-47B0-995C-756EF9F2D5A6}">
      <dgm:prSet/>
      <dgm:spPr/>
      <dgm:t>
        <a:bodyPr/>
        <a:lstStyle/>
        <a:p>
          <a:endParaRPr lang="ru-RU"/>
        </a:p>
      </dgm:t>
    </dgm:pt>
    <dgm:pt modelId="{CFDEA0AA-F2E7-48E6-B78D-8994F790470A}">
      <dgm:prSet phldrT="[Текст]" custT="1"/>
      <dgm:spPr/>
      <dgm:t>
        <a:bodyPr/>
        <a:lstStyle/>
        <a:p>
          <a:r>
            <a:rPr lang="uk-UA" sz="1800" b="1" i="0" noProof="0" dirty="0" smtClean="0">
              <a:solidFill>
                <a:srgbClr val="002060"/>
              </a:solidFill>
              <a:latin typeface="Times New Roman" panose="02020603050405020304" pitchFamily="18" charset="0"/>
              <a:cs typeface="Times New Roman" panose="02020603050405020304" pitchFamily="18" charset="0"/>
            </a:rPr>
            <a:t>Стаття 255. </a:t>
          </a:r>
        </a:p>
        <a:p>
          <a:r>
            <a:rPr lang="uk-UA" sz="1800" b="1" i="0" noProof="0" dirty="0" smtClean="0">
              <a:solidFill>
                <a:srgbClr val="002060"/>
              </a:solidFill>
              <a:latin typeface="Times New Roman" panose="02020603050405020304" pitchFamily="18" charset="0"/>
              <a:cs typeface="Times New Roman" panose="02020603050405020304" pitchFamily="18" charset="0"/>
            </a:rPr>
            <a:t>Особи, які мають право складати протоколи про адміністративні правопорушення</a:t>
          </a:r>
          <a:endParaRPr lang="uk-UA" sz="1800" noProof="0" dirty="0">
            <a:solidFill>
              <a:srgbClr val="002060"/>
            </a:solidFill>
            <a:latin typeface="Times New Roman" panose="02020603050405020304" pitchFamily="18" charset="0"/>
            <a:cs typeface="Times New Roman" panose="02020603050405020304" pitchFamily="18" charset="0"/>
          </a:endParaRPr>
        </a:p>
      </dgm:t>
    </dgm:pt>
    <dgm:pt modelId="{8C6C82A9-DD37-4507-AA0B-3F161422E56A}" type="parTrans" cxnId="{428F18A2-040B-4D69-BF4E-E639A3503C04}">
      <dgm:prSet/>
      <dgm:spPr/>
      <dgm:t>
        <a:bodyPr/>
        <a:lstStyle/>
        <a:p>
          <a:endParaRPr lang="ru-RU"/>
        </a:p>
      </dgm:t>
    </dgm:pt>
    <dgm:pt modelId="{7C487823-F2CB-4242-9E26-91A306677885}" type="sibTrans" cxnId="{428F18A2-040B-4D69-BF4E-E639A3503C04}">
      <dgm:prSet/>
      <dgm:spPr/>
      <dgm:t>
        <a:bodyPr/>
        <a:lstStyle/>
        <a:p>
          <a:endParaRPr lang="ru-RU"/>
        </a:p>
      </dgm:t>
    </dgm:pt>
    <dgm:pt modelId="{57B0B935-0753-40DE-996C-4E7E7A329579}">
      <dgm:prSet phldrT="[Текст]" custT="1"/>
      <dgm:spPr/>
      <dgm:t>
        <a:bodyPr/>
        <a:lstStyle/>
        <a:p>
          <a:r>
            <a:rPr lang="uk-UA" sz="1800" b="1" i="0" noProof="0" dirty="0" smtClean="0">
              <a:solidFill>
                <a:schemeClr val="tx1"/>
              </a:solidFill>
              <a:latin typeface="Times New Roman" panose="02020603050405020304" pitchFamily="18" charset="0"/>
              <a:cs typeface="Times New Roman" panose="02020603050405020304" pitchFamily="18" charset="0"/>
            </a:rPr>
            <a:t>У справах про адміністративні правопорушення, що розглядаються органами, зазначеними у ст. 173-4 КУпАП, протоколи про правопорушення мають право складати уповноважені на те посадові особи органів внутрішніх справ (Національної поліції)</a:t>
          </a:r>
          <a:endParaRPr lang="uk-UA" sz="1800" b="1" noProof="0" dirty="0">
            <a:solidFill>
              <a:schemeClr val="tx1"/>
            </a:solidFill>
            <a:latin typeface="Times New Roman" panose="02020603050405020304" pitchFamily="18" charset="0"/>
            <a:cs typeface="Times New Roman" panose="02020603050405020304" pitchFamily="18" charset="0"/>
          </a:endParaRPr>
        </a:p>
      </dgm:t>
    </dgm:pt>
    <dgm:pt modelId="{4FAE49F7-32FC-4435-9CC9-7753BAFE7C3A}" type="parTrans" cxnId="{4ED730BD-90B5-4E4D-8C42-EB5D89C7CD69}">
      <dgm:prSet/>
      <dgm:spPr/>
      <dgm:t>
        <a:bodyPr/>
        <a:lstStyle/>
        <a:p>
          <a:endParaRPr lang="ru-RU"/>
        </a:p>
      </dgm:t>
    </dgm:pt>
    <dgm:pt modelId="{740A452C-A54E-483D-9A1E-557987506F35}" type="sibTrans" cxnId="{4ED730BD-90B5-4E4D-8C42-EB5D89C7CD69}">
      <dgm:prSet/>
      <dgm:spPr/>
      <dgm:t>
        <a:bodyPr/>
        <a:lstStyle/>
        <a:p>
          <a:endParaRPr lang="ru-RU"/>
        </a:p>
      </dgm:t>
    </dgm:pt>
    <dgm:pt modelId="{1403ACBD-E2C6-4E17-B402-4D22B28C5FF9}">
      <dgm:prSet phldrT="[Текст]" custT="1"/>
      <dgm:spPr/>
      <dgm:t>
        <a:bodyPr/>
        <a:lstStyle/>
        <a:p>
          <a:r>
            <a:rPr lang="uk-UA" sz="1800" b="1" i="0" noProof="0" dirty="0" smtClean="0">
              <a:solidFill>
                <a:srgbClr val="002060"/>
              </a:solidFill>
              <a:latin typeface="Times New Roman" panose="02020603050405020304" pitchFamily="18" charset="0"/>
              <a:cs typeface="Times New Roman" panose="02020603050405020304" pitchFamily="18" charset="0"/>
            </a:rPr>
            <a:t>Стаття 221. </a:t>
          </a:r>
        </a:p>
        <a:p>
          <a:r>
            <a:rPr lang="uk-UA" sz="1800" b="1" i="0" noProof="0" dirty="0" smtClean="0">
              <a:solidFill>
                <a:srgbClr val="002060"/>
              </a:solidFill>
              <a:latin typeface="Times New Roman" panose="02020603050405020304" pitchFamily="18" charset="0"/>
              <a:cs typeface="Times New Roman" panose="02020603050405020304" pitchFamily="18" charset="0"/>
            </a:rPr>
            <a:t>Районні, районні у місті, міські чи міськрайонні суди (судді)</a:t>
          </a:r>
          <a:endParaRPr lang="uk-UA" sz="1800" noProof="0" dirty="0">
            <a:solidFill>
              <a:srgbClr val="002060"/>
            </a:solidFill>
            <a:latin typeface="Times New Roman" panose="02020603050405020304" pitchFamily="18" charset="0"/>
            <a:cs typeface="Times New Roman" panose="02020603050405020304" pitchFamily="18" charset="0"/>
          </a:endParaRPr>
        </a:p>
      </dgm:t>
    </dgm:pt>
    <dgm:pt modelId="{240A599D-8351-4A73-B28D-10D5D2D98E1B}" type="sibTrans" cxnId="{9AACD27D-5265-4394-B91F-AA22F1FADD5A}">
      <dgm:prSet/>
      <dgm:spPr/>
      <dgm:t>
        <a:bodyPr/>
        <a:lstStyle/>
        <a:p>
          <a:endParaRPr lang="ru-RU"/>
        </a:p>
      </dgm:t>
    </dgm:pt>
    <dgm:pt modelId="{E899A256-9414-4010-80AB-E21459195C27}" type="parTrans" cxnId="{9AACD27D-5265-4394-B91F-AA22F1FADD5A}">
      <dgm:prSet/>
      <dgm:spPr/>
      <dgm:t>
        <a:bodyPr/>
        <a:lstStyle/>
        <a:p>
          <a:endParaRPr lang="ru-RU"/>
        </a:p>
      </dgm:t>
    </dgm:pt>
    <dgm:pt modelId="{A12004CF-6039-4942-9E0D-831E528A16B4}" type="pres">
      <dgm:prSet presAssocID="{1D500F39-FF62-4A7A-89F1-9AEAB16DDA4F}" presName="Name0" presStyleCnt="0">
        <dgm:presLayoutVars>
          <dgm:dir/>
          <dgm:animLvl val="lvl"/>
          <dgm:resizeHandles/>
        </dgm:presLayoutVars>
      </dgm:prSet>
      <dgm:spPr/>
    </dgm:pt>
    <dgm:pt modelId="{AEB718E8-D841-46A0-BB0F-ECC0F969BF97}" type="pres">
      <dgm:prSet presAssocID="{1403ACBD-E2C6-4E17-B402-4D22B28C5FF9}" presName="linNode" presStyleCnt="0"/>
      <dgm:spPr/>
    </dgm:pt>
    <dgm:pt modelId="{C61CB3F5-B1FC-4E16-8F6E-3E4B63D2FD4B}" type="pres">
      <dgm:prSet presAssocID="{1403ACBD-E2C6-4E17-B402-4D22B28C5FF9}" presName="parentShp" presStyleLbl="node1" presStyleIdx="0" presStyleCnt="2" custScaleX="103395">
        <dgm:presLayoutVars>
          <dgm:bulletEnabled val="1"/>
        </dgm:presLayoutVars>
      </dgm:prSet>
      <dgm:spPr/>
      <dgm:t>
        <a:bodyPr/>
        <a:lstStyle/>
        <a:p>
          <a:endParaRPr lang="ru-RU"/>
        </a:p>
      </dgm:t>
    </dgm:pt>
    <dgm:pt modelId="{150C76A8-29A2-44BD-B411-E76DB1CBA761}" type="pres">
      <dgm:prSet presAssocID="{1403ACBD-E2C6-4E17-B402-4D22B28C5FF9}" presName="childShp" presStyleLbl="bgAccFollowNode1" presStyleIdx="0" presStyleCnt="2" custScaleX="125332" custScaleY="120235">
        <dgm:presLayoutVars>
          <dgm:bulletEnabled val="1"/>
        </dgm:presLayoutVars>
      </dgm:prSet>
      <dgm:spPr/>
      <dgm:t>
        <a:bodyPr/>
        <a:lstStyle/>
        <a:p>
          <a:endParaRPr lang="ru-RU"/>
        </a:p>
      </dgm:t>
    </dgm:pt>
    <dgm:pt modelId="{C1A25353-19B4-49F1-B39B-2F4AF6BD3925}" type="pres">
      <dgm:prSet presAssocID="{240A599D-8351-4A73-B28D-10D5D2D98E1B}" presName="spacing" presStyleCnt="0"/>
      <dgm:spPr/>
    </dgm:pt>
    <dgm:pt modelId="{CB4858C5-FB36-4BE8-AA36-908EC24A588D}" type="pres">
      <dgm:prSet presAssocID="{CFDEA0AA-F2E7-48E6-B78D-8994F790470A}" presName="linNode" presStyleCnt="0"/>
      <dgm:spPr/>
    </dgm:pt>
    <dgm:pt modelId="{1FC189E0-8E43-4E80-AB41-DC4C43EA84CE}" type="pres">
      <dgm:prSet presAssocID="{CFDEA0AA-F2E7-48E6-B78D-8994F790470A}" presName="parentShp" presStyleLbl="node1" presStyleIdx="1" presStyleCnt="2" custScaleX="89968" custScaleY="97808" custLinFactNeighborX="-5011" custLinFactNeighborY="-608">
        <dgm:presLayoutVars>
          <dgm:bulletEnabled val="1"/>
        </dgm:presLayoutVars>
      </dgm:prSet>
      <dgm:spPr/>
      <dgm:t>
        <a:bodyPr/>
        <a:lstStyle/>
        <a:p>
          <a:endParaRPr lang="ru-RU"/>
        </a:p>
      </dgm:t>
    </dgm:pt>
    <dgm:pt modelId="{16D73ECF-9523-4D44-A356-0F269E14BB5F}" type="pres">
      <dgm:prSet presAssocID="{CFDEA0AA-F2E7-48E6-B78D-8994F790470A}" presName="childShp" presStyleLbl="bgAccFollowNode1" presStyleIdx="1" presStyleCnt="2" custScaleX="110188" custScaleY="181119" custLinFactNeighborX="10340">
        <dgm:presLayoutVars>
          <dgm:bulletEnabled val="1"/>
        </dgm:presLayoutVars>
      </dgm:prSet>
      <dgm:spPr/>
      <dgm:t>
        <a:bodyPr/>
        <a:lstStyle/>
        <a:p>
          <a:endParaRPr lang="ru-RU"/>
        </a:p>
      </dgm:t>
    </dgm:pt>
  </dgm:ptLst>
  <dgm:cxnLst>
    <dgm:cxn modelId="{4ED730BD-90B5-4E4D-8C42-EB5D89C7CD69}" srcId="{CFDEA0AA-F2E7-48E6-B78D-8994F790470A}" destId="{57B0B935-0753-40DE-996C-4E7E7A329579}" srcOrd="0" destOrd="0" parTransId="{4FAE49F7-32FC-4435-9CC9-7753BAFE7C3A}" sibTransId="{740A452C-A54E-483D-9A1E-557987506F35}"/>
    <dgm:cxn modelId="{9AACD27D-5265-4394-B91F-AA22F1FADD5A}" srcId="{1D500F39-FF62-4A7A-89F1-9AEAB16DDA4F}" destId="{1403ACBD-E2C6-4E17-B402-4D22B28C5FF9}" srcOrd="0" destOrd="0" parTransId="{E899A256-9414-4010-80AB-E21459195C27}" sibTransId="{240A599D-8351-4A73-B28D-10D5D2D98E1B}"/>
    <dgm:cxn modelId="{4907A152-351A-4C5F-8D98-27B48411F9DC}" type="presOf" srcId="{1D500F39-FF62-4A7A-89F1-9AEAB16DDA4F}" destId="{A12004CF-6039-4942-9E0D-831E528A16B4}" srcOrd="0" destOrd="0" presId="urn:microsoft.com/office/officeart/2005/8/layout/vList6"/>
    <dgm:cxn modelId="{244349A9-2B20-48FC-8F8B-71360CF095C8}" type="presOf" srcId="{3D82C831-A40F-42EC-90DF-EC07870ACBA3}" destId="{150C76A8-29A2-44BD-B411-E76DB1CBA761}" srcOrd="0" destOrd="0" presId="urn:microsoft.com/office/officeart/2005/8/layout/vList6"/>
    <dgm:cxn modelId="{11D6194C-1520-4D22-B73B-4FC4773D7AD0}" type="presOf" srcId="{1403ACBD-E2C6-4E17-B402-4D22B28C5FF9}" destId="{C61CB3F5-B1FC-4E16-8F6E-3E4B63D2FD4B}" srcOrd="0" destOrd="0" presId="urn:microsoft.com/office/officeart/2005/8/layout/vList6"/>
    <dgm:cxn modelId="{5984CBB9-3AE5-42EA-BAB2-AECFF065B88D}" type="presOf" srcId="{57B0B935-0753-40DE-996C-4E7E7A329579}" destId="{16D73ECF-9523-4D44-A356-0F269E14BB5F}" srcOrd="0" destOrd="0" presId="urn:microsoft.com/office/officeart/2005/8/layout/vList6"/>
    <dgm:cxn modelId="{E0E89DA4-30D5-4624-9F63-F8249B6B8546}" type="presOf" srcId="{CFDEA0AA-F2E7-48E6-B78D-8994F790470A}" destId="{1FC189E0-8E43-4E80-AB41-DC4C43EA84CE}" srcOrd="0" destOrd="0" presId="urn:microsoft.com/office/officeart/2005/8/layout/vList6"/>
    <dgm:cxn modelId="{428F18A2-040B-4D69-BF4E-E639A3503C04}" srcId="{1D500F39-FF62-4A7A-89F1-9AEAB16DDA4F}" destId="{CFDEA0AA-F2E7-48E6-B78D-8994F790470A}" srcOrd="1" destOrd="0" parTransId="{8C6C82A9-DD37-4507-AA0B-3F161422E56A}" sibTransId="{7C487823-F2CB-4242-9E26-91A306677885}"/>
    <dgm:cxn modelId="{B947AE1F-BD7C-47B0-995C-756EF9F2D5A6}" srcId="{1403ACBD-E2C6-4E17-B402-4D22B28C5FF9}" destId="{3D82C831-A40F-42EC-90DF-EC07870ACBA3}" srcOrd="0" destOrd="0" parTransId="{CF263CC2-1B95-4AE3-9CB8-5CCAF00C8808}" sibTransId="{B365CFCC-C639-440E-BAAF-02764FEBE47F}"/>
    <dgm:cxn modelId="{A255BAAD-8E37-4189-A26E-0545FC10A840}" type="presParOf" srcId="{A12004CF-6039-4942-9E0D-831E528A16B4}" destId="{AEB718E8-D841-46A0-BB0F-ECC0F969BF97}" srcOrd="0" destOrd="0" presId="urn:microsoft.com/office/officeart/2005/8/layout/vList6"/>
    <dgm:cxn modelId="{87D5075C-DB5C-4838-93E3-2DAA12E9A67F}" type="presParOf" srcId="{AEB718E8-D841-46A0-BB0F-ECC0F969BF97}" destId="{C61CB3F5-B1FC-4E16-8F6E-3E4B63D2FD4B}" srcOrd="0" destOrd="0" presId="urn:microsoft.com/office/officeart/2005/8/layout/vList6"/>
    <dgm:cxn modelId="{FBB44850-8B8B-4420-9530-CF95A092A775}" type="presParOf" srcId="{AEB718E8-D841-46A0-BB0F-ECC0F969BF97}" destId="{150C76A8-29A2-44BD-B411-E76DB1CBA761}" srcOrd="1" destOrd="0" presId="urn:microsoft.com/office/officeart/2005/8/layout/vList6"/>
    <dgm:cxn modelId="{D7DBBB64-9378-4075-B19A-BA19F812192B}" type="presParOf" srcId="{A12004CF-6039-4942-9E0D-831E528A16B4}" destId="{C1A25353-19B4-49F1-B39B-2F4AF6BD3925}" srcOrd="1" destOrd="0" presId="urn:microsoft.com/office/officeart/2005/8/layout/vList6"/>
    <dgm:cxn modelId="{043B595F-BAB9-4A74-A24D-397C49E3CB66}" type="presParOf" srcId="{A12004CF-6039-4942-9E0D-831E528A16B4}" destId="{CB4858C5-FB36-4BE8-AA36-908EC24A588D}" srcOrd="2" destOrd="0" presId="urn:microsoft.com/office/officeart/2005/8/layout/vList6"/>
    <dgm:cxn modelId="{26372B4C-6B11-4B58-8F87-C1897533AFE0}" type="presParOf" srcId="{CB4858C5-FB36-4BE8-AA36-908EC24A588D}" destId="{1FC189E0-8E43-4E80-AB41-DC4C43EA84CE}" srcOrd="0" destOrd="0" presId="urn:microsoft.com/office/officeart/2005/8/layout/vList6"/>
    <dgm:cxn modelId="{891590EA-A7CF-4B6A-847A-D4C7F27BC4B2}" type="presParOf" srcId="{CB4858C5-FB36-4BE8-AA36-908EC24A588D}" destId="{16D73ECF-9523-4D44-A356-0F269E14BB5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88DED8-A27E-4913-803C-2D2A4636E85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A6075830-5DCF-4219-8339-619443D95E92}">
      <dgm:prSet phldrT="[Текст]" custT="1"/>
      <dgm:spPr>
        <a:solidFill>
          <a:schemeClr val="bg1">
            <a:lumMod val="75000"/>
          </a:schemeClr>
        </a:solidFill>
      </dgm:spPr>
      <dgm:t>
        <a:bodyPr/>
        <a:lstStyle/>
        <a:p>
          <a:r>
            <a:rPr lang="uk-UA"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Умисел</a:t>
          </a:r>
          <a:endParaRPr lang="ru-RU"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F608789-8F0D-47D0-A27C-65D009D1216A}" type="parTrans" cxnId="{88BD3420-C0DC-4325-AD14-ADB270C71B59}">
      <dgm:prSet/>
      <dgm:spPr/>
      <dgm:t>
        <a:bodyPr/>
        <a:lstStyle/>
        <a:p>
          <a:endParaRPr lang="ru-RU"/>
        </a:p>
      </dgm:t>
    </dgm:pt>
    <dgm:pt modelId="{53E2CD52-B820-4E3C-A2A1-7DE5EF1BB1C4}" type="sibTrans" cxnId="{88BD3420-C0DC-4325-AD14-ADB270C71B59}">
      <dgm:prSet/>
      <dgm:spPr/>
      <dgm:t>
        <a:bodyPr/>
        <a:lstStyle/>
        <a:p>
          <a:endParaRPr lang="ru-RU"/>
        </a:p>
      </dgm:t>
    </dgm:pt>
    <dgm:pt modelId="{743B060B-D6D2-473A-BD9A-57068516E757}">
      <dgm:prSet phldrT="[Текст]" custT="1"/>
      <dgm:spPr/>
      <dgm:t>
        <a:bodyPr/>
        <a:lstStyle/>
        <a:p>
          <a:r>
            <a:rPr lang="uk-UA" sz="2400" dirty="0" smtClean="0">
              <a:latin typeface="Times New Roman" panose="02020603050405020304" pitchFamily="18" charset="0"/>
              <a:cs typeface="Times New Roman" panose="02020603050405020304" pitchFamily="18" charset="0"/>
            </a:rPr>
            <a:t>прямий</a:t>
          </a:r>
          <a:endParaRPr lang="ru-RU" sz="2400" dirty="0">
            <a:latin typeface="Times New Roman" panose="02020603050405020304" pitchFamily="18" charset="0"/>
            <a:cs typeface="Times New Roman" panose="02020603050405020304" pitchFamily="18" charset="0"/>
          </a:endParaRPr>
        </a:p>
      </dgm:t>
    </dgm:pt>
    <dgm:pt modelId="{FA329D62-466F-49E5-984F-9ED2B63367D9}" type="parTrans" cxnId="{1F7D5C43-80AB-49FF-ACBC-4D4F8E26FF27}">
      <dgm:prSet/>
      <dgm:spPr/>
      <dgm:t>
        <a:bodyPr/>
        <a:lstStyle/>
        <a:p>
          <a:endParaRPr lang="ru-RU"/>
        </a:p>
      </dgm:t>
    </dgm:pt>
    <dgm:pt modelId="{B71A0B90-7EE6-406D-8256-5AF65FAEE73E}" type="sibTrans" cxnId="{1F7D5C43-80AB-49FF-ACBC-4D4F8E26FF27}">
      <dgm:prSet/>
      <dgm:spPr/>
      <dgm:t>
        <a:bodyPr/>
        <a:lstStyle/>
        <a:p>
          <a:endParaRPr lang="ru-RU"/>
        </a:p>
      </dgm:t>
    </dgm:pt>
    <dgm:pt modelId="{A2511E20-6003-46D9-B965-3C7A72F1B320}">
      <dgm:prSet phldrT="[Текст]" custT="1"/>
      <dgm:spPr/>
      <dgm:t>
        <a:bodyPr/>
        <a:lstStyle/>
        <a:p>
          <a:r>
            <a:rPr lang="uk-UA" sz="2400" dirty="0" smtClean="0">
              <a:latin typeface="Times New Roman" panose="02020603050405020304" pitchFamily="18" charset="0"/>
              <a:cs typeface="Times New Roman" panose="02020603050405020304" pitchFamily="18" charset="0"/>
            </a:rPr>
            <a:t>непрямий</a:t>
          </a:r>
          <a:endParaRPr lang="ru-RU" sz="2400" dirty="0">
            <a:latin typeface="Times New Roman" panose="02020603050405020304" pitchFamily="18" charset="0"/>
            <a:cs typeface="Times New Roman" panose="02020603050405020304" pitchFamily="18" charset="0"/>
          </a:endParaRPr>
        </a:p>
      </dgm:t>
    </dgm:pt>
    <dgm:pt modelId="{AF00D183-8F4F-416A-8422-96ED2633285D}" type="parTrans" cxnId="{165AF9A0-5E48-41DA-9145-F82D6391031B}">
      <dgm:prSet/>
      <dgm:spPr/>
      <dgm:t>
        <a:bodyPr/>
        <a:lstStyle/>
        <a:p>
          <a:endParaRPr lang="ru-RU"/>
        </a:p>
      </dgm:t>
    </dgm:pt>
    <dgm:pt modelId="{241EBC2C-D590-4D5E-AC42-3C3911361A96}" type="sibTrans" cxnId="{165AF9A0-5E48-41DA-9145-F82D6391031B}">
      <dgm:prSet/>
      <dgm:spPr/>
      <dgm:t>
        <a:bodyPr/>
        <a:lstStyle/>
        <a:p>
          <a:endParaRPr lang="ru-RU"/>
        </a:p>
      </dgm:t>
    </dgm:pt>
    <dgm:pt modelId="{D7B961E7-330F-4BF6-A2DC-304BFF365030}">
      <dgm:prSet phldrT="[Текст]" custT="1"/>
      <dgm:spPr>
        <a:solidFill>
          <a:schemeClr val="bg1">
            <a:lumMod val="75000"/>
          </a:schemeClr>
        </a:solidFill>
      </dgm:spPr>
      <dgm:t>
        <a:bodyPr/>
        <a:lstStyle/>
        <a:p>
          <a:r>
            <a:rPr lang="uk-UA"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Необережність</a:t>
          </a:r>
          <a:endParaRPr lang="ru-RU"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1B1D09F-5812-41E3-818D-A5F6AE320797}" type="parTrans" cxnId="{46B5D111-F59C-4139-99D7-A91121670BA2}">
      <dgm:prSet/>
      <dgm:spPr/>
      <dgm:t>
        <a:bodyPr/>
        <a:lstStyle/>
        <a:p>
          <a:endParaRPr lang="ru-RU"/>
        </a:p>
      </dgm:t>
    </dgm:pt>
    <dgm:pt modelId="{29B1D8A9-98D1-486A-9AC0-BEF6891D3349}" type="sibTrans" cxnId="{46B5D111-F59C-4139-99D7-A91121670BA2}">
      <dgm:prSet/>
      <dgm:spPr/>
      <dgm:t>
        <a:bodyPr/>
        <a:lstStyle/>
        <a:p>
          <a:endParaRPr lang="ru-RU"/>
        </a:p>
      </dgm:t>
    </dgm:pt>
    <dgm:pt modelId="{C9A895F6-6810-4DFF-BF1F-32D9A53B2A5F}">
      <dgm:prSet phldrT="[Текст]" custT="1"/>
      <dgm:spPr/>
      <dgm:t>
        <a:bodyPr/>
        <a:lstStyle/>
        <a:p>
          <a:r>
            <a:rPr lang="uk-UA" sz="2400" dirty="0" smtClean="0">
              <a:latin typeface="Times New Roman" panose="02020603050405020304" pitchFamily="18" charset="0"/>
              <a:cs typeface="Times New Roman" panose="02020603050405020304" pitchFamily="18" charset="0"/>
            </a:rPr>
            <a:t>протиправна недбалість</a:t>
          </a:r>
          <a:endParaRPr lang="ru-RU" sz="2400" dirty="0">
            <a:latin typeface="Times New Roman" panose="02020603050405020304" pitchFamily="18" charset="0"/>
            <a:cs typeface="Times New Roman" panose="02020603050405020304" pitchFamily="18" charset="0"/>
          </a:endParaRPr>
        </a:p>
      </dgm:t>
    </dgm:pt>
    <dgm:pt modelId="{48387E3A-CA19-4760-9FF3-2FC2D440943C}" type="parTrans" cxnId="{C02D58E8-3615-4158-9D69-EC1FA8A72194}">
      <dgm:prSet/>
      <dgm:spPr/>
      <dgm:t>
        <a:bodyPr/>
        <a:lstStyle/>
        <a:p>
          <a:endParaRPr lang="ru-RU"/>
        </a:p>
      </dgm:t>
    </dgm:pt>
    <dgm:pt modelId="{2598EF39-46D8-4E7E-8D99-5B4B3B9136DC}" type="sibTrans" cxnId="{C02D58E8-3615-4158-9D69-EC1FA8A72194}">
      <dgm:prSet/>
      <dgm:spPr/>
      <dgm:t>
        <a:bodyPr/>
        <a:lstStyle/>
        <a:p>
          <a:endParaRPr lang="ru-RU"/>
        </a:p>
      </dgm:t>
    </dgm:pt>
    <dgm:pt modelId="{2803B64E-BAE3-454F-B5C6-C134D2287894}">
      <dgm:prSet phldrT="[Текст]" custT="1"/>
      <dgm:spPr/>
      <dgm:t>
        <a:bodyPr/>
        <a:lstStyle/>
        <a:p>
          <a:r>
            <a:rPr lang="uk-UA" sz="2400" dirty="0" smtClean="0">
              <a:latin typeface="Times New Roman" panose="02020603050405020304" pitchFamily="18" charset="0"/>
              <a:cs typeface="Times New Roman" panose="02020603050405020304" pitchFamily="18" charset="0"/>
            </a:rPr>
            <a:t>протиправна самовпевненість</a:t>
          </a:r>
          <a:endParaRPr lang="ru-RU" sz="2400" dirty="0">
            <a:latin typeface="Times New Roman" panose="02020603050405020304" pitchFamily="18" charset="0"/>
            <a:cs typeface="Times New Roman" panose="02020603050405020304" pitchFamily="18" charset="0"/>
          </a:endParaRPr>
        </a:p>
      </dgm:t>
    </dgm:pt>
    <dgm:pt modelId="{2DC91DCA-9231-4B26-B203-49B9024DFF73}" type="parTrans" cxnId="{0D97C3E2-39F1-439F-B061-D87CD5B4A50C}">
      <dgm:prSet/>
      <dgm:spPr/>
      <dgm:t>
        <a:bodyPr/>
        <a:lstStyle/>
        <a:p>
          <a:endParaRPr lang="ru-RU"/>
        </a:p>
      </dgm:t>
    </dgm:pt>
    <dgm:pt modelId="{3BFD4BBB-5065-4FFB-BB5A-58C52D09A48B}" type="sibTrans" cxnId="{0D97C3E2-39F1-439F-B061-D87CD5B4A50C}">
      <dgm:prSet/>
      <dgm:spPr/>
      <dgm:t>
        <a:bodyPr/>
        <a:lstStyle/>
        <a:p>
          <a:endParaRPr lang="ru-RU"/>
        </a:p>
      </dgm:t>
    </dgm:pt>
    <dgm:pt modelId="{598F3EA0-6B71-4C58-8026-A1A12484B3A0}">
      <dgm:prSet phldrT="[Текст]" custT="1"/>
      <dgm:spPr/>
      <dgm:t>
        <a:bodyPr/>
        <a:lstStyle/>
        <a:p>
          <a:endParaRPr lang="ru-RU" sz="2400" dirty="0">
            <a:latin typeface="Times New Roman" panose="02020603050405020304" pitchFamily="18" charset="0"/>
            <a:cs typeface="Times New Roman" panose="02020603050405020304" pitchFamily="18" charset="0"/>
          </a:endParaRPr>
        </a:p>
      </dgm:t>
    </dgm:pt>
    <dgm:pt modelId="{2632B7A1-D8FB-4F50-A4E4-16D2D84599EF}" type="parTrans" cxnId="{29086D5A-455E-4166-9609-EAC3D81975A8}">
      <dgm:prSet/>
      <dgm:spPr/>
      <dgm:t>
        <a:bodyPr/>
        <a:lstStyle/>
        <a:p>
          <a:endParaRPr lang="ru-RU"/>
        </a:p>
      </dgm:t>
    </dgm:pt>
    <dgm:pt modelId="{F136C354-74DF-4DD3-9CA4-D074A6B9D512}" type="sibTrans" cxnId="{29086D5A-455E-4166-9609-EAC3D81975A8}">
      <dgm:prSet/>
      <dgm:spPr/>
      <dgm:t>
        <a:bodyPr/>
        <a:lstStyle/>
        <a:p>
          <a:endParaRPr lang="ru-RU"/>
        </a:p>
      </dgm:t>
    </dgm:pt>
    <dgm:pt modelId="{DEB10999-718E-46D5-9BB2-A3B8C7EA7700}">
      <dgm:prSet phldrT="[Текст]" custT="1"/>
      <dgm:spPr/>
      <dgm:t>
        <a:bodyPr/>
        <a:lstStyle/>
        <a:p>
          <a:endParaRPr lang="ru-RU" sz="2400" dirty="0">
            <a:latin typeface="Times New Roman" panose="02020603050405020304" pitchFamily="18" charset="0"/>
            <a:cs typeface="Times New Roman" panose="02020603050405020304" pitchFamily="18" charset="0"/>
          </a:endParaRPr>
        </a:p>
      </dgm:t>
    </dgm:pt>
    <dgm:pt modelId="{767FB4DD-B59A-41DA-A67A-A41CCD652E82}" type="parTrans" cxnId="{0452D3A6-F6D7-45E6-8D2C-2AA2F7C21CED}">
      <dgm:prSet/>
      <dgm:spPr/>
      <dgm:t>
        <a:bodyPr/>
        <a:lstStyle/>
        <a:p>
          <a:endParaRPr lang="ru-RU"/>
        </a:p>
      </dgm:t>
    </dgm:pt>
    <dgm:pt modelId="{159801F6-AAC8-4BBA-8306-7A91B92082EB}" type="sibTrans" cxnId="{0452D3A6-F6D7-45E6-8D2C-2AA2F7C21CED}">
      <dgm:prSet/>
      <dgm:spPr/>
      <dgm:t>
        <a:bodyPr/>
        <a:lstStyle/>
        <a:p>
          <a:endParaRPr lang="ru-RU"/>
        </a:p>
      </dgm:t>
    </dgm:pt>
    <dgm:pt modelId="{CCCD4644-3ED0-4CD8-BA7E-9A084160D3DF}" type="pres">
      <dgm:prSet presAssocID="{2688DED8-A27E-4913-803C-2D2A4636E858}" presName="Name0" presStyleCnt="0">
        <dgm:presLayoutVars>
          <dgm:dir/>
          <dgm:animLvl val="lvl"/>
          <dgm:resizeHandles/>
        </dgm:presLayoutVars>
      </dgm:prSet>
      <dgm:spPr/>
    </dgm:pt>
    <dgm:pt modelId="{DD56A5A1-CED1-414B-837F-AC8FE4AA547D}" type="pres">
      <dgm:prSet presAssocID="{A6075830-5DCF-4219-8339-619443D95E92}" presName="linNode" presStyleCnt="0"/>
      <dgm:spPr/>
    </dgm:pt>
    <dgm:pt modelId="{488E5DF8-0082-48E7-973C-9B5E9ED5B623}" type="pres">
      <dgm:prSet presAssocID="{A6075830-5DCF-4219-8339-619443D95E92}" presName="parentShp" presStyleLbl="node1" presStyleIdx="0" presStyleCnt="2" custScaleY="80960" custLinFactNeighborX="-59" custLinFactNeighborY="-608">
        <dgm:presLayoutVars>
          <dgm:bulletEnabled val="1"/>
        </dgm:presLayoutVars>
      </dgm:prSet>
      <dgm:spPr/>
    </dgm:pt>
    <dgm:pt modelId="{7BCC1262-9A00-441D-A582-49AD4733CC6F}" type="pres">
      <dgm:prSet presAssocID="{A6075830-5DCF-4219-8339-619443D95E92}" presName="childShp" presStyleLbl="bgAccFollowNode1" presStyleIdx="0" presStyleCnt="2" custScaleX="100699" custLinFactNeighborX="89" custLinFactNeighborY="-3651">
        <dgm:presLayoutVars>
          <dgm:bulletEnabled val="1"/>
        </dgm:presLayoutVars>
      </dgm:prSet>
      <dgm:spPr/>
      <dgm:t>
        <a:bodyPr/>
        <a:lstStyle/>
        <a:p>
          <a:endParaRPr lang="ru-RU"/>
        </a:p>
      </dgm:t>
    </dgm:pt>
    <dgm:pt modelId="{94AF1E5E-93DB-4C70-A67C-1C70B60A96C5}" type="pres">
      <dgm:prSet presAssocID="{53E2CD52-B820-4E3C-A2A1-7DE5EF1BB1C4}" presName="spacing" presStyleCnt="0"/>
      <dgm:spPr/>
    </dgm:pt>
    <dgm:pt modelId="{B7859352-2BA8-4811-A78C-A7C73FF6CB69}" type="pres">
      <dgm:prSet presAssocID="{D7B961E7-330F-4BF6-A2DC-304BFF365030}" presName="linNode" presStyleCnt="0"/>
      <dgm:spPr/>
    </dgm:pt>
    <dgm:pt modelId="{8DA823E2-F316-499C-B96C-18528C4ABA37}" type="pres">
      <dgm:prSet presAssocID="{D7B961E7-330F-4BF6-A2DC-304BFF365030}" presName="parentShp" presStyleLbl="node1" presStyleIdx="1" presStyleCnt="2" custScaleY="77776" custLinFactNeighborY="-3605">
        <dgm:presLayoutVars>
          <dgm:bulletEnabled val="1"/>
        </dgm:presLayoutVars>
      </dgm:prSet>
      <dgm:spPr/>
    </dgm:pt>
    <dgm:pt modelId="{51E29F71-0D77-4104-8270-62A6C2F44312}" type="pres">
      <dgm:prSet presAssocID="{D7B961E7-330F-4BF6-A2DC-304BFF365030}" presName="childShp" presStyleLbl="bgAccFollowNode1" presStyleIdx="1" presStyleCnt="2" custLinFactNeighborX="0" custLinFactNeighborY="-2410">
        <dgm:presLayoutVars>
          <dgm:bulletEnabled val="1"/>
        </dgm:presLayoutVars>
      </dgm:prSet>
      <dgm:spPr/>
      <dgm:t>
        <a:bodyPr/>
        <a:lstStyle/>
        <a:p>
          <a:endParaRPr lang="ru-RU"/>
        </a:p>
      </dgm:t>
    </dgm:pt>
  </dgm:ptLst>
  <dgm:cxnLst>
    <dgm:cxn modelId="{1F7D5C43-80AB-49FF-ACBC-4D4F8E26FF27}" srcId="{A6075830-5DCF-4219-8339-619443D95E92}" destId="{743B060B-D6D2-473A-BD9A-57068516E757}" srcOrd="0" destOrd="0" parTransId="{FA329D62-466F-49E5-984F-9ED2B63367D9}" sibTransId="{B71A0B90-7EE6-406D-8256-5AF65FAEE73E}"/>
    <dgm:cxn modelId="{29086D5A-455E-4166-9609-EAC3D81975A8}" srcId="{D7B961E7-330F-4BF6-A2DC-304BFF365030}" destId="{598F3EA0-6B71-4C58-8026-A1A12484B3A0}" srcOrd="1" destOrd="0" parTransId="{2632B7A1-D8FB-4F50-A4E4-16D2D84599EF}" sibTransId="{F136C354-74DF-4DD3-9CA4-D074A6B9D512}"/>
    <dgm:cxn modelId="{165AF9A0-5E48-41DA-9145-F82D6391031B}" srcId="{A6075830-5DCF-4219-8339-619443D95E92}" destId="{A2511E20-6003-46D9-B965-3C7A72F1B320}" srcOrd="2" destOrd="0" parTransId="{AF00D183-8F4F-416A-8422-96ED2633285D}" sibTransId="{241EBC2C-D590-4D5E-AC42-3C3911361A96}"/>
    <dgm:cxn modelId="{30B904E7-14E1-43B0-A24C-BD37C016A3DA}" type="presOf" srcId="{2688DED8-A27E-4913-803C-2D2A4636E858}" destId="{CCCD4644-3ED0-4CD8-BA7E-9A084160D3DF}" srcOrd="0" destOrd="0" presId="urn:microsoft.com/office/officeart/2005/8/layout/vList6"/>
    <dgm:cxn modelId="{46B5D111-F59C-4139-99D7-A91121670BA2}" srcId="{2688DED8-A27E-4913-803C-2D2A4636E858}" destId="{D7B961E7-330F-4BF6-A2DC-304BFF365030}" srcOrd="1" destOrd="0" parTransId="{21B1D09F-5812-41E3-818D-A5F6AE320797}" sibTransId="{29B1D8A9-98D1-486A-9AC0-BEF6891D3349}"/>
    <dgm:cxn modelId="{88BD3420-C0DC-4325-AD14-ADB270C71B59}" srcId="{2688DED8-A27E-4913-803C-2D2A4636E858}" destId="{A6075830-5DCF-4219-8339-619443D95E92}" srcOrd="0" destOrd="0" parTransId="{6F608789-8F0D-47D0-A27C-65D009D1216A}" sibTransId="{53E2CD52-B820-4E3C-A2A1-7DE5EF1BB1C4}"/>
    <dgm:cxn modelId="{43A4BCC6-C8D9-4078-A1A2-2A1D744726A0}" type="presOf" srcId="{A6075830-5DCF-4219-8339-619443D95E92}" destId="{488E5DF8-0082-48E7-973C-9B5E9ED5B623}" srcOrd="0" destOrd="0" presId="urn:microsoft.com/office/officeart/2005/8/layout/vList6"/>
    <dgm:cxn modelId="{00C00708-0041-498F-9DA8-35951851B6AB}" type="presOf" srcId="{C9A895F6-6810-4DFF-BF1F-32D9A53B2A5F}" destId="{51E29F71-0D77-4104-8270-62A6C2F44312}" srcOrd="0" destOrd="0" presId="urn:microsoft.com/office/officeart/2005/8/layout/vList6"/>
    <dgm:cxn modelId="{B2AE6740-97CD-476E-8C57-1AB8F88513CD}" type="presOf" srcId="{598F3EA0-6B71-4C58-8026-A1A12484B3A0}" destId="{51E29F71-0D77-4104-8270-62A6C2F44312}" srcOrd="0" destOrd="1" presId="urn:microsoft.com/office/officeart/2005/8/layout/vList6"/>
    <dgm:cxn modelId="{C02D58E8-3615-4158-9D69-EC1FA8A72194}" srcId="{D7B961E7-330F-4BF6-A2DC-304BFF365030}" destId="{C9A895F6-6810-4DFF-BF1F-32D9A53B2A5F}" srcOrd="0" destOrd="0" parTransId="{48387E3A-CA19-4760-9FF3-2FC2D440943C}" sibTransId="{2598EF39-46D8-4E7E-8D99-5B4B3B9136DC}"/>
    <dgm:cxn modelId="{81FCA3D3-09F9-4A2C-91EC-2657079BD816}" type="presOf" srcId="{A2511E20-6003-46D9-B965-3C7A72F1B320}" destId="{7BCC1262-9A00-441D-A582-49AD4733CC6F}" srcOrd="0" destOrd="2" presId="urn:microsoft.com/office/officeart/2005/8/layout/vList6"/>
    <dgm:cxn modelId="{B185E47F-CE7F-48F6-B2DB-8DDF03F02275}" type="presOf" srcId="{743B060B-D6D2-473A-BD9A-57068516E757}" destId="{7BCC1262-9A00-441D-A582-49AD4733CC6F}" srcOrd="0" destOrd="0" presId="urn:microsoft.com/office/officeart/2005/8/layout/vList6"/>
    <dgm:cxn modelId="{0D97C3E2-39F1-439F-B061-D87CD5B4A50C}" srcId="{D7B961E7-330F-4BF6-A2DC-304BFF365030}" destId="{2803B64E-BAE3-454F-B5C6-C134D2287894}" srcOrd="2" destOrd="0" parTransId="{2DC91DCA-9231-4B26-B203-49B9024DFF73}" sibTransId="{3BFD4BBB-5065-4FFB-BB5A-58C52D09A48B}"/>
    <dgm:cxn modelId="{10532AB1-E828-4C99-996B-B396E94E7D99}" type="presOf" srcId="{D7B961E7-330F-4BF6-A2DC-304BFF365030}" destId="{8DA823E2-F316-499C-B96C-18528C4ABA37}" srcOrd="0" destOrd="0" presId="urn:microsoft.com/office/officeart/2005/8/layout/vList6"/>
    <dgm:cxn modelId="{536835B2-4D16-492A-A3F2-6332384F4218}" type="presOf" srcId="{DEB10999-718E-46D5-9BB2-A3B8C7EA7700}" destId="{7BCC1262-9A00-441D-A582-49AD4733CC6F}" srcOrd="0" destOrd="1" presId="urn:microsoft.com/office/officeart/2005/8/layout/vList6"/>
    <dgm:cxn modelId="{D43BDE89-047F-4B25-8E54-A4153F8FC3C5}" type="presOf" srcId="{2803B64E-BAE3-454F-B5C6-C134D2287894}" destId="{51E29F71-0D77-4104-8270-62A6C2F44312}" srcOrd="0" destOrd="2" presId="urn:microsoft.com/office/officeart/2005/8/layout/vList6"/>
    <dgm:cxn modelId="{0452D3A6-F6D7-45E6-8D2C-2AA2F7C21CED}" srcId="{A6075830-5DCF-4219-8339-619443D95E92}" destId="{DEB10999-718E-46D5-9BB2-A3B8C7EA7700}" srcOrd="1" destOrd="0" parTransId="{767FB4DD-B59A-41DA-A67A-A41CCD652E82}" sibTransId="{159801F6-AAC8-4BBA-8306-7A91B92082EB}"/>
    <dgm:cxn modelId="{E3A1784D-E8BD-42F1-84F9-0310707F1204}" type="presParOf" srcId="{CCCD4644-3ED0-4CD8-BA7E-9A084160D3DF}" destId="{DD56A5A1-CED1-414B-837F-AC8FE4AA547D}" srcOrd="0" destOrd="0" presId="urn:microsoft.com/office/officeart/2005/8/layout/vList6"/>
    <dgm:cxn modelId="{C75EEA46-4445-4B3F-BEFF-D1619366B26B}" type="presParOf" srcId="{DD56A5A1-CED1-414B-837F-AC8FE4AA547D}" destId="{488E5DF8-0082-48E7-973C-9B5E9ED5B623}" srcOrd="0" destOrd="0" presId="urn:microsoft.com/office/officeart/2005/8/layout/vList6"/>
    <dgm:cxn modelId="{B44B1C4A-9A3F-4885-AF8F-95D2226D706D}" type="presParOf" srcId="{DD56A5A1-CED1-414B-837F-AC8FE4AA547D}" destId="{7BCC1262-9A00-441D-A582-49AD4733CC6F}" srcOrd="1" destOrd="0" presId="urn:microsoft.com/office/officeart/2005/8/layout/vList6"/>
    <dgm:cxn modelId="{822618DF-F6DF-4A90-BDF3-2A24BE145C6A}" type="presParOf" srcId="{CCCD4644-3ED0-4CD8-BA7E-9A084160D3DF}" destId="{94AF1E5E-93DB-4C70-A67C-1C70B60A96C5}" srcOrd="1" destOrd="0" presId="urn:microsoft.com/office/officeart/2005/8/layout/vList6"/>
    <dgm:cxn modelId="{C7C96086-7A71-446A-81B5-E5408D08AB4A}" type="presParOf" srcId="{CCCD4644-3ED0-4CD8-BA7E-9A084160D3DF}" destId="{B7859352-2BA8-4811-A78C-A7C73FF6CB69}" srcOrd="2" destOrd="0" presId="urn:microsoft.com/office/officeart/2005/8/layout/vList6"/>
    <dgm:cxn modelId="{A7A63329-6445-4AED-9A56-83E70B107065}" type="presParOf" srcId="{B7859352-2BA8-4811-A78C-A7C73FF6CB69}" destId="{8DA823E2-F316-499C-B96C-18528C4ABA37}" srcOrd="0" destOrd="0" presId="urn:microsoft.com/office/officeart/2005/8/layout/vList6"/>
    <dgm:cxn modelId="{B4B068AA-4A9E-41CB-8898-54865DDF22F6}" type="presParOf" srcId="{B7859352-2BA8-4811-A78C-A7C73FF6CB69}" destId="{51E29F71-0D77-4104-8270-62A6C2F4431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91E22-865F-4349-8F07-B58795BF29FE}">
      <dsp:nvSpPr>
        <dsp:cNvPr id="0" name=""/>
        <dsp:cNvSpPr/>
      </dsp:nvSpPr>
      <dsp:spPr>
        <a:xfrm>
          <a:off x="0" y="62649"/>
          <a:ext cx="7886700" cy="1216800"/>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kern="1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Кодексу України про адміністративні правопорушення</a:t>
          </a:r>
          <a:endParaRPr lang="ru-RU" sz="3200"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9399" y="122048"/>
        <a:ext cx="7767902" cy="1098002"/>
      </dsp:txXfrm>
    </dsp:sp>
    <dsp:sp modelId="{175BAC3B-35F0-4B25-BDC8-054E4807022B}">
      <dsp:nvSpPr>
        <dsp:cNvPr id="0" name=""/>
        <dsp:cNvSpPr/>
      </dsp:nvSpPr>
      <dsp:spPr>
        <a:xfrm>
          <a:off x="0" y="1279450"/>
          <a:ext cx="78867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ru-RU" sz="5100" kern="1200"/>
        </a:p>
      </dsp:txBody>
      <dsp:txXfrm>
        <a:off x="0" y="1279450"/>
        <a:ext cx="7886700" cy="1076400"/>
      </dsp:txXfrm>
    </dsp:sp>
    <dsp:sp modelId="{93D0F46D-AA62-4ADB-BD6C-0AC94FF1F423}">
      <dsp:nvSpPr>
        <dsp:cNvPr id="0" name=""/>
        <dsp:cNvSpPr/>
      </dsp:nvSpPr>
      <dsp:spPr>
        <a:xfrm>
          <a:off x="0" y="2355850"/>
          <a:ext cx="7886700" cy="1216800"/>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uk-UA" sz="3200" kern="1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Закону України «Про освіту»</a:t>
          </a:r>
          <a:endParaRPr lang="ru-RU" sz="3200"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59399" y="2415249"/>
        <a:ext cx="7767902" cy="1098002"/>
      </dsp:txXfrm>
    </dsp:sp>
    <dsp:sp modelId="{0AB43E78-55FA-4B5B-8AA6-8CA87A689BCA}">
      <dsp:nvSpPr>
        <dsp:cNvPr id="0" name=""/>
        <dsp:cNvSpPr/>
      </dsp:nvSpPr>
      <dsp:spPr>
        <a:xfrm>
          <a:off x="0" y="3572650"/>
          <a:ext cx="78867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82550" rIns="462280" bIns="82550" numCol="1" spcCol="1270" anchor="t" anchorCtr="0">
          <a:noAutofit/>
        </a:bodyPr>
        <a:lstStyle/>
        <a:p>
          <a:pPr marL="285750" lvl="1" indent="-285750" algn="l" defTabSz="2266950">
            <a:lnSpc>
              <a:spcPct val="90000"/>
            </a:lnSpc>
            <a:spcBef>
              <a:spcPct val="0"/>
            </a:spcBef>
            <a:spcAft>
              <a:spcPct val="20000"/>
            </a:spcAft>
            <a:buChar char="••"/>
          </a:pPr>
          <a:endParaRPr lang="ru-RU" sz="5100" kern="1200"/>
        </a:p>
      </dsp:txBody>
      <dsp:txXfrm>
        <a:off x="0" y="3572650"/>
        <a:ext cx="7886700"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C76A8-29A2-44BD-B411-E76DB1CBA761}">
      <dsp:nvSpPr>
        <dsp:cNvPr id="0" name=""/>
        <dsp:cNvSpPr/>
      </dsp:nvSpPr>
      <dsp:spPr>
        <a:xfrm>
          <a:off x="3100064" y="2752"/>
          <a:ext cx="5631825" cy="180895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90000"/>
            </a:lnSpc>
            <a:spcBef>
              <a:spcPct val="0"/>
            </a:spcBef>
            <a:spcAft>
              <a:spcPct val="15000"/>
            </a:spcAft>
            <a:buChar char="••"/>
          </a:pPr>
          <a:r>
            <a:rPr lang="uk-UA" sz="1800" b="1" i="0" kern="1200" noProof="0" dirty="0" smtClean="0">
              <a:latin typeface="Times New Roman" panose="02020603050405020304" pitchFamily="18" charset="0"/>
              <a:cs typeface="Times New Roman" panose="02020603050405020304" pitchFamily="18" charset="0"/>
            </a:rPr>
            <a:t>Судді районних, районних у місті, міських чи міськрайонних судів розглядають справи про адміністративні правопорушення, передбачені ст. 173-4</a:t>
          </a:r>
          <a:endParaRPr lang="uk-UA" sz="1800" b="1" kern="1200" noProof="0" dirty="0">
            <a:latin typeface="Times New Roman" panose="02020603050405020304" pitchFamily="18" charset="0"/>
            <a:cs typeface="Times New Roman" panose="02020603050405020304" pitchFamily="18" charset="0"/>
          </a:endParaRPr>
        </a:p>
      </dsp:txBody>
      <dsp:txXfrm>
        <a:off x="3100064" y="228871"/>
        <a:ext cx="4953467" cy="1356717"/>
      </dsp:txXfrm>
    </dsp:sp>
    <dsp:sp modelId="{C61CB3F5-B1FC-4E16-8F6E-3E4B63D2FD4B}">
      <dsp:nvSpPr>
        <dsp:cNvPr id="0" name=""/>
        <dsp:cNvSpPr/>
      </dsp:nvSpPr>
      <dsp:spPr>
        <a:xfrm>
          <a:off x="2677" y="154972"/>
          <a:ext cx="3097386" cy="15045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uk-UA" sz="1800" b="1" i="0" kern="1200" noProof="0" dirty="0" smtClean="0">
              <a:solidFill>
                <a:srgbClr val="002060"/>
              </a:solidFill>
              <a:latin typeface="Times New Roman" panose="02020603050405020304" pitchFamily="18" charset="0"/>
              <a:cs typeface="Times New Roman" panose="02020603050405020304" pitchFamily="18" charset="0"/>
            </a:rPr>
            <a:t>Стаття 221. </a:t>
          </a:r>
        </a:p>
        <a:p>
          <a:pPr lvl="0" algn="ctr" defTabSz="800100">
            <a:lnSpc>
              <a:spcPct val="90000"/>
            </a:lnSpc>
            <a:spcBef>
              <a:spcPct val="0"/>
            </a:spcBef>
            <a:spcAft>
              <a:spcPct val="35000"/>
            </a:spcAft>
          </a:pPr>
          <a:r>
            <a:rPr lang="uk-UA" sz="1800" b="1" i="0" kern="1200" noProof="0" dirty="0" smtClean="0">
              <a:solidFill>
                <a:srgbClr val="002060"/>
              </a:solidFill>
              <a:latin typeface="Times New Roman" panose="02020603050405020304" pitchFamily="18" charset="0"/>
              <a:cs typeface="Times New Roman" panose="02020603050405020304" pitchFamily="18" charset="0"/>
            </a:rPr>
            <a:t>Районні, районні у місті, міські чи міськрайонні суди (судді)</a:t>
          </a:r>
          <a:endParaRPr lang="uk-UA" sz="1800" kern="1200" noProof="0" dirty="0">
            <a:solidFill>
              <a:srgbClr val="002060"/>
            </a:solidFill>
            <a:latin typeface="Times New Roman" panose="02020603050405020304" pitchFamily="18" charset="0"/>
            <a:cs typeface="Times New Roman" panose="02020603050405020304" pitchFamily="18" charset="0"/>
          </a:endParaRPr>
        </a:p>
      </dsp:txBody>
      <dsp:txXfrm>
        <a:off x="76121" y="228416"/>
        <a:ext cx="2950498" cy="1357628"/>
      </dsp:txXfrm>
    </dsp:sp>
    <dsp:sp modelId="{16D73ECF-9523-4D44-A356-0F269E14BB5F}">
      <dsp:nvSpPr>
        <dsp:cNvPr id="0" name=""/>
        <dsp:cNvSpPr/>
      </dsp:nvSpPr>
      <dsp:spPr>
        <a:xfrm>
          <a:off x="3083965" y="1962159"/>
          <a:ext cx="5650601" cy="272496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uk-UA" sz="1800" b="1" i="0" kern="1200" noProof="0" dirty="0" smtClean="0">
              <a:solidFill>
                <a:schemeClr val="tx1"/>
              </a:solidFill>
              <a:latin typeface="Times New Roman" panose="02020603050405020304" pitchFamily="18" charset="0"/>
              <a:cs typeface="Times New Roman" panose="02020603050405020304" pitchFamily="18" charset="0"/>
            </a:rPr>
            <a:t>У справах про адміністративні правопорушення, що розглядаються органами, зазначеними у ст. 173-4 КУпАП, протоколи про правопорушення мають право складати уповноважені на те посадові особи органів внутрішніх справ (Національної поліції)</a:t>
          </a:r>
          <a:endParaRPr lang="uk-UA" sz="1800" b="1" kern="1200" noProof="0" dirty="0">
            <a:solidFill>
              <a:schemeClr val="tx1"/>
            </a:solidFill>
            <a:latin typeface="Times New Roman" panose="02020603050405020304" pitchFamily="18" charset="0"/>
            <a:cs typeface="Times New Roman" panose="02020603050405020304" pitchFamily="18" charset="0"/>
          </a:endParaRPr>
        </a:p>
      </dsp:txBody>
      <dsp:txXfrm>
        <a:off x="3083965" y="2302780"/>
        <a:ext cx="4628740" cy="2043723"/>
      </dsp:txXfrm>
    </dsp:sp>
    <dsp:sp modelId="{1FC189E0-8E43-4E80-AB41-DC4C43EA84CE}">
      <dsp:nvSpPr>
        <dsp:cNvPr id="0" name=""/>
        <dsp:cNvSpPr/>
      </dsp:nvSpPr>
      <dsp:spPr>
        <a:xfrm>
          <a:off x="0" y="2579725"/>
          <a:ext cx="3075793" cy="14715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uk-UA" sz="1800" b="1" i="0" kern="1200" noProof="0" dirty="0" smtClean="0">
              <a:solidFill>
                <a:srgbClr val="002060"/>
              </a:solidFill>
              <a:latin typeface="Times New Roman" panose="02020603050405020304" pitchFamily="18" charset="0"/>
              <a:cs typeface="Times New Roman" panose="02020603050405020304" pitchFamily="18" charset="0"/>
            </a:rPr>
            <a:t>Стаття 255. </a:t>
          </a:r>
        </a:p>
        <a:p>
          <a:pPr lvl="0" algn="ctr" defTabSz="800100">
            <a:lnSpc>
              <a:spcPct val="90000"/>
            </a:lnSpc>
            <a:spcBef>
              <a:spcPct val="0"/>
            </a:spcBef>
            <a:spcAft>
              <a:spcPct val="35000"/>
            </a:spcAft>
          </a:pPr>
          <a:r>
            <a:rPr lang="uk-UA" sz="1800" b="1" i="0" kern="1200" noProof="0" dirty="0" smtClean="0">
              <a:solidFill>
                <a:srgbClr val="002060"/>
              </a:solidFill>
              <a:latin typeface="Times New Roman" panose="02020603050405020304" pitchFamily="18" charset="0"/>
              <a:cs typeface="Times New Roman" panose="02020603050405020304" pitchFamily="18" charset="0"/>
            </a:rPr>
            <a:t>Особи, які мають право складати протоколи про адміністративні правопорушення</a:t>
          </a:r>
          <a:endParaRPr lang="uk-UA" sz="1800" kern="1200" noProof="0" dirty="0">
            <a:solidFill>
              <a:srgbClr val="002060"/>
            </a:solidFill>
            <a:latin typeface="Times New Roman" panose="02020603050405020304" pitchFamily="18" charset="0"/>
            <a:cs typeface="Times New Roman" panose="02020603050405020304" pitchFamily="18" charset="0"/>
          </a:endParaRPr>
        </a:p>
      </dsp:txBody>
      <dsp:txXfrm>
        <a:off x="71835" y="2651560"/>
        <a:ext cx="2932123" cy="1327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C1262-9A00-441D-A582-49AD4733CC6F}">
      <dsp:nvSpPr>
        <dsp:cNvPr id="0" name=""/>
        <dsp:cNvSpPr/>
      </dsp:nvSpPr>
      <dsp:spPr>
        <a:xfrm>
          <a:off x="3395545" y="0"/>
          <a:ext cx="5119801" cy="227171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uk-UA" sz="2400" kern="1200" dirty="0" smtClean="0">
              <a:latin typeface="Times New Roman" panose="02020603050405020304" pitchFamily="18" charset="0"/>
              <a:cs typeface="Times New Roman" panose="02020603050405020304" pitchFamily="18" charset="0"/>
            </a:rPr>
            <a:t>прямий</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ru-RU"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uk-UA" sz="2400" kern="1200" dirty="0" smtClean="0">
              <a:latin typeface="Times New Roman" panose="02020603050405020304" pitchFamily="18" charset="0"/>
              <a:cs typeface="Times New Roman" panose="02020603050405020304" pitchFamily="18" charset="0"/>
            </a:rPr>
            <a:t>непрямий</a:t>
          </a:r>
          <a:endParaRPr lang="ru-RU" sz="2400" kern="1200" dirty="0">
            <a:latin typeface="Times New Roman" panose="02020603050405020304" pitchFamily="18" charset="0"/>
            <a:cs typeface="Times New Roman" panose="02020603050405020304" pitchFamily="18" charset="0"/>
          </a:endParaRPr>
        </a:p>
      </dsp:txBody>
      <dsp:txXfrm>
        <a:off x="3395545" y="283964"/>
        <a:ext cx="4267909" cy="1703785"/>
      </dsp:txXfrm>
    </dsp:sp>
    <dsp:sp modelId="{488E5DF8-0082-48E7-973C-9B5E9ED5B623}">
      <dsp:nvSpPr>
        <dsp:cNvPr id="0" name=""/>
        <dsp:cNvSpPr/>
      </dsp:nvSpPr>
      <dsp:spPr>
        <a:xfrm>
          <a:off x="20" y="203037"/>
          <a:ext cx="3389508" cy="1839179"/>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uk-UA" sz="2800" b="1" kern="1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Умисел</a:t>
          </a:r>
          <a:endParaRPr lang="ru-RU" sz="2800" b="1"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89801" y="292818"/>
        <a:ext cx="3209946" cy="1659617"/>
      </dsp:txXfrm>
    </dsp:sp>
    <dsp:sp modelId="{51E29F71-0D77-4104-8270-62A6C2F44312}">
      <dsp:nvSpPr>
        <dsp:cNvPr id="0" name=""/>
        <dsp:cNvSpPr/>
      </dsp:nvSpPr>
      <dsp:spPr>
        <a:xfrm>
          <a:off x="3406140" y="2444719"/>
          <a:ext cx="5109210" cy="227171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uk-UA" sz="2400" kern="1200" dirty="0" smtClean="0">
              <a:latin typeface="Times New Roman" panose="02020603050405020304" pitchFamily="18" charset="0"/>
              <a:cs typeface="Times New Roman" panose="02020603050405020304" pitchFamily="18" charset="0"/>
            </a:rPr>
            <a:t>протиправна недбалість</a:t>
          </a:r>
          <a:endParaRPr lang="ru-RU"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endParaRPr lang="ru-RU"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uk-UA" sz="2400" kern="1200" dirty="0" smtClean="0">
              <a:latin typeface="Times New Roman" panose="02020603050405020304" pitchFamily="18" charset="0"/>
              <a:cs typeface="Times New Roman" panose="02020603050405020304" pitchFamily="18" charset="0"/>
            </a:rPr>
            <a:t>протиправна самовпевненість</a:t>
          </a:r>
          <a:endParaRPr lang="ru-RU" sz="2400" kern="1200" dirty="0">
            <a:latin typeface="Times New Roman" panose="02020603050405020304" pitchFamily="18" charset="0"/>
            <a:cs typeface="Times New Roman" panose="02020603050405020304" pitchFamily="18" charset="0"/>
          </a:endParaRPr>
        </a:p>
      </dsp:txBody>
      <dsp:txXfrm>
        <a:off x="3406140" y="2728683"/>
        <a:ext cx="4257318" cy="1703785"/>
      </dsp:txXfrm>
    </dsp:sp>
    <dsp:sp modelId="{8DA823E2-F316-499C-B96C-18528C4ABA37}">
      <dsp:nvSpPr>
        <dsp:cNvPr id="0" name=""/>
        <dsp:cNvSpPr/>
      </dsp:nvSpPr>
      <dsp:spPr>
        <a:xfrm>
          <a:off x="0" y="2670005"/>
          <a:ext cx="3406140" cy="1766848"/>
        </a:xfrm>
        <a:prstGeom prst="roundRect">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uk-UA" sz="2800" b="1" kern="1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Необережність</a:t>
          </a:r>
          <a:endParaRPr lang="ru-RU" sz="2800" b="1" kern="1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86250" y="2756255"/>
        <a:ext cx="3233640" cy="15943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B20A5E0-96D0-4F64-A521-45315D30AE40}" type="datetimeFigureOut">
              <a:rPr lang="en-US"/>
              <a:pPr>
                <a:defRPr/>
              </a:pPr>
              <a:t>12/11/2019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FE47EE6-1641-4470-8BAA-1677E8C7173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6EBDCB3-1D66-49A9-A5F8-565923D6BA7A}"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4EEC8E5D-EFC3-4561-A305-DC3781D6354F}" type="datetimeFigureOut">
              <a:rPr lang="en-US"/>
              <a:pPr>
                <a:defRPr/>
              </a:pPr>
              <a:t>12/11/2019</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E9D6E831-134E-42A8-AC8E-35655377FE70}"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8B17CE19-0323-48EA-A595-5DFB8C4D6BCD}" type="datetimeFigureOut">
              <a:rPr lang="en-US"/>
              <a:pPr>
                <a:defRPr/>
              </a:pPr>
              <a:t>12/11/2019</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3BC368B-8562-457E-9760-E9A24E67CA4E}"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78C8D63F-1960-4490-B42F-851CE3A56C18}" type="datetimeFigureOut">
              <a:rPr lang="en-US"/>
              <a:pPr>
                <a:defRPr/>
              </a:pPr>
              <a:t>12/11/2019</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D3B515B-FFE2-4B02-87FC-5A6F7D1FBCC2}"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EE854004-D593-4CE1-99C9-A23FD664CC1E}" type="datetimeFigureOut">
              <a:rPr lang="en-US"/>
              <a:pPr>
                <a:defRPr/>
              </a:pPr>
              <a:t>12/11/2019</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62EBF7E-93EE-4DA3-8B97-A179816CA5D3}"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B55BF564-B555-4325-8CE6-2ACFFC36E528}" type="datetimeFigureOut">
              <a:rPr lang="en-US"/>
              <a:pPr>
                <a:defRPr/>
              </a:pPr>
              <a:t>12/11/2019</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972764BD-396B-4AA8-8ADF-FF643E0D058E}" type="slidenum">
              <a:rPr lang="en-US"/>
              <a:pPr>
                <a:defRPr/>
              </a:pPr>
              <a:t>‹#›</a:t>
            </a:fld>
            <a:endParaRPr lang="en-US"/>
          </a:p>
        </p:txBody>
      </p:sp>
      <p:sp>
        <p:nvSpPr>
          <p:cNvPr id="7" name="Date Placeholder 3"/>
          <p:cNvSpPr>
            <a:spLocks noGrp="1"/>
          </p:cNvSpPr>
          <p:nvPr>
            <p:ph type="dt" sz="half" idx="12"/>
          </p:nvPr>
        </p:nvSpPr>
        <p:spPr/>
        <p:txBody>
          <a:bodyPr/>
          <a:lstStyle>
            <a:lvl1pPr>
              <a:defRPr/>
            </a:lvl1pPr>
          </a:lstStyle>
          <a:p>
            <a:pPr>
              <a:defRPr/>
            </a:pPr>
            <a:fld id="{AE515DAD-3EB7-4457-8FA0-0864541D7B5E}" type="datetimeFigureOut">
              <a:rPr lang="en-US"/>
              <a:pPr>
                <a:defRPr/>
              </a:pPr>
              <a:t>12/11/2019</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389A2AD7-01B4-478D-A846-2410E10955C6}" type="slidenum">
              <a:rPr lang="en-US"/>
              <a:pPr>
                <a:defRPr/>
              </a:pPr>
              <a:t>‹#›</a:t>
            </a:fld>
            <a:endParaRPr lang="en-US"/>
          </a:p>
        </p:txBody>
      </p:sp>
      <p:sp>
        <p:nvSpPr>
          <p:cNvPr id="9" name="Date Placeholder 3"/>
          <p:cNvSpPr>
            <a:spLocks noGrp="1"/>
          </p:cNvSpPr>
          <p:nvPr>
            <p:ph type="dt" sz="half" idx="12"/>
          </p:nvPr>
        </p:nvSpPr>
        <p:spPr/>
        <p:txBody>
          <a:bodyPr/>
          <a:lstStyle>
            <a:lvl1pPr>
              <a:defRPr/>
            </a:lvl1pPr>
          </a:lstStyle>
          <a:p>
            <a:pPr>
              <a:defRPr/>
            </a:pPr>
            <a:fld id="{183108D2-E8C9-4CFD-9BBA-6DACD1D10492}" type="datetimeFigureOut">
              <a:rPr lang="en-US"/>
              <a:pPr>
                <a:defRPr/>
              </a:pPr>
              <a:t>12/11/2019</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74B4AC20-7001-4229-BFDD-F812A94D2125}" type="slidenum">
              <a:rPr lang="en-US"/>
              <a:pPr>
                <a:defRPr/>
              </a:pPr>
              <a:t>‹#›</a:t>
            </a:fld>
            <a:endParaRPr lang="en-US"/>
          </a:p>
        </p:txBody>
      </p:sp>
      <p:sp>
        <p:nvSpPr>
          <p:cNvPr id="5" name="Date Placeholder 3"/>
          <p:cNvSpPr>
            <a:spLocks noGrp="1"/>
          </p:cNvSpPr>
          <p:nvPr>
            <p:ph type="dt" sz="half" idx="12"/>
          </p:nvPr>
        </p:nvSpPr>
        <p:spPr/>
        <p:txBody>
          <a:bodyPr/>
          <a:lstStyle>
            <a:lvl1pPr>
              <a:defRPr/>
            </a:lvl1pPr>
          </a:lstStyle>
          <a:p>
            <a:pPr>
              <a:defRPr/>
            </a:pPr>
            <a:fld id="{ADB57EB1-A70F-4842-9397-10B17EE7CD86}" type="datetimeFigureOut">
              <a:rPr lang="en-US"/>
              <a:pPr>
                <a:defRPr/>
              </a:pPr>
              <a:t>12/11/2019</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2DB7A62A-C574-4AB7-802B-1A5EDB27B114}" type="slidenum">
              <a:rPr lang="en-US"/>
              <a:pPr>
                <a:defRPr/>
              </a:pPr>
              <a:t>‹#›</a:t>
            </a:fld>
            <a:endParaRPr lang="en-US"/>
          </a:p>
        </p:txBody>
      </p:sp>
      <p:sp>
        <p:nvSpPr>
          <p:cNvPr id="4" name="Date Placeholder 3"/>
          <p:cNvSpPr>
            <a:spLocks noGrp="1"/>
          </p:cNvSpPr>
          <p:nvPr>
            <p:ph type="dt" sz="half" idx="12"/>
          </p:nvPr>
        </p:nvSpPr>
        <p:spPr/>
        <p:txBody>
          <a:bodyPr/>
          <a:lstStyle>
            <a:lvl1pPr>
              <a:defRPr/>
            </a:lvl1pPr>
          </a:lstStyle>
          <a:p>
            <a:pPr>
              <a:defRPr/>
            </a:pPr>
            <a:fld id="{37DE0563-2AEB-4BDB-B9C0-A4298DEC2634}" type="datetimeFigureOut">
              <a:rPr lang="en-US"/>
              <a:pPr>
                <a:defRPr/>
              </a:pPr>
              <a:t>12/11/2019</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F39528CE-F8FF-462C-86DC-1C38A5EAF1B1}" type="slidenum">
              <a:rPr lang="en-US"/>
              <a:pPr>
                <a:defRPr/>
              </a:pPr>
              <a:t>‹#›</a:t>
            </a:fld>
            <a:endParaRPr lang="en-US"/>
          </a:p>
        </p:txBody>
      </p:sp>
      <p:sp>
        <p:nvSpPr>
          <p:cNvPr id="7" name="Date Placeholder 3"/>
          <p:cNvSpPr>
            <a:spLocks noGrp="1"/>
          </p:cNvSpPr>
          <p:nvPr>
            <p:ph type="dt" sz="half" idx="12"/>
          </p:nvPr>
        </p:nvSpPr>
        <p:spPr/>
        <p:txBody>
          <a:bodyPr/>
          <a:lstStyle>
            <a:lvl1pPr>
              <a:defRPr/>
            </a:lvl1pPr>
          </a:lstStyle>
          <a:p>
            <a:pPr>
              <a:defRPr/>
            </a:pPr>
            <a:fld id="{361026F2-4134-4979-838E-D96F90081710}" type="datetimeFigureOut">
              <a:rPr lang="en-US"/>
              <a:pPr>
                <a:defRPr/>
              </a:pPr>
              <a:t>12/11/2019</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F385F273-8C55-4677-A039-88D4541E063C}" type="slidenum">
              <a:rPr lang="en-US"/>
              <a:pPr>
                <a:defRPr/>
              </a:pPr>
              <a:t>‹#›</a:t>
            </a:fld>
            <a:endParaRPr lang="en-US"/>
          </a:p>
        </p:txBody>
      </p:sp>
      <p:sp>
        <p:nvSpPr>
          <p:cNvPr id="7" name="Date Placeholder 3"/>
          <p:cNvSpPr>
            <a:spLocks noGrp="1"/>
          </p:cNvSpPr>
          <p:nvPr>
            <p:ph type="dt" sz="half" idx="12"/>
          </p:nvPr>
        </p:nvSpPr>
        <p:spPr/>
        <p:txBody>
          <a:bodyPr/>
          <a:lstStyle>
            <a:lvl1pPr>
              <a:defRPr/>
            </a:lvl1pPr>
          </a:lstStyle>
          <a:p>
            <a:pPr>
              <a:defRPr/>
            </a:pPr>
            <a:fld id="{5599432A-9525-4B60-9192-842F858A643F}" type="datetimeFigureOut">
              <a:rPr lang="en-US"/>
              <a:pPr>
                <a:defRPr/>
              </a:pPr>
              <a:t>12/11/2019</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22"/>
          <p:cNvPicPr>
            <a:picLocks noChangeAspect="1"/>
          </p:cNvPicPr>
          <p:nvPr userDrawn="1"/>
        </p:nvPicPr>
        <p:blipFill>
          <a:blip r:embed="rId13"/>
          <a:srcRect l="56328" b="31717"/>
          <a:stretch>
            <a:fillRect/>
          </a:stretch>
        </p:blipFill>
        <p:spPr bwMode="auto">
          <a:xfrm>
            <a:off x="0" y="0"/>
            <a:ext cx="4492625" cy="6858000"/>
          </a:xfrm>
          <a:prstGeom prst="rect">
            <a:avLst/>
          </a:prstGeom>
          <a:noFill/>
          <a:ln w="9525">
            <a:noFill/>
            <a:miter lim="800000"/>
            <a:headEnd/>
            <a:tailEnd/>
          </a:ln>
        </p:spPr>
      </p:pic>
      <p:pic>
        <p:nvPicPr>
          <p:cNvPr id="1027" name="Рисунок 24"/>
          <p:cNvPicPr>
            <a:picLocks noChangeAspect="1"/>
          </p:cNvPicPr>
          <p:nvPr userDrawn="1"/>
        </p:nvPicPr>
        <p:blipFill>
          <a:blip r:embed="rId13"/>
          <a:srcRect l="67542" b="31717"/>
          <a:stretch>
            <a:fillRect/>
          </a:stretch>
        </p:blipFill>
        <p:spPr bwMode="auto">
          <a:xfrm>
            <a:off x="1093788" y="0"/>
            <a:ext cx="8050212" cy="6858000"/>
          </a:xfrm>
          <a:prstGeom prst="rect">
            <a:avLst/>
          </a:prstGeom>
          <a:noFill/>
          <a:ln w="9525">
            <a:noFill/>
            <a:miter lim="800000"/>
            <a:headEnd/>
            <a:tailEnd/>
          </a:ln>
        </p:spPr>
      </p:pic>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BF6EE08-E892-4EC6-A0FC-618D588A3339}" type="slidenum">
              <a:rPr lang="en-US"/>
              <a:pPr>
                <a:defRPr/>
              </a:pPr>
              <a:t>‹#›</a:t>
            </a:fld>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186EF3D-7907-4B48-B279-EE411E5B35B6}" type="datetimeFigureOut">
              <a:rPr lang="en-US"/>
              <a:pPr>
                <a:defRPr/>
              </a:pPr>
              <a:t>12/11/2019</a:t>
            </a:fld>
            <a:endParaRPr lang="en-US"/>
          </a:p>
        </p:txBody>
      </p:sp>
      <p:sp>
        <p:nvSpPr>
          <p:cNvPr id="1031" name="Text Placeholder 2"/>
          <p:cNvSpPr>
            <a:spLocks noGrp="1"/>
          </p:cNvSpPr>
          <p:nvPr>
            <p:ph type="body" idx="1"/>
          </p:nvPr>
        </p:nvSpPr>
        <p:spPr bwMode="auto">
          <a:xfrm>
            <a:off x="628650" y="1465263"/>
            <a:ext cx="7886700" cy="471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itle Placeholder 1"/>
          <p:cNvSpPr>
            <a:spLocks noGrp="1"/>
          </p:cNvSpPr>
          <p:nvPr>
            <p:ph type="title"/>
          </p:nvPr>
        </p:nvSpPr>
        <p:spPr bwMode="auto">
          <a:xfrm>
            <a:off x="628650" y="292100"/>
            <a:ext cx="7886700" cy="9779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p:wipe dir="r"/>
  </p:transition>
  <p:txStyles>
    <p:titleStyle>
      <a:lvl1pPr algn="l" rtl="0" fontAlgn="base">
        <a:lnSpc>
          <a:spcPct val="90000"/>
        </a:lnSpc>
        <a:spcBef>
          <a:spcPct val="0"/>
        </a:spcBef>
        <a:spcAft>
          <a:spcPct val="0"/>
        </a:spcAft>
        <a:defRPr sz="4000" kern="1200">
          <a:solidFill>
            <a:schemeClr val="tx1"/>
          </a:solidFill>
          <a:latin typeface="+mj-lt"/>
          <a:ea typeface="+mj-ea"/>
          <a:cs typeface="+mj-cs"/>
        </a:defRPr>
      </a:lvl1pPr>
      <a:lvl2pPr algn="l" rtl="0" fontAlgn="base">
        <a:lnSpc>
          <a:spcPct val="90000"/>
        </a:lnSpc>
        <a:spcBef>
          <a:spcPct val="0"/>
        </a:spcBef>
        <a:spcAft>
          <a:spcPct val="0"/>
        </a:spcAft>
        <a:defRPr sz="4000">
          <a:solidFill>
            <a:schemeClr val="tx1"/>
          </a:solidFill>
          <a:latin typeface="Calibri Light"/>
        </a:defRPr>
      </a:lvl2pPr>
      <a:lvl3pPr algn="l" rtl="0" fontAlgn="base">
        <a:lnSpc>
          <a:spcPct val="90000"/>
        </a:lnSpc>
        <a:spcBef>
          <a:spcPct val="0"/>
        </a:spcBef>
        <a:spcAft>
          <a:spcPct val="0"/>
        </a:spcAft>
        <a:defRPr sz="4000">
          <a:solidFill>
            <a:schemeClr val="tx1"/>
          </a:solidFill>
          <a:latin typeface="Calibri Light"/>
        </a:defRPr>
      </a:lvl3pPr>
      <a:lvl4pPr algn="l" rtl="0" fontAlgn="base">
        <a:lnSpc>
          <a:spcPct val="90000"/>
        </a:lnSpc>
        <a:spcBef>
          <a:spcPct val="0"/>
        </a:spcBef>
        <a:spcAft>
          <a:spcPct val="0"/>
        </a:spcAft>
        <a:defRPr sz="4000">
          <a:solidFill>
            <a:schemeClr val="tx1"/>
          </a:solidFill>
          <a:latin typeface="Calibri Light"/>
        </a:defRPr>
      </a:lvl4pPr>
      <a:lvl5pPr algn="l" rtl="0" fontAlgn="base">
        <a:lnSpc>
          <a:spcPct val="90000"/>
        </a:lnSpc>
        <a:spcBef>
          <a:spcPct val="0"/>
        </a:spcBef>
        <a:spcAft>
          <a:spcPct val="0"/>
        </a:spcAft>
        <a:defRPr sz="4000">
          <a:solidFill>
            <a:schemeClr val="tx1"/>
          </a:solidFill>
          <a:latin typeface="Calibri Light"/>
        </a:defRPr>
      </a:lvl5pPr>
      <a:lvl6pPr marL="457200" algn="l" rtl="0" fontAlgn="base">
        <a:lnSpc>
          <a:spcPct val="90000"/>
        </a:lnSpc>
        <a:spcBef>
          <a:spcPct val="0"/>
        </a:spcBef>
        <a:spcAft>
          <a:spcPct val="0"/>
        </a:spcAft>
        <a:defRPr sz="4000">
          <a:solidFill>
            <a:schemeClr val="tx1"/>
          </a:solidFill>
          <a:latin typeface="Calibri Light"/>
        </a:defRPr>
      </a:lvl6pPr>
      <a:lvl7pPr marL="914400" algn="l" rtl="0" fontAlgn="base">
        <a:lnSpc>
          <a:spcPct val="90000"/>
        </a:lnSpc>
        <a:spcBef>
          <a:spcPct val="0"/>
        </a:spcBef>
        <a:spcAft>
          <a:spcPct val="0"/>
        </a:spcAft>
        <a:defRPr sz="4000">
          <a:solidFill>
            <a:schemeClr val="tx1"/>
          </a:solidFill>
          <a:latin typeface="Calibri Light"/>
        </a:defRPr>
      </a:lvl7pPr>
      <a:lvl8pPr marL="1371600" algn="l" rtl="0" fontAlgn="base">
        <a:lnSpc>
          <a:spcPct val="90000"/>
        </a:lnSpc>
        <a:spcBef>
          <a:spcPct val="0"/>
        </a:spcBef>
        <a:spcAft>
          <a:spcPct val="0"/>
        </a:spcAft>
        <a:defRPr sz="4000">
          <a:solidFill>
            <a:schemeClr val="tx1"/>
          </a:solidFill>
          <a:latin typeface="Calibri Light"/>
        </a:defRPr>
      </a:lvl8pPr>
      <a:lvl9pPr marL="1828800" algn="l" rtl="0" fontAlgn="base">
        <a:lnSpc>
          <a:spcPct val="90000"/>
        </a:lnSpc>
        <a:spcBef>
          <a:spcPct val="0"/>
        </a:spcBef>
        <a:spcAft>
          <a:spcPct val="0"/>
        </a:spcAft>
        <a:defRPr sz="40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696036"/>
            <a:ext cx="8007824" cy="3377605"/>
          </a:xfrm>
        </p:spPr>
        <p:txBody>
          <a:bodyPr/>
          <a:lstStyle/>
          <a:p>
            <a:r>
              <a:rPr lang="uk-UA" sz="5400" i="1" dirty="0" smtClean="0">
                <a:solidFill>
                  <a:srgbClr val="0000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uk-UA" sz="5400" i="1" dirty="0" smtClean="0">
                <a:solidFill>
                  <a:srgbClr val="00004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b="1" dirty="0" smtClean="0">
                <a:solidFill>
                  <a:srgbClr val="A40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Булінг </a:t>
            </a:r>
            <a:r>
              <a:rPr lang="uk-UA" b="1" dirty="0" smtClean="0">
                <a:solidFill>
                  <a:srgbClr val="A40000"/>
                </a:solidFill>
                <a:latin typeface="Monotype Corsiva" panose="03010101010201010101" pitchFamily="66" charset="0"/>
                <a:cs typeface="Times New Roman" panose="02020603050405020304" pitchFamily="18" charset="0"/>
              </a:rPr>
              <a:t/>
            </a:r>
            <a:br>
              <a:rPr lang="uk-UA" b="1" dirty="0" smtClean="0">
                <a:solidFill>
                  <a:srgbClr val="A40000"/>
                </a:solidFill>
                <a:latin typeface="Monotype Corsiva" panose="03010101010201010101" pitchFamily="66" charset="0"/>
                <a:cs typeface="Times New Roman" panose="02020603050405020304" pitchFamily="18" charset="0"/>
              </a:rPr>
            </a:br>
            <a:r>
              <a:rPr lang="uk-UA" b="1" dirty="0" smtClean="0">
                <a:solidFill>
                  <a:srgbClr val="A40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в освітньому середовищі: </a:t>
            </a:r>
            <a:br>
              <a:rPr lang="uk-UA" b="1" dirty="0" smtClean="0">
                <a:solidFill>
                  <a:srgbClr val="A40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br>
            <a:r>
              <a:rPr lang="uk-UA" b="1" dirty="0" smtClean="0">
                <a:solidFill>
                  <a:srgbClr val="A40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як розпізнати та як діяти</a:t>
            </a:r>
            <a:r>
              <a:rPr lang="ru-RU" b="1" dirty="0">
                <a:solidFill>
                  <a:srgbClr val="A40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t/>
            </a:r>
            <a:br>
              <a:rPr lang="ru-RU" b="1" dirty="0">
                <a:solidFill>
                  <a:srgbClr val="A40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rPr>
            </a:br>
            <a:endParaRPr lang="ru-RU" b="1" dirty="0">
              <a:solidFill>
                <a:srgbClr val="A40000"/>
              </a:solidFill>
              <a:effectLst>
                <a:outerShdw blurRad="38100" dist="38100" dir="2700000" algn="tl">
                  <a:srgbClr val="000000">
                    <a:alpha val="43137"/>
                  </a:srgbClr>
                </a:outerShdw>
              </a:effectLst>
              <a:latin typeface="Monotype Corsiva" panose="03010101010201010101" pitchFamily="66"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5145207" y="4203510"/>
            <a:ext cx="3411940" cy="2654490"/>
          </a:xfrm>
          <a:prstGeom prst="rect">
            <a:avLst/>
          </a:prstGeom>
        </p:spPr>
      </p:pic>
      <p:sp>
        <p:nvSpPr>
          <p:cNvPr id="5" name="Подзаголовок 4"/>
          <p:cNvSpPr>
            <a:spLocks noGrp="1"/>
          </p:cNvSpPr>
          <p:nvPr>
            <p:ph type="subTitle" idx="1"/>
          </p:nvPr>
        </p:nvSpPr>
        <p:spPr>
          <a:xfrm>
            <a:off x="1143000" y="5122840"/>
            <a:ext cx="6858000" cy="1655762"/>
          </a:xfrm>
        </p:spPr>
        <p:txBody>
          <a:bodyPr/>
          <a:lstStyle/>
          <a:p>
            <a:endParaRPr lang="ru-RU" dirty="0"/>
          </a:p>
        </p:txBody>
      </p:sp>
    </p:spTree>
    <p:extLst>
      <p:ext uri="{BB962C8B-B14F-4D97-AF65-F5344CB8AC3E}">
        <p14:creationId xmlns:p14="http://schemas.microsoft.com/office/powerpoint/2010/main" val="347127095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круглений прямокутник 5"/>
          <p:cNvSpPr/>
          <p:nvPr/>
        </p:nvSpPr>
        <p:spPr>
          <a:xfrm>
            <a:off x="1042988" y="549275"/>
            <a:ext cx="7197725" cy="11112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2769" name="Rectangle 1"/>
          <p:cNvSpPr>
            <a:spLocks noChangeArrowheads="1"/>
          </p:cNvSpPr>
          <p:nvPr/>
        </p:nvSpPr>
        <p:spPr bwMode="auto">
          <a:xfrm>
            <a:off x="1042988" y="1800159"/>
            <a:ext cx="6681646" cy="5878532"/>
          </a:xfrm>
          <a:prstGeom prst="rect">
            <a:avLst/>
          </a:prstGeom>
          <a:noFill/>
          <a:ln w="9525">
            <a:noFill/>
            <a:miter lim="800000"/>
            <a:headEnd/>
            <a:tailEnd/>
          </a:ln>
          <a:effectLst/>
        </p:spPr>
        <p:txBody>
          <a:bodyPr wrap="square" anchor="ctr">
            <a:spAutoFit/>
          </a:bodyPr>
          <a:lstStyle/>
          <a:p>
            <a:pPr marL="538163" indent="-538163" algn="just" eaLnBrk="0" hangingPunct="0">
              <a:buFont typeface="Wingdings" pitchFamily="2" charset="2"/>
              <a:buChar char="Ø"/>
              <a:defRPr/>
            </a:pPr>
            <a:r>
              <a:rPr lang="uk-UA" sz="2000" b="1" dirty="0">
                <a:solidFill>
                  <a:srgbClr val="000A1E"/>
                </a:solidFill>
                <a:latin typeface="Times New Roman" pitchFamily="18" charset="0"/>
                <a:ea typeface="Calibri" pitchFamily="34" charset="0"/>
                <a:cs typeface="Times New Roman" pitchFamily="18" charset="0"/>
              </a:rPr>
              <a:t>ДІЇ АБО БЕЗДІЯЛЬНІСТЬ </a:t>
            </a:r>
            <a:r>
              <a:rPr lang="uk-UA" sz="2000" b="1" dirty="0" smtClean="0">
                <a:solidFill>
                  <a:srgbClr val="000A1E"/>
                </a:solidFill>
                <a:latin typeface="Times New Roman" pitchFamily="18" charset="0"/>
                <a:ea typeface="Calibri" pitchFamily="34" charset="0"/>
                <a:cs typeface="Times New Roman" pitchFamily="18" charset="0"/>
              </a:rPr>
              <a:t>КРИВДНИКА, </a:t>
            </a:r>
            <a:r>
              <a:rPr lang="uk-UA" sz="2000" dirty="0" smtClean="0">
                <a:latin typeface="Times New Roman" panose="02020603050405020304" pitchFamily="18" charset="0"/>
                <a:cs typeface="Times New Roman" panose="02020603050405020304" pitchFamily="18" charset="0"/>
              </a:rPr>
              <a:t>наслідком</a:t>
            </a: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яких є заподіяння психічної та/або фізичної шкоди, приниження, страх, тривога, підпорядкування потерпілого інтересам кривдника, та/або спричинення соціальної ізоляції потерпілого.</a:t>
            </a:r>
            <a:endParaRPr lang="uk-UA" sz="2000" b="1" dirty="0" smtClean="0">
              <a:latin typeface="Times New Roman" pitchFamily="18" charset="0"/>
              <a:ea typeface="Calibri" pitchFamily="34" charset="0"/>
              <a:cs typeface="Times New Roman" pitchFamily="18" charset="0"/>
            </a:endParaRPr>
          </a:p>
          <a:p>
            <a:pPr eaLnBrk="0" hangingPunct="0">
              <a:defRPr/>
            </a:pPr>
            <a:endParaRPr lang="uk-UA" sz="2400" b="1" dirty="0">
              <a:solidFill>
                <a:srgbClr val="000A1E"/>
              </a:solidFill>
              <a:latin typeface="Times New Roman" pitchFamily="18" charset="0"/>
              <a:ea typeface="Calibri" pitchFamily="34" charset="0"/>
              <a:cs typeface="Times New Roman" pitchFamily="18" charset="0"/>
            </a:endParaRPr>
          </a:p>
          <a:p>
            <a:pPr indent="457200" eaLnBrk="0" hangingPunct="0">
              <a:buFont typeface="Wingdings" pitchFamily="2" charset="2"/>
              <a:buChar char="Ø"/>
              <a:defRPr/>
            </a:pPr>
            <a:r>
              <a:rPr lang="uk-UA" sz="2400" b="1" dirty="0">
                <a:solidFill>
                  <a:srgbClr val="000A1E"/>
                </a:solidFill>
                <a:latin typeface="Times New Roman" pitchFamily="18" charset="0"/>
                <a:ea typeface="Calibri" pitchFamily="34" charset="0"/>
                <a:cs typeface="Times New Roman" pitchFamily="18" charset="0"/>
              </a:rPr>
              <a:t>НАЯВНІСТЬ </a:t>
            </a:r>
            <a:r>
              <a:rPr lang="uk-UA" sz="2400" b="1" dirty="0" smtClean="0">
                <a:solidFill>
                  <a:srgbClr val="000A1E"/>
                </a:solidFill>
                <a:latin typeface="Times New Roman" pitchFamily="18" charset="0"/>
                <a:ea typeface="Calibri" pitchFamily="34" charset="0"/>
                <a:cs typeface="Times New Roman" pitchFamily="18" charset="0"/>
              </a:rPr>
              <a:t>СТОРІН:</a:t>
            </a:r>
            <a:endParaRPr lang="uk-UA" sz="2400" b="1" dirty="0">
              <a:solidFill>
                <a:srgbClr val="000A1E"/>
              </a:solidFill>
              <a:latin typeface="Times New Roman" pitchFamily="18" charset="0"/>
              <a:ea typeface="Calibri" pitchFamily="34" charset="0"/>
              <a:cs typeface="Times New Roman" pitchFamily="18" charset="0"/>
            </a:endParaRPr>
          </a:p>
          <a:p>
            <a:pPr marL="452438" eaLnBrk="0" hangingPunct="0">
              <a:defRPr/>
            </a:pPr>
            <a:r>
              <a:rPr lang="uk-UA" sz="2000" dirty="0" smtClean="0">
                <a:solidFill>
                  <a:srgbClr val="000A1E"/>
                </a:solidFill>
                <a:latin typeface="Times New Roman" pitchFamily="18" charset="0"/>
                <a:ea typeface="Calibri" pitchFamily="34" charset="0"/>
                <a:cs typeface="Times New Roman" pitchFamily="18" charset="0"/>
              </a:rPr>
              <a:t>кривдник (булер);</a:t>
            </a:r>
          </a:p>
          <a:p>
            <a:pPr marL="452438" eaLnBrk="0" hangingPunct="0">
              <a:defRPr/>
            </a:pPr>
            <a:r>
              <a:rPr lang="uk-UA" sz="2000" dirty="0" smtClean="0">
                <a:solidFill>
                  <a:srgbClr val="000A1E"/>
                </a:solidFill>
                <a:latin typeface="Times New Roman" pitchFamily="18" charset="0"/>
                <a:ea typeface="Calibri" pitchFamily="34" charset="0"/>
                <a:cs typeface="Times New Roman" pitchFamily="18" charset="0"/>
              </a:rPr>
              <a:t>потерпілий (жертва булінгу);</a:t>
            </a:r>
          </a:p>
          <a:p>
            <a:pPr marL="452438" eaLnBrk="0" hangingPunct="0">
              <a:defRPr/>
            </a:pPr>
            <a:r>
              <a:rPr lang="uk-UA" sz="2000" dirty="0" smtClean="0">
                <a:solidFill>
                  <a:srgbClr val="000A1E"/>
                </a:solidFill>
                <a:latin typeface="Times New Roman" pitchFamily="18" charset="0"/>
                <a:ea typeface="Calibri" pitchFamily="34" charset="0"/>
                <a:cs typeface="Times New Roman" pitchFamily="18" charset="0"/>
              </a:rPr>
              <a:t>Спостерігачі (за наявності).</a:t>
            </a:r>
            <a:endParaRPr lang="uk-UA" sz="2000" dirty="0">
              <a:solidFill>
                <a:srgbClr val="000A1E"/>
              </a:solidFill>
              <a:latin typeface="Times New Roman" pitchFamily="18" charset="0"/>
              <a:ea typeface="Calibri" pitchFamily="34" charset="0"/>
              <a:cs typeface="Times New Roman" pitchFamily="18" charset="0"/>
            </a:endParaRPr>
          </a:p>
          <a:p>
            <a:pPr marL="452438" eaLnBrk="0" hangingPunct="0">
              <a:defRPr/>
            </a:pPr>
            <a:endParaRPr lang="uk-UA" sz="2400" b="1" dirty="0">
              <a:solidFill>
                <a:srgbClr val="000A1E"/>
              </a:solidFill>
              <a:latin typeface="Times New Roman" pitchFamily="18" charset="0"/>
              <a:ea typeface="Calibri" pitchFamily="34" charset="0"/>
              <a:cs typeface="Times New Roman" pitchFamily="18" charset="0"/>
            </a:endParaRPr>
          </a:p>
          <a:p>
            <a:pPr indent="457200" eaLnBrk="0" hangingPunct="0">
              <a:buFont typeface="Wingdings" pitchFamily="2" charset="2"/>
              <a:buChar char="Ø"/>
              <a:defRPr/>
            </a:pPr>
            <a:r>
              <a:rPr lang="uk-UA" sz="2400" b="1" dirty="0">
                <a:solidFill>
                  <a:srgbClr val="000A1E"/>
                </a:solidFill>
                <a:latin typeface="Times New Roman" pitchFamily="18" charset="0"/>
                <a:ea typeface="Calibri" pitchFamily="34" charset="0"/>
                <a:cs typeface="Times New Roman" pitchFamily="18" charset="0"/>
              </a:rPr>
              <a:t>СИСТЕМАТИЧНІСТЬ </a:t>
            </a:r>
            <a:r>
              <a:rPr lang="uk-UA" sz="2000" dirty="0" smtClean="0">
                <a:solidFill>
                  <a:srgbClr val="000A1E"/>
                </a:solidFill>
                <a:latin typeface="Times New Roman" pitchFamily="18" charset="0"/>
                <a:ea typeface="Calibri" pitchFamily="34" charset="0"/>
                <a:cs typeface="Times New Roman" pitchFamily="18" charset="0"/>
              </a:rPr>
              <a:t>(повторюваність) </a:t>
            </a:r>
          </a:p>
          <a:p>
            <a:pPr eaLnBrk="0" hangingPunct="0">
              <a:defRPr/>
            </a:pPr>
            <a:r>
              <a:rPr lang="uk-UA" sz="2400" b="1" dirty="0" smtClean="0">
                <a:solidFill>
                  <a:srgbClr val="000A1E"/>
                </a:solidFill>
                <a:latin typeface="Times New Roman" pitchFamily="18" charset="0"/>
                <a:ea typeface="Calibri" pitchFamily="34" charset="0"/>
                <a:cs typeface="Times New Roman" pitchFamily="18" charset="0"/>
              </a:rPr>
              <a:t>ДІЯННЯ</a:t>
            </a:r>
            <a:endParaRPr lang="uk-UA" sz="2400" b="1" dirty="0">
              <a:solidFill>
                <a:srgbClr val="000A1E"/>
              </a:solidFill>
              <a:latin typeface="Times New Roman" pitchFamily="18" charset="0"/>
              <a:ea typeface="Calibri" pitchFamily="34" charset="0"/>
              <a:cs typeface="Times New Roman" pitchFamily="18" charset="0"/>
            </a:endParaRPr>
          </a:p>
          <a:p>
            <a:pPr algn="just" eaLnBrk="0" hangingPunct="0">
              <a:defRPr/>
            </a:pPr>
            <a:endParaRPr lang="uk-UA" sz="2400" b="1" dirty="0">
              <a:solidFill>
                <a:srgbClr val="000A1E"/>
              </a:solidFill>
              <a:latin typeface="Times New Roman" pitchFamily="18" charset="0"/>
              <a:cs typeface="Times New Roman" pitchFamily="18" charset="0"/>
            </a:endParaRPr>
          </a:p>
          <a:p>
            <a:pPr eaLnBrk="0" hangingPunct="0">
              <a:defRPr/>
            </a:pPr>
            <a:endParaRPr lang="uk-UA" sz="2400" b="1" dirty="0">
              <a:solidFill>
                <a:srgbClr val="000A1E"/>
              </a:solidFill>
              <a:latin typeface="Times New Roman" pitchFamily="18" charset="0"/>
              <a:ea typeface="Calibri" pitchFamily="34" charset="0"/>
              <a:cs typeface="Times New Roman" pitchFamily="18" charset="0"/>
            </a:endParaRPr>
          </a:p>
          <a:p>
            <a:pPr indent="457200" algn="just" eaLnBrk="0" hangingPunct="0">
              <a:buFont typeface="Wingdings" pitchFamily="2" charset="2"/>
              <a:buChar char="Ø"/>
              <a:defRPr/>
            </a:pPr>
            <a:endParaRPr lang="uk-UA" sz="2400" b="1" dirty="0">
              <a:solidFill>
                <a:srgbClr val="000A1E"/>
              </a:solidFill>
              <a:latin typeface="Times New Roman" pitchFamily="18" charset="0"/>
              <a:cs typeface="Times New Roman" pitchFamily="18" charset="0"/>
            </a:endParaRPr>
          </a:p>
          <a:p>
            <a:pPr eaLnBrk="0" hangingPunct="0">
              <a:defRPr/>
            </a:pPr>
            <a:endParaRPr lang="uk-UA" sz="2400" b="1" dirty="0">
              <a:solidFill>
                <a:srgbClr val="000A1E"/>
              </a:solidFill>
              <a:latin typeface="Times New Roman" pitchFamily="18" charset="0"/>
              <a:cs typeface="Times New Roman" pitchFamily="18" charset="0"/>
            </a:endParaRPr>
          </a:p>
        </p:txBody>
      </p:sp>
      <p:sp>
        <p:nvSpPr>
          <p:cNvPr id="4" name="TextBox 3"/>
          <p:cNvSpPr txBox="1"/>
          <p:nvPr/>
        </p:nvSpPr>
        <p:spPr>
          <a:xfrm>
            <a:off x="1204913" y="582613"/>
            <a:ext cx="7035800" cy="1077912"/>
          </a:xfrm>
          <a:prstGeom prst="rect">
            <a:avLst/>
          </a:prstGeom>
          <a:noFill/>
          <a:ln>
            <a:noFill/>
          </a:ln>
        </p:spPr>
        <p:txBody>
          <a:bodyPr>
            <a:spAutoFit/>
          </a:bodyPr>
          <a:lstStyle/>
          <a:p>
            <a:pPr algn="ctr" fontAlgn="auto">
              <a:spcBef>
                <a:spcPts val="0"/>
              </a:spcBef>
              <a:spcAft>
                <a:spcPts val="0"/>
              </a:spcAft>
              <a:defRPr/>
            </a:pPr>
            <a:r>
              <a:rPr lang="uk-UA" sz="3200" b="1" dirty="0">
                <a:ln w="18000">
                  <a:noFill/>
                  <a:prstDash val="solid"/>
                  <a:miter lim="800000"/>
                </a:ln>
                <a:solidFill>
                  <a:srgbClr val="CC0000"/>
                </a:solidFill>
                <a:effectLst>
                  <a:outerShdw blurRad="25500" dist="23000" dir="7020000" algn="tl">
                    <a:srgbClr val="000000">
                      <a:alpha val="50000"/>
                    </a:srgbClr>
                  </a:outerShdw>
                </a:effectLst>
                <a:latin typeface="Times New Roman" pitchFamily="18" charset="0"/>
                <a:cs typeface="Times New Roman" pitchFamily="18" charset="0"/>
              </a:rPr>
              <a:t>ОЗНАКИ БУЛІНГУ </a:t>
            </a:r>
          </a:p>
          <a:p>
            <a:pPr algn="ctr" fontAlgn="auto">
              <a:spcBef>
                <a:spcPts val="0"/>
              </a:spcBef>
              <a:spcAft>
                <a:spcPts val="0"/>
              </a:spcAft>
              <a:defRPr/>
            </a:pPr>
            <a:r>
              <a:rPr lang="uk-UA" sz="3200" b="1" dirty="0">
                <a:ln w="18000">
                  <a:noFill/>
                  <a:prstDash val="solid"/>
                  <a:miter lim="800000"/>
                </a:ln>
                <a:solidFill>
                  <a:srgbClr val="CC0000"/>
                </a:solidFill>
                <a:effectLst>
                  <a:outerShdw blurRad="25500" dist="23000" dir="7020000" algn="tl">
                    <a:srgbClr val="000000">
                      <a:alpha val="50000"/>
                    </a:srgbClr>
                  </a:outerShdw>
                </a:effectLst>
                <a:latin typeface="Times New Roman" pitchFamily="18" charset="0"/>
                <a:cs typeface="Times New Roman" pitchFamily="18" charset="0"/>
              </a:rPr>
              <a:t>як підстави до відповідальності </a:t>
            </a:r>
            <a:endParaRPr lang="ru-RU" sz="3200" b="1" dirty="0">
              <a:ln w="18000">
                <a:noFill/>
                <a:prstDash val="solid"/>
                <a:miter lim="800000"/>
              </a:ln>
              <a:solidFill>
                <a:srgbClr val="CC0000"/>
              </a:solidFill>
              <a:effectLst>
                <a:outerShdw blurRad="25500" dist="23000" dir="7020000" algn="tl">
                  <a:srgbClr val="000000">
                    <a:alpha val="50000"/>
                  </a:srgbClr>
                </a:outerShdw>
              </a:effectLst>
              <a:latin typeface="Times New Roman" pitchFamily="18" charset="0"/>
              <a:cs typeface="Times New Roman" pitchFamily="18" charset="0"/>
            </a:endParaRPr>
          </a:p>
        </p:txBody>
      </p:sp>
      <p:pic>
        <p:nvPicPr>
          <p:cNvPr id="21508" name="Picture 2" descr="C:\Documents and Settings\User\Рабочий стол\Насилие в школе\Насилие\bully11.jpg"/>
          <p:cNvPicPr>
            <a:picLocks noChangeAspect="1" noChangeArrowheads="1"/>
          </p:cNvPicPr>
          <p:nvPr/>
        </p:nvPicPr>
        <p:blipFill>
          <a:blip r:embed="rId2">
            <a:lum bright="-10000"/>
          </a:blip>
          <a:srcRect l="13954" r="11627"/>
          <a:stretch>
            <a:fillRect/>
          </a:stretch>
        </p:blipFill>
        <p:spPr bwMode="auto">
          <a:xfrm>
            <a:off x="7042245" y="4596360"/>
            <a:ext cx="1803305" cy="226164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endParaRPr lang="ru-RU" smtClean="0"/>
          </a:p>
        </p:txBody>
      </p:sp>
      <p:sp>
        <p:nvSpPr>
          <p:cNvPr id="4" name="Округлений прямокутник 3"/>
          <p:cNvSpPr txBox="1">
            <a:spLocks/>
          </p:cNvSpPr>
          <p:nvPr/>
        </p:nvSpPr>
        <p:spPr>
          <a:xfrm>
            <a:off x="441325" y="301625"/>
            <a:ext cx="8347075" cy="1120775"/>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chor="ctr">
            <a:norm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uk-UA" sz="3200" b="1" dirty="0" smtClean="0">
                <a:solidFill>
                  <a:srgbClr val="C00000"/>
                </a:solidFill>
                <a:latin typeface="Times New Roman" pitchFamily="18" charset="0"/>
                <a:cs typeface="Times New Roman" pitchFamily="18" charset="0"/>
              </a:rPr>
              <a:t>ЯР РОЗПІЗНАТИ БУЛІНГ?</a:t>
            </a:r>
            <a:endParaRPr lang="ru-RU" sz="3200" b="1" dirty="0">
              <a:solidFill>
                <a:srgbClr val="C00000"/>
              </a:solidFill>
              <a:latin typeface="Times New Roman" pitchFamily="18" charset="0"/>
              <a:cs typeface="Times New Roman" pitchFamily="18" charset="0"/>
            </a:endParaRPr>
          </a:p>
        </p:txBody>
      </p:sp>
      <p:sp>
        <p:nvSpPr>
          <p:cNvPr id="5" name="Округлений прямокутник 5"/>
          <p:cNvSpPr txBox="1">
            <a:spLocks noGrp="1"/>
          </p:cNvSpPr>
          <p:nvPr>
            <p:ph idx="1"/>
          </p:nvPr>
        </p:nvSpPr>
        <p:spPr>
          <a:xfrm>
            <a:off x="441325" y="1549400"/>
            <a:ext cx="8347075" cy="4873625"/>
          </a:xfrm>
          <a:prstGeom prst="round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fontAlgn="auto">
              <a:spcAft>
                <a:spcPts val="0"/>
              </a:spcAft>
              <a:buFont typeface="Wingdings" pitchFamily="2" charset="2"/>
              <a:buChar char="Ø"/>
              <a:defRPr/>
            </a:pPr>
            <a:r>
              <a:rPr lang="uk-UA" sz="2400" b="1" dirty="0">
                <a:latin typeface="Times New Roman" pitchFamily="18" charset="0"/>
                <a:cs typeface="Times New Roman" pitchFamily="18" charset="0"/>
              </a:rPr>
              <a:t>К</a:t>
            </a:r>
            <a:r>
              <a:rPr lang="uk-UA" sz="2400" b="1" dirty="0" smtClean="0">
                <a:latin typeface="Times New Roman" pitchFamily="18" charset="0"/>
                <a:cs typeface="Times New Roman" pitchFamily="18" charset="0"/>
              </a:rPr>
              <a:t>огось затискають в кутку </a:t>
            </a:r>
            <a:r>
              <a:rPr lang="uk-UA" sz="2400" b="1" dirty="0" smtClean="0">
                <a:latin typeface="Times New Roman" pitchFamily="18" charset="0"/>
                <a:cs typeface="Times New Roman" pitchFamily="18" charset="0"/>
              </a:rPr>
              <a:t>приміщення.</a:t>
            </a:r>
            <a:endParaRPr lang="uk-UA" sz="24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400" b="1" dirty="0" smtClean="0">
                <a:latin typeface="Times New Roman" pitchFamily="18" charset="0"/>
                <a:cs typeface="Times New Roman" pitchFamily="18" charset="0"/>
              </a:rPr>
              <a:t>Коли дорослий підходить до групки дітей вони, замовкають, розбігаються, різко змінюють діяльність (можуть обійняти «жертву», начебто все в порядку</a:t>
            </a:r>
            <a:r>
              <a:rPr lang="uk-UA" sz="2400" b="1" dirty="0" smtClean="0">
                <a:latin typeface="Times New Roman" pitchFamily="18" charset="0"/>
                <a:cs typeface="Times New Roman" pitchFamily="18" charset="0"/>
              </a:rPr>
              <a:t>).</a:t>
            </a:r>
            <a:endParaRPr lang="uk-UA" sz="24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400" b="1" dirty="0" smtClean="0">
                <a:latin typeface="Times New Roman" pitchFamily="18" charset="0"/>
                <a:cs typeface="Times New Roman" pitchFamily="18" charset="0"/>
              </a:rPr>
              <a:t>Один з учнів не обирається іншими (тобто перебуває в </a:t>
            </a:r>
            <a:r>
              <a:rPr lang="uk-UA" sz="2400" b="1" dirty="0" smtClean="0">
                <a:latin typeface="Times New Roman" pitchFamily="18" charset="0"/>
                <a:cs typeface="Times New Roman" pitchFamily="18" charset="0"/>
              </a:rPr>
              <a:t>ізоляції.</a:t>
            </a:r>
            <a:endParaRPr lang="uk-UA" sz="24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400" b="1" dirty="0" smtClean="0">
                <a:latin typeface="Times New Roman" pitchFamily="18" charset="0"/>
                <a:cs typeface="Times New Roman" pitchFamily="18" charset="0"/>
              </a:rPr>
              <a:t>Весь клас насміхається над одним і тим же </a:t>
            </a:r>
            <a:r>
              <a:rPr lang="uk-UA" sz="2400" b="1" dirty="0" smtClean="0">
                <a:latin typeface="Times New Roman" pitchFamily="18" charset="0"/>
                <a:cs typeface="Times New Roman" pitchFamily="18" charset="0"/>
              </a:rPr>
              <a:t>учнем.</a:t>
            </a:r>
            <a:endParaRPr lang="uk-UA" sz="24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400" b="1" dirty="0" smtClean="0">
                <a:latin typeface="Times New Roman" pitchFamily="18" charset="0"/>
                <a:cs typeface="Times New Roman" pitchFamily="18" charset="0"/>
              </a:rPr>
              <a:t>Використання дуже образливих </a:t>
            </a:r>
            <a:r>
              <a:rPr lang="uk-UA" sz="2400" b="1" dirty="0" smtClean="0">
                <a:latin typeface="Times New Roman" pitchFamily="18" charset="0"/>
                <a:cs typeface="Times New Roman" pitchFamily="18" charset="0"/>
              </a:rPr>
              <a:t>прізвиськ.</a:t>
            </a:r>
            <a:endParaRPr lang="uk-UA" sz="24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400" b="1" dirty="0" smtClean="0">
                <a:latin typeface="Times New Roman" pitchFamily="18" charset="0"/>
                <a:cs typeface="Times New Roman" pitchFamily="18" charset="0"/>
              </a:rPr>
              <a:t>Зовнішній вигляд (по обличчю одного з учнів: блідий, червоний (у плямах ), в сльозах, наляканий, ознаки насильства на </a:t>
            </a:r>
            <a:r>
              <a:rPr lang="uk-UA" sz="2400" b="1" dirty="0" smtClean="0">
                <a:latin typeface="Times New Roman" pitchFamily="18" charset="0"/>
                <a:cs typeface="Times New Roman" pitchFamily="18" charset="0"/>
              </a:rPr>
              <a:t>тілі.</a:t>
            </a:r>
            <a:endParaRPr lang="uk-UA" sz="24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400" b="1" dirty="0" smtClean="0">
                <a:latin typeface="Times New Roman" pitchFamily="18" charset="0"/>
                <a:cs typeface="Times New Roman" pitchFamily="18" charset="0"/>
              </a:rPr>
              <a:t>Молодші школярі бояться зайти в </a:t>
            </a:r>
            <a:r>
              <a:rPr lang="uk-UA" sz="2400" b="1" dirty="0" smtClean="0">
                <a:latin typeface="Times New Roman" pitchFamily="18" charset="0"/>
                <a:cs typeface="Times New Roman" pitchFamily="18" charset="0"/>
              </a:rPr>
              <a:t>туалет.</a:t>
            </a:r>
            <a:endParaRPr lang="uk-UA" sz="24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400" b="1" dirty="0" smtClean="0">
                <a:latin typeface="Times New Roman" pitchFamily="18" charset="0"/>
                <a:cs typeface="Times New Roman" pitchFamily="18" charset="0"/>
              </a:rPr>
              <a:t>Школярі після уроків не розходяться, когось чекають біля </a:t>
            </a:r>
            <a:r>
              <a:rPr lang="uk-UA" sz="2400" b="1" dirty="0" smtClean="0">
                <a:latin typeface="Times New Roman" pitchFamily="18" charset="0"/>
                <a:cs typeface="Times New Roman" pitchFamily="18" charset="0"/>
              </a:rPr>
              <a:t>школи.</a:t>
            </a:r>
            <a:endParaRPr lang="uk-UA" sz="2200" b="1" dirty="0">
              <a:latin typeface="Times New Roman" pitchFamily="18" charset="0"/>
              <a:cs typeface="Times New Roman" pitchFamily="18" charset="0"/>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круглений прямокутник 3"/>
          <p:cNvSpPr>
            <a:spLocks noGrp="1"/>
          </p:cNvSpPr>
          <p:nvPr>
            <p:ph type="title"/>
          </p:nvPr>
        </p:nvSpPr>
        <p:spPr>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rtlCol="0">
            <a:normAutofit/>
          </a:bodyPr>
          <a:lstStyle/>
          <a:p>
            <a:pPr fontAlgn="auto">
              <a:spcAft>
                <a:spcPts val="0"/>
              </a:spcAft>
              <a:defRPr/>
            </a:pPr>
            <a:r>
              <a:rPr lang="uk-UA" sz="3200" b="1" dirty="0" smtClean="0">
                <a:solidFill>
                  <a:srgbClr val="C00000"/>
                </a:solidFill>
                <a:latin typeface="Times New Roman" pitchFamily="18" charset="0"/>
                <a:cs typeface="Times New Roman" pitchFamily="18" charset="0"/>
              </a:rPr>
              <a:t>НАЙПОШИРЕНІШІ ФОРМИ БУЛІНГУ</a:t>
            </a:r>
            <a:endParaRPr lang="ru-RU" sz="3200" b="1" dirty="0">
              <a:solidFill>
                <a:srgbClr val="C00000"/>
              </a:solidFill>
              <a:latin typeface="Times New Roman" pitchFamily="18" charset="0"/>
              <a:cs typeface="Times New Roman" pitchFamily="18" charset="0"/>
            </a:endParaRPr>
          </a:p>
        </p:txBody>
      </p:sp>
      <p:sp>
        <p:nvSpPr>
          <p:cNvPr id="5" name="Округлений прямокутник 5"/>
          <p:cNvSpPr>
            <a:spLocks noGrp="1"/>
          </p:cNvSpPr>
          <p:nvPr>
            <p:ph idx="1"/>
          </p:nvPr>
        </p:nvSpPr>
        <p:spPr>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normAutofit fontScale="70000" lnSpcReduction="20000"/>
          </a:bodyPr>
          <a:lstStyle/>
          <a:p>
            <a:pPr marL="0" indent="268288" algn="just" fontAlgn="auto">
              <a:spcAft>
                <a:spcPts val="0"/>
              </a:spcAft>
              <a:buFont typeface="Wingdings" pitchFamily="2" charset="2"/>
              <a:buChar char="Ø"/>
              <a:defRPr/>
            </a:pPr>
            <a:r>
              <a:rPr lang="uk-UA" b="1" dirty="0" smtClean="0">
                <a:latin typeface="Times New Roman" pitchFamily="18" charset="0"/>
                <a:cs typeface="Times New Roman" pitchFamily="18" charset="0"/>
              </a:rPr>
              <a:t>Словесні образи, глузування, обзивання, </a:t>
            </a:r>
            <a:r>
              <a:rPr lang="uk-UA" b="1" dirty="0" smtClean="0">
                <a:latin typeface="Times New Roman" pitchFamily="18" charset="0"/>
                <a:cs typeface="Times New Roman" pitchFamily="18" charset="0"/>
              </a:rPr>
              <a:t>погрози. </a:t>
            </a:r>
            <a:endParaRPr lang="uk-UA" b="1" dirty="0" smtClean="0">
              <a:latin typeface="Times New Roman" pitchFamily="18" charset="0"/>
              <a:cs typeface="Times New Roman" pitchFamily="18" charset="0"/>
            </a:endParaRPr>
          </a:p>
          <a:p>
            <a:pPr marL="0" indent="268288" algn="just" fontAlgn="auto">
              <a:spcAft>
                <a:spcPts val="0"/>
              </a:spcAft>
              <a:buFont typeface="Wingdings" pitchFamily="2" charset="2"/>
              <a:buChar char="Ø"/>
              <a:defRPr/>
            </a:pPr>
            <a:r>
              <a:rPr lang="uk-UA" b="1" dirty="0" smtClean="0">
                <a:latin typeface="Times New Roman" pitchFamily="18" charset="0"/>
                <a:cs typeface="Times New Roman" pitchFamily="18" charset="0"/>
              </a:rPr>
              <a:t>Образливі жести або дії, наприклад, </a:t>
            </a:r>
            <a:r>
              <a:rPr lang="uk-UA" b="1" dirty="0" smtClean="0">
                <a:latin typeface="Times New Roman" pitchFamily="18" charset="0"/>
                <a:cs typeface="Times New Roman" pitchFamily="18" charset="0"/>
              </a:rPr>
              <a:t>плювки.</a:t>
            </a:r>
            <a:endParaRPr lang="uk-UA" b="1" dirty="0" smtClean="0">
              <a:latin typeface="Times New Roman" pitchFamily="18" charset="0"/>
              <a:cs typeface="Times New Roman" pitchFamily="18" charset="0"/>
            </a:endParaRPr>
          </a:p>
          <a:p>
            <a:pPr marL="0" indent="268288" algn="just" fontAlgn="auto">
              <a:spcAft>
                <a:spcPts val="0"/>
              </a:spcAft>
              <a:buFont typeface="Wingdings" pitchFamily="2" charset="2"/>
              <a:buChar char="Ø"/>
              <a:defRPr/>
            </a:pPr>
            <a:r>
              <a:rPr lang="uk-UA" b="1" dirty="0" smtClean="0">
                <a:latin typeface="Times New Roman" pitchFamily="18" charset="0"/>
                <a:cs typeface="Times New Roman" pitchFamily="18" charset="0"/>
              </a:rPr>
              <a:t>Залякування за допомогою слів, загрозливих інтонацій з метою змусити жертву щось зробити чи не зробити.</a:t>
            </a:r>
          </a:p>
          <a:p>
            <a:pPr marL="0" indent="268288" algn="just" fontAlgn="auto">
              <a:spcAft>
                <a:spcPts val="0"/>
              </a:spcAft>
              <a:buFont typeface="Wingdings" pitchFamily="2" charset="2"/>
              <a:buChar char="Ø"/>
              <a:defRPr/>
            </a:pPr>
            <a:r>
              <a:rPr lang="uk-UA" b="1" dirty="0" smtClean="0">
                <a:latin typeface="Times New Roman" pitchFamily="18" charset="0"/>
                <a:cs typeface="Times New Roman" pitchFamily="18" charset="0"/>
              </a:rPr>
              <a:t>Ігнорування, відмова від спілкування, виключення з гри, </a:t>
            </a:r>
            <a:r>
              <a:rPr lang="uk-UA" b="1" dirty="0" smtClean="0">
                <a:latin typeface="Times New Roman" pitchFamily="18" charset="0"/>
                <a:cs typeface="Times New Roman" pitchFamily="18" charset="0"/>
              </a:rPr>
              <a:t>бойкот.</a:t>
            </a:r>
            <a:endParaRPr lang="uk-UA" b="1" dirty="0" smtClean="0">
              <a:latin typeface="Times New Roman" pitchFamily="18" charset="0"/>
              <a:cs typeface="Times New Roman" pitchFamily="18" charset="0"/>
            </a:endParaRPr>
          </a:p>
          <a:p>
            <a:pPr marL="0" indent="268288" algn="just" fontAlgn="auto">
              <a:spcAft>
                <a:spcPts val="0"/>
              </a:spcAft>
              <a:buFont typeface="Wingdings" pitchFamily="2" charset="2"/>
              <a:buChar char="Ø"/>
              <a:defRPr/>
            </a:pPr>
            <a:r>
              <a:rPr lang="uk-UA" b="1" dirty="0" smtClean="0">
                <a:latin typeface="Times New Roman" pitchFamily="18" charset="0"/>
                <a:cs typeface="Times New Roman" pitchFamily="18" charset="0"/>
              </a:rPr>
              <a:t>Вимагання грошей, їжі, речей, умисне пошкодження особистого майна </a:t>
            </a:r>
            <a:r>
              <a:rPr lang="uk-UA" b="1" dirty="0" smtClean="0">
                <a:latin typeface="Times New Roman" pitchFamily="18" charset="0"/>
                <a:cs typeface="Times New Roman" pitchFamily="18" charset="0"/>
              </a:rPr>
              <a:t>жертви. </a:t>
            </a:r>
            <a:endParaRPr lang="uk-UA" b="1" dirty="0" smtClean="0">
              <a:latin typeface="Times New Roman" pitchFamily="18" charset="0"/>
              <a:cs typeface="Times New Roman" pitchFamily="18" charset="0"/>
            </a:endParaRPr>
          </a:p>
          <a:p>
            <a:pPr marL="0" indent="268288" algn="just" fontAlgn="auto">
              <a:spcAft>
                <a:spcPts val="0"/>
              </a:spcAft>
              <a:buFont typeface="Wingdings" pitchFamily="2" charset="2"/>
              <a:buChar char="Ø"/>
              <a:defRPr/>
            </a:pPr>
            <a:r>
              <a:rPr lang="uk-UA" b="1" dirty="0" smtClean="0">
                <a:latin typeface="Times New Roman" pitchFamily="18" charset="0"/>
                <a:cs typeface="Times New Roman" pitchFamily="18" charset="0"/>
              </a:rPr>
              <a:t>Фізичне насилля (удари, щипки, штовхання, підніжки, викручування рук, будь-які інші дії, що заподіюють біль і навіть тілесні ушкодження</a:t>
            </a:r>
            <a:r>
              <a:rPr lang="uk-UA" b="1" dirty="0" smtClean="0">
                <a:latin typeface="Times New Roman" pitchFamily="18" charset="0"/>
                <a:cs typeface="Times New Roman" pitchFamily="18" charset="0"/>
              </a:rPr>
              <a:t>).</a:t>
            </a:r>
            <a:endParaRPr lang="uk-UA" b="1" dirty="0" smtClean="0">
              <a:latin typeface="Times New Roman" pitchFamily="18" charset="0"/>
              <a:cs typeface="Times New Roman" pitchFamily="18" charset="0"/>
            </a:endParaRPr>
          </a:p>
          <a:p>
            <a:pPr marL="0" indent="268288" algn="just" fontAlgn="auto">
              <a:spcAft>
                <a:spcPts val="0"/>
              </a:spcAft>
              <a:buFont typeface="Wingdings" pitchFamily="2" charset="2"/>
              <a:buChar char="Ø"/>
              <a:defRPr/>
            </a:pPr>
            <a:r>
              <a:rPr lang="uk-UA" b="1" dirty="0" smtClean="0">
                <a:latin typeface="Times New Roman" pitchFamily="18" charset="0"/>
                <a:cs typeface="Times New Roman" pitchFamily="18" charset="0"/>
              </a:rPr>
              <a:t>Приниження за допомогою мобільних телефонів та Інтернету (СМС- повідомлення, електронні листи, образливі репліки й коментарі в чатах і т.д.), поширення чуток і </a:t>
            </a:r>
            <a:r>
              <a:rPr lang="uk-UA" b="1" dirty="0" smtClean="0">
                <a:latin typeface="Times New Roman" pitchFamily="18" charset="0"/>
                <a:cs typeface="Times New Roman" pitchFamily="18" charset="0"/>
              </a:rPr>
              <a:t>пліток.</a:t>
            </a:r>
            <a:endParaRPr lang="uk-UA" b="1" dirty="0" smtClean="0">
              <a:latin typeface="Times New Roman" pitchFamily="18" charset="0"/>
              <a:cs typeface="Times New Roman" pitchFamily="18" charset="0"/>
            </a:endParaRPr>
          </a:p>
          <a:p>
            <a:pPr algn="just" fontAlgn="auto">
              <a:spcAft>
                <a:spcPts val="0"/>
              </a:spcAft>
              <a:buFont typeface="Arial" panose="020B0604020202020204" pitchFamily="34" charset="0"/>
              <a:buChar char="•"/>
              <a:defRPr/>
            </a:pPr>
            <a:endParaRPr lang="uk-UA" b="1" dirty="0">
              <a:solidFill>
                <a:srgbClr val="000046"/>
              </a:solidFill>
              <a:latin typeface="Times New Roman" pitchFamily="18" charset="0"/>
              <a:cs typeface="Times New Roman" pitchFamily="18" charset="0"/>
            </a:endParaRP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endParaRPr lang="ru-RU" smtClean="0"/>
          </a:p>
        </p:txBody>
      </p:sp>
      <p:sp>
        <p:nvSpPr>
          <p:cNvPr id="4" name="Округлений прямокутник 3"/>
          <p:cNvSpPr txBox="1">
            <a:spLocks/>
          </p:cNvSpPr>
          <p:nvPr/>
        </p:nvSpPr>
        <p:spPr>
          <a:xfrm>
            <a:off x="441325" y="301625"/>
            <a:ext cx="8347075" cy="1120775"/>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chor="ctr">
            <a:norm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uk-UA" sz="3200" b="1" dirty="0" smtClean="0">
                <a:solidFill>
                  <a:srgbClr val="C00000"/>
                </a:solidFill>
                <a:latin typeface="Times New Roman" pitchFamily="18" charset="0"/>
                <a:cs typeface="Times New Roman" pitchFamily="18" charset="0"/>
              </a:rPr>
              <a:t>СТАДІЇ ШКІЛЬНОГО БУЛІНГУ</a:t>
            </a:r>
            <a:endParaRPr lang="ru-RU" sz="3200" b="1" dirty="0">
              <a:solidFill>
                <a:srgbClr val="C00000"/>
              </a:solidFill>
              <a:latin typeface="Times New Roman" pitchFamily="18" charset="0"/>
              <a:cs typeface="Times New Roman" pitchFamily="18" charset="0"/>
            </a:endParaRPr>
          </a:p>
        </p:txBody>
      </p:sp>
      <p:sp>
        <p:nvSpPr>
          <p:cNvPr id="5" name="Округлений прямокутник 5"/>
          <p:cNvSpPr txBox="1">
            <a:spLocks noGrp="1"/>
          </p:cNvSpPr>
          <p:nvPr>
            <p:ph idx="1"/>
          </p:nvPr>
        </p:nvSpPr>
        <p:spPr>
          <a:xfrm>
            <a:off x="430213" y="1635125"/>
            <a:ext cx="8380412" cy="4541838"/>
          </a:xfrm>
          <a:prstGeom prst="round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268288" algn="just" fontAlgn="auto">
              <a:spcAft>
                <a:spcPts val="0"/>
              </a:spcAft>
              <a:buFont typeface="Wingdings" pitchFamily="2" charset="2"/>
              <a:buChar char="Ø"/>
              <a:defRPr/>
            </a:pPr>
            <a:r>
              <a:rPr lang="uk-UA" b="1" i="1" dirty="0" smtClean="0">
                <a:latin typeface="Times New Roman" pitchFamily="18" charset="0"/>
                <a:cs typeface="Times New Roman" pitchFamily="18" charset="0"/>
              </a:rPr>
              <a:t> </a:t>
            </a:r>
            <a:r>
              <a:rPr lang="uk-UA" sz="2400" b="1" dirty="0" smtClean="0">
                <a:solidFill>
                  <a:srgbClr val="C00000"/>
                </a:solidFill>
                <a:latin typeface="Times New Roman" pitchFamily="18" charset="0"/>
                <a:cs typeface="Times New Roman" pitchFamily="18" charset="0"/>
              </a:rPr>
              <a:t>Утворення булінг-угрупувань </a:t>
            </a:r>
            <a:r>
              <a:rPr lang="uk-UA" sz="2400" b="1" dirty="0" smtClean="0">
                <a:latin typeface="Times New Roman" pitchFamily="18" charset="0"/>
                <a:cs typeface="Times New Roman" pitchFamily="18" charset="0"/>
              </a:rPr>
              <a:t>(навколо «лідера» створюється група «прихильників</a:t>
            </a:r>
            <a:r>
              <a:rPr lang="uk-UA" sz="2400" b="1" dirty="0" smtClean="0">
                <a:latin typeface="Times New Roman" pitchFamily="18" charset="0"/>
                <a:cs typeface="Times New Roman" pitchFamily="18" charset="0"/>
              </a:rPr>
              <a:t>»). </a:t>
            </a:r>
            <a:endParaRPr lang="uk-UA" sz="2400" b="1" dirty="0" smtClean="0">
              <a:latin typeface="Times New Roman" pitchFamily="18" charset="0"/>
              <a:cs typeface="Times New Roman" pitchFamily="18" charset="0"/>
            </a:endParaRPr>
          </a:p>
          <a:p>
            <a:pPr marL="0" indent="268288" algn="just" fontAlgn="auto">
              <a:spcAft>
                <a:spcPts val="0"/>
              </a:spcAft>
              <a:buFont typeface="Wingdings" pitchFamily="2" charset="2"/>
              <a:buChar char="Ø"/>
              <a:defRPr/>
            </a:pPr>
            <a:r>
              <a:rPr lang="uk-UA" sz="2400" b="1" i="1" dirty="0" smtClean="0">
                <a:latin typeface="Times New Roman" pitchFamily="18" charset="0"/>
                <a:cs typeface="Times New Roman" pitchFamily="18" charset="0"/>
              </a:rPr>
              <a:t> </a:t>
            </a:r>
            <a:r>
              <a:rPr lang="uk-UA" sz="2400" b="1" dirty="0" smtClean="0">
                <a:solidFill>
                  <a:srgbClr val="C00000"/>
                </a:solidFill>
                <a:latin typeface="Times New Roman" pitchFamily="18" charset="0"/>
                <a:cs typeface="Times New Roman" pitchFamily="18" charset="0"/>
              </a:rPr>
              <a:t>Початок конфлікту і його ескалація</a:t>
            </a:r>
            <a:r>
              <a:rPr lang="uk-UA" sz="2400" b="1" i="1" dirty="0" smtClean="0">
                <a:solidFill>
                  <a:srgbClr val="C00000"/>
                </a:solidFill>
                <a:latin typeface="Times New Roman" pitchFamily="18" charset="0"/>
                <a:cs typeface="Times New Roman" pitchFamily="18" charset="0"/>
              </a:rPr>
              <a:t>.</a:t>
            </a:r>
            <a:r>
              <a:rPr lang="uk-UA" sz="2400" b="1" dirty="0" smtClean="0">
                <a:solidFill>
                  <a:srgbClr val="C00000"/>
                </a:solidFill>
                <a:latin typeface="Times New Roman" pitchFamily="18" charset="0"/>
                <a:cs typeface="Times New Roman" pitchFamily="18" charset="0"/>
              </a:rPr>
              <a:t> </a:t>
            </a:r>
            <a:r>
              <a:rPr lang="uk-UA" sz="2400" b="1" dirty="0" smtClean="0">
                <a:latin typeface="Times New Roman" pitchFamily="18" charset="0"/>
                <a:cs typeface="Times New Roman" pitchFamily="18" charset="0"/>
              </a:rPr>
              <a:t>З боку агресора – початок і повторення насильницьких дій. З боку жертви – приниження, страх, тривожність, втрата здатності і волі до </a:t>
            </a:r>
            <a:r>
              <a:rPr lang="uk-UA" sz="2400" b="1" dirty="0" smtClean="0">
                <a:latin typeface="Times New Roman" pitchFamily="18" charset="0"/>
                <a:cs typeface="Times New Roman" pitchFamily="18" charset="0"/>
              </a:rPr>
              <a:t>супротиву. </a:t>
            </a:r>
            <a:endParaRPr lang="uk-UA" sz="2400" b="1" dirty="0" smtClean="0">
              <a:latin typeface="Times New Roman" pitchFamily="18" charset="0"/>
              <a:cs typeface="Times New Roman" pitchFamily="18" charset="0"/>
            </a:endParaRPr>
          </a:p>
          <a:p>
            <a:pPr marL="0" indent="268288" algn="just" fontAlgn="auto">
              <a:spcAft>
                <a:spcPts val="0"/>
              </a:spcAft>
              <a:buFont typeface="Wingdings" pitchFamily="2" charset="2"/>
              <a:buChar char="Ø"/>
              <a:defRPr/>
            </a:pPr>
            <a:r>
              <a:rPr lang="uk-UA" sz="2400" b="1" dirty="0" smtClean="0">
                <a:latin typeface="Times New Roman" pitchFamily="18" charset="0"/>
                <a:cs typeface="Times New Roman" pitchFamily="18" charset="0"/>
              </a:rPr>
              <a:t> </a:t>
            </a:r>
            <a:r>
              <a:rPr lang="uk-UA" sz="2400" b="1" dirty="0" smtClean="0">
                <a:solidFill>
                  <a:srgbClr val="C00000"/>
                </a:solidFill>
                <a:latin typeface="Times New Roman" pitchFamily="18" charset="0"/>
                <a:cs typeface="Times New Roman" pitchFamily="18" charset="0"/>
              </a:rPr>
              <a:t>Деструктивна поведінка</a:t>
            </a:r>
            <a:r>
              <a:rPr lang="uk-UA" sz="2400" b="1" i="1" dirty="0" smtClean="0">
                <a:latin typeface="Times New Roman" pitchFamily="18" charset="0"/>
                <a:cs typeface="Times New Roman" pitchFamily="18" charset="0"/>
              </a:rPr>
              <a:t>.</a:t>
            </a:r>
            <a:r>
              <a:rPr lang="uk-UA" sz="2400" b="1" dirty="0" smtClean="0">
                <a:latin typeface="Times New Roman" pitchFamily="18" charset="0"/>
                <a:cs typeface="Times New Roman" pitchFamily="18" charset="0"/>
              </a:rPr>
              <a:t> За учнем закріплюється статус жертви. Його звинувачують у ситуації, що склалась. Жертва вірить, що винна в знущаннях над </a:t>
            </a:r>
            <a:r>
              <a:rPr lang="uk-UA" sz="2400" b="1" dirty="0" smtClean="0">
                <a:latin typeface="Times New Roman" pitchFamily="18" charset="0"/>
                <a:cs typeface="Times New Roman" pitchFamily="18" charset="0"/>
              </a:rPr>
              <a:t>собою. </a:t>
            </a:r>
            <a:endParaRPr lang="uk-UA" sz="2400" b="1" dirty="0" smtClean="0">
              <a:latin typeface="Times New Roman" pitchFamily="18" charset="0"/>
              <a:cs typeface="Times New Roman" pitchFamily="18" charset="0"/>
            </a:endParaRPr>
          </a:p>
          <a:p>
            <a:pPr marL="0" indent="268288" algn="just" fontAlgn="auto">
              <a:spcAft>
                <a:spcPts val="0"/>
              </a:spcAft>
              <a:buFont typeface="Wingdings" pitchFamily="2" charset="2"/>
              <a:buChar char="Ø"/>
              <a:defRPr/>
            </a:pPr>
            <a:r>
              <a:rPr lang="uk-UA" sz="2400" b="1" dirty="0" smtClean="0">
                <a:latin typeface="Times New Roman" pitchFamily="18" charset="0"/>
                <a:cs typeface="Times New Roman" pitchFamily="18" charset="0"/>
              </a:rPr>
              <a:t> </a:t>
            </a:r>
            <a:r>
              <a:rPr lang="uk-UA" sz="2400" b="1" dirty="0" smtClean="0">
                <a:solidFill>
                  <a:srgbClr val="C00000"/>
                </a:solidFill>
                <a:latin typeface="Times New Roman" pitchFamily="18" charset="0"/>
                <a:cs typeface="Times New Roman" pitchFamily="18" charset="0"/>
              </a:rPr>
              <a:t>Вигнання</a:t>
            </a:r>
            <a:r>
              <a:rPr lang="uk-UA" sz="2400" b="1" i="1" dirty="0" smtClean="0">
                <a:solidFill>
                  <a:srgbClr val="C00000"/>
                </a:solidFill>
                <a:latin typeface="Times New Roman" pitchFamily="18" charset="0"/>
                <a:cs typeface="Times New Roman" pitchFamily="18" charset="0"/>
              </a:rPr>
              <a:t>.</a:t>
            </a:r>
            <a:r>
              <a:rPr lang="uk-UA" sz="2400" b="1" dirty="0" smtClean="0">
                <a:latin typeface="Times New Roman" pitchFamily="18" charset="0"/>
                <a:cs typeface="Times New Roman" pitchFamily="18" charset="0"/>
              </a:rPr>
              <a:t> Пропуски занять, перехід до іншої </a:t>
            </a:r>
            <a:r>
              <a:rPr lang="uk-UA" sz="2400" b="1" dirty="0" smtClean="0">
                <a:latin typeface="Times New Roman" pitchFamily="18" charset="0"/>
                <a:cs typeface="Times New Roman" pitchFamily="18" charset="0"/>
              </a:rPr>
              <a:t>школи.</a:t>
            </a:r>
            <a:endParaRPr lang="uk-UA" sz="2400" b="1" dirty="0">
              <a:latin typeface="Times New Roman" pitchFamily="18" charset="0"/>
              <a:cs typeface="Times New Roman" pitchFamily="18" charset="0"/>
            </a:endParaRP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endParaRPr lang="ru-RU" smtClean="0"/>
          </a:p>
        </p:txBody>
      </p:sp>
      <p:sp>
        <p:nvSpPr>
          <p:cNvPr id="4" name="Округлений прямокутник 3"/>
          <p:cNvSpPr txBox="1">
            <a:spLocks/>
          </p:cNvSpPr>
          <p:nvPr/>
        </p:nvSpPr>
        <p:spPr>
          <a:xfrm>
            <a:off x="441325" y="301625"/>
            <a:ext cx="8347075" cy="1120775"/>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chor="ctr">
            <a:norm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uk-UA" sz="3200" b="1" dirty="0" smtClean="0">
                <a:solidFill>
                  <a:srgbClr val="C00000"/>
                </a:solidFill>
                <a:latin typeface="Times New Roman" pitchFamily="18" charset="0"/>
                <a:cs typeface="Times New Roman" pitchFamily="18" charset="0"/>
              </a:rPr>
              <a:t>НАСЛІДКИ ШКІЛЬНОГО БУЛІНГ</a:t>
            </a:r>
            <a:r>
              <a:rPr lang="uk-UA" sz="3200" b="1" dirty="0">
                <a:solidFill>
                  <a:srgbClr val="C00000"/>
                </a:solidFill>
                <a:latin typeface="Times New Roman" pitchFamily="18" charset="0"/>
                <a:cs typeface="Times New Roman" pitchFamily="18" charset="0"/>
              </a:rPr>
              <a:t>У</a:t>
            </a:r>
            <a:endParaRPr lang="ru-RU" sz="3200" b="1" dirty="0">
              <a:solidFill>
                <a:srgbClr val="C00000"/>
              </a:solidFill>
              <a:latin typeface="Times New Roman" pitchFamily="18" charset="0"/>
              <a:cs typeface="Times New Roman" pitchFamily="18" charset="0"/>
            </a:endParaRPr>
          </a:p>
        </p:txBody>
      </p:sp>
      <p:sp>
        <p:nvSpPr>
          <p:cNvPr id="5" name="Округлений прямокутник 5"/>
          <p:cNvSpPr txBox="1">
            <a:spLocks noGrp="1"/>
          </p:cNvSpPr>
          <p:nvPr>
            <p:ph idx="1"/>
          </p:nvPr>
        </p:nvSpPr>
        <p:spPr>
          <a:xfrm>
            <a:off x="441325" y="1624084"/>
            <a:ext cx="8347075" cy="4817659"/>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fontAlgn="auto">
              <a:spcAft>
                <a:spcPts val="0"/>
              </a:spcAft>
              <a:buFont typeface="Wingdings" pitchFamily="2" charset="2"/>
              <a:buChar char="Ø"/>
              <a:defRPr/>
            </a:pPr>
            <a:r>
              <a:rPr lang="uk-UA" sz="2400" b="1" dirty="0" smtClean="0">
                <a:solidFill>
                  <a:srgbClr val="C00000"/>
                </a:solidFill>
                <a:latin typeface="Times New Roman" pitchFamily="18" charset="0"/>
                <a:cs typeface="Times New Roman" pitchFamily="18" charset="0"/>
              </a:rPr>
              <a:t>Неадекватне сприйняття </a:t>
            </a:r>
            <a:r>
              <a:rPr lang="uk-UA" sz="2400" b="1" dirty="0" smtClean="0">
                <a:solidFill>
                  <a:schemeClr val="tx1"/>
                </a:solidFill>
                <a:latin typeface="Times New Roman" pitchFamily="18" charset="0"/>
                <a:cs typeface="Times New Roman" pitchFamily="18" charset="0"/>
              </a:rPr>
              <a:t>се</a:t>
            </a:r>
            <a:r>
              <a:rPr lang="uk-UA" sz="2400" b="1" dirty="0" smtClean="0">
                <a:latin typeface="Times New Roman" pitchFamily="18" charset="0"/>
                <a:cs typeface="Times New Roman" pitchFamily="18" charset="0"/>
              </a:rPr>
              <a:t>бе – занижена самооцінка, комплекс неповноцінності, </a:t>
            </a:r>
            <a:r>
              <a:rPr lang="uk-UA" sz="2400" b="1" dirty="0" smtClean="0">
                <a:latin typeface="Times New Roman" pitchFamily="18" charset="0"/>
                <a:cs typeface="Times New Roman" pitchFamily="18" charset="0"/>
              </a:rPr>
              <a:t>беззахисність. </a:t>
            </a:r>
            <a:endParaRPr lang="uk-UA" sz="24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400" b="1" dirty="0" smtClean="0">
                <a:solidFill>
                  <a:srgbClr val="C00000"/>
                </a:solidFill>
                <a:latin typeface="Times New Roman" pitchFamily="18" charset="0"/>
                <a:cs typeface="Times New Roman" pitchFamily="18" charset="0"/>
              </a:rPr>
              <a:t>Негативне сприйняття однолітків </a:t>
            </a:r>
            <a:r>
              <a:rPr lang="uk-UA" sz="2400" b="1" dirty="0" smtClean="0">
                <a:latin typeface="Times New Roman" pitchFamily="18" charset="0"/>
                <a:cs typeface="Times New Roman" pitchFamily="18" charset="0"/>
              </a:rPr>
              <a:t>– відсторонення від спілкування, самотність, часті пропуски уроків у </a:t>
            </a:r>
            <a:r>
              <a:rPr lang="uk-UA" sz="2400" b="1" dirty="0" smtClean="0">
                <a:latin typeface="Times New Roman" pitchFamily="18" charset="0"/>
                <a:cs typeface="Times New Roman" pitchFamily="18" charset="0"/>
              </a:rPr>
              <a:t>школі. </a:t>
            </a:r>
            <a:endParaRPr lang="uk-UA" sz="24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400" b="1" dirty="0" smtClean="0">
                <a:solidFill>
                  <a:srgbClr val="C00000"/>
                </a:solidFill>
                <a:latin typeface="Times New Roman" pitchFamily="18" charset="0"/>
                <a:cs typeface="Times New Roman" pitchFamily="18" charset="0"/>
              </a:rPr>
              <a:t>Неадекватне сприйняття реальності </a:t>
            </a:r>
            <a:r>
              <a:rPr lang="uk-UA" sz="2400" b="1" dirty="0" smtClean="0">
                <a:latin typeface="Times New Roman" pitchFamily="18" charset="0"/>
                <a:cs typeface="Times New Roman" pitchFamily="18" charset="0"/>
              </a:rPr>
              <a:t>– підвищена тривожність, різноманітні фобії, </a:t>
            </a:r>
            <a:r>
              <a:rPr lang="uk-UA" sz="2400" b="1" dirty="0" smtClean="0">
                <a:latin typeface="Times New Roman" pitchFamily="18" charset="0"/>
                <a:cs typeface="Times New Roman" pitchFamily="18" charset="0"/>
              </a:rPr>
              <a:t>неврози. </a:t>
            </a:r>
            <a:endParaRPr lang="uk-UA" sz="24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400" b="1" dirty="0" smtClean="0">
                <a:solidFill>
                  <a:srgbClr val="C00000"/>
                </a:solidFill>
                <a:latin typeface="Times New Roman" pitchFamily="18" charset="0"/>
                <a:cs typeface="Times New Roman" pitchFamily="18" charset="0"/>
              </a:rPr>
              <a:t>Девіантна поведінка </a:t>
            </a:r>
            <a:r>
              <a:rPr lang="uk-UA" sz="2400" b="1" dirty="0" smtClean="0">
                <a:latin typeface="Times New Roman" pitchFamily="18" charset="0"/>
                <a:cs typeface="Times New Roman" pitchFamily="18" charset="0"/>
              </a:rPr>
              <a:t>– схильність до правопорушень, суїцидальні наміри, формування алкогольної, тютюнової чи наркотичної </a:t>
            </a:r>
            <a:r>
              <a:rPr lang="uk-UA" sz="2400" b="1" dirty="0" smtClean="0">
                <a:latin typeface="Times New Roman" pitchFamily="18" charset="0"/>
                <a:cs typeface="Times New Roman" pitchFamily="18" charset="0"/>
              </a:rPr>
              <a:t>залежності.</a:t>
            </a:r>
            <a:endParaRPr lang="uk-UA" sz="2400" b="1" dirty="0">
              <a:latin typeface="Times New Roman" pitchFamily="18" charset="0"/>
              <a:cs typeface="Times New Roman" pitchFamily="18" charset="0"/>
            </a:endParaRPr>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endParaRPr lang="ru-RU" smtClean="0"/>
          </a:p>
        </p:txBody>
      </p:sp>
      <p:sp>
        <p:nvSpPr>
          <p:cNvPr id="26626" name="Объект 2"/>
          <p:cNvSpPr>
            <a:spLocks noGrp="1"/>
          </p:cNvSpPr>
          <p:nvPr>
            <p:ph idx="1"/>
          </p:nvPr>
        </p:nvSpPr>
        <p:spPr/>
        <p:txBody>
          <a:bodyPr/>
          <a:lstStyle/>
          <a:p>
            <a:endParaRPr lang="ru-RU" smtClean="0"/>
          </a:p>
        </p:txBody>
      </p:sp>
      <p:sp>
        <p:nvSpPr>
          <p:cNvPr id="4" name="Округлений прямокутник 3"/>
          <p:cNvSpPr txBox="1">
            <a:spLocks/>
          </p:cNvSpPr>
          <p:nvPr/>
        </p:nvSpPr>
        <p:spPr>
          <a:xfrm>
            <a:off x="441325" y="301625"/>
            <a:ext cx="8347075" cy="1120775"/>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chor="ctr">
            <a:norm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uk-UA" sz="3200" b="1" dirty="0" smtClean="0">
                <a:solidFill>
                  <a:srgbClr val="C00000"/>
                </a:solidFill>
                <a:latin typeface="Times New Roman" pitchFamily="18" charset="0"/>
                <a:cs typeface="Times New Roman" pitchFamily="18" charset="0"/>
              </a:rPr>
              <a:t>ЩО МОЖУТЬ ЗРОБИТИ ВЧИТЕЛІ?</a:t>
            </a:r>
            <a:endParaRPr lang="ru-RU" sz="3200" b="1" dirty="0">
              <a:solidFill>
                <a:srgbClr val="C00000"/>
              </a:solidFill>
              <a:latin typeface="Times New Roman" pitchFamily="18" charset="0"/>
              <a:cs typeface="Times New Roman" pitchFamily="18" charset="0"/>
            </a:endParaRPr>
          </a:p>
        </p:txBody>
      </p:sp>
      <p:sp>
        <p:nvSpPr>
          <p:cNvPr id="5" name="Округлений прямокутник 5"/>
          <p:cNvSpPr txBox="1">
            <a:spLocks/>
          </p:cNvSpPr>
          <p:nvPr/>
        </p:nvSpPr>
        <p:spPr>
          <a:xfrm>
            <a:off x="441325" y="1570038"/>
            <a:ext cx="8347075" cy="4606925"/>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fontAlgn="auto">
              <a:spcAft>
                <a:spcPts val="0"/>
              </a:spcAft>
              <a:buFont typeface="Wingdings" pitchFamily="2" charset="2"/>
              <a:buChar char="Ø"/>
              <a:defRPr/>
            </a:pPr>
            <a:r>
              <a:rPr lang="uk-UA" sz="2000" b="1" dirty="0" smtClean="0">
                <a:solidFill>
                  <a:srgbClr val="C00000"/>
                </a:solidFill>
                <a:latin typeface="Times New Roman" pitchFamily="18" charset="0"/>
                <a:cs typeface="Times New Roman" pitchFamily="18" charset="0"/>
              </a:rPr>
              <a:t>Спільно з учнями виробити правила поведінки </a:t>
            </a:r>
            <a:r>
              <a:rPr lang="uk-UA" sz="2000" b="1" dirty="0" smtClean="0">
                <a:solidFill>
                  <a:schemeClr val="tx1"/>
                </a:solidFill>
                <a:latin typeface="Times New Roman" pitchFamily="18" charset="0"/>
                <a:cs typeface="Times New Roman" pitchFamily="18" charset="0"/>
              </a:rPr>
              <a:t>в класі, а потім і загальношкільні правила (</a:t>
            </a:r>
            <a:r>
              <a:rPr lang="uk-UA" sz="2000" b="1" dirty="0" smtClean="0">
                <a:latin typeface="Times New Roman" pitchFamily="18" charset="0"/>
                <a:cs typeface="Times New Roman" pitchFamily="18" charset="0"/>
              </a:rPr>
              <a:t>зрозумілі, точні і короткі</a:t>
            </a:r>
            <a:r>
              <a:rPr lang="uk-UA" sz="2000" b="1" dirty="0" smtClean="0">
                <a:latin typeface="Times New Roman" pitchFamily="18" charset="0"/>
                <a:cs typeface="Times New Roman" pitchFamily="18" charset="0"/>
              </a:rPr>
              <a:t>).</a:t>
            </a:r>
            <a:endParaRPr lang="uk-UA" sz="20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000" b="1" dirty="0" smtClean="0">
                <a:solidFill>
                  <a:srgbClr val="C00000"/>
                </a:solidFill>
                <a:latin typeface="Times New Roman" pitchFamily="18" charset="0"/>
                <a:cs typeface="Times New Roman" pitchFamily="18" charset="0"/>
              </a:rPr>
              <a:t>Виховувати, а не карати. </a:t>
            </a:r>
            <a:r>
              <a:rPr lang="uk-UA" sz="2000" b="1" dirty="0" smtClean="0">
                <a:latin typeface="Times New Roman" pitchFamily="18" charset="0"/>
                <a:cs typeface="Times New Roman" pitchFamily="18" charset="0"/>
              </a:rPr>
              <a:t>Осуд, зауваження, догана мають бути спрямовані на вчинок учня і його можливі наслідки, а не на особистість </a:t>
            </a:r>
            <a:r>
              <a:rPr lang="uk-UA" sz="2000" b="1" dirty="0" smtClean="0">
                <a:latin typeface="Times New Roman" pitchFamily="18" charset="0"/>
                <a:cs typeface="Times New Roman" pitchFamily="18" charset="0"/>
              </a:rPr>
              <a:t>порушник.</a:t>
            </a:r>
            <a:endParaRPr lang="uk-UA" sz="20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000" b="1" dirty="0" smtClean="0">
                <a:latin typeface="Times New Roman" pitchFamily="18" charset="0"/>
                <a:cs typeface="Times New Roman" pitchFamily="18" charset="0"/>
              </a:rPr>
              <a:t> </a:t>
            </a:r>
            <a:r>
              <a:rPr lang="uk-UA" sz="2000" b="1" dirty="0" smtClean="0">
                <a:solidFill>
                  <a:srgbClr val="C00000"/>
                </a:solidFill>
                <a:latin typeface="Times New Roman" pitchFamily="18" charset="0"/>
                <a:cs typeface="Times New Roman" pitchFamily="18" charset="0"/>
              </a:rPr>
              <a:t>Жоден випадок </a:t>
            </a:r>
            <a:r>
              <a:rPr lang="uk-UA" sz="2000" b="1" dirty="0" smtClean="0">
                <a:latin typeface="Times New Roman" pitchFamily="18" charset="0"/>
                <a:cs typeface="Times New Roman" pitchFamily="18" charset="0"/>
              </a:rPr>
              <a:t>насильства або цькування і жодну скаргу </a:t>
            </a:r>
            <a:r>
              <a:rPr lang="uk-UA" sz="2000" b="1" dirty="0" smtClean="0">
                <a:solidFill>
                  <a:srgbClr val="C00000"/>
                </a:solidFill>
                <a:latin typeface="Times New Roman" pitchFamily="18" charset="0"/>
                <a:cs typeface="Times New Roman" pitchFamily="18" charset="0"/>
              </a:rPr>
              <a:t>не залишати без уваги. </a:t>
            </a:r>
            <a:r>
              <a:rPr lang="uk-UA" sz="2000" b="1" dirty="0" smtClean="0">
                <a:latin typeface="Times New Roman" pitchFamily="18" charset="0"/>
                <a:cs typeface="Times New Roman" pitchFamily="18" charset="0"/>
              </a:rPr>
              <a:t>Учням важливо пояснити, що будь-які насильницькі дії, образливі слова є неприпустимими. Реакція має бути негайною (зупинити бійку, припинити знущання) та більш суворою при повторних випадках </a:t>
            </a:r>
            <a:r>
              <a:rPr lang="uk-UA" sz="2000" b="1" dirty="0" smtClean="0">
                <a:latin typeface="Times New Roman" pitchFamily="18" charset="0"/>
                <a:cs typeface="Times New Roman" pitchFamily="18" charset="0"/>
              </a:rPr>
              <a:t>агресії.</a:t>
            </a:r>
            <a:endParaRPr lang="uk-UA" sz="20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000" b="1" dirty="0" smtClean="0">
                <a:latin typeface="Times New Roman" pitchFamily="18" charset="0"/>
                <a:cs typeface="Times New Roman" pitchFamily="18" charset="0"/>
              </a:rPr>
              <a:t> При аналізі ситуації необхідно </a:t>
            </a:r>
            <a:r>
              <a:rPr lang="uk-UA" sz="2000" b="1" dirty="0" smtClean="0">
                <a:solidFill>
                  <a:srgbClr val="C00000"/>
                </a:solidFill>
                <a:latin typeface="Times New Roman" pitchFamily="18" charset="0"/>
                <a:cs typeface="Times New Roman" pitchFamily="18" charset="0"/>
              </a:rPr>
              <a:t>вислухати обидві сторони, підтримати потерпілого і обов'язково поговорити з кривдником</a:t>
            </a:r>
            <a:r>
              <a:rPr lang="uk-UA" sz="2000" b="1" dirty="0" smtClean="0">
                <a:latin typeface="Times New Roman" pitchFamily="18" charset="0"/>
                <a:cs typeface="Times New Roman" pitchFamily="18" charset="0"/>
              </a:rPr>
              <a:t>, щоб зрозуміти, чому він або вона так вчинили, що можна зробити, щоб таке не повторилося. До такої розмови варто залучити шкільного </a:t>
            </a:r>
            <a:r>
              <a:rPr lang="uk-UA" sz="2000" b="1" dirty="0" smtClean="0">
                <a:latin typeface="Times New Roman" pitchFamily="18" charset="0"/>
                <a:cs typeface="Times New Roman" pitchFamily="18" charset="0"/>
              </a:rPr>
              <a:t>психолога.</a:t>
            </a:r>
            <a:endParaRPr lang="uk-UA" sz="2000" b="1" dirty="0">
              <a:latin typeface="Times New Roman" pitchFamily="18" charset="0"/>
              <a:cs typeface="Times New Roman" pitchFamily="18" charset="0"/>
            </a:endParaRPr>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endParaRPr lang="ru-RU" smtClean="0"/>
          </a:p>
        </p:txBody>
      </p:sp>
      <p:sp>
        <p:nvSpPr>
          <p:cNvPr id="4" name="Округлений прямокутник 5"/>
          <p:cNvSpPr txBox="1">
            <a:spLocks noGrp="1"/>
          </p:cNvSpPr>
          <p:nvPr>
            <p:ph idx="1"/>
          </p:nvPr>
        </p:nvSpPr>
        <p:spPr>
          <a:xfrm>
            <a:off x="628650" y="398463"/>
            <a:ext cx="7886700" cy="5778500"/>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fontAlgn="auto">
              <a:spcAft>
                <a:spcPts val="0"/>
              </a:spcAft>
              <a:buFont typeface="Wingdings" pitchFamily="2" charset="2"/>
              <a:buChar char="Ø"/>
              <a:defRPr/>
            </a:pPr>
            <a:r>
              <a:rPr lang="uk-UA" sz="2000" b="1" dirty="0" smtClean="0">
                <a:latin typeface="Times New Roman" pitchFamily="18" charset="0"/>
                <a:cs typeface="Times New Roman" pitchFamily="18" charset="0"/>
              </a:rPr>
              <a:t>Можна</a:t>
            </a:r>
            <a:r>
              <a:rPr lang="uk-UA" sz="2000" b="1" dirty="0" smtClean="0">
                <a:solidFill>
                  <a:srgbClr val="C00000"/>
                </a:solidFill>
                <a:latin typeface="Times New Roman" pitchFamily="18" charset="0"/>
                <a:cs typeface="Times New Roman" pitchFamily="18" charset="0"/>
              </a:rPr>
              <a:t> </a:t>
            </a:r>
            <a:r>
              <a:rPr lang="uk-UA" sz="2000" b="1" dirty="0">
                <a:solidFill>
                  <a:srgbClr val="C00000"/>
                </a:solidFill>
                <a:latin typeface="Times New Roman" pitchFamily="18" charset="0"/>
                <a:cs typeface="Times New Roman" pitchFamily="18" charset="0"/>
              </a:rPr>
              <a:t>пересадити учнів, запропонувати вибачитися, написати записку батькам або викликати їх, позбавити учня можливості брати участь у позакласному </a:t>
            </a:r>
            <a:r>
              <a:rPr lang="uk-UA" sz="2000" b="1" dirty="0" smtClean="0">
                <a:solidFill>
                  <a:srgbClr val="C00000"/>
                </a:solidFill>
                <a:latin typeface="Times New Roman" pitchFamily="18" charset="0"/>
                <a:cs typeface="Times New Roman" pitchFamily="18" charset="0"/>
              </a:rPr>
              <a:t>заході.</a:t>
            </a:r>
            <a:endParaRPr lang="uk-UA" sz="20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000" b="1" dirty="0" smtClean="0">
                <a:solidFill>
                  <a:srgbClr val="C00000"/>
                </a:solidFill>
                <a:latin typeface="Times New Roman" pitchFamily="18" charset="0"/>
                <a:cs typeface="Times New Roman" pitchFamily="18" charset="0"/>
              </a:rPr>
              <a:t>Пояснити учням, </a:t>
            </a:r>
            <a:r>
              <a:rPr lang="uk-UA" sz="2000" b="1" dirty="0" smtClean="0">
                <a:latin typeface="Times New Roman" pitchFamily="18" charset="0"/>
                <a:cs typeface="Times New Roman" pitchFamily="18" charset="0"/>
              </a:rPr>
              <a:t>що навіть пасивне спостереження за знущаннями і бійкою надихає кривдника продовжувати свої дії. Свідки події повинні захистити жертву насильства і за необхідності покликати на допомогу </a:t>
            </a:r>
            <a:r>
              <a:rPr lang="uk-UA" sz="2000" b="1" dirty="0" smtClean="0">
                <a:latin typeface="Times New Roman" pitchFamily="18" charset="0"/>
                <a:cs typeface="Times New Roman" pitchFamily="18" charset="0"/>
              </a:rPr>
              <a:t>дорослих.</a:t>
            </a:r>
            <a:endParaRPr lang="uk-UA" sz="20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000" b="1" dirty="0" smtClean="0">
                <a:solidFill>
                  <a:srgbClr val="C00000"/>
                </a:solidFill>
                <a:latin typeface="Times New Roman" pitchFamily="18" charset="0"/>
                <a:cs typeface="Times New Roman" pitchFamily="18" charset="0"/>
              </a:rPr>
              <a:t>Запровадити механізми повідомлення </a:t>
            </a:r>
            <a:r>
              <a:rPr lang="uk-UA" sz="2000" b="1" dirty="0" smtClean="0">
                <a:latin typeface="Times New Roman" pitchFamily="18" charset="0"/>
                <a:cs typeface="Times New Roman" pitchFamily="18" charset="0"/>
              </a:rPr>
              <a:t>про випадки насильства, щоб учні не боялися цього робити. Ці механізми повинні забезпечувати учням підтримку і конфіденційність, бути тактовними. (телефони довіри на сайті школи</a:t>
            </a:r>
            <a:r>
              <a:rPr lang="uk-UA" sz="2000" b="1" dirty="0" smtClean="0">
                <a:latin typeface="Times New Roman" pitchFamily="18" charset="0"/>
                <a:cs typeface="Times New Roman" pitchFamily="18" charset="0"/>
              </a:rPr>
              <a:t>).</a:t>
            </a:r>
            <a:endParaRPr lang="uk-UA" sz="2000" b="1" dirty="0" smtClean="0">
              <a:latin typeface="Times New Roman" pitchFamily="18" charset="0"/>
              <a:cs typeface="Times New Roman" pitchFamily="18" charset="0"/>
            </a:endParaRPr>
          </a:p>
          <a:p>
            <a:pPr algn="just" fontAlgn="auto">
              <a:spcAft>
                <a:spcPts val="0"/>
              </a:spcAft>
              <a:buFont typeface="Wingdings" pitchFamily="2" charset="2"/>
              <a:buChar char="Ø"/>
              <a:defRPr/>
            </a:pPr>
            <a:r>
              <a:rPr lang="uk-UA" sz="2000" b="1" dirty="0" smtClean="0">
                <a:solidFill>
                  <a:srgbClr val="C00000"/>
                </a:solidFill>
                <a:latin typeface="Times New Roman" pitchFamily="18" charset="0"/>
                <a:cs typeface="Times New Roman" pitchFamily="18" charset="0"/>
              </a:rPr>
              <a:t>Проводити заняття з формування навичок ефективного спілкування та мирного розв’язання </a:t>
            </a:r>
            <a:r>
              <a:rPr lang="uk-UA" sz="2000" b="1" dirty="0" smtClean="0">
                <a:solidFill>
                  <a:srgbClr val="C00000"/>
                </a:solidFill>
                <a:latin typeface="Times New Roman" pitchFamily="18" charset="0"/>
                <a:cs typeface="Times New Roman" pitchFamily="18" charset="0"/>
              </a:rPr>
              <a:t>конфліктів.</a:t>
            </a:r>
            <a:endParaRPr lang="uk-UA" sz="2000" b="1" dirty="0" smtClean="0">
              <a:solidFill>
                <a:srgbClr val="C00000"/>
              </a:solidFill>
              <a:latin typeface="Times New Roman" pitchFamily="18" charset="0"/>
              <a:cs typeface="Times New Roman" pitchFamily="18" charset="0"/>
            </a:endParaRPr>
          </a:p>
          <a:p>
            <a:pPr algn="just" fontAlgn="auto">
              <a:spcAft>
                <a:spcPts val="0"/>
              </a:spcAft>
              <a:buFont typeface="Wingdings" pitchFamily="2" charset="2"/>
              <a:buChar char="Ø"/>
              <a:defRPr/>
            </a:pPr>
            <a:endParaRPr lang="uk-UA" sz="2000" b="1" dirty="0">
              <a:latin typeface="Times New Roman" pitchFamily="18" charset="0"/>
              <a:cs typeface="Times New Roman" pitchFamily="18" charset="0"/>
            </a:endParaRPr>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круглений прямокутник 3"/>
          <p:cNvSpPr/>
          <p:nvPr/>
        </p:nvSpPr>
        <p:spPr>
          <a:xfrm>
            <a:off x="495300" y="419100"/>
            <a:ext cx="8477250" cy="1355725"/>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ru-RU"/>
          </a:p>
        </p:txBody>
      </p:sp>
      <p:sp>
        <p:nvSpPr>
          <p:cNvPr id="5" name="TextBox 4"/>
          <p:cNvSpPr txBox="1"/>
          <p:nvPr/>
        </p:nvSpPr>
        <p:spPr>
          <a:xfrm>
            <a:off x="1085850" y="569913"/>
            <a:ext cx="7315200" cy="1138237"/>
          </a:xfrm>
          <a:prstGeom prst="rect">
            <a:avLst/>
          </a:prstGeom>
          <a:noFill/>
        </p:spPr>
        <p:txBody>
          <a:bodyPr>
            <a:spAutoFit/>
          </a:bodyPr>
          <a:lstStyle/>
          <a:p>
            <a:pPr fontAlgn="auto">
              <a:spcBef>
                <a:spcPts val="0"/>
              </a:spcBef>
              <a:spcAft>
                <a:spcPts val="0"/>
              </a:spcAft>
              <a:defRPr/>
            </a:pPr>
            <a:r>
              <a:rPr lang="uk-UA" sz="2000" b="1" dirty="0">
                <a:latin typeface="Times New Roman" pitchFamily="18" charset="0"/>
                <a:cs typeface="Times New Roman" pitchFamily="18" charset="0"/>
              </a:rPr>
              <a:t>Стаття 25</a:t>
            </a:r>
          </a:p>
          <a:p>
            <a:pPr fontAlgn="auto">
              <a:spcBef>
                <a:spcPts val="0"/>
              </a:spcBef>
              <a:spcAft>
                <a:spcPts val="0"/>
              </a:spcAft>
              <a:defRPr/>
            </a:pPr>
            <a:r>
              <a:rPr lang="uk-UA"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ПРАВА ТА ОБОВ</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uk-UA"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ЯЗКИ ЗАСНОВНИКА ЗАКЛАДУ ОСВІТИ</a:t>
            </a:r>
            <a:endParaRPr lang="ru-RU"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Округлений прямокутник 5"/>
          <p:cNvSpPr/>
          <p:nvPr/>
        </p:nvSpPr>
        <p:spPr>
          <a:xfrm>
            <a:off x="495300" y="2216150"/>
            <a:ext cx="8477250" cy="4002088"/>
          </a:xfrm>
          <a:prstGeom prst="round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7" name="TextBox 6"/>
          <p:cNvSpPr txBox="1"/>
          <p:nvPr/>
        </p:nvSpPr>
        <p:spPr>
          <a:xfrm>
            <a:off x="763588" y="2097088"/>
            <a:ext cx="7927975" cy="4094162"/>
          </a:xfrm>
          <a:prstGeom prst="rect">
            <a:avLst/>
          </a:prstGeom>
          <a:noFill/>
        </p:spPr>
        <p:txBody>
          <a:bodyPr>
            <a:spAutoFit/>
          </a:bodyPr>
          <a:lstStyle/>
          <a:p>
            <a:pPr algn="just" fontAlgn="auto">
              <a:spcBef>
                <a:spcPts val="0"/>
              </a:spcBef>
              <a:spcAft>
                <a:spcPts val="0"/>
              </a:spcAft>
              <a:defRPr/>
            </a:pPr>
            <a:endParaRPr lang="uk-UA" sz="2000" b="1" dirty="0">
              <a:latin typeface="Times New Roman" pitchFamily="18" charset="0"/>
              <a:cs typeface="Times New Roman" pitchFamily="18" charset="0"/>
            </a:endParaRPr>
          </a:p>
          <a:p>
            <a:pPr marL="342900" indent="-342900" algn="just" fontAlgn="auto">
              <a:spcBef>
                <a:spcPts val="0"/>
              </a:spcBef>
              <a:spcAft>
                <a:spcPts val="0"/>
              </a:spcAft>
              <a:buFont typeface="Wingdings" pitchFamily="2" charset="2"/>
              <a:buChar char="Ø"/>
              <a:defRPr/>
            </a:pPr>
            <a:r>
              <a:rPr lang="uk-UA" sz="2000" b="1" dirty="0">
                <a:latin typeface="Times New Roman" pitchFamily="18" charset="0"/>
                <a:cs typeface="Times New Roman" pitchFamily="18" charset="0"/>
              </a:rPr>
              <a:t>З</a:t>
            </a:r>
            <a:r>
              <a:rPr lang="x-none" sz="2000" b="1" dirty="0">
                <a:latin typeface="Times New Roman" pitchFamily="18" charset="0"/>
                <a:cs typeface="Times New Roman" pitchFamily="18" charset="0"/>
              </a:rPr>
              <a:t>дійснює контроль за виконанням плану заходів, спрямованих на запобігання та протидію булінгу </a:t>
            </a:r>
            <a:r>
              <a:rPr lang="uk-UA" sz="2000" b="1" dirty="0">
                <a:latin typeface="Times New Roman" pitchFamily="18" charset="0"/>
                <a:cs typeface="Times New Roman" pitchFamily="18" charset="0"/>
              </a:rPr>
              <a:t>в</a:t>
            </a:r>
            <a:r>
              <a:rPr lang="x-none" sz="2000" b="1" dirty="0">
                <a:latin typeface="Times New Roman" pitchFamily="18" charset="0"/>
                <a:cs typeface="Times New Roman" pitchFamily="18" charset="0"/>
              </a:rPr>
              <a:t> закладі </a:t>
            </a:r>
            <a:r>
              <a:rPr lang="x-none" sz="2000" b="1" dirty="0" smtClean="0">
                <a:latin typeface="Times New Roman" pitchFamily="18" charset="0"/>
                <a:cs typeface="Times New Roman" pitchFamily="18" charset="0"/>
              </a:rPr>
              <a:t>освіти</a:t>
            </a:r>
            <a:r>
              <a:rPr lang="uk-UA" sz="2000" b="1" dirty="0" smtClean="0">
                <a:latin typeface="Times New Roman" pitchFamily="18" charset="0"/>
                <a:cs typeface="Times New Roman" pitchFamily="18" charset="0"/>
              </a:rPr>
              <a:t>.</a:t>
            </a:r>
            <a:r>
              <a:rPr lang="x-none" sz="2000" b="1" dirty="0" smtClean="0">
                <a:latin typeface="Times New Roman" pitchFamily="18" charset="0"/>
                <a:cs typeface="Times New Roman" pitchFamily="18" charset="0"/>
              </a:rPr>
              <a:t> </a:t>
            </a:r>
            <a:endParaRPr lang="uk-UA" sz="2000" b="1" dirty="0">
              <a:latin typeface="Times New Roman" pitchFamily="18" charset="0"/>
              <a:cs typeface="Times New Roman" pitchFamily="18" charset="0"/>
            </a:endParaRPr>
          </a:p>
          <a:p>
            <a:pPr marL="342900" indent="-342900" algn="just" fontAlgn="auto">
              <a:spcBef>
                <a:spcPts val="0"/>
              </a:spcBef>
              <a:spcAft>
                <a:spcPts val="0"/>
              </a:spcAft>
              <a:buFont typeface="Wingdings" pitchFamily="2" charset="2"/>
              <a:buChar char="Ø"/>
              <a:defRPr/>
            </a:pPr>
            <a:endParaRPr lang="uk-UA" sz="2000" b="1" dirty="0">
              <a:latin typeface="Times New Roman" pitchFamily="18" charset="0"/>
              <a:cs typeface="Times New Roman" pitchFamily="18" charset="0"/>
            </a:endParaRPr>
          </a:p>
          <a:p>
            <a:pPr marL="342900" indent="-342900" algn="just" fontAlgn="auto">
              <a:spcBef>
                <a:spcPts val="0"/>
              </a:spcBef>
              <a:spcAft>
                <a:spcPts val="0"/>
              </a:spcAft>
              <a:buFont typeface="Wingdings" pitchFamily="2" charset="2"/>
              <a:buChar char="Ø"/>
              <a:defRPr/>
            </a:pPr>
            <a:r>
              <a:rPr lang="uk-UA" sz="2000" b="1" dirty="0">
                <a:latin typeface="Times New Roman" pitchFamily="18" charset="0"/>
                <a:cs typeface="Times New Roman" pitchFamily="18" charset="0"/>
              </a:rPr>
              <a:t>Р</a:t>
            </a:r>
            <a:r>
              <a:rPr lang="x-none" sz="2000" b="1" dirty="0">
                <a:latin typeface="Times New Roman" pitchFamily="18" charset="0"/>
                <a:cs typeface="Times New Roman" pitchFamily="18" charset="0"/>
              </a:rPr>
              <a:t>озглядає скарги про відмову у реагуванні на випадки булінгу за заявами здобувачів освіти, їхніх батьків, законних представників, інших осіб та приймає рішення за результатами розгляду таких </a:t>
            </a:r>
            <a:r>
              <a:rPr lang="x-none" sz="2000" b="1" dirty="0" smtClean="0">
                <a:latin typeface="Times New Roman" pitchFamily="18" charset="0"/>
                <a:cs typeface="Times New Roman" pitchFamily="18" charset="0"/>
              </a:rPr>
              <a:t>скарг</a:t>
            </a:r>
            <a:r>
              <a:rPr lang="uk-UA" sz="2000" b="1" dirty="0" smtClean="0">
                <a:latin typeface="Times New Roman" pitchFamily="18" charset="0"/>
                <a:cs typeface="Times New Roman" pitchFamily="18" charset="0"/>
              </a:rPr>
              <a:t>.</a:t>
            </a:r>
            <a:endParaRPr lang="uk-UA" sz="2000" b="1" dirty="0">
              <a:latin typeface="Times New Roman" pitchFamily="18" charset="0"/>
              <a:cs typeface="Times New Roman" pitchFamily="18" charset="0"/>
            </a:endParaRPr>
          </a:p>
          <a:p>
            <a:pPr marL="342900" indent="-342900" algn="just" fontAlgn="auto">
              <a:spcBef>
                <a:spcPts val="0"/>
              </a:spcBef>
              <a:spcAft>
                <a:spcPts val="0"/>
              </a:spcAft>
              <a:buFont typeface="Wingdings" pitchFamily="2" charset="2"/>
              <a:buChar char="Ø"/>
              <a:defRPr/>
            </a:pPr>
            <a:endParaRPr lang="uk-UA" sz="2000" b="1" dirty="0">
              <a:latin typeface="Times New Roman" pitchFamily="18" charset="0"/>
              <a:cs typeface="Times New Roman" pitchFamily="18" charset="0"/>
            </a:endParaRPr>
          </a:p>
          <a:p>
            <a:pPr marL="342900" indent="-342900" algn="just" fontAlgn="auto">
              <a:spcBef>
                <a:spcPts val="0"/>
              </a:spcBef>
              <a:spcAft>
                <a:spcPts val="0"/>
              </a:spcAft>
              <a:buFont typeface="Wingdings" pitchFamily="2" charset="2"/>
              <a:buChar char="Ø"/>
              <a:defRPr/>
            </a:pPr>
            <a:r>
              <a:rPr lang="uk-UA" sz="2000" b="1" dirty="0">
                <a:latin typeface="Times New Roman" pitchFamily="18" charset="0"/>
                <a:cs typeface="Times New Roman" pitchFamily="18" charset="0"/>
              </a:rPr>
              <a:t>С</a:t>
            </a:r>
            <a:r>
              <a:rPr lang="x-none" sz="2000" b="1" dirty="0">
                <a:latin typeface="Times New Roman" pitchFamily="18" charset="0"/>
                <a:cs typeface="Times New Roman" pitchFamily="18" charset="0"/>
              </a:rPr>
              <a:t>прияє створенню безпечного освітнього середовища в закладі </a:t>
            </a:r>
            <a:r>
              <a:rPr lang="uk-UA" sz="2000" b="1" dirty="0">
                <a:solidFill>
                  <a:srgbClr val="C00000"/>
                </a:solidFill>
                <a:latin typeface="Times New Roman" pitchFamily="18" charset="0"/>
                <a:cs typeface="Times New Roman" pitchFamily="18" charset="0"/>
              </a:rPr>
              <a:t>та вживає заходів для надання соціальних та психолого-педагогічних послуг здобувачам освіти, які вчинили булінг (цькування), стали його свідками або постраждали від </a:t>
            </a:r>
            <a:r>
              <a:rPr lang="uk-UA" sz="2000" b="1" dirty="0" smtClean="0">
                <a:solidFill>
                  <a:srgbClr val="C00000"/>
                </a:solidFill>
                <a:latin typeface="Times New Roman" pitchFamily="18" charset="0"/>
                <a:cs typeface="Times New Roman" pitchFamily="18" charset="0"/>
              </a:rPr>
              <a:t>булінгу.</a:t>
            </a:r>
            <a:endParaRPr lang="ru-RU" sz="2000" b="1" dirty="0">
              <a:solidFill>
                <a:srgbClr val="C0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ий прямокутник 3"/>
          <p:cNvSpPr/>
          <p:nvPr/>
        </p:nvSpPr>
        <p:spPr>
          <a:xfrm>
            <a:off x="494851" y="419548"/>
            <a:ext cx="8477026" cy="1194099"/>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uk-UA" sz="2400" spc="50" dirty="0">
                <a:ln w="11430">
                  <a:solidFill>
                    <a:schemeClr val="tx1"/>
                  </a:solidFill>
                </a:ln>
                <a:solidFill>
                  <a:schemeClr val="tx1"/>
                </a:solidFill>
                <a:latin typeface="Times New Roman" pitchFamily="18" charset="0"/>
                <a:cs typeface="Times New Roman" pitchFamily="18" charset="0"/>
              </a:rPr>
              <a:t>  </a:t>
            </a:r>
            <a:r>
              <a:rPr lang="uk-UA" sz="2000" spc="50" dirty="0">
                <a:ln w="11430">
                  <a:solidFill>
                    <a:schemeClr val="tx1"/>
                  </a:solidFill>
                </a:ln>
                <a:solidFill>
                  <a:schemeClr val="tx1"/>
                </a:solidFill>
                <a:latin typeface="Times New Roman" pitchFamily="18" charset="0"/>
                <a:cs typeface="Times New Roman" pitchFamily="18" charset="0"/>
              </a:rPr>
              <a:t>Стаття 26</a:t>
            </a:r>
          </a:p>
          <a:p>
            <a:pPr fontAlgn="auto">
              <a:spcBef>
                <a:spcPts val="0"/>
              </a:spcBef>
              <a:spcAft>
                <a:spcPts val="0"/>
              </a:spcAft>
              <a:defRPr/>
            </a:pPr>
            <a:r>
              <a:rPr lang="uk-UA" sz="2400" spc="50" dirty="0">
                <a:ln w="11430">
                  <a:solidFill>
                    <a:schemeClr val="tx1"/>
                  </a:solidFill>
                </a:ln>
                <a:solidFill>
                  <a:srgbClr val="000046"/>
                </a:solidFill>
                <a:effectLst>
                  <a:outerShdw blurRad="38100" dist="38100" dir="2700000" algn="tl">
                    <a:srgbClr val="000000">
                      <a:alpha val="43137"/>
                    </a:srgbClr>
                  </a:outerShdw>
                </a:effectLst>
                <a:latin typeface="Times New Roman" pitchFamily="18" charset="0"/>
                <a:cs typeface="Times New Roman" pitchFamily="18" charset="0"/>
              </a:rPr>
              <a:t>  </a:t>
            </a:r>
            <a:r>
              <a:rPr lang="uk-UA" sz="2400" b="1" spc="50" dirty="0">
                <a:ln w="11430">
                  <a:noFill/>
                </a:ln>
                <a:solidFill>
                  <a:srgbClr val="CC0000"/>
                </a:solidFill>
                <a:effectLst>
                  <a:outerShdw blurRad="38100" dist="38100" dir="2700000" algn="tl" rotWithShape="0">
                    <a:srgbClr val="000000">
                      <a:alpha val="43137"/>
                    </a:srgbClr>
                  </a:outerShdw>
                </a:effectLst>
                <a:latin typeface="Times New Roman" pitchFamily="18" charset="0"/>
                <a:cs typeface="Times New Roman" pitchFamily="18" charset="0"/>
              </a:rPr>
              <a:t>КЕРІВНИК ЗАКЛАДУ ОСВІТИ </a:t>
            </a:r>
            <a:endParaRPr lang="ru-RU" sz="2400" b="1" spc="50" dirty="0">
              <a:ln w="11430">
                <a:noFill/>
              </a:ln>
              <a:solidFill>
                <a:srgbClr val="CC0000"/>
              </a:solidFill>
              <a:effectLst>
                <a:outerShdw blurRad="38100" dist="38100" dir="2700000" algn="tl" rotWithShape="0">
                  <a:srgbClr val="000000">
                    <a:alpha val="43137"/>
                  </a:srgbClr>
                </a:outerShdw>
              </a:effectLst>
              <a:latin typeface="Times New Roman" pitchFamily="18" charset="0"/>
              <a:cs typeface="Times New Roman" pitchFamily="18" charset="0"/>
            </a:endParaRPr>
          </a:p>
        </p:txBody>
      </p:sp>
      <p:sp>
        <p:nvSpPr>
          <p:cNvPr id="3" name="Округлений прямокутник 5"/>
          <p:cNvSpPr/>
          <p:nvPr/>
        </p:nvSpPr>
        <p:spPr>
          <a:xfrm>
            <a:off x="495300" y="1860550"/>
            <a:ext cx="8477250" cy="4357688"/>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marL="285750" indent="-285750" algn="just" fontAlgn="auto">
              <a:spcBef>
                <a:spcPts val="0"/>
              </a:spcBef>
              <a:spcAft>
                <a:spcPts val="0"/>
              </a:spcAft>
              <a:buFont typeface="Wingdings" pitchFamily="2" charset="2"/>
              <a:buChar char="Ø"/>
              <a:defRPr/>
            </a:pPr>
            <a:r>
              <a:rPr lang="uk-UA" b="1" dirty="0">
                <a:latin typeface="Times New Roman" pitchFamily="18" charset="0"/>
                <a:cs typeface="Times New Roman" pitchFamily="18" charset="0"/>
              </a:rPr>
              <a:t>Забезпечує створення у закладі освіти безпечного освітнього середовища, вільного від насильства та булінгу (цькування), у тому числі з урахуванням пропозицій територіальних органів (підрозділів) Національної поліції України, центрального органу виконавчої влади, що забезпечує формування та реалізує державну політику у сфері охорони здоров’я, головного органу у системі центральних органів виконавчої влади, що забезпечує формування та реалізує державну правову політику, служб у справах дітей та центрів соціальних служб для сім’ї, дітей та </a:t>
            </a:r>
            <a:r>
              <a:rPr lang="uk-UA" b="1" dirty="0" smtClean="0">
                <a:latin typeface="Times New Roman" pitchFamily="18" charset="0"/>
                <a:cs typeface="Times New Roman" pitchFamily="18" charset="0"/>
              </a:rPr>
              <a:t>молоді.</a:t>
            </a:r>
            <a:endParaRPr lang="uk-UA" b="1" dirty="0">
              <a:latin typeface="Times New Roman" pitchFamily="18" charset="0"/>
              <a:cs typeface="Times New Roman" pitchFamily="18" charset="0"/>
            </a:endParaRPr>
          </a:p>
          <a:p>
            <a:pPr algn="just" fontAlgn="auto">
              <a:spcBef>
                <a:spcPts val="0"/>
              </a:spcBef>
              <a:spcAft>
                <a:spcPts val="0"/>
              </a:spcAft>
              <a:defRPr/>
            </a:pPr>
            <a:endParaRPr lang="uk-UA" b="1" dirty="0">
              <a:latin typeface="Times New Roman" pitchFamily="18" charset="0"/>
              <a:cs typeface="Times New Roman" pitchFamily="18" charset="0"/>
            </a:endParaRPr>
          </a:p>
          <a:p>
            <a:pPr marL="285750" indent="-285750" algn="just" fontAlgn="auto">
              <a:spcBef>
                <a:spcPts val="0"/>
              </a:spcBef>
              <a:spcAft>
                <a:spcPts val="0"/>
              </a:spcAft>
              <a:buFont typeface="Wingdings" pitchFamily="2" charset="2"/>
              <a:buChar char="Ø"/>
              <a:defRPr/>
            </a:pPr>
            <a:r>
              <a:rPr lang="uk-UA" b="1" dirty="0">
                <a:latin typeface="Times New Roman" pitchFamily="18" charset="0"/>
                <a:cs typeface="Times New Roman" pitchFamily="18" charset="0"/>
              </a:rPr>
              <a:t>Розробляє, затверджує та оприлюднює план заходів, спрямованих на запобігання та протидію булінгу (цькуванню) </a:t>
            </a:r>
            <a:r>
              <a:rPr lang="uk-UA" b="1" dirty="0" smtClean="0">
                <a:latin typeface="Times New Roman" pitchFamily="18" charset="0"/>
                <a:cs typeface="Times New Roman" pitchFamily="18" charset="0"/>
              </a:rPr>
              <a:t>у </a:t>
            </a:r>
            <a:r>
              <a:rPr lang="uk-UA" b="1" dirty="0">
                <a:latin typeface="Times New Roman" pitchFamily="18" charset="0"/>
                <a:cs typeface="Times New Roman" pitchFamily="18" charset="0"/>
              </a:rPr>
              <a:t>закладі </a:t>
            </a:r>
            <a:r>
              <a:rPr lang="uk-UA" b="1" dirty="0" smtClean="0">
                <a:latin typeface="Times New Roman" pitchFamily="18" charset="0"/>
                <a:cs typeface="Times New Roman" pitchFamily="18" charset="0"/>
              </a:rPr>
              <a:t>освіти.</a:t>
            </a:r>
            <a:endParaRPr lang="ru-RU" b="1" dirty="0">
              <a:latin typeface="Times New Roman" pitchFamily="18" charset="0"/>
              <a:cs typeface="Times New Roman" pitchFamily="18" charset="0"/>
            </a:endParaRP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ий прямокутник 5"/>
          <p:cNvSpPr/>
          <p:nvPr/>
        </p:nvSpPr>
        <p:spPr>
          <a:xfrm>
            <a:off x="495300" y="742950"/>
            <a:ext cx="8477250" cy="5475288"/>
          </a:xfrm>
          <a:prstGeom prst="roundRect">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30722" name="Прямоугольник 2"/>
          <p:cNvSpPr>
            <a:spLocks noChangeArrowheads="1"/>
          </p:cNvSpPr>
          <p:nvPr/>
        </p:nvSpPr>
        <p:spPr bwMode="auto">
          <a:xfrm>
            <a:off x="817563" y="890588"/>
            <a:ext cx="7767637" cy="4246562"/>
          </a:xfrm>
          <a:prstGeom prst="rect">
            <a:avLst/>
          </a:prstGeom>
          <a:noFill/>
          <a:ln w="9525">
            <a:noFill/>
            <a:miter lim="800000"/>
            <a:headEnd/>
            <a:tailEnd/>
          </a:ln>
        </p:spPr>
        <p:txBody>
          <a:bodyPr>
            <a:spAutoFit/>
          </a:bodyPr>
          <a:lstStyle/>
          <a:p>
            <a:pPr marL="285750" indent="-285750" algn="just">
              <a:buFont typeface="Wingdings" pitchFamily="2" charset="2"/>
              <a:buChar char="Ø"/>
            </a:pPr>
            <a:r>
              <a:rPr lang="uk-UA" b="1" dirty="0">
                <a:latin typeface="Times New Roman" pitchFamily="18" charset="0"/>
                <a:cs typeface="Times New Roman" pitchFamily="18" charset="0"/>
              </a:rPr>
              <a:t>Розглядає заяви про випадки булінгу (цькування) здобувачів освіти, їхніх батьків, законних представників, інших осіб та видає рішення про проведення </a:t>
            </a:r>
            <a:r>
              <a:rPr lang="uk-UA" b="1" dirty="0" smtClean="0">
                <a:latin typeface="Times New Roman" pitchFamily="18" charset="0"/>
                <a:cs typeface="Times New Roman" pitchFamily="18" charset="0"/>
              </a:rPr>
              <a:t>розслідування. </a:t>
            </a:r>
            <a:endParaRPr lang="uk-UA" b="1" dirty="0">
              <a:latin typeface="Times New Roman" pitchFamily="18" charset="0"/>
              <a:cs typeface="Times New Roman" pitchFamily="18" charset="0"/>
            </a:endParaRPr>
          </a:p>
          <a:p>
            <a:pPr marL="285750" indent="-285750" algn="just">
              <a:buFont typeface="Wingdings" pitchFamily="2" charset="2"/>
              <a:buChar char="Ø"/>
            </a:pPr>
            <a:endParaRPr lang="uk-UA" b="1" dirty="0">
              <a:latin typeface="Times New Roman" pitchFamily="18" charset="0"/>
              <a:cs typeface="Times New Roman" pitchFamily="18" charset="0"/>
            </a:endParaRPr>
          </a:p>
          <a:p>
            <a:pPr marL="285750" indent="-285750" algn="just">
              <a:buFont typeface="Wingdings" pitchFamily="2" charset="2"/>
              <a:buChar char="Ø"/>
            </a:pPr>
            <a:r>
              <a:rPr lang="uk-UA" b="1" dirty="0" err="1">
                <a:latin typeface="Times New Roman" pitchFamily="18" charset="0"/>
                <a:cs typeface="Times New Roman" pitchFamily="18" charset="0"/>
              </a:rPr>
              <a:t>Скликає</a:t>
            </a:r>
            <a:r>
              <a:rPr lang="uk-UA" b="1" dirty="0">
                <a:latin typeface="Times New Roman" pitchFamily="18" charset="0"/>
                <a:cs typeface="Times New Roman" pitchFamily="18" charset="0"/>
              </a:rPr>
              <a:t> засідання комісії з розгляду випадків булінгу (цькування) для прийняття рішення за результатами проведеного розслідування та вживає відповідних заходів </a:t>
            </a:r>
            <a:r>
              <a:rPr lang="uk-UA" b="1" dirty="0" smtClean="0">
                <a:latin typeface="Times New Roman" pitchFamily="18" charset="0"/>
                <a:cs typeface="Times New Roman" pitchFamily="18" charset="0"/>
              </a:rPr>
              <a:t>реагування.</a:t>
            </a:r>
            <a:endParaRPr lang="uk-UA" b="1" dirty="0">
              <a:latin typeface="Times New Roman" pitchFamily="18" charset="0"/>
              <a:cs typeface="Times New Roman" pitchFamily="18" charset="0"/>
            </a:endParaRPr>
          </a:p>
          <a:p>
            <a:pPr marL="285750" indent="-285750" algn="just">
              <a:buFont typeface="Wingdings" pitchFamily="2" charset="2"/>
              <a:buChar char="Ø"/>
            </a:pPr>
            <a:endParaRPr lang="uk-UA" b="1" dirty="0">
              <a:latin typeface="Times New Roman" pitchFamily="18" charset="0"/>
              <a:cs typeface="Times New Roman" pitchFamily="18" charset="0"/>
            </a:endParaRPr>
          </a:p>
          <a:p>
            <a:pPr marL="285750" indent="-285750" algn="just">
              <a:buFont typeface="Wingdings" pitchFamily="2" charset="2"/>
              <a:buChar char="Ø"/>
            </a:pPr>
            <a:r>
              <a:rPr lang="uk-UA" b="1" dirty="0">
                <a:solidFill>
                  <a:srgbClr val="C00000"/>
                </a:solidFill>
                <a:latin typeface="Times New Roman" pitchFamily="18" charset="0"/>
                <a:cs typeface="Times New Roman" pitchFamily="18" charset="0"/>
              </a:rPr>
              <a:t>Забезпечує виконання заходів для надання соціальних та психолого-педагогічних послуг здобувачам освіти, які вчинили булінг, стали його свідками або постраждали від булінгу (цькування</a:t>
            </a:r>
            <a:r>
              <a:rPr lang="uk-UA" b="1" dirty="0" smtClean="0">
                <a:solidFill>
                  <a:srgbClr val="C00000"/>
                </a:solidFill>
                <a:latin typeface="Times New Roman" pitchFamily="18" charset="0"/>
                <a:cs typeface="Times New Roman" pitchFamily="18" charset="0"/>
              </a:rPr>
              <a:t>).</a:t>
            </a:r>
            <a:endParaRPr lang="uk-UA" b="1" dirty="0">
              <a:solidFill>
                <a:srgbClr val="C00000"/>
              </a:solidFill>
              <a:latin typeface="Times New Roman" pitchFamily="18" charset="0"/>
              <a:cs typeface="Times New Roman" pitchFamily="18" charset="0"/>
            </a:endParaRPr>
          </a:p>
          <a:p>
            <a:pPr marL="285750" indent="-285750" algn="just">
              <a:buFont typeface="Wingdings" pitchFamily="2" charset="2"/>
              <a:buChar char="Ø"/>
            </a:pPr>
            <a:endParaRPr lang="ru-RU" b="1" dirty="0">
              <a:solidFill>
                <a:srgbClr val="C00000"/>
              </a:solidFill>
              <a:latin typeface="Times New Roman" pitchFamily="18" charset="0"/>
              <a:cs typeface="Times New Roman" pitchFamily="18" charset="0"/>
            </a:endParaRPr>
          </a:p>
          <a:p>
            <a:pPr marL="285750" indent="-285750" algn="just">
              <a:buFont typeface="Wingdings" pitchFamily="2" charset="2"/>
              <a:buChar char="Ø"/>
            </a:pPr>
            <a:r>
              <a:rPr lang="uk-UA" b="1" dirty="0">
                <a:latin typeface="Times New Roman" pitchFamily="18" charset="0"/>
                <a:cs typeface="Times New Roman" pitchFamily="18" charset="0"/>
              </a:rPr>
              <a:t>Повідомляє уповноваженим підрозділам органів Національної поліції України та службі у справах дітей про випадки булінгу (цькування) в закладі освіти</a:t>
            </a:r>
            <a:r>
              <a:rPr lang="uk-UA"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14338" name="Рисунок 5"/>
          <p:cNvPicPr>
            <a:picLocks noChangeAspect="1"/>
          </p:cNvPicPr>
          <p:nvPr/>
        </p:nvPicPr>
        <p:blipFill>
          <a:blip r:embed="rId2"/>
          <a:srcRect r="1137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550616" y="5325869"/>
            <a:ext cx="8212791" cy="124553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Autofit/>
          </a:bodyPr>
          <a:lstStyle/>
          <a:p>
            <a:pPr fontAlgn="auto">
              <a:lnSpc>
                <a:spcPct val="100000"/>
              </a:lnSpc>
              <a:spcAft>
                <a:spcPts val="0"/>
              </a:spcAft>
              <a:defRPr/>
            </a:pPr>
            <a:r>
              <a:rPr lang="uk-UA" sz="5400" b="1" spc="50" dirty="0" smtClean="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Закон </a:t>
            </a:r>
            <a:r>
              <a:rPr lang="uk-UA" sz="5400" b="1" spc="50" dirty="0" smtClean="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України </a:t>
            </a:r>
            <a:br>
              <a:rPr lang="uk-UA" sz="5400" b="1" spc="50" dirty="0" smtClean="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5400" b="1" spc="50" dirty="0" smtClean="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«Про внесення змін до деяких законодавчих актів України щодо протидії </a:t>
            </a:r>
            <a:br>
              <a:rPr lang="uk-UA" sz="5400" b="1" spc="50" dirty="0" smtClean="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uk-UA" sz="5400" b="1" spc="50" dirty="0" smtClean="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БУЛІНГУ </a:t>
            </a:r>
            <a:r>
              <a:rPr lang="uk-UA" sz="5400" b="1" spc="50" dirty="0" smtClean="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(цькуванню)</a:t>
            </a:r>
            <a:r>
              <a:rPr lang="ru-RU" sz="6600" b="1" spc="50" dirty="0" smtClean="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6600" b="1" spc="50" dirty="0" smtClean="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6600" dirty="0">
              <a:ln w="11430">
                <a:solidFill>
                  <a:schemeClr val="bg1"/>
                </a:solidFill>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круглений прямокутник 6"/>
          <p:cNvSpPr/>
          <p:nvPr/>
        </p:nvSpPr>
        <p:spPr>
          <a:xfrm>
            <a:off x="646113" y="1843088"/>
            <a:ext cx="8137525" cy="100012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sp>
        <p:nvSpPr>
          <p:cNvPr id="2" name="Округлений прямокутник 1"/>
          <p:cNvSpPr/>
          <p:nvPr/>
        </p:nvSpPr>
        <p:spPr>
          <a:xfrm>
            <a:off x="646113" y="225425"/>
            <a:ext cx="8137525" cy="1335088"/>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sz="2800" dirty="0">
              <a:latin typeface="Bookman Old Style" pitchFamily="18" charset="0"/>
            </a:endParaRPr>
          </a:p>
        </p:txBody>
      </p:sp>
      <p:sp>
        <p:nvSpPr>
          <p:cNvPr id="31747" name="TextBox 2"/>
          <p:cNvSpPr txBox="1">
            <a:spLocks noChangeArrowheads="1"/>
          </p:cNvSpPr>
          <p:nvPr/>
        </p:nvSpPr>
        <p:spPr bwMode="auto">
          <a:xfrm>
            <a:off x="984250" y="323850"/>
            <a:ext cx="7283450" cy="1138238"/>
          </a:xfrm>
          <a:prstGeom prst="rect">
            <a:avLst/>
          </a:prstGeom>
          <a:solidFill>
            <a:srgbClr val="92D050"/>
          </a:solidFill>
          <a:ln w="9525">
            <a:noFill/>
            <a:miter lim="800000"/>
            <a:headEnd/>
            <a:tailEnd/>
          </a:ln>
        </p:spPr>
        <p:txBody>
          <a:bodyPr>
            <a:spAutoFit/>
          </a:bodyPr>
          <a:lstStyle/>
          <a:p>
            <a:r>
              <a:rPr lang="uk-UA" sz="2000" b="1">
                <a:solidFill>
                  <a:srgbClr val="000A1E"/>
                </a:solidFill>
                <a:latin typeface="Times New Roman" pitchFamily="18" charset="0"/>
                <a:cs typeface="Times New Roman" pitchFamily="18" charset="0"/>
              </a:rPr>
              <a:t>Стаття 30</a:t>
            </a:r>
            <a:r>
              <a:rPr lang="uk-UA" sz="2000" b="1">
                <a:latin typeface="Times New Roman" pitchFamily="18" charset="0"/>
                <a:cs typeface="Times New Roman" pitchFamily="18" charset="0"/>
              </a:rPr>
              <a:t>   </a:t>
            </a:r>
          </a:p>
          <a:p>
            <a:r>
              <a:rPr lang="uk-UA" sz="2400" b="1">
                <a:solidFill>
                  <a:srgbClr val="C00000"/>
                </a:solidFill>
                <a:latin typeface="Times New Roman" pitchFamily="18" charset="0"/>
                <a:cs typeface="Times New Roman" pitchFamily="18" charset="0"/>
              </a:rPr>
              <a:t>ПРОЗОРІСТЬ ТА ІНФОРМАЦІЙНА ВІДКРИТІСТЬ ЗАКЛАДУ ОСВІТИ</a:t>
            </a:r>
          </a:p>
        </p:txBody>
      </p:sp>
      <p:sp>
        <p:nvSpPr>
          <p:cNvPr id="31748" name="TextBox 3"/>
          <p:cNvSpPr txBox="1">
            <a:spLocks noChangeArrowheads="1"/>
          </p:cNvSpPr>
          <p:nvPr/>
        </p:nvSpPr>
        <p:spPr bwMode="auto">
          <a:xfrm>
            <a:off x="957263" y="1989138"/>
            <a:ext cx="7443787" cy="708025"/>
          </a:xfrm>
          <a:prstGeom prst="rect">
            <a:avLst/>
          </a:prstGeom>
          <a:noFill/>
          <a:ln w="9525">
            <a:noFill/>
            <a:miter lim="800000"/>
            <a:headEnd/>
            <a:tailEnd/>
          </a:ln>
        </p:spPr>
        <p:txBody>
          <a:bodyPr>
            <a:spAutoFit/>
          </a:bodyPr>
          <a:lstStyle/>
          <a:p>
            <a:r>
              <a:rPr lang="uk-UA" sz="2000" b="1">
                <a:solidFill>
                  <a:srgbClr val="002060"/>
                </a:solidFill>
                <a:latin typeface="Times New Roman" pitchFamily="18" charset="0"/>
                <a:cs typeface="Times New Roman" pitchFamily="18" charset="0"/>
              </a:rPr>
              <a:t>Заклади освіти, зобов’язані забезпечувати на своїх веб-сайтах відкритий доступ до такої інформації:</a:t>
            </a:r>
          </a:p>
        </p:txBody>
      </p:sp>
      <p:sp>
        <p:nvSpPr>
          <p:cNvPr id="8" name="Округлений прямокутник 5"/>
          <p:cNvSpPr/>
          <p:nvPr/>
        </p:nvSpPr>
        <p:spPr>
          <a:xfrm>
            <a:off x="709613" y="3065463"/>
            <a:ext cx="8139112" cy="3206750"/>
          </a:xfrm>
          <a:prstGeom prst="round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just"/>
            <a:r>
              <a:rPr lang="ru-RU">
                <a:solidFill>
                  <a:srgbClr val="002060"/>
                </a:solidFill>
                <a:latin typeface="Bookman Old Style" pitchFamily="18" charset="0"/>
                <a:ea typeface="Times New Roman" pitchFamily="18" charset="0"/>
                <a:cs typeface="Arial" charset="0"/>
              </a:rPr>
              <a:t> </a:t>
            </a:r>
          </a:p>
          <a:p>
            <a:pPr algn="just">
              <a:buFont typeface="Wingdings" pitchFamily="2" charset="2"/>
              <a:buChar char="Ø"/>
            </a:pPr>
            <a:r>
              <a:rPr lang="uk-UA" b="1">
                <a:solidFill>
                  <a:schemeClr val="tx1"/>
                </a:solidFill>
                <a:latin typeface="Times New Roman" pitchFamily="18" charset="0"/>
                <a:ea typeface="Times New Roman" pitchFamily="18" charset="0"/>
                <a:cs typeface="Arial" charset="0"/>
              </a:rPr>
              <a:t>правила поведінки здобувача освіти в закладі освіти;</a:t>
            </a:r>
          </a:p>
          <a:p>
            <a:pPr algn="just">
              <a:buFont typeface="Wingdings" pitchFamily="2" charset="2"/>
              <a:buChar char="Ø"/>
            </a:pPr>
            <a:endParaRPr lang="uk-UA" b="1">
              <a:solidFill>
                <a:schemeClr val="tx1"/>
              </a:solidFill>
              <a:latin typeface="Times New Roman" pitchFamily="18" charset="0"/>
              <a:ea typeface="Times New Roman" pitchFamily="18" charset="0"/>
              <a:cs typeface="Arial" charset="0"/>
            </a:endParaRPr>
          </a:p>
          <a:p>
            <a:pPr algn="just" eaLnBrk="0" hangingPunct="0">
              <a:buFont typeface="Wingdings" pitchFamily="2" charset="2"/>
              <a:buChar char="Ø"/>
            </a:pPr>
            <a:r>
              <a:rPr lang="uk-UA" b="1">
                <a:solidFill>
                  <a:schemeClr val="tx1"/>
                </a:solidFill>
                <a:latin typeface="Times New Roman" pitchFamily="18" charset="0"/>
                <a:ea typeface="Times New Roman" pitchFamily="18" charset="0"/>
                <a:cs typeface="Arial" charset="0"/>
              </a:rPr>
              <a:t> план заходів, спрямованих на запобігання та протидію булінгу (цькуванню) в закладі освіти;</a:t>
            </a:r>
          </a:p>
          <a:p>
            <a:pPr algn="just" eaLnBrk="0" hangingPunct="0">
              <a:buFont typeface="Wingdings" pitchFamily="2" charset="2"/>
              <a:buChar char="Ø"/>
            </a:pPr>
            <a:endParaRPr lang="uk-UA" b="1">
              <a:solidFill>
                <a:schemeClr val="tx1"/>
              </a:solidFill>
              <a:latin typeface="Times New Roman" pitchFamily="18" charset="0"/>
              <a:ea typeface="Times New Roman" pitchFamily="18" charset="0"/>
              <a:cs typeface="Arial" charset="0"/>
            </a:endParaRPr>
          </a:p>
          <a:p>
            <a:pPr algn="just" eaLnBrk="0" hangingPunct="0">
              <a:buFont typeface="Wingdings" pitchFamily="2" charset="2"/>
              <a:buChar char="Ø"/>
            </a:pPr>
            <a:r>
              <a:rPr lang="uk-UA" b="1">
                <a:solidFill>
                  <a:schemeClr val="tx1"/>
                </a:solidFill>
                <a:latin typeface="Times New Roman" pitchFamily="18" charset="0"/>
                <a:ea typeface="Times New Roman" pitchFamily="18" charset="0"/>
                <a:cs typeface="Arial" charset="0"/>
              </a:rPr>
              <a:t> порядок подання та розгляду </a:t>
            </a:r>
            <a:r>
              <a:rPr lang="uk-UA" b="1">
                <a:solidFill>
                  <a:srgbClr val="C00000"/>
                </a:solidFill>
                <a:latin typeface="Times New Roman" pitchFamily="18" charset="0"/>
                <a:ea typeface="Times New Roman" pitchFamily="18" charset="0"/>
                <a:cs typeface="Arial" charset="0"/>
              </a:rPr>
              <a:t>(</a:t>
            </a:r>
            <a:r>
              <a:rPr lang="uk-UA" b="1" i="1">
                <a:solidFill>
                  <a:srgbClr val="C00000"/>
                </a:solidFill>
                <a:latin typeface="Times New Roman" pitchFamily="18" charset="0"/>
                <a:ea typeface="Times New Roman" pitchFamily="18" charset="0"/>
                <a:cs typeface="Arial" charset="0"/>
              </a:rPr>
              <a:t>з дотриманням конфіденційності</a:t>
            </a:r>
            <a:r>
              <a:rPr lang="uk-UA" b="1">
                <a:solidFill>
                  <a:srgbClr val="C00000"/>
                </a:solidFill>
                <a:latin typeface="Times New Roman" pitchFamily="18" charset="0"/>
                <a:ea typeface="Times New Roman" pitchFamily="18" charset="0"/>
                <a:cs typeface="Arial" charset="0"/>
              </a:rPr>
              <a:t>)</a:t>
            </a:r>
            <a:r>
              <a:rPr lang="uk-UA" b="1">
                <a:solidFill>
                  <a:srgbClr val="002060"/>
                </a:solidFill>
                <a:latin typeface="Times New Roman" pitchFamily="18" charset="0"/>
                <a:ea typeface="Times New Roman" pitchFamily="18" charset="0"/>
                <a:cs typeface="Arial" charset="0"/>
              </a:rPr>
              <a:t> </a:t>
            </a:r>
            <a:r>
              <a:rPr lang="uk-UA" b="1">
                <a:solidFill>
                  <a:schemeClr val="tx1"/>
                </a:solidFill>
                <a:latin typeface="Times New Roman" pitchFamily="18" charset="0"/>
                <a:ea typeface="Times New Roman" pitchFamily="18" charset="0"/>
                <a:cs typeface="Arial" charset="0"/>
              </a:rPr>
              <a:t>заяв про випадки булінгу (цькування) в закладі освіти;</a:t>
            </a:r>
          </a:p>
          <a:p>
            <a:pPr algn="just" eaLnBrk="0" hangingPunct="0">
              <a:buFont typeface="Wingdings" pitchFamily="2" charset="2"/>
              <a:buChar char="Ø"/>
            </a:pPr>
            <a:endParaRPr lang="uk-UA" b="1">
              <a:solidFill>
                <a:schemeClr val="tx1"/>
              </a:solidFill>
              <a:latin typeface="Times New Roman" pitchFamily="18" charset="0"/>
              <a:ea typeface="Times New Roman" pitchFamily="18" charset="0"/>
              <a:cs typeface="Arial" charset="0"/>
            </a:endParaRPr>
          </a:p>
          <a:p>
            <a:pPr algn="just" eaLnBrk="0" hangingPunct="0">
              <a:buFont typeface="Wingdings" pitchFamily="2" charset="2"/>
              <a:buChar char="Ø"/>
            </a:pPr>
            <a:r>
              <a:rPr lang="uk-UA" b="1">
                <a:solidFill>
                  <a:schemeClr val="tx1"/>
                </a:solidFill>
                <a:latin typeface="Times New Roman" pitchFamily="18" charset="0"/>
                <a:ea typeface="Times New Roman" pitchFamily="18" charset="0"/>
                <a:cs typeface="Arial" charset="0"/>
              </a:rPr>
              <a:t> порядок реагування на доведені випадки булінгу (в закладі освіти та відповідальність осіб, причетних до булінгу.</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ий прямокутник 1"/>
          <p:cNvSpPr/>
          <p:nvPr/>
        </p:nvSpPr>
        <p:spPr>
          <a:xfrm>
            <a:off x="646113" y="225425"/>
            <a:ext cx="8137525" cy="1335088"/>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uk-UA" sz="2000" b="1" dirty="0">
                <a:solidFill>
                  <a:schemeClr val="tx1"/>
                </a:solidFill>
                <a:latin typeface="Times New Roman" pitchFamily="18" charset="0"/>
                <a:cs typeface="Times New Roman" pitchFamily="18" charset="0"/>
              </a:rPr>
              <a:t>Стаття 53</a:t>
            </a:r>
          </a:p>
          <a:p>
            <a:pPr fontAlgn="auto">
              <a:spcBef>
                <a:spcPts val="0"/>
              </a:spcBef>
              <a:spcAft>
                <a:spcPts val="0"/>
              </a:spcAft>
              <a:defRPr/>
            </a:pPr>
            <a:r>
              <a:rPr lang="uk-UA" sz="2400" b="1" dirty="0">
                <a:solidFill>
                  <a:srgbClr val="C00000"/>
                </a:solidFill>
                <a:latin typeface="Times New Roman" pitchFamily="18" charset="0"/>
                <a:cs typeface="Times New Roman" pitchFamily="18" charset="0"/>
              </a:rPr>
              <a:t>ПРАВА ТА ОБОВ’ЯЗКИ ЗДОБУВАЧІВ ОСВІТИ</a:t>
            </a:r>
          </a:p>
        </p:txBody>
      </p:sp>
      <p:sp>
        <p:nvSpPr>
          <p:cNvPr id="3" name="Округлений прямокутник 5"/>
          <p:cNvSpPr/>
          <p:nvPr/>
        </p:nvSpPr>
        <p:spPr>
          <a:xfrm>
            <a:off x="495300" y="1806575"/>
            <a:ext cx="8477250" cy="4562475"/>
          </a:xfrm>
          <a:prstGeom prst="round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indent="268288" algn="just"/>
            <a:r>
              <a:rPr lang="uk-UA" b="1">
                <a:solidFill>
                  <a:srgbClr val="C00000"/>
                </a:solidFill>
                <a:latin typeface="Times New Roman" pitchFamily="18" charset="0"/>
                <a:cs typeface="Times New Roman" pitchFamily="18" charset="0"/>
              </a:rPr>
              <a:t>ПРАВА:</a:t>
            </a:r>
          </a:p>
          <a:p>
            <a:pPr indent="268288" algn="just">
              <a:buFont typeface="Wingdings" pitchFamily="2" charset="2"/>
              <a:buChar char="Ø"/>
            </a:pPr>
            <a:r>
              <a:rPr lang="uk-UA" b="1">
                <a:solidFill>
                  <a:schemeClr val="tx1"/>
                </a:solidFill>
                <a:latin typeface="Times New Roman" pitchFamily="18" charset="0"/>
                <a:cs typeface="Times New Roman" pitchFamily="18" charset="0"/>
              </a:rPr>
              <a:t>захист під час освітнього процесу від приниження честі та гідності, будь-яких форм насильства та експлуатації, булінгу, дискримінації за будь-якою ознакою, пропаганди та агітації, що завдають шкоди здоров’ю здобувача освіти;</a:t>
            </a:r>
          </a:p>
          <a:p>
            <a:pPr indent="268288" algn="just">
              <a:buFont typeface="Wingdings" pitchFamily="2" charset="2"/>
              <a:buChar char="Ø"/>
            </a:pPr>
            <a:endParaRPr lang="uk-UA" b="1">
              <a:solidFill>
                <a:srgbClr val="000046"/>
              </a:solidFill>
              <a:latin typeface="Times New Roman" pitchFamily="18" charset="0"/>
              <a:cs typeface="Times New Roman" pitchFamily="18" charset="0"/>
            </a:endParaRPr>
          </a:p>
          <a:p>
            <a:pPr indent="268288" algn="just">
              <a:buFont typeface="Wingdings" pitchFamily="2" charset="2"/>
              <a:buChar char="Ø"/>
            </a:pPr>
            <a:r>
              <a:rPr lang="uk-UA" b="1">
                <a:solidFill>
                  <a:schemeClr val="tx1"/>
                </a:solidFill>
                <a:latin typeface="Times New Roman" pitchFamily="18" charset="0"/>
                <a:cs typeface="Times New Roman" pitchFamily="18" charset="0"/>
              </a:rPr>
              <a:t>отримання</a:t>
            </a:r>
            <a:r>
              <a:rPr lang="uk-UA" b="1">
                <a:solidFill>
                  <a:srgbClr val="000046"/>
                </a:solidFill>
                <a:latin typeface="Times New Roman" pitchFamily="18" charset="0"/>
                <a:cs typeface="Times New Roman" pitchFamily="18" charset="0"/>
              </a:rPr>
              <a:t> </a:t>
            </a:r>
            <a:r>
              <a:rPr lang="uk-UA" b="1">
                <a:solidFill>
                  <a:srgbClr val="C00000"/>
                </a:solidFill>
                <a:latin typeface="Times New Roman" pitchFamily="18" charset="0"/>
                <a:cs typeface="Times New Roman" pitchFamily="18" charset="0"/>
              </a:rPr>
              <a:t>соціальних та психолого-педагогічних послуг </a:t>
            </a:r>
            <a:r>
              <a:rPr lang="uk-UA" b="1">
                <a:solidFill>
                  <a:schemeClr val="tx1"/>
                </a:solidFill>
                <a:latin typeface="Times New Roman" pitchFamily="18" charset="0"/>
                <a:cs typeface="Times New Roman" pitchFamily="18" charset="0"/>
              </a:rPr>
              <a:t>як особа, яка постраждала від булінгу (цькування), стала його свідком або вчинила булінг (цькування);</a:t>
            </a:r>
          </a:p>
          <a:p>
            <a:pPr indent="268288" algn="just"/>
            <a:endParaRPr lang="uk-UA" b="1">
              <a:solidFill>
                <a:srgbClr val="C00000"/>
              </a:solidFill>
              <a:latin typeface="Times New Roman" pitchFamily="18" charset="0"/>
              <a:cs typeface="Times New Roman" pitchFamily="18" charset="0"/>
            </a:endParaRPr>
          </a:p>
          <a:p>
            <a:pPr indent="268288" algn="just"/>
            <a:r>
              <a:rPr lang="uk-UA" b="1">
                <a:solidFill>
                  <a:srgbClr val="C00000"/>
                </a:solidFill>
                <a:latin typeface="Times New Roman" pitchFamily="18" charset="0"/>
                <a:cs typeface="Times New Roman" pitchFamily="18" charset="0"/>
              </a:rPr>
              <a:t>ОБОВ</a:t>
            </a:r>
            <a:r>
              <a:rPr lang="en-US" b="1">
                <a:solidFill>
                  <a:srgbClr val="C00000"/>
                </a:solidFill>
                <a:latin typeface="Times New Roman" pitchFamily="18" charset="0"/>
                <a:cs typeface="Times New Roman" pitchFamily="18" charset="0"/>
              </a:rPr>
              <a:t>’</a:t>
            </a:r>
            <a:r>
              <a:rPr lang="uk-UA" b="1">
                <a:solidFill>
                  <a:srgbClr val="C00000"/>
                </a:solidFill>
                <a:latin typeface="Times New Roman" pitchFamily="18" charset="0"/>
                <a:cs typeface="Times New Roman" pitchFamily="18" charset="0"/>
              </a:rPr>
              <a:t>ЯЗКИ:</a:t>
            </a:r>
          </a:p>
          <a:p>
            <a:pPr indent="268288" algn="just">
              <a:buFont typeface="Wingdings" pitchFamily="2" charset="2"/>
              <a:buChar char="Ø"/>
            </a:pPr>
            <a:r>
              <a:rPr lang="uk-UA" b="1">
                <a:solidFill>
                  <a:schemeClr val="tx1"/>
                </a:solidFill>
                <a:latin typeface="Times New Roman" pitchFamily="18" charset="0"/>
                <a:cs typeface="Times New Roman" pitchFamily="18" charset="0"/>
              </a:rPr>
              <a:t>повідомляти керівництво закладу освіти про факти булінгу (цькування) стосовно здобувачів освіти, педагогічних, науково-педагогічних, наукових працівників, інших осіб, які залучаються до освітнього процесу, свідком яких вони були  особисто або про які отримали достовірну інформацію від інших осіб.</a:t>
            </a:r>
          </a:p>
          <a:p>
            <a:pPr indent="268288" algn="ctr"/>
            <a:endParaRPr lang="ru-RU">
              <a:solidFill>
                <a:srgbClr val="000000"/>
              </a:solidFill>
            </a:endParaRPr>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ий прямокутник 1"/>
          <p:cNvSpPr/>
          <p:nvPr/>
        </p:nvSpPr>
        <p:spPr>
          <a:xfrm>
            <a:off x="646113" y="225425"/>
            <a:ext cx="8137525" cy="1335088"/>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uk-UA" sz="2000" b="1" dirty="0">
                <a:solidFill>
                  <a:schemeClr val="tx1"/>
                </a:solidFill>
                <a:latin typeface="Times New Roman" pitchFamily="18" charset="0"/>
                <a:cs typeface="Times New Roman" pitchFamily="18" charset="0"/>
              </a:rPr>
              <a:t>Стаття 54</a:t>
            </a:r>
          </a:p>
          <a:p>
            <a:pPr algn="just" fontAlgn="auto">
              <a:spcBef>
                <a:spcPts val="0"/>
              </a:spcBef>
              <a:spcAft>
                <a:spcPts val="0"/>
              </a:spcAft>
              <a:defRPr/>
            </a:pPr>
            <a:r>
              <a:rPr lang="ru-RU" sz="2000" b="1" dirty="0">
                <a:solidFill>
                  <a:srgbClr val="C00000"/>
                </a:solidFill>
                <a:latin typeface="Times New Roman" pitchFamily="18" charset="0"/>
                <a:cs typeface="Times New Roman" pitchFamily="18" charset="0"/>
              </a:rPr>
              <a:t>ПРАВА ТА ОБОВ’ЯЗКИ ПЕДАГОГІЧНИХ, НАУКОВО-ПЕДАГОГІЧНИХ І НАУКОВИХ ПРАЦІВНИКІВ, ІНШИХ ОСІБ, ЯКІ ЗАЛУЧАЮТЬСЯ ДО ОСВІТНЬОГО ПРОЦЕСУ</a:t>
            </a:r>
            <a:endParaRPr lang="ru-RU" sz="2400" b="1" dirty="0">
              <a:solidFill>
                <a:srgbClr val="C00000"/>
              </a:solidFill>
              <a:latin typeface="Times New Roman" pitchFamily="18" charset="0"/>
              <a:cs typeface="Times New Roman" pitchFamily="18" charset="0"/>
            </a:endParaRPr>
          </a:p>
        </p:txBody>
      </p:sp>
      <p:sp>
        <p:nvSpPr>
          <p:cNvPr id="3" name="Округлений прямокутник 5"/>
          <p:cNvSpPr/>
          <p:nvPr/>
        </p:nvSpPr>
        <p:spPr>
          <a:xfrm>
            <a:off x="646113" y="1806575"/>
            <a:ext cx="8137525" cy="4411663"/>
          </a:xfrm>
          <a:prstGeom prst="roundRect">
            <a:avLst/>
          </a:prstGeom>
          <a:solidFill>
            <a:srgbClr val="CCFFCC"/>
          </a:solidFill>
        </p:spPr>
        <p:style>
          <a:lnRef idx="1">
            <a:schemeClr val="accent2"/>
          </a:lnRef>
          <a:fillRef idx="2">
            <a:schemeClr val="accent2"/>
          </a:fillRef>
          <a:effectRef idx="1">
            <a:schemeClr val="accent2"/>
          </a:effectRef>
          <a:fontRef idx="minor">
            <a:schemeClr val="dk1"/>
          </a:fontRef>
        </p:style>
        <p:txBody>
          <a:bodyPr anchor="ctr"/>
          <a:lstStyle/>
          <a:p>
            <a:pPr indent="268288" algn="just"/>
            <a:r>
              <a:rPr lang="uk-UA" b="1">
                <a:solidFill>
                  <a:srgbClr val="C00000"/>
                </a:solidFill>
                <a:latin typeface="Times New Roman" pitchFamily="18" charset="0"/>
                <a:cs typeface="Times New Roman" pitchFamily="18" charset="0"/>
              </a:rPr>
              <a:t>ПРАВА:</a:t>
            </a:r>
          </a:p>
          <a:p>
            <a:pPr indent="268288" algn="just">
              <a:buFont typeface="Wingdings" pitchFamily="2" charset="2"/>
              <a:buChar char="Ø"/>
            </a:pPr>
            <a:r>
              <a:rPr lang="uk-UA" sz="1900" b="1">
                <a:solidFill>
                  <a:srgbClr val="000046"/>
                </a:solidFill>
                <a:latin typeface="Times New Roman" pitchFamily="18" charset="0"/>
                <a:cs typeface="Times New Roman" pitchFamily="18" charset="0"/>
              </a:rPr>
              <a:t>захист під час освітнього процесу від будь-яких форм насильства та експлуатації, у тому числі булінгу (цькування), дискримінації за будь-якою ознакою, від пропаганди та агітації, що завдають шкоди здоров’ю.</a:t>
            </a:r>
          </a:p>
          <a:p>
            <a:pPr indent="268288" algn="just">
              <a:buFont typeface="Wingdings" pitchFamily="2" charset="2"/>
              <a:buChar char="Ø"/>
            </a:pPr>
            <a:endParaRPr lang="uk-UA" b="1">
              <a:solidFill>
                <a:srgbClr val="000046"/>
              </a:solidFill>
              <a:latin typeface="Times New Roman" pitchFamily="18" charset="0"/>
              <a:cs typeface="Times New Roman" pitchFamily="18" charset="0"/>
            </a:endParaRPr>
          </a:p>
          <a:p>
            <a:pPr indent="268288" algn="just"/>
            <a:r>
              <a:rPr lang="uk-UA" b="1">
                <a:solidFill>
                  <a:srgbClr val="C00000"/>
                </a:solidFill>
                <a:latin typeface="Times New Roman" pitchFamily="18" charset="0"/>
                <a:cs typeface="Times New Roman" pitchFamily="18" charset="0"/>
              </a:rPr>
              <a:t>ОБОВ</a:t>
            </a:r>
            <a:r>
              <a:rPr lang="en-US" b="1">
                <a:solidFill>
                  <a:srgbClr val="C00000"/>
                </a:solidFill>
                <a:latin typeface="Times New Roman" pitchFamily="18" charset="0"/>
                <a:cs typeface="Times New Roman" pitchFamily="18" charset="0"/>
              </a:rPr>
              <a:t>’</a:t>
            </a:r>
            <a:r>
              <a:rPr lang="uk-UA" b="1">
                <a:solidFill>
                  <a:srgbClr val="C00000"/>
                </a:solidFill>
                <a:latin typeface="Times New Roman" pitchFamily="18" charset="0"/>
                <a:cs typeface="Times New Roman" pitchFamily="18" charset="0"/>
              </a:rPr>
              <a:t>ЯЗКИ:</a:t>
            </a:r>
          </a:p>
          <a:p>
            <a:pPr indent="268288" algn="just">
              <a:buFont typeface="Wingdings" pitchFamily="2" charset="2"/>
              <a:buChar char="Ø"/>
            </a:pPr>
            <a:r>
              <a:rPr lang="uk-UA" sz="1900" b="1">
                <a:solidFill>
                  <a:srgbClr val="000046"/>
                </a:solidFill>
                <a:latin typeface="Times New Roman" pitchFamily="18" charset="0"/>
                <a:cs typeface="Times New Roman" pitchFamily="18" charset="0"/>
              </a:rPr>
              <a:t>повідомляти керівництво закладу освіти про факти булінгу (цькування) стосовно здобувачів освіти, педагогічних, науково-педагогічних, наукових працівників, інших осіб, які залучаються до освітнього процесу, свідком якого вони були особисто або інформацію про які отримали від інших осіб, вживати невідкладних заходів для припинення булінгу (цькування).</a:t>
            </a:r>
          </a:p>
          <a:p>
            <a:pPr indent="268288" algn="just"/>
            <a:endParaRPr lang="uk-UA" b="1">
              <a:solidFill>
                <a:srgbClr val="000046"/>
              </a:solidFill>
              <a:latin typeface="Times New Roman" pitchFamily="18" charset="0"/>
              <a:cs typeface="Times New Roman" pitchFamily="18" charset="0"/>
            </a:endParaRPr>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ий прямокутник 1"/>
          <p:cNvSpPr/>
          <p:nvPr/>
        </p:nvSpPr>
        <p:spPr>
          <a:xfrm>
            <a:off x="646113" y="225425"/>
            <a:ext cx="8137525" cy="1335088"/>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uk-UA" sz="2000" b="1" dirty="0">
                <a:solidFill>
                  <a:schemeClr val="tx1"/>
                </a:solidFill>
                <a:latin typeface="Times New Roman" pitchFamily="18" charset="0"/>
                <a:cs typeface="Times New Roman" pitchFamily="18" charset="0"/>
              </a:rPr>
              <a:t>Стаття 55</a:t>
            </a:r>
          </a:p>
          <a:p>
            <a:pPr algn="just" fontAlgn="auto">
              <a:spcBef>
                <a:spcPts val="0"/>
              </a:spcBef>
              <a:spcAft>
                <a:spcPts val="0"/>
              </a:spcAft>
              <a:defRPr/>
            </a:pPr>
            <a:r>
              <a:rPr lang="ru-RU" sz="2000" b="1" dirty="0">
                <a:solidFill>
                  <a:srgbClr val="C00000"/>
                </a:solidFill>
                <a:latin typeface="Times New Roman" pitchFamily="18" charset="0"/>
                <a:cs typeface="Times New Roman" pitchFamily="18" charset="0"/>
              </a:rPr>
              <a:t>ПРАВА ТА ОБОВ’ЯЗКИ БАТЬКІВ ЗДОБУВАЧІВ ОСВІТИ</a:t>
            </a:r>
            <a:endParaRPr lang="ru-RU" sz="2400" b="1" dirty="0">
              <a:solidFill>
                <a:srgbClr val="C00000"/>
              </a:solidFill>
              <a:latin typeface="Times New Roman" pitchFamily="18" charset="0"/>
              <a:cs typeface="Times New Roman" pitchFamily="18" charset="0"/>
            </a:endParaRPr>
          </a:p>
        </p:txBody>
      </p:sp>
      <p:sp>
        <p:nvSpPr>
          <p:cNvPr id="3" name="Округлений прямокутник 5"/>
          <p:cNvSpPr/>
          <p:nvPr/>
        </p:nvSpPr>
        <p:spPr>
          <a:xfrm>
            <a:off x="476250" y="1806575"/>
            <a:ext cx="8477250" cy="4551363"/>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indent="268288" algn="just"/>
            <a:r>
              <a:rPr lang="uk-UA" b="1">
                <a:solidFill>
                  <a:srgbClr val="C00000"/>
                </a:solidFill>
                <a:latin typeface="Times New Roman" pitchFamily="18" charset="0"/>
                <a:cs typeface="Times New Roman" pitchFamily="18" charset="0"/>
              </a:rPr>
              <a:t>ПРАВА:</a:t>
            </a:r>
          </a:p>
          <a:p>
            <a:pPr indent="268288" algn="just">
              <a:buFont typeface="Wingdings" pitchFamily="2" charset="2"/>
              <a:buChar char="Ø"/>
            </a:pPr>
            <a:r>
              <a:rPr lang="uk-UA" b="1">
                <a:solidFill>
                  <a:schemeClr val="tx1"/>
                </a:solidFill>
                <a:latin typeface="Times New Roman" pitchFamily="18" charset="0"/>
                <a:cs typeface="Times New Roman" pitchFamily="18" charset="0"/>
              </a:rPr>
              <a:t>отримувати інформацію про діяльність закладу освіти, результати навчання своїх дітей і результати оцінювання якості освіти у закладі освіти у тому числі щодо надання соціальних та психолого-педагогічних послуг особам, які постраждали від булінгу, стали його свідками або вчинили булінг;</a:t>
            </a:r>
          </a:p>
          <a:p>
            <a:pPr indent="268288" algn="just"/>
            <a:endParaRPr lang="uk-UA" sz="2000" b="1">
              <a:solidFill>
                <a:schemeClr val="tx1"/>
              </a:solidFill>
              <a:latin typeface="Times New Roman" pitchFamily="18" charset="0"/>
              <a:cs typeface="Times New Roman" pitchFamily="18" charset="0"/>
            </a:endParaRPr>
          </a:p>
          <a:p>
            <a:pPr indent="268288" algn="just">
              <a:buFont typeface="Wingdings" pitchFamily="2" charset="2"/>
              <a:buChar char="Ø"/>
            </a:pPr>
            <a:r>
              <a:rPr lang="uk-UA" b="1">
                <a:solidFill>
                  <a:schemeClr val="tx1"/>
                </a:solidFill>
                <a:latin typeface="Times New Roman" pitchFamily="18" charset="0"/>
                <a:cs typeface="Times New Roman" pitchFamily="18" charset="0"/>
              </a:rPr>
              <a:t>подавати керівництву або засновнику закладу освіти заяву про випадки булінгу (цькування) стосовно дитини або будь-якого іншого учасника освітнього процесу;</a:t>
            </a:r>
          </a:p>
          <a:p>
            <a:pPr indent="268288" algn="just">
              <a:buFont typeface="Wingdings" pitchFamily="2" charset="2"/>
              <a:buChar char="Ø"/>
            </a:pPr>
            <a:endParaRPr lang="uk-UA" sz="1900" b="1">
              <a:solidFill>
                <a:srgbClr val="000046"/>
              </a:solidFill>
              <a:latin typeface="Times New Roman" pitchFamily="18" charset="0"/>
              <a:cs typeface="Times New Roman" pitchFamily="18" charset="0"/>
            </a:endParaRPr>
          </a:p>
          <a:p>
            <a:pPr indent="268288" algn="just">
              <a:buFont typeface="Wingdings" pitchFamily="2" charset="2"/>
              <a:buChar char="Ø"/>
            </a:pPr>
            <a:r>
              <a:rPr lang="uk-UA" b="1">
                <a:solidFill>
                  <a:schemeClr val="tx1"/>
                </a:solidFill>
                <a:latin typeface="Times New Roman" pitchFamily="18" charset="0"/>
                <a:cs typeface="Times New Roman" pitchFamily="18" charset="0"/>
              </a:rPr>
              <a:t>вимагати повного та неупередженого розслідування випадків булінгу (цькування) стосовно дитини або будь-якого іншого учасника освітнього процесу.</a:t>
            </a:r>
          </a:p>
          <a:p>
            <a:pPr indent="268288" algn="just">
              <a:buFont typeface="Wingdings" pitchFamily="2" charset="2"/>
              <a:buChar char="Ø"/>
            </a:pPr>
            <a:endParaRPr lang="uk-UA" b="1">
              <a:solidFill>
                <a:srgbClr val="000046"/>
              </a:solidFill>
              <a:latin typeface="Times New Roman" pitchFamily="18" charset="0"/>
              <a:cs typeface="Times New Roman" pitchFamily="18" charset="0"/>
            </a:endParaRPr>
          </a:p>
          <a:p>
            <a:pPr indent="268288" algn="just"/>
            <a:endParaRPr lang="uk-UA" b="1">
              <a:solidFill>
                <a:srgbClr val="000046"/>
              </a:solidFill>
              <a:latin typeface="Times New Roman" pitchFamily="18" charset="0"/>
              <a:cs typeface="Times New Roman" pitchFamily="18" charset="0"/>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ий прямокутник 5"/>
          <p:cNvSpPr/>
          <p:nvPr/>
        </p:nvSpPr>
        <p:spPr>
          <a:xfrm>
            <a:off x="476250" y="344488"/>
            <a:ext cx="8477250" cy="6013450"/>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indent="268288" algn="just"/>
            <a:r>
              <a:rPr lang="uk-UA" b="1">
                <a:solidFill>
                  <a:srgbClr val="C00000"/>
                </a:solidFill>
                <a:latin typeface="Times New Roman" pitchFamily="18" charset="0"/>
                <a:cs typeface="Times New Roman" pitchFamily="18" charset="0"/>
              </a:rPr>
              <a:t>ОБОВ</a:t>
            </a:r>
            <a:r>
              <a:rPr lang="en-US" b="1">
                <a:solidFill>
                  <a:srgbClr val="C00000"/>
                </a:solidFill>
                <a:latin typeface="Times New Roman" pitchFamily="18" charset="0"/>
                <a:cs typeface="Times New Roman" pitchFamily="18" charset="0"/>
              </a:rPr>
              <a:t>’</a:t>
            </a:r>
            <a:r>
              <a:rPr lang="uk-UA" b="1">
                <a:solidFill>
                  <a:srgbClr val="C00000"/>
                </a:solidFill>
                <a:latin typeface="Times New Roman" pitchFamily="18" charset="0"/>
                <a:cs typeface="Times New Roman" pitchFamily="18" charset="0"/>
              </a:rPr>
              <a:t>ЯЗКИ:</a:t>
            </a:r>
          </a:p>
          <a:p>
            <a:pPr indent="268288" algn="just"/>
            <a:endParaRPr lang="uk-UA" b="1">
              <a:solidFill>
                <a:srgbClr val="C00000"/>
              </a:solidFill>
              <a:latin typeface="Times New Roman" pitchFamily="18" charset="0"/>
              <a:cs typeface="Times New Roman" pitchFamily="18" charset="0"/>
            </a:endParaRPr>
          </a:p>
          <a:p>
            <a:pPr indent="268288" algn="just">
              <a:buFont typeface="Wingdings" pitchFamily="2" charset="2"/>
              <a:buChar char="Ø"/>
            </a:pPr>
            <a:r>
              <a:rPr lang="uk-UA" b="1">
                <a:solidFill>
                  <a:schemeClr val="tx1"/>
                </a:solidFill>
                <a:latin typeface="Times New Roman" pitchFamily="18" charset="0"/>
                <a:cs typeface="Times New Roman" pitchFamily="18" charset="0"/>
              </a:rPr>
              <a:t>повідомляти керівництво закладу освіти про факти булінгу (цькування) стосовно здобувачів освіти, педагогічних, науково-педагогічних, наукових працівників, інших осіб, які залучаються до освітнього процесу, свідком якого вони були особисто або інформацію про які отримали від інших осіб, вживати невідкладних заходів для припинення булінгу (цькування);</a:t>
            </a:r>
          </a:p>
          <a:p>
            <a:pPr indent="268288" algn="just">
              <a:buFont typeface="Wingdings" pitchFamily="2" charset="2"/>
              <a:buChar char="Ø"/>
            </a:pPr>
            <a:endParaRPr lang="uk-UA" b="1">
              <a:solidFill>
                <a:schemeClr val="tx1"/>
              </a:solidFill>
              <a:latin typeface="Times New Roman" pitchFamily="18" charset="0"/>
              <a:cs typeface="Times New Roman" pitchFamily="18" charset="0"/>
            </a:endParaRPr>
          </a:p>
          <a:p>
            <a:pPr indent="268288" algn="just">
              <a:buFont typeface="Wingdings" pitchFamily="2" charset="2"/>
              <a:buChar char="Ø"/>
            </a:pPr>
            <a:r>
              <a:rPr lang="uk-UA" b="1">
                <a:solidFill>
                  <a:schemeClr val="tx1"/>
                </a:solidFill>
                <a:latin typeface="Times New Roman" pitchFamily="18" charset="0"/>
                <a:cs typeface="Times New Roman" pitchFamily="18" charset="0"/>
              </a:rPr>
              <a:t>сприяти керівництву закладу освіти у проведенні розслідування щодо випадків булінгу ;</a:t>
            </a:r>
          </a:p>
          <a:p>
            <a:pPr indent="268288" algn="just">
              <a:buFont typeface="Wingdings" pitchFamily="2" charset="2"/>
              <a:buChar char="Ø"/>
            </a:pPr>
            <a:endParaRPr lang="uk-UA" b="1">
              <a:solidFill>
                <a:schemeClr val="tx1"/>
              </a:solidFill>
              <a:latin typeface="Times New Roman" pitchFamily="18" charset="0"/>
              <a:cs typeface="Times New Roman" pitchFamily="18" charset="0"/>
            </a:endParaRPr>
          </a:p>
          <a:p>
            <a:pPr indent="268288" algn="just">
              <a:buFont typeface="Wingdings" pitchFamily="2" charset="2"/>
              <a:buChar char="Ø"/>
            </a:pPr>
            <a:r>
              <a:rPr lang="uk-UA" b="1">
                <a:solidFill>
                  <a:schemeClr val="tx1"/>
                </a:solidFill>
                <a:latin typeface="Times New Roman" pitchFamily="18" charset="0"/>
                <a:cs typeface="Times New Roman" pitchFamily="18" charset="0"/>
              </a:rPr>
              <a:t>виконувати рішення та рекомендації комісії з розгляду випадків булінгу в закладі освіти.</a:t>
            </a:r>
          </a:p>
          <a:p>
            <a:pPr indent="268288" algn="just">
              <a:buFont typeface="Wingdings" pitchFamily="2" charset="2"/>
              <a:buChar char="Ø"/>
            </a:pPr>
            <a:endParaRPr lang="uk-UA" b="1">
              <a:solidFill>
                <a:schemeClr val="tx1"/>
              </a:solidFill>
              <a:latin typeface="Times New Roman" pitchFamily="18" charset="0"/>
              <a:cs typeface="Times New Roman" pitchFamily="18" charset="0"/>
            </a:endParaRPr>
          </a:p>
          <a:p>
            <a:pPr indent="268288" algn="just"/>
            <a:endParaRPr lang="uk-UA" sz="2400" b="1">
              <a:solidFill>
                <a:schemeClr val="tx1"/>
              </a:solidFill>
              <a:latin typeface="Times New Roman" pitchFamily="18" charset="0"/>
              <a:cs typeface="Times New Roman" pitchFamily="18" charset="0"/>
            </a:endParaRPr>
          </a:p>
          <a:p>
            <a:pPr indent="268288" algn="just">
              <a:buFont typeface="Wingdings" pitchFamily="2" charset="2"/>
              <a:buChar char="Ø"/>
            </a:pPr>
            <a:endParaRPr lang="uk-UA" b="1">
              <a:solidFill>
                <a:srgbClr val="000046"/>
              </a:solidFill>
              <a:latin typeface="Times New Roman" pitchFamily="18" charset="0"/>
              <a:cs typeface="Times New Roman" pitchFamily="18" charset="0"/>
            </a:endParaRPr>
          </a:p>
          <a:p>
            <a:pPr indent="268288" algn="just"/>
            <a:endParaRPr lang="uk-UA" b="1">
              <a:solidFill>
                <a:srgbClr val="000046"/>
              </a:solidFill>
              <a:latin typeface="Times New Roman" pitchFamily="18" charset="0"/>
              <a:cs typeface="Times New Roman" pitchFamily="18" charset="0"/>
            </a:endParaRPr>
          </a:p>
        </p:txBody>
      </p:sp>
      <p:pic>
        <p:nvPicPr>
          <p:cNvPr id="35842" name="Picture 2" descr="Похожее изображение"/>
          <p:cNvPicPr>
            <a:picLocks noChangeAspect="1" noChangeArrowheads="1"/>
          </p:cNvPicPr>
          <p:nvPr/>
        </p:nvPicPr>
        <p:blipFill>
          <a:blip r:embed="rId2"/>
          <a:srcRect/>
          <a:stretch>
            <a:fillRect/>
          </a:stretch>
        </p:blipFill>
        <p:spPr bwMode="auto">
          <a:xfrm>
            <a:off x="6475413" y="4313238"/>
            <a:ext cx="2195512" cy="2044700"/>
          </a:xfrm>
          <a:prstGeom prst="rect">
            <a:avLst/>
          </a:prstGeom>
          <a:noFill/>
          <a:ln w="9525">
            <a:noFill/>
            <a:miter lim="800000"/>
            <a:headEnd/>
            <a:tailEnd/>
          </a:ln>
        </p:spPr>
      </p:pic>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ий прямокутник 1"/>
          <p:cNvSpPr/>
          <p:nvPr/>
        </p:nvSpPr>
        <p:spPr>
          <a:xfrm>
            <a:off x="646113" y="225425"/>
            <a:ext cx="8137525" cy="1335088"/>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uk-UA" sz="2000" b="1" dirty="0">
                <a:solidFill>
                  <a:schemeClr val="tx1"/>
                </a:solidFill>
                <a:latin typeface="Times New Roman" pitchFamily="18" charset="0"/>
                <a:cs typeface="Times New Roman" pitchFamily="18" charset="0"/>
              </a:rPr>
              <a:t>Стаття 64</a:t>
            </a:r>
          </a:p>
          <a:p>
            <a:pPr algn="just" fontAlgn="auto">
              <a:spcBef>
                <a:spcPts val="0"/>
              </a:spcBef>
              <a:spcAft>
                <a:spcPts val="0"/>
              </a:spcAft>
              <a:defRPr/>
            </a:pPr>
            <a:r>
              <a:rPr lang="ru-RU" sz="2000" b="1" dirty="0">
                <a:solidFill>
                  <a:srgbClr val="C00000"/>
                </a:solidFill>
                <a:latin typeface="Times New Roman" pitchFamily="18" charset="0"/>
                <a:cs typeface="Times New Roman" pitchFamily="18" charset="0"/>
              </a:rPr>
              <a:t>ПОВНОВАЖЕННЯ ЦЕНТРАЛЬНОГО ОРГАНУ ВИКОНАВЧОЇ ВЛАДИ У СФЕРІ ОСВІТИ І НАУКИ </a:t>
            </a:r>
            <a:endParaRPr lang="ru-RU" sz="2400" b="1" dirty="0">
              <a:solidFill>
                <a:srgbClr val="C00000"/>
              </a:solidFill>
              <a:latin typeface="Times New Roman" pitchFamily="18" charset="0"/>
              <a:cs typeface="Times New Roman" pitchFamily="18" charset="0"/>
            </a:endParaRPr>
          </a:p>
        </p:txBody>
      </p:sp>
      <p:sp>
        <p:nvSpPr>
          <p:cNvPr id="3" name="Округлений прямокутник 5"/>
          <p:cNvSpPr/>
          <p:nvPr/>
        </p:nvSpPr>
        <p:spPr>
          <a:xfrm>
            <a:off x="476250" y="1806575"/>
            <a:ext cx="8477250" cy="4551363"/>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anchor="ctr"/>
          <a:lstStyle/>
          <a:p>
            <a:pPr marL="285750" indent="-285750" algn="just">
              <a:lnSpc>
                <a:spcPct val="150000"/>
              </a:lnSpc>
              <a:buFont typeface="Wingdings" pitchFamily="2" charset="2"/>
              <a:buChar char="Ø"/>
            </a:pPr>
            <a:r>
              <a:rPr lang="uk-UA" b="1" dirty="0">
                <a:solidFill>
                  <a:srgbClr val="000A1E"/>
                </a:solidFill>
                <a:latin typeface="Times New Roman" pitchFamily="18" charset="0"/>
                <a:cs typeface="Times New Roman" pitchFamily="18" charset="0"/>
              </a:rPr>
              <a:t>З урахуванням пропозицій центрального органу виконавчої влади з питань формування і реалізації державної політики у сфері захисту прав і свобод людини та громадянина, центрального органу виконавчої влади, що забезпечує формування та реалізує державну політику з питань сім’ї та дітей, розробляє та затверджує план заходів, спрямованих на запобігання та протидію булінгу (цькуванню) в закладах освіти, порядок реагування на випадки булінгу (цькування), порядок застосування заходів виховного </a:t>
            </a:r>
            <a:r>
              <a:rPr lang="uk-UA" b="1" dirty="0" smtClean="0">
                <a:solidFill>
                  <a:srgbClr val="000A1E"/>
                </a:solidFill>
                <a:latin typeface="Times New Roman" pitchFamily="18" charset="0"/>
                <a:cs typeface="Times New Roman" pitchFamily="18" charset="0"/>
              </a:rPr>
              <a:t>впливу.</a:t>
            </a:r>
            <a:endParaRPr lang="uk-UA" b="1" dirty="0">
              <a:solidFill>
                <a:srgbClr val="000A1E"/>
              </a:solidFill>
              <a:latin typeface="Times New Roman" pitchFamily="18" charset="0"/>
              <a:cs typeface="Times New Roman" pitchFamily="18" charset="0"/>
            </a:endParaRPr>
          </a:p>
          <a:p>
            <a:pPr marL="285750" indent="-285750" algn="just" eaLnBrk="0" hangingPunct="0">
              <a:lnSpc>
                <a:spcPct val="150000"/>
              </a:lnSpc>
              <a:buFont typeface="Wingdings" pitchFamily="2" charset="2"/>
              <a:buChar char="Ø"/>
            </a:pPr>
            <a:endParaRPr lang="uk-UA" b="1" dirty="0">
              <a:solidFill>
                <a:srgbClr val="000A1E"/>
              </a:solidFill>
              <a:latin typeface="Times New Roman" pitchFamily="18" charset="0"/>
              <a:cs typeface="Times New Roman" pitchFamily="18" charset="0"/>
            </a:endParaRPr>
          </a:p>
          <a:p>
            <a:pPr marL="285750" indent="-285750" algn="just" eaLnBrk="0" hangingPunct="0">
              <a:lnSpc>
                <a:spcPct val="150000"/>
              </a:lnSpc>
              <a:buFont typeface="Wingdings" pitchFamily="2" charset="2"/>
              <a:buChar char="Ø"/>
            </a:pPr>
            <a:r>
              <a:rPr lang="uk-UA" b="1" dirty="0">
                <a:solidFill>
                  <a:srgbClr val="000A1E"/>
                </a:solidFill>
                <a:latin typeface="Times New Roman" pitchFamily="18" charset="0"/>
                <a:cs typeface="Times New Roman" pitchFamily="18" charset="0"/>
              </a:rPr>
              <a:t>Узагальнює та оприлюднює інформацію про випадки булінгу (цькування) в закладах </a:t>
            </a:r>
            <a:r>
              <a:rPr lang="uk-UA" b="1" dirty="0" smtClean="0">
                <a:solidFill>
                  <a:srgbClr val="000A1E"/>
                </a:solidFill>
                <a:latin typeface="Times New Roman" pitchFamily="18" charset="0"/>
                <a:cs typeface="Times New Roman" pitchFamily="18" charset="0"/>
              </a:rPr>
              <a:t>освіти.</a:t>
            </a:r>
            <a:endParaRPr lang="uk-UA" b="1" dirty="0">
              <a:solidFill>
                <a:srgbClr val="000A1E"/>
              </a:solidFill>
              <a:latin typeface="Times New Roman" pitchFamily="18" charset="0"/>
              <a:cs typeface="Times New Roman" pitchFamily="18" charset="0"/>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Прямокутник 1"/>
          <p:cNvSpPr>
            <a:spLocks noChangeArrowheads="1"/>
          </p:cNvSpPr>
          <p:nvPr/>
        </p:nvSpPr>
        <p:spPr bwMode="auto">
          <a:xfrm>
            <a:off x="461963" y="633413"/>
            <a:ext cx="8186737" cy="1014412"/>
          </a:xfrm>
          <a:prstGeom prst="rect">
            <a:avLst/>
          </a:prstGeom>
          <a:noFill/>
          <a:ln w="9525">
            <a:noFill/>
            <a:miter lim="800000"/>
            <a:headEnd/>
            <a:tailEnd/>
          </a:ln>
        </p:spPr>
        <p:txBody>
          <a:bodyPr>
            <a:spAutoFit/>
          </a:bodyPr>
          <a:lstStyle/>
          <a:p>
            <a:pPr algn="ctr"/>
            <a:endParaRPr lang="ru-RU" sz="2000">
              <a:solidFill>
                <a:srgbClr val="000A1E"/>
              </a:solidFill>
              <a:latin typeface="Bookman Old Style" pitchFamily="18" charset="0"/>
            </a:endParaRPr>
          </a:p>
          <a:p>
            <a:pPr algn="ctr"/>
            <a:endParaRPr lang="ru-RU" sz="2000">
              <a:solidFill>
                <a:srgbClr val="000A1E"/>
              </a:solidFill>
              <a:latin typeface="Bookman Old Style" pitchFamily="18" charset="0"/>
            </a:endParaRPr>
          </a:p>
          <a:p>
            <a:pPr algn="ctr"/>
            <a:endParaRPr lang="ru-RU" sz="2000">
              <a:solidFill>
                <a:srgbClr val="000A1E"/>
              </a:solidFill>
              <a:latin typeface="Bookman Old Style" pitchFamily="18" charset="0"/>
            </a:endParaRPr>
          </a:p>
        </p:txBody>
      </p:sp>
      <p:sp>
        <p:nvSpPr>
          <p:cNvPr id="37890" name="Rectangle 1"/>
          <p:cNvSpPr>
            <a:spLocks noChangeArrowheads="1"/>
          </p:cNvSpPr>
          <p:nvPr/>
        </p:nvSpPr>
        <p:spPr bwMode="auto">
          <a:xfrm>
            <a:off x="646113" y="1813494"/>
            <a:ext cx="8137525" cy="1687963"/>
          </a:xfrm>
          <a:prstGeom prst="rect">
            <a:avLst/>
          </a:prstGeom>
          <a:noFill/>
          <a:ln w="9525">
            <a:noFill/>
            <a:miter lim="800000"/>
            <a:headEnd/>
            <a:tailEnd/>
          </a:ln>
        </p:spPr>
        <p:txBody>
          <a:bodyPr anchor="ctr">
            <a:spAutoFit/>
          </a:bodyPr>
          <a:lstStyle/>
          <a:p>
            <a:pPr algn="just">
              <a:lnSpc>
                <a:spcPct val="150000"/>
              </a:lnSpc>
            </a:pPr>
            <a:r>
              <a:rPr lang="uk-UA" sz="2400" b="1" dirty="0">
                <a:latin typeface="Times New Roman" pitchFamily="18" charset="0"/>
                <a:cs typeface="Times New Roman" pitchFamily="18" charset="0"/>
              </a:rPr>
              <a:t>Сприяють розробленню плану заходів, спрямованих на запобігання та протидію булінгу (цькуванню) </a:t>
            </a:r>
            <a:r>
              <a:rPr lang="uk-UA" sz="2400" b="1" dirty="0" smtClean="0">
                <a:latin typeface="Times New Roman" pitchFamily="18" charset="0"/>
                <a:cs typeface="Times New Roman" pitchFamily="18" charset="0"/>
              </a:rPr>
              <a:t>у </a:t>
            </a:r>
            <a:r>
              <a:rPr lang="uk-UA" sz="2400" b="1" dirty="0">
                <a:latin typeface="Times New Roman" pitchFamily="18" charset="0"/>
                <a:cs typeface="Times New Roman" pitchFamily="18" charset="0"/>
              </a:rPr>
              <a:t>закладах </a:t>
            </a:r>
            <a:r>
              <a:rPr lang="uk-UA" sz="2400" b="1" dirty="0" smtClean="0">
                <a:latin typeface="Times New Roman" pitchFamily="18" charset="0"/>
                <a:cs typeface="Times New Roman" pitchFamily="18" charset="0"/>
              </a:rPr>
              <a:t>освіти.</a:t>
            </a:r>
            <a:endParaRPr lang="uk-UA" sz="3200" b="1" dirty="0">
              <a:latin typeface="Times New Roman" pitchFamily="18" charset="0"/>
              <a:cs typeface="Times New Roman" pitchFamily="18" charset="0"/>
            </a:endParaRPr>
          </a:p>
        </p:txBody>
      </p:sp>
      <p:sp>
        <p:nvSpPr>
          <p:cNvPr id="6" name="Округлений прямокутник 1"/>
          <p:cNvSpPr/>
          <p:nvPr/>
        </p:nvSpPr>
        <p:spPr>
          <a:xfrm>
            <a:off x="646113" y="225425"/>
            <a:ext cx="8137525" cy="1301750"/>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uk-UA" sz="2000" b="1" dirty="0">
                <a:solidFill>
                  <a:schemeClr val="tx1"/>
                </a:solidFill>
                <a:latin typeface="Times New Roman" pitchFamily="18" charset="0"/>
                <a:cs typeface="Times New Roman" pitchFamily="18" charset="0"/>
              </a:rPr>
              <a:t>Стаття 65</a:t>
            </a:r>
          </a:p>
          <a:p>
            <a:pPr fontAlgn="auto">
              <a:spcBef>
                <a:spcPts val="0"/>
              </a:spcBef>
              <a:spcAft>
                <a:spcPts val="0"/>
              </a:spcAft>
              <a:defRPr/>
            </a:pPr>
            <a:r>
              <a:rPr lang="ru-RU" sz="2000" b="1" dirty="0">
                <a:solidFill>
                  <a:srgbClr val="C00000"/>
                </a:solidFill>
                <a:latin typeface="Times New Roman" pitchFamily="18" charset="0"/>
                <a:cs typeface="Times New Roman" pitchFamily="18" charset="0"/>
              </a:rPr>
              <a:t>ПОВНОВАЖЕННЯ ДЕРЖАВНИХ ОРГАНІВ, ДО СФЕРИ УПРАВЛІННЯ ЯКИХ НАЛЕЖАТЬ ЗАКЛАДИ ОСВІТИ</a:t>
            </a:r>
          </a:p>
        </p:txBody>
      </p:sp>
      <p:pic>
        <p:nvPicPr>
          <p:cNvPr id="2" name="Рисунок 1"/>
          <p:cNvPicPr>
            <a:picLocks noChangeAspect="1"/>
          </p:cNvPicPr>
          <p:nvPr/>
        </p:nvPicPr>
        <p:blipFill>
          <a:blip r:embed="rId2"/>
          <a:stretch>
            <a:fillRect/>
          </a:stretch>
        </p:blipFill>
        <p:spPr>
          <a:xfrm>
            <a:off x="3207225" y="3584617"/>
            <a:ext cx="2852382" cy="2734295"/>
          </a:xfrm>
          <a:prstGeom prst="rect">
            <a:avLst/>
          </a:prstGeom>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Прямокутник 2"/>
          <p:cNvSpPr>
            <a:spLocks noChangeArrowheads="1"/>
          </p:cNvSpPr>
          <p:nvPr/>
        </p:nvSpPr>
        <p:spPr bwMode="auto">
          <a:xfrm>
            <a:off x="1123950" y="1527175"/>
            <a:ext cx="7256463" cy="1016000"/>
          </a:xfrm>
          <a:prstGeom prst="rect">
            <a:avLst/>
          </a:prstGeom>
          <a:noFill/>
          <a:ln w="9525">
            <a:noFill/>
            <a:miter lim="800000"/>
            <a:headEnd/>
            <a:tailEnd/>
          </a:ln>
        </p:spPr>
        <p:txBody>
          <a:bodyPr>
            <a:spAutoFit/>
          </a:bodyPr>
          <a:lstStyle/>
          <a:p>
            <a:pPr algn="ctr"/>
            <a:endParaRPr lang="ru-RU" sz="2000" b="1">
              <a:solidFill>
                <a:srgbClr val="000A1E"/>
              </a:solidFill>
              <a:latin typeface="Bookman Old Style" pitchFamily="18" charset="0"/>
            </a:endParaRPr>
          </a:p>
          <a:p>
            <a:pPr algn="ctr"/>
            <a:endParaRPr lang="ru-RU" sz="2000" b="1">
              <a:solidFill>
                <a:srgbClr val="000A1E"/>
              </a:solidFill>
              <a:latin typeface="Bookman Old Style" pitchFamily="18" charset="0"/>
            </a:endParaRPr>
          </a:p>
          <a:p>
            <a:pPr algn="ctr"/>
            <a:endParaRPr lang="ru-RU" sz="2000" b="1">
              <a:solidFill>
                <a:srgbClr val="000A1E"/>
              </a:solidFill>
              <a:latin typeface="Calibri" pitchFamily="34" charset="0"/>
            </a:endParaRPr>
          </a:p>
        </p:txBody>
      </p:sp>
      <p:sp>
        <p:nvSpPr>
          <p:cNvPr id="38914" name="Rectangle 1"/>
          <p:cNvSpPr>
            <a:spLocks noChangeArrowheads="1"/>
          </p:cNvSpPr>
          <p:nvPr/>
        </p:nvSpPr>
        <p:spPr bwMode="auto">
          <a:xfrm>
            <a:off x="731838" y="1914525"/>
            <a:ext cx="7970837" cy="1754188"/>
          </a:xfrm>
          <a:prstGeom prst="rect">
            <a:avLst/>
          </a:prstGeom>
          <a:noFill/>
          <a:ln w="9525">
            <a:noFill/>
            <a:miter lim="800000"/>
            <a:headEnd/>
            <a:tailEnd/>
          </a:ln>
        </p:spPr>
        <p:txBody>
          <a:bodyPr anchor="ctr">
            <a:spAutoFit/>
          </a:bodyPr>
          <a:lstStyle/>
          <a:p>
            <a:pPr algn="just">
              <a:lnSpc>
                <a:spcPct val="150000"/>
              </a:lnSpc>
            </a:pPr>
            <a:r>
              <a:rPr lang="uk-UA" sz="2400" b="1" dirty="0">
                <a:latin typeface="Times New Roman" pitchFamily="18" charset="0"/>
                <a:cs typeface="Times New Roman" pitchFamily="18" charset="0"/>
              </a:rPr>
              <a:t>Сприяють розробленню плану заходів, спрямованих на запобігання та протидію булінгу (цькуванню) в закладах </a:t>
            </a:r>
            <a:r>
              <a:rPr lang="uk-UA" sz="2400" b="1" dirty="0" smtClean="0">
                <a:latin typeface="Times New Roman" pitchFamily="18" charset="0"/>
                <a:cs typeface="Times New Roman" pitchFamily="18" charset="0"/>
              </a:rPr>
              <a:t>освіти.</a:t>
            </a:r>
            <a:endParaRPr lang="uk-UA" sz="2400" b="1" dirty="0">
              <a:latin typeface="Times New Roman" pitchFamily="18" charset="0"/>
              <a:cs typeface="Times New Roman" pitchFamily="18" charset="0"/>
            </a:endParaRPr>
          </a:p>
        </p:txBody>
      </p:sp>
      <p:sp>
        <p:nvSpPr>
          <p:cNvPr id="38915" name="AutoShape 2" descr="Похожее изображение"/>
          <p:cNvSpPr>
            <a:spLocks noChangeAspect="1" noChangeArrowheads="1"/>
          </p:cNvSpPr>
          <p:nvPr/>
        </p:nvSpPr>
        <p:spPr bwMode="auto">
          <a:xfrm>
            <a:off x="155575" y="-1165225"/>
            <a:ext cx="2438400" cy="2438400"/>
          </a:xfrm>
          <a:prstGeom prst="rect">
            <a:avLst/>
          </a:prstGeom>
          <a:noFill/>
          <a:ln w="9525">
            <a:noFill/>
            <a:miter lim="800000"/>
            <a:headEnd/>
            <a:tailEnd/>
          </a:ln>
        </p:spPr>
        <p:txBody>
          <a:bodyPr/>
          <a:lstStyle/>
          <a:p>
            <a:endParaRPr lang="ru-RU">
              <a:latin typeface="Calibri" pitchFamily="34" charset="0"/>
            </a:endParaRPr>
          </a:p>
        </p:txBody>
      </p:sp>
      <p:sp>
        <p:nvSpPr>
          <p:cNvPr id="38916" name="AutoShape 4" descr="Похожее изображение"/>
          <p:cNvSpPr>
            <a:spLocks noChangeAspect="1" noChangeArrowheads="1"/>
          </p:cNvSpPr>
          <p:nvPr/>
        </p:nvSpPr>
        <p:spPr bwMode="auto">
          <a:xfrm>
            <a:off x="155575" y="-1165225"/>
            <a:ext cx="2438400" cy="2438400"/>
          </a:xfrm>
          <a:prstGeom prst="rect">
            <a:avLst/>
          </a:prstGeom>
          <a:noFill/>
          <a:ln w="9525">
            <a:noFill/>
            <a:miter lim="800000"/>
            <a:headEnd/>
            <a:tailEnd/>
          </a:ln>
        </p:spPr>
        <p:txBody>
          <a:bodyPr/>
          <a:lstStyle/>
          <a:p>
            <a:endParaRPr lang="ru-RU">
              <a:latin typeface="Calibri" pitchFamily="34" charset="0"/>
            </a:endParaRPr>
          </a:p>
        </p:txBody>
      </p:sp>
      <p:sp>
        <p:nvSpPr>
          <p:cNvPr id="38917" name="AutoShape 6" descr="Похожее изображение"/>
          <p:cNvSpPr>
            <a:spLocks noChangeAspect="1" noChangeArrowheads="1"/>
          </p:cNvSpPr>
          <p:nvPr/>
        </p:nvSpPr>
        <p:spPr bwMode="auto">
          <a:xfrm>
            <a:off x="155575" y="-1165225"/>
            <a:ext cx="2438400" cy="2438400"/>
          </a:xfrm>
          <a:prstGeom prst="rect">
            <a:avLst/>
          </a:prstGeom>
          <a:noFill/>
          <a:ln w="9525">
            <a:noFill/>
            <a:miter lim="800000"/>
            <a:headEnd/>
            <a:tailEnd/>
          </a:ln>
        </p:spPr>
        <p:txBody>
          <a:bodyPr/>
          <a:lstStyle/>
          <a:p>
            <a:endParaRPr lang="ru-RU">
              <a:latin typeface="Calibri" pitchFamily="34" charset="0"/>
            </a:endParaRPr>
          </a:p>
        </p:txBody>
      </p:sp>
      <p:sp>
        <p:nvSpPr>
          <p:cNvPr id="9" name="Округлений прямокутник 1"/>
          <p:cNvSpPr/>
          <p:nvPr/>
        </p:nvSpPr>
        <p:spPr>
          <a:xfrm>
            <a:off x="646113" y="225425"/>
            <a:ext cx="8137525" cy="1301750"/>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uk-UA" sz="2000" b="1" dirty="0">
                <a:solidFill>
                  <a:schemeClr val="tx1"/>
                </a:solidFill>
                <a:latin typeface="Times New Roman" pitchFamily="18" charset="0"/>
                <a:cs typeface="Times New Roman" pitchFamily="18" charset="0"/>
              </a:rPr>
              <a:t>Стаття 66</a:t>
            </a:r>
          </a:p>
          <a:p>
            <a:pPr fontAlgn="auto">
              <a:spcBef>
                <a:spcPts val="0"/>
              </a:spcBef>
              <a:spcAft>
                <a:spcPts val="0"/>
              </a:spcAft>
              <a:defRPr/>
            </a:pPr>
            <a:r>
              <a:rPr lang="ru-RU" sz="2000" b="1" dirty="0">
                <a:solidFill>
                  <a:srgbClr val="C00000"/>
                </a:solidFill>
                <a:latin typeface="Times New Roman" pitchFamily="18" charset="0"/>
                <a:cs typeface="Times New Roman" pitchFamily="18" charset="0"/>
              </a:rPr>
              <a:t>ПОВНОВАЖЕННЯ ОРГАНІВ МІСЦЕВОГО САМОВРЯДУВАННЯ</a:t>
            </a:r>
          </a:p>
        </p:txBody>
      </p:sp>
      <p:pic>
        <p:nvPicPr>
          <p:cNvPr id="2" name="Рисунок 1"/>
          <p:cNvPicPr>
            <a:picLocks noChangeAspect="1"/>
          </p:cNvPicPr>
          <p:nvPr/>
        </p:nvPicPr>
        <p:blipFill>
          <a:blip r:embed="rId2"/>
          <a:stretch>
            <a:fillRect/>
          </a:stretch>
        </p:blipFill>
        <p:spPr>
          <a:xfrm>
            <a:off x="3323430" y="3901397"/>
            <a:ext cx="3063721" cy="2297791"/>
          </a:xfrm>
          <a:prstGeom prst="rect">
            <a:avLst/>
          </a:prstGeom>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Прямокутник 1"/>
          <p:cNvSpPr>
            <a:spLocks noChangeArrowheads="1"/>
          </p:cNvSpPr>
          <p:nvPr/>
        </p:nvSpPr>
        <p:spPr bwMode="auto">
          <a:xfrm>
            <a:off x="1731963" y="298450"/>
            <a:ext cx="7250112" cy="1630363"/>
          </a:xfrm>
          <a:prstGeom prst="rect">
            <a:avLst/>
          </a:prstGeom>
          <a:noFill/>
          <a:ln w="9525">
            <a:noFill/>
            <a:miter lim="800000"/>
            <a:headEnd/>
            <a:tailEnd/>
          </a:ln>
        </p:spPr>
        <p:txBody>
          <a:bodyPr>
            <a:spAutoFit/>
          </a:bodyPr>
          <a:lstStyle/>
          <a:p>
            <a:pPr algn="ctr"/>
            <a:endParaRPr lang="ru-RU" sz="2000">
              <a:solidFill>
                <a:srgbClr val="000046"/>
              </a:solidFill>
              <a:latin typeface="Bookman Old Style" pitchFamily="18" charset="0"/>
            </a:endParaRPr>
          </a:p>
          <a:p>
            <a:pPr algn="ctr"/>
            <a:endParaRPr lang="ru-RU" sz="2000">
              <a:solidFill>
                <a:srgbClr val="000046"/>
              </a:solidFill>
              <a:latin typeface="Bookman Old Style" pitchFamily="18" charset="0"/>
            </a:endParaRPr>
          </a:p>
          <a:p>
            <a:pPr algn="ctr"/>
            <a:endParaRPr lang="ru-RU" sz="2000">
              <a:solidFill>
                <a:srgbClr val="000046"/>
              </a:solidFill>
              <a:latin typeface="Bookman Old Style" pitchFamily="18" charset="0"/>
            </a:endParaRPr>
          </a:p>
          <a:p>
            <a:pPr algn="ctr"/>
            <a:endParaRPr lang="ru-RU" sz="2000">
              <a:solidFill>
                <a:srgbClr val="000046"/>
              </a:solidFill>
              <a:latin typeface="Bookman Old Style" pitchFamily="18" charset="0"/>
            </a:endParaRPr>
          </a:p>
          <a:p>
            <a:pPr algn="ctr"/>
            <a:endParaRPr lang="ru-RU" sz="2000">
              <a:solidFill>
                <a:srgbClr val="000046"/>
              </a:solidFill>
              <a:latin typeface="Bookman Old Style" pitchFamily="18" charset="0"/>
            </a:endParaRPr>
          </a:p>
        </p:txBody>
      </p:sp>
      <p:sp>
        <p:nvSpPr>
          <p:cNvPr id="39938" name="Rectangle 1"/>
          <p:cNvSpPr>
            <a:spLocks noChangeArrowheads="1"/>
          </p:cNvSpPr>
          <p:nvPr/>
        </p:nvSpPr>
        <p:spPr bwMode="auto">
          <a:xfrm>
            <a:off x="409575" y="2976563"/>
            <a:ext cx="8324850" cy="2308225"/>
          </a:xfrm>
          <a:prstGeom prst="rect">
            <a:avLst/>
          </a:prstGeom>
          <a:noFill/>
          <a:ln w="9525">
            <a:noFill/>
            <a:miter lim="800000"/>
            <a:headEnd/>
            <a:tailEnd/>
          </a:ln>
        </p:spPr>
        <p:txBody>
          <a:bodyPr anchor="ctr">
            <a:spAutoFit/>
          </a:bodyPr>
          <a:lstStyle/>
          <a:p>
            <a:pPr algn="just">
              <a:lnSpc>
                <a:spcPct val="150000"/>
              </a:lnSpc>
            </a:pPr>
            <a:r>
              <a:rPr lang="uk-UA" sz="2400" b="1" dirty="0">
                <a:latin typeface="Times New Roman" pitchFamily="18" charset="0"/>
                <a:cs typeface="Times New Roman" pitchFamily="18" charset="0"/>
              </a:rPr>
              <a:t>Мають право моніторити випадки булінгу у закладах освіти та оприлюднювати результати реагування на такі випадки, вжиті керівництвом закладу освіти або його </a:t>
            </a:r>
            <a:r>
              <a:rPr lang="uk-UA" sz="2400" b="1" dirty="0" smtClean="0">
                <a:latin typeface="Times New Roman" pitchFamily="18" charset="0"/>
                <a:cs typeface="Times New Roman" pitchFamily="18" charset="0"/>
              </a:rPr>
              <a:t>засновником.</a:t>
            </a:r>
            <a:endParaRPr lang="uk-UA" sz="2400" b="1" dirty="0">
              <a:latin typeface="Times New Roman" pitchFamily="18" charset="0"/>
              <a:cs typeface="Times New Roman" pitchFamily="18" charset="0"/>
            </a:endParaRPr>
          </a:p>
        </p:txBody>
      </p:sp>
      <p:sp>
        <p:nvSpPr>
          <p:cNvPr id="39939" name="Прямокутник 3"/>
          <p:cNvSpPr>
            <a:spLocks noChangeArrowheads="1"/>
          </p:cNvSpPr>
          <p:nvPr/>
        </p:nvSpPr>
        <p:spPr bwMode="auto">
          <a:xfrm>
            <a:off x="2162175" y="1320800"/>
            <a:ext cx="6637338" cy="400050"/>
          </a:xfrm>
          <a:prstGeom prst="rect">
            <a:avLst/>
          </a:prstGeom>
          <a:noFill/>
          <a:ln w="9525">
            <a:noFill/>
            <a:miter lim="800000"/>
            <a:headEnd/>
            <a:tailEnd/>
          </a:ln>
        </p:spPr>
        <p:txBody>
          <a:bodyPr>
            <a:spAutoFit/>
          </a:bodyPr>
          <a:lstStyle/>
          <a:p>
            <a:pPr algn="just"/>
            <a:endParaRPr lang="ru-RU" sz="2000" b="1">
              <a:solidFill>
                <a:srgbClr val="000A1E"/>
              </a:solidFill>
              <a:latin typeface="Bookman Old Style" pitchFamily="18" charset="0"/>
            </a:endParaRPr>
          </a:p>
        </p:txBody>
      </p:sp>
      <p:pic>
        <p:nvPicPr>
          <p:cNvPr id="39940" name="Picture 2" descr="Похожее изображение"/>
          <p:cNvPicPr>
            <a:picLocks noChangeAspect="1" noChangeArrowheads="1"/>
          </p:cNvPicPr>
          <p:nvPr/>
        </p:nvPicPr>
        <p:blipFill>
          <a:blip r:embed="rId2"/>
          <a:srcRect/>
          <a:stretch>
            <a:fillRect/>
          </a:stretch>
        </p:blipFill>
        <p:spPr bwMode="auto">
          <a:xfrm>
            <a:off x="241300" y="350838"/>
            <a:ext cx="1673225" cy="2470150"/>
          </a:xfrm>
          <a:prstGeom prst="rect">
            <a:avLst/>
          </a:prstGeom>
          <a:noFill/>
          <a:ln w="9525">
            <a:noFill/>
            <a:miter lim="800000"/>
            <a:headEnd/>
            <a:tailEnd/>
          </a:ln>
        </p:spPr>
      </p:pic>
      <p:sp>
        <p:nvSpPr>
          <p:cNvPr id="6" name="Округлений прямокутник 1"/>
          <p:cNvSpPr/>
          <p:nvPr/>
        </p:nvSpPr>
        <p:spPr>
          <a:xfrm>
            <a:off x="2178050" y="463550"/>
            <a:ext cx="6621463" cy="1301750"/>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uk-UA" sz="2000" b="1" dirty="0">
                <a:solidFill>
                  <a:schemeClr val="tx1"/>
                </a:solidFill>
                <a:latin typeface="Times New Roman" pitchFamily="18" charset="0"/>
                <a:cs typeface="Times New Roman" pitchFamily="18" charset="0"/>
              </a:rPr>
              <a:t>Стаття 71</a:t>
            </a:r>
          </a:p>
          <a:p>
            <a:pPr fontAlgn="auto">
              <a:spcBef>
                <a:spcPts val="0"/>
              </a:spcBef>
              <a:spcAft>
                <a:spcPts val="0"/>
              </a:spcAft>
              <a:defRPr/>
            </a:pPr>
            <a:r>
              <a:rPr lang="ru-RU" sz="2000" b="1" dirty="0">
                <a:solidFill>
                  <a:srgbClr val="C00000"/>
                </a:solidFill>
                <a:latin typeface="Times New Roman" pitchFamily="18" charset="0"/>
                <a:cs typeface="Times New Roman" pitchFamily="18" charset="0"/>
              </a:rPr>
              <a:t>ГРОМАДСЬКИЙ НАГЛЯД (КОНТРОЛЬ) У СФЕРІ ОСВІТИ</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ий прямокутник 1"/>
          <p:cNvSpPr/>
          <p:nvPr/>
        </p:nvSpPr>
        <p:spPr>
          <a:xfrm>
            <a:off x="558800" y="463550"/>
            <a:ext cx="8240713" cy="1301750"/>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uk-UA" sz="2000" b="1" dirty="0">
                <a:solidFill>
                  <a:schemeClr val="tx1"/>
                </a:solidFill>
                <a:latin typeface="Times New Roman" pitchFamily="18" charset="0"/>
                <a:cs typeface="Times New Roman" pitchFamily="18" charset="0"/>
              </a:rPr>
              <a:t>Стаття 73</a:t>
            </a:r>
          </a:p>
          <a:p>
            <a:pPr fontAlgn="auto">
              <a:spcBef>
                <a:spcPts val="0"/>
              </a:spcBef>
              <a:spcAft>
                <a:spcPts val="0"/>
              </a:spcAft>
              <a:defRPr/>
            </a:pPr>
            <a:r>
              <a:rPr lang="ru-RU" sz="2400" b="1" dirty="0">
                <a:solidFill>
                  <a:srgbClr val="C00000"/>
                </a:solidFill>
                <a:latin typeface="Times New Roman" pitchFamily="18" charset="0"/>
                <a:cs typeface="Times New Roman" pitchFamily="18" charset="0"/>
              </a:rPr>
              <a:t>ІНСТИТУТ ОСВІТНЬОГО ОМБУДСМЕНА</a:t>
            </a:r>
          </a:p>
        </p:txBody>
      </p:sp>
      <p:sp>
        <p:nvSpPr>
          <p:cNvPr id="3" name="Округлений прямокутник 5"/>
          <p:cNvSpPr/>
          <p:nvPr/>
        </p:nvSpPr>
        <p:spPr>
          <a:xfrm>
            <a:off x="476250" y="2044700"/>
            <a:ext cx="8477250" cy="4313238"/>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anchor="ctr"/>
          <a:lstStyle/>
          <a:p>
            <a:pPr marL="268288" algn="just">
              <a:lnSpc>
                <a:spcPct val="150000"/>
              </a:lnSpc>
            </a:pPr>
            <a:r>
              <a:rPr lang="uk-UA" b="1">
                <a:solidFill>
                  <a:srgbClr val="C00000"/>
                </a:solidFill>
                <a:latin typeface="Times New Roman" pitchFamily="18" charset="0"/>
                <a:cs typeface="Times New Roman" pitchFamily="18" charset="0"/>
              </a:rPr>
              <a:t>МАЄ ПРАВО:</a:t>
            </a:r>
          </a:p>
          <a:p>
            <a:pPr marL="268288" algn="just">
              <a:lnSpc>
                <a:spcPct val="200000"/>
              </a:lnSpc>
              <a:buFont typeface="Wingdings" pitchFamily="2" charset="2"/>
              <a:buChar char="Ø"/>
            </a:pPr>
            <a:r>
              <a:rPr lang="uk-UA" b="1">
                <a:solidFill>
                  <a:schemeClr val="tx1"/>
                </a:solidFill>
                <a:latin typeface="Times New Roman" pitchFamily="18" charset="0"/>
                <a:cs typeface="Times New Roman" pitchFamily="18" charset="0"/>
              </a:rPr>
              <a:t>здійснювати перевірку заяв про випадки булінгу (цькування) в закладі освіти, повноту та своєчасність заходів реагування на такі випадки з боку педагогічних, науково-педагогічних, наукових працівників, керівництва та засновника закладу освіти;</a:t>
            </a:r>
          </a:p>
          <a:p>
            <a:pPr marL="268288" algn="just" eaLnBrk="0" hangingPunct="0">
              <a:lnSpc>
                <a:spcPct val="200000"/>
              </a:lnSpc>
              <a:buFont typeface="Wingdings" pitchFamily="2" charset="2"/>
              <a:buChar char="Ø"/>
            </a:pPr>
            <a:r>
              <a:rPr lang="uk-UA" b="1">
                <a:solidFill>
                  <a:schemeClr val="tx1"/>
                </a:solidFill>
                <a:latin typeface="Times New Roman" pitchFamily="18" charset="0"/>
                <a:cs typeface="Times New Roman" pitchFamily="18" charset="0"/>
              </a:rPr>
              <a:t>аналізувати заходи для надання соціальних та психолого-педагогічних послуг здобувачам освіти, які постраждали від булінгу, стали його свідками або вчинили булінг</a:t>
            </a:r>
            <a:r>
              <a:rPr lang="uk-UA">
                <a:solidFill>
                  <a:schemeClr val="tx1"/>
                </a:solidFill>
                <a:latin typeface="Times New Roman" pitchFamily="18" charset="0"/>
                <a:cs typeface="Times New Roman" pitchFamily="18" charset="0"/>
              </a:rPr>
              <a:t>.</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uk-UA" sz="3200" b="1" i="1" dirty="0" smtClean="0">
                <a:solidFill>
                  <a:srgbClr val="A40000"/>
                </a:solidFill>
                <a:latin typeface="Times New Roman" panose="02020603050405020304" pitchFamily="18" charset="0"/>
                <a:cs typeface="Times New Roman" panose="02020603050405020304" pitchFamily="18" charset="0"/>
              </a:rPr>
              <a:t>Внесено зміни до:</a:t>
            </a:r>
            <a:endParaRPr lang="ru-RU" sz="3200" b="1" i="1" dirty="0">
              <a:solidFill>
                <a:srgbClr val="A40000"/>
              </a:solidFill>
              <a:latin typeface="Times New Roman" panose="02020603050405020304" pitchFamily="18" charset="0"/>
              <a:cs typeface="Times New Roman" panose="02020603050405020304" pitchFamily="18" charset="0"/>
            </a:endParaRPr>
          </a:p>
        </p:txBody>
      </p:sp>
      <p:graphicFrame>
        <p:nvGraphicFramePr>
          <p:cNvPr id="6" name="Объект 5"/>
          <p:cNvGraphicFramePr>
            <a:graphicFrameLocks noGrp="1"/>
          </p:cNvGraphicFramePr>
          <p:nvPr>
            <p:ph idx="1"/>
            <p:extLst>
              <p:ext uri="{D42A27DB-BD31-4B8C-83A1-F6EECF244321}">
                <p14:modId xmlns:p14="http://schemas.microsoft.com/office/powerpoint/2010/main" val="71974035"/>
              </p:ext>
            </p:extLst>
          </p:nvPr>
        </p:nvGraphicFramePr>
        <p:xfrm>
          <a:off x="628650" y="1465263"/>
          <a:ext cx="7886700"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3690815"/>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ий прямокутник 1"/>
          <p:cNvSpPr/>
          <p:nvPr/>
        </p:nvSpPr>
        <p:spPr>
          <a:xfrm>
            <a:off x="558800" y="463550"/>
            <a:ext cx="8240713" cy="1301750"/>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uk-UA" sz="2000" b="1" dirty="0">
                <a:solidFill>
                  <a:schemeClr val="tx1"/>
                </a:solidFill>
                <a:latin typeface="Times New Roman" pitchFamily="18" charset="0"/>
                <a:cs typeface="Times New Roman" pitchFamily="18" charset="0"/>
              </a:rPr>
              <a:t>Стаття 76</a:t>
            </a:r>
          </a:p>
          <a:p>
            <a:pPr fontAlgn="auto">
              <a:spcBef>
                <a:spcPts val="0"/>
              </a:spcBef>
              <a:spcAft>
                <a:spcPts val="0"/>
              </a:spcAft>
              <a:defRPr/>
            </a:pPr>
            <a:r>
              <a:rPr lang="ru-RU" sz="2400" b="1" dirty="0">
                <a:solidFill>
                  <a:srgbClr val="C00000"/>
                </a:solidFill>
                <a:latin typeface="Times New Roman" pitchFamily="18" charset="0"/>
                <a:cs typeface="Times New Roman" pitchFamily="18" charset="0"/>
              </a:rPr>
              <a:t>ПСИХОЛОГІЧНА СЛУЖБА ТА СОЦІАЛЬНО-ПЕДАГОГІЧНИЙ ПАТРОНАЖ У СИСТЕМІ ОСВІТИ</a:t>
            </a:r>
          </a:p>
        </p:txBody>
      </p:sp>
      <p:sp>
        <p:nvSpPr>
          <p:cNvPr id="3" name="Округлений прямокутник 5"/>
          <p:cNvSpPr/>
          <p:nvPr/>
        </p:nvSpPr>
        <p:spPr>
          <a:xfrm>
            <a:off x="476250" y="2044700"/>
            <a:ext cx="8477250" cy="4313238"/>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anchor="ctr"/>
          <a:lstStyle/>
          <a:p>
            <a:pPr indent="457200" algn="just">
              <a:lnSpc>
                <a:spcPct val="150000"/>
              </a:lnSpc>
            </a:pPr>
            <a:r>
              <a:rPr lang="uk-UA" sz="2000" b="1">
                <a:solidFill>
                  <a:schemeClr val="tx1"/>
                </a:solidFill>
                <a:latin typeface="Times New Roman" pitchFamily="18" charset="0"/>
                <a:cs typeface="Times New Roman" pitchFamily="18" charset="0"/>
              </a:rPr>
              <a:t>Соціально-педагогічний патронаж у системі освіти сприяє взаємодії закладів освіти, сім’ї і суспільства у вихованні здобувачів освіти, їх адаптації до умов соціального середовища, забезпечує профілактику та запобігання булінгу, надання консультативної допомоги батькам, психологічного супроводу здобувачів освіти, які постраждали від булінгу стали його свідками або вчинили булінг соціально-педагогічний патронаж здійснюється соціальними педагогами.</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круглений прямокутник 1"/>
          <p:cNvSpPr/>
          <p:nvPr/>
        </p:nvSpPr>
        <p:spPr>
          <a:xfrm>
            <a:off x="558800" y="463550"/>
            <a:ext cx="8240713" cy="1301750"/>
          </a:xfrm>
          <a:prstGeom prst="round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ru-RU" sz="2400" b="1" dirty="0">
                <a:solidFill>
                  <a:srgbClr val="C00000"/>
                </a:solidFill>
                <a:latin typeface="Times New Roman" pitchFamily="18" charset="0"/>
                <a:cs typeface="Times New Roman" pitchFamily="18" charset="0"/>
              </a:rPr>
              <a:t>АЛГОРИТМ ДІЙ </a:t>
            </a:r>
          </a:p>
          <a:p>
            <a:pPr algn="ctr" fontAlgn="auto">
              <a:spcBef>
                <a:spcPts val="0"/>
              </a:spcBef>
              <a:spcAft>
                <a:spcPts val="0"/>
              </a:spcAft>
              <a:defRPr/>
            </a:pPr>
            <a:r>
              <a:rPr lang="ru-RU" sz="2400" b="1" dirty="0">
                <a:solidFill>
                  <a:srgbClr val="C00000"/>
                </a:solidFill>
                <a:latin typeface="Times New Roman" pitchFamily="18" charset="0"/>
                <a:cs typeface="Times New Roman" pitchFamily="18" charset="0"/>
              </a:rPr>
              <a:t>У ВИПАДКУ БУЛІНГУ (ЦЬКУВАННЯ) </a:t>
            </a:r>
          </a:p>
          <a:p>
            <a:pPr algn="ctr" fontAlgn="auto">
              <a:spcBef>
                <a:spcPts val="0"/>
              </a:spcBef>
              <a:spcAft>
                <a:spcPts val="0"/>
              </a:spcAft>
              <a:defRPr/>
            </a:pPr>
            <a:r>
              <a:rPr lang="ru-RU" sz="2400" b="1" dirty="0">
                <a:solidFill>
                  <a:srgbClr val="C00000"/>
                </a:solidFill>
                <a:latin typeface="Times New Roman" pitchFamily="18" charset="0"/>
                <a:cs typeface="Times New Roman" pitchFamily="18" charset="0"/>
              </a:rPr>
              <a:t>У ЗАКЛАДАХ ОСВІТИ</a:t>
            </a:r>
          </a:p>
        </p:txBody>
      </p:sp>
      <p:sp>
        <p:nvSpPr>
          <p:cNvPr id="3" name="Округлений прямокутник 5"/>
          <p:cNvSpPr/>
          <p:nvPr/>
        </p:nvSpPr>
        <p:spPr>
          <a:xfrm>
            <a:off x="495300" y="2044700"/>
            <a:ext cx="8477250" cy="4173538"/>
          </a:xfrm>
          <a:prstGeom prst="round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marL="285750" indent="-285750" algn="just" fontAlgn="auto">
              <a:spcBef>
                <a:spcPts val="0"/>
              </a:spcBef>
              <a:spcAft>
                <a:spcPts val="0"/>
              </a:spcAft>
              <a:buFont typeface="Wingdings" pitchFamily="2" charset="2"/>
              <a:buChar char="Ø"/>
              <a:defRPr/>
            </a:pPr>
            <a:r>
              <a:rPr lang="uk-UA" sz="2000" b="1" dirty="0">
                <a:latin typeface="Times New Roman" pitchFamily="18" charset="0"/>
                <a:cs typeface="Times New Roman" pitchFamily="18" charset="0"/>
              </a:rPr>
              <a:t>Термінове </a:t>
            </a:r>
            <a:r>
              <a:rPr lang="uk-UA" sz="2000" b="1" dirty="0" smtClean="0">
                <a:latin typeface="Times New Roman" pitchFamily="18" charset="0"/>
                <a:cs typeface="Times New Roman" pitchFamily="18" charset="0"/>
              </a:rPr>
              <a:t>втручання.</a:t>
            </a:r>
            <a:endParaRPr lang="uk-UA" sz="2000" b="1" dirty="0">
              <a:latin typeface="Times New Roman" pitchFamily="18" charset="0"/>
              <a:cs typeface="Times New Roman" pitchFamily="18" charset="0"/>
            </a:endParaRPr>
          </a:p>
          <a:p>
            <a:pPr marL="285750" indent="-285750" algn="just" fontAlgn="auto">
              <a:spcBef>
                <a:spcPts val="0"/>
              </a:spcBef>
              <a:spcAft>
                <a:spcPts val="0"/>
              </a:spcAft>
              <a:buFont typeface="Wingdings" pitchFamily="2" charset="2"/>
              <a:buChar char="Ø"/>
              <a:defRPr/>
            </a:pPr>
            <a:r>
              <a:rPr lang="uk-UA" sz="2000" b="1" dirty="0">
                <a:latin typeface="Times New Roman" pitchFamily="18" charset="0"/>
                <a:cs typeface="Times New Roman" pitchFamily="18" charset="0"/>
              </a:rPr>
              <a:t>Надання першої допомоги </a:t>
            </a:r>
            <a:r>
              <a:rPr lang="uk-UA" sz="2000" b="1" dirty="0" smtClean="0">
                <a:latin typeface="Times New Roman" pitchFamily="18" charset="0"/>
                <a:cs typeface="Times New Roman" pitchFamily="18" charset="0"/>
              </a:rPr>
              <a:t>потерпілому. </a:t>
            </a:r>
            <a:endParaRPr lang="uk-UA" sz="2000" b="1" dirty="0">
              <a:latin typeface="Times New Roman" pitchFamily="18" charset="0"/>
              <a:cs typeface="Times New Roman" pitchFamily="18" charset="0"/>
            </a:endParaRPr>
          </a:p>
          <a:p>
            <a:pPr marL="285750" indent="-285750" algn="just" fontAlgn="auto">
              <a:spcBef>
                <a:spcPts val="0"/>
              </a:spcBef>
              <a:spcAft>
                <a:spcPts val="0"/>
              </a:spcAft>
              <a:buFont typeface="Wingdings" pitchFamily="2" charset="2"/>
              <a:buChar char="Ø"/>
              <a:defRPr/>
            </a:pPr>
            <a:r>
              <a:rPr lang="uk-UA" sz="2000" b="1" dirty="0">
                <a:latin typeface="Times New Roman" pitchFamily="18" charset="0"/>
                <a:cs typeface="Times New Roman" pitchFamily="18" charset="0"/>
              </a:rPr>
              <a:t>Інформування керівника закладу освіти, де стався випадок булінгу (цькування), або батьків, учителів, </a:t>
            </a:r>
            <a:r>
              <a:rPr lang="uk-UA" sz="2000" b="1" dirty="0" smtClean="0">
                <a:latin typeface="Times New Roman" pitchFamily="18" charset="0"/>
                <a:cs typeface="Times New Roman" pitchFamily="18" charset="0"/>
              </a:rPr>
              <a:t>практичного психолога.</a:t>
            </a:r>
            <a:endParaRPr lang="uk-UA" sz="2000" b="1" dirty="0">
              <a:latin typeface="Times New Roman" pitchFamily="18" charset="0"/>
              <a:cs typeface="Times New Roman" pitchFamily="18" charset="0"/>
            </a:endParaRPr>
          </a:p>
          <a:p>
            <a:pPr marL="268288" indent="-268288" algn="just" fontAlgn="auto">
              <a:spcBef>
                <a:spcPts val="0"/>
              </a:spcBef>
              <a:spcAft>
                <a:spcPts val="0"/>
              </a:spcAft>
              <a:buFont typeface="Wingdings" pitchFamily="2" charset="2"/>
              <a:buChar char="Ø"/>
              <a:defRPr/>
            </a:pPr>
            <a:r>
              <a:rPr lang="uk-UA" sz="2000" b="1" dirty="0">
                <a:latin typeface="Times New Roman" pitchFamily="18" charset="0"/>
                <a:cs typeface="Times New Roman" pitchFamily="18" charset="0"/>
              </a:rPr>
              <a:t>Реєстрація і розгляд випадку </a:t>
            </a:r>
            <a:r>
              <a:rPr lang="uk-UA" sz="2000" b="1" dirty="0" smtClean="0">
                <a:latin typeface="Times New Roman" pitchFamily="18" charset="0"/>
                <a:cs typeface="Times New Roman" pitchFamily="18" charset="0"/>
              </a:rPr>
              <a:t>насильства. </a:t>
            </a:r>
            <a:endParaRPr lang="uk-UA" sz="2000" b="1" dirty="0">
              <a:latin typeface="Times New Roman" pitchFamily="18" charset="0"/>
              <a:cs typeface="Times New Roman" pitchFamily="18" charset="0"/>
            </a:endParaRPr>
          </a:p>
          <a:p>
            <a:pPr marL="268288" indent="-268288" algn="just" fontAlgn="auto">
              <a:spcBef>
                <a:spcPts val="0"/>
              </a:spcBef>
              <a:spcAft>
                <a:spcPts val="0"/>
              </a:spcAft>
              <a:buFont typeface="Wingdings" pitchFamily="2" charset="2"/>
              <a:buChar char="Ø"/>
              <a:defRPr/>
            </a:pPr>
            <a:r>
              <a:rPr lang="uk-UA" sz="2000" b="1" dirty="0">
                <a:solidFill>
                  <a:schemeClr val="tx1"/>
                </a:solidFill>
                <a:latin typeface="Times New Roman" pitchFamily="18" charset="0"/>
                <a:cs typeface="Times New Roman" pitchFamily="18" charset="0"/>
              </a:rPr>
              <a:t>Звернення до служби у справах </a:t>
            </a:r>
            <a:r>
              <a:rPr lang="uk-UA" sz="2000" b="1" dirty="0" smtClean="0">
                <a:solidFill>
                  <a:schemeClr val="tx1"/>
                </a:solidFill>
                <a:latin typeface="Times New Roman" pitchFamily="18" charset="0"/>
                <a:cs typeface="Times New Roman" pitchFamily="18" charset="0"/>
              </a:rPr>
              <a:t>дітей.</a:t>
            </a:r>
            <a:endParaRPr lang="uk-UA" sz="2000" b="1" dirty="0">
              <a:solidFill>
                <a:schemeClr val="tx1"/>
              </a:solidFill>
              <a:latin typeface="Times New Roman" pitchFamily="18" charset="0"/>
              <a:cs typeface="Times New Roman" pitchFamily="18" charset="0"/>
            </a:endParaRPr>
          </a:p>
          <a:p>
            <a:pPr marL="268288" indent="-268288" algn="just" fontAlgn="auto">
              <a:spcBef>
                <a:spcPts val="0"/>
              </a:spcBef>
              <a:spcAft>
                <a:spcPts val="0"/>
              </a:spcAft>
              <a:buFont typeface="Wingdings" pitchFamily="2" charset="2"/>
              <a:buChar char="Ø"/>
              <a:defRPr/>
            </a:pPr>
            <a:r>
              <a:rPr lang="uk-UA" sz="2000" b="1" dirty="0">
                <a:solidFill>
                  <a:schemeClr val="tx1"/>
                </a:solidFill>
                <a:latin typeface="Times New Roman" pitchFamily="18" charset="0"/>
                <a:cs typeface="Times New Roman" pitchFamily="18" charset="0"/>
              </a:rPr>
              <a:t>Звернення до територіального органу Національної поліції або Центру надання безоплатної правової </a:t>
            </a:r>
            <a:r>
              <a:rPr lang="uk-UA" sz="2000" b="1" dirty="0" smtClean="0">
                <a:solidFill>
                  <a:schemeClr val="tx1"/>
                </a:solidFill>
                <a:latin typeface="Times New Roman" pitchFamily="18" charset="0"/>
                <a:cs typeface="Times New Roman" pitchFamily="18" charset="0"/>
              </a:rPr>
              <a:t>допомоги.</a:t>
            </a:r>
            <a:endParaRPr lang="uk-UA" sz="2000" b="1" dirty="0">
              <a:solidFill>
                <a:schemeClr val="tx1"/>
              </a:solidFill>
              <a:latin typeface="Times New Roman" pitchFamily="18" charset="0"/>
              <a:cs typeface="Times New Roman" pitchFamily="18" charset="0"/>
            </a:endParaRPr>
          </a:p>
          <a:p>
            <a:pPr marL="268288" indent="-268288" algn="just" fontAlgn="auto">
              <a:spcBef>
                <a:spcPts val="0"/>
              </a:spcBef>
              <a:spcAft>
                <a:spcPts val="0"/>
              </a:spcAft>
              <a:buFont typeface="Wingdings" pitchFamily="2" charset="2"/>
              <a:buChar char="Ø"/>
              <a:defRPr/>
            </a:pPr>
            <a:r>
              <a:rPr lang="uk-UA" sz="2000" b="1" dirty="0">
                <a:solidFill>
                  <a:schemeClr val="tx1"/>
                </a:solidFill>
                <a:latin typeface="Times New Roman" pitchFamily="18" charset="0"/>
                <a:cs typeface="Times New Roman" pitchFamily="18" charset="0"/>
              </a:rPr>
              <a:t>Можливе звернення на «гарячу» лінію ГО «</a:t>
            </a:r>
            <a:r>
              <a:rPr lang="uk-UA" sz="2000" b="1" dirty="0" err="1">
                <a:solidFill>
                  <a:schemeClr val="tx1"/>
                </a:solidFill>
                <a:latin typeface="Times New Roman" pitchFamily="18" charset="0"/>
                <a:cs typeface="Times New Roman" pitchFamily="18" charset="0"/>
              </a:rPr>
              <a:t>Ла</a:t>
            </a:r>
            <a:r>
              <a:rPr lang="uk-UA" sz="2000" b="1" dirty="0">
                <a:solidFill>
                  <a:schemeClr val="tx1"/>
                </a:solidFill>
                <a:latin typeface="Times New Roman" pitchFamily="18" charset="0"/>
                <a:cs typeface="Times New Roman" pitchFamily="18" charset="0"/>
              </a:rPr>
              <a:t> </a:t>
            </a:r>
            <a:r>
              <a:rPr lang="uk-UA" sz="2000" b="1" dirty="0" err="1">
                <a:solidFill>
                  <a:schemeClr val="tx1"/>
                </a:solidFill>
                <a:latin typeface="Times New Roman" pitchFamily="18" charset="0"/>
                <a:cs typeface="Times New Roman" pitchFamily="18" charset="0"/>
              </a:rPr>
              <a:t>Страда</a:t>
            </a:r>
            <a:r>
              <a:rPr lang="uk-UA" sz="2000" b="1" dirty="0">
                <a:solidFill>
                  <a:schemeClr val="tx1"/>
                </a:solidFill>
                <a:latin typeface="Times New Roman" pitchFamily="18" charset="0"/>
                <a:cs typeface="Times New Roman" pitchFamily="18" charset="0"/>
              </a:rPr>
              <a:t> – Україна»</a:t>
            </a:r>
          </a:p>
          <a:p>
            <a:pPr marL="268288" algn="just" fontAlgn="auto">
              <a:spcBef>
                <a:spcPts val="0"/>
              </a:spcBef>
              <a:spcAft>
                <a:spcPts val="0"/>
              </a:spcAft>
              <a:defRPr/>
            </a:pPr>
            <a:r>
              <a:rPr lang="uk-UA" sz="2000" b="1" dirty="0">
                <a:solidFill>
                  <a:schemeClr val="tx1"/>
                </a:solidFill>
                <a:latin typeface="Times New Roman" pitchFamily="18" charset="0"/>
                <a:cs typeface="Times New Roman" pitchFamily="18" charset="0"/>
              </a:rPr>
              <a:t>0 800 500 225 або 116 111 (для дзвінків з мобільного</a:t>
            </a:r>
            <a:r>
              <a:rPr lang="uk-UA" sz="2000" b="1" dirty="0" smtClean="0">
                <a:solidFill>
                  <a:schemeClr val="tx1"/>
                </a:solidFill>
                <a:latin typeface="Times New Roman" pitchFamily="18" charset="0"/>
                <a:cs typeface="Times New Roman" pitchFamily="18" charset="0"/>
              </a:rPr>
              <a:t>).</a:t>
            </a:r>
            <a:endParaRPr lang="uk-UA" sz="2000" b="1" dirty="0">
              <a:solidFill>
                <a:schemeClr val="tx1"/>
              </a:solidFill>
              <a:latin typeface="Times New Roman" pitchFamily="18" charset="0"/>
              <a:cs typeface="Times New Roman" pitchFamily="18" charset="0"/>
            </a:endParaRPr>
          </a:p>
          <a:p>
            <a:pPr marL="285750" indent="-285750" algn="just" fontAlgn="auto">
              <a:spcBef>
                <a:spcPts val="0"/>
              </a:spcBef>
              <a:spcAft>
                <a:spcPts val="0"/>
              </a:spcAft>
              <a:buFont typeface="Wingdings" pitchFamily="2" charset="2"/>
              <a:buChar char="Ø"/>
              <a:defRPr/>
            </a:pPr>
            <a:endParaRPr lang="ru-RU" b="1" dirty="0">
              <a:latin typeface="Times New Roman" pitchFamily="18" charset="0"/>
              <a:cs typeface="Times New Roman" pitchFamily="18" charset="0"/>
            </a:endParaRP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p:cNvSpPr/>
          <p:nvPr/>
        </p:nvSpPr>
        <p:spPr>
          <a:xfrm>
            <a:off x="537882" y="178405"/>
            <a:ext cx="8165054" cy="461665"/>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ru-RU" sz="2400" b="1" cap="all" dirty="0" smtClean="0">
                <a:ln w="0"/>
                <a:solidFill>
                  <a:srgbClr val="C00000"/>
                </a:solidFill>
                <a:effectLst>
                  <a:outerShdw blurRad="38100" dist="38100" dir="2700000" algn="tl">
                    <a:srgbClr val="000000">
                      <a:alpha val="43137"/>
                    </a:srgbClr>
                  </a:outerShdw>
                  <a:reflection blurRad="12700" stA="50000" endPos="50000" dist="5000" dir="5400000" sy="-100000" rotWithShape="0"/>
                </a:effectLst>
                <a:latin typeface="Bookman Old Style" pitchFamily="18" charset="0"/>
              </a:rPr>
              <a:t>АЛГОРИТМ ДІЙ КЕРІВНИКА ЗАКЛАДУ ОСВІТИ</a:t>
            </a:r>
            <a:endParaRPr lang="ru-RU" sz="2400" b="1" cap="all" dirty="0">
              <a:ln w="0"/>
              <a:solidFill>
                <a:srgbClr val="C00000"/>
              </a:solidFill>
              <a:effectLst>
                <a:outerShdw blurRad="38100" dist="38100" dir="2700000" algn="tl">
                  <a:srgbClr val="000000">
                    <a:alpha val="43137"/>
                  </a:srgbClr>
                </a:outerShdw>
                <a:reflection blurRad="12700" stA="50000" endPos="50000" dist="5000" dir="5400000" sy="-100000" rotWithShape="0"/>
              </a:effectLst>
              <a:latin typeface="Bookman Old Style" pitchFamily="18" charset="0"/>
            </a:endParaRPr>
          </a:p>
        </p:txBody>
      </p:sp>
      <p:sp>
        <p:nvSpPr>
          <p:cNvPr id="6" name="Прямокутник 5"/>
          <p:cNvSpPr/>
          <p:nvPr/>
        </p:nvSpPr>
        <p:spPr>
          <a:xfrm>
            <a:off x="246726" y="725795"/>
            <a:ext cx="6672689" cy="1015663"/>
          </a:xfrm>
          <a:prstGeom prst="rect">
            <a:avLst/>
          </a:prstGeom>
          <a:solidFill>
            <a:schemeClr val="accent1">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fontAlgn="auto">
              <a:spcBef>
                <a:spcPts val="0"/>
              </a:spcBef>
              <a:spcAft>
                <a:spcPts val="0"/>
              </a:spcAft>
              <a:defRPr/>
            </a:pPr>
            <a:r>
              <a:rPr lang="uk-UA" sz="2000" b="1" dirty="0">
                <a:latin typeface="Times New Roman" pitchFamily="18" charset="0"/>
                <a:cs typeface="Times New Roman" pitchFamily="18" charset="0"/>
              </a:rPr>
              <a:t>Відповідна особа або орган інформує керівника закладу </a:t>
            </a:r>
            <a:r>
              <a:rPr lang="uk-UA" sz="2000" b="1" dirty="0" smtClean="0">
                <a:latin typeface="Times New Roman" pitchFamily="18" charset="0"/>
                <a:cs typeface="Times New Roman" pitchFamily="18" charset="0"/>
              </a:rPr>
              <a:t>освіти письмово (доповідна записка працівників закладу, заява батьків чи осіб, що їх заміняють) </a:t>
            </a:r>
            <a:endParaRPr lang="uk-UA" sz="2000" b="1" dirty="0">
              <a:latin typeface="Times New Roman" pitchFamily="18" charset="0"/>
              <a:cs typeface="Times New Roman" pitchFamily="18" charset="0"/>
            </a:endParaRPr>
          </a:p>
        </p:txBody>
      </p:sp>
      <p:sp>
        <p:nvSpPr>
          <p:cNvPr id="7" name="Прямокутник 6"/>
          <p:cNvSpPr/>
          <p:nvPr/>
        </p:nvSpPr>
        <p:spPr>
          <a:xfrm>
            <a:off x="1049337" y="1856551"/>
            <a:ext cx="6811773" cy="707886"/>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defRPr/>
            </a:pPr>
            <a:r>
              <a:rPr lang="uk-UA" sz="2000" b="1" dirty="0">
                <a:latin typeface="Times New Roman" pitchFamily="18" charset="0"/>
                <a:cs typeface="Times New Roman" pitchFamily="18" charset="0"/>
              </a:rPr>
              <a:t>Керівник закладу освіти має </a:t>
            </a:r>
            <a:r>
              <a:rPr lang="uk-UA" sz="2000" b="1" dirty="0" smtClean="0">
                <a:latin typeface="Times New Roman" pitchFamily="18" charset="0"/>
                <a:cs typeface="Times New Roman" pitchFamily="18" charset="0"/>
              </a:rPr>
              <a:t>створити наказ про створення комісії з розгляду звернення </a:t>
            </a:r>
            <a:endParaRPr lang="uk-UA" sz="2000" b="1" dirty="0">
              <a:latin typeface="Times New Roman" pitchFamily="18" charset="0"/>
              <a:cs typeface="Times New Roman" pitchFamily="18" charset="0"/>
            </a:endParaRPr>
          </a:p>
        </p:txBody>
      </p:sp>
      <p:sp>
        <p:nvSpPr>
          <p:cNvPr id="8" name="Прямокутник 7"/>
          <p:cNvSpPr/>
          <p:nvPr/>
        </p:nvSpPr>
        <p:spPr>
          <a:xfrm>
            <a:off x="1763714" y="2670175"/>
            <a:ext cx="6705600" cy="138499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Bef>
                <a:spcPts val="0"/>
              </a:spcBef>
              <a:spcAft>
                <a:spcPts val="0"/>
              </a:spcAft>
              <a:defRPr/>
            </a:pPr>
            <a:r>
              <a:rPr lang="uk-UA" sz="2000" b="1" dirty="0">
                <a:latin typeface="Times New Roman" pitchFamily="18" charset="0"/>
                <a:cs typeface="Times New Roman" pitchFamily="18" charset="0"/>
              </a:rPr>
              <a:t>Скликати засідання комісії </a:t>
            </a:r>
            <a:r>
              <a:rPr lang="uk-UA" sz="2000" b="1" dirty="0">
                <a:latin typeface="Times New Roman" pitchFamily="18" charset="0"/>
                <a:cs typeface="Times New Roman" pitchFamily="18" charset="0"/>
              </a:rPr>
              <a:t>(керівник </a:t>
            </a:r>
            <a:r>
              <a:rPr lang="uk-UA" sz="2000" b="1" dirty="0" smtClean="0">
                <a:latin typeface="Times New Roman" pitchFamily="18" charset="0"/>
                <a:cs typeface="Times New Roman" pitchFamily="18" charset="0"/>
              </a:rPr>
              <a:t>закладу, його заступник(и), </a:t>
            </a:r>
            <a:r>
              <a:rPr lang="uk-UA" sz="2000" b="1" dirty="0" smtClean="0">
                <a:latin typeface="Times New Roman" pitchFamily="18" charset="0"/>
                <a:cs typeface="Times New Roman" pitchFamily="18" charset="0"/>
              </a:rPr>
              <a:t>практичний психолог</a:t>
            </a:r>
            <a:r>
              <a:rPr lang="uk-UA" sz="2000" b="1" dirty="0">
                <a:latin typeface="Times New Roman" pitchFamily="18" charset="0"/>
                <a:cs typeface="Times New Roman" pitchFamily="18" charset="0"/>
              </a:rPr>
              <a:t>, соціальний педагог, </a:t>
            </a:r>
            <a:r>
              <a:rPr lang="uk-UA" sz="2000" b="1" dirty="0">
                <a:latin typeface="Times New Roman" pitchFamily="18" charset="0"/>
                <a:cs typeface="Times New Roman" pitchFamily="18" charset="0"/>
              </a:rPr>
              <a:t>педагоги</a:t>
            </a:r>
            <a:r>
              <a:rPr lang="uk-UA" sz="2000" b="1" dirty="0" smtClean="0">
                <a:latin typeface="Times New Roman" pitchFamily="18" charset="0"/>
                <a:cs typeface="Times New Roman" pitchFamily="18" charset="0"/>
              </a:rPr>
              <a:t>, класний </a:t>
            </a:r>
            <a:r>
              <a:rPr lang="uk-UA" sz="2000" b="1" dirty="0" smtClean="0">
                <a:latin typeface="Times New Roman" pitchFamily="18" charset="0"/>
                <a:cs typeface="Times New Roman" pitchFamily="18" charset="0"/>
              </a:rPr>
              <a:t>керівник(и), батьки </a:t>
            </a:r>
            <a:r>
              <a:rPr lang="uk-UA" sz="2000" b="1" dirty="0">
                <a:latin typeface="Times New Roman" pitchFamily="18" charset="0"/>
                <a:cs typeface="Times New Roman" pitchFamily="18" charset="0"/>
              </a:rPr>
              <a:t>постраждалого та </a:t>
            </a:r>
            <a:r>
              <a:rPr lang="uk-UA" sz="2000" b="1" dirty="0" smtClean="0">
                <a:latin typeface="Times New Roman" pitchFamily="18" charset="0"/>
                <a:cs typeface="Times New Roman" pitchFamily="18" charset="0"/>
              </a:rPr>
              <a:t>кривдника, та </a:t>
            </a:r>
            <a:r>
              <a:rPr lang="uk-UA" sz="2000" b="1" dirty="0">
                <a:latin typeface="Times New Roman" pitchFamily="18" charset="0"/>
                <a:cs typeface="Times New Roman" pitchFamily="18" charset="0"/>
              </a:rPr>
              <a:t>інші зацікавлені особи)</a:t>
            </a:r>
            <a:r>
              <a:rPr lang="uk-UA" sz="2400" b="1" dirty="0">
                <a:latin typeface="Times New Roman" pitchFamily="18" charset="0"/>
                <a:cs typeface="Times New Roman" pitchFamily="18" charset="0"/>
              </a:rPr>
              <a:t> </a:t>
            </a:r>
          </a:p>
        </p:txBody>
      </p:sp>
      <p:sp>
        <p:nvSpPr>
          <p:cNvPr id="36865" name="Rectangle 1"/>
          <p:cNvSpPr>
            <a:spLocks noChangeArrowheads="1"/>
          </p:cNvSpPr>
          <p:nvPr/>
        </p:nvSpPr>
        <p:spPr bwMode="auto">
          <a:xfrm>
            <a:off x="433388" y="4122738"/>
            <a:ext cx="8374062" cy="2246312"/>
          </a:xfrm>
          <a:prstGeom prst="rect">
            <a:avLst/>
          </a:prstGeom>
          <a:solidFill>
            <a:schemeClr val="accent1">
              <a:lumMod val="40000"/>
              <a:lumOff val="60000"/>
            </a:schemeClr>
          </a:solidFill>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just"/>
            <a:r>
              <a:rPr lang="uk-UA" sz="2000" b="1" dirty="0">
                <a:solidFill>
                  <a:srgbClr val="000000"/>
                </a:solidFill>
                <a:latin typeface="Times New Roman" pitchFamily="18" charset="0"/>
                <a:cs typeface="Times New Roman" pitchFamily="18" charset="0"/>
              </a:rPr>
              <a:t>Якщо комісія визнала, що це був булінг (цькування), то керівник закладу зобов’язаний повідомити уповноважені підрозділи органів Національної поліції України та Службу у справах дітей.</a:t>
            </a:r>
          </a:p>
          <a:p>
            <a:pPr algn="just"/>
            <a:endParaRPr lang="uk-UA" sz="2000" b="1" dirty="0">
              <a:solidFill>
                <a:srgbClr val="000000"/>
              </a:solidFill>
              <a:latin typeface="Times New Roman" pitchFamily="18" charset="0"/>
              <a:cs typeface="Times New Roman" pitchFamily="18" charset="0"/>
            </a:endParaRPr>
          </a:p>
          <a:p>
            <a:pPr algn="just"/>
            <a:r>
              <a:rPr lang="uk-UA" sz="2000" b="1" dirty="0">
                <a:solidFill>
                  <a:srgbClr val="000000"/>
                </a:solidFill>
                <a:latin typeface="Times New Roman" pitchFamily="18" charset="0"/>
                <a:cs typeface="Times New Roman" pitchFamily="18" charset="0"/>
              </a:rPr>
              <a:t>У разі, якщо комісія не кваліфікує випадок як булінг, а постраждалий не згодний з цим, то він може одразу звернутись до органів Національної поліції України</a:t>
            </a:r>
            <a:endParaRPr lang="uk-UA" sz="2400" b="1" dirty="0">
              <a:solidFill>
                <a:srgbClr val="000000"/>
              </a:solidFill>
              <a:latin typeface="Times New Roman" pitchFamily="18" charset="0"/>
              <a:cs typeface="Times New Roman" pitchFamily="18" charset="0"/>
            </a:endParaRPr>
          </a:p>
        </p:txBody>
      </p:sp>
      <p:sp>
        <p:nvSpPr>
          <p:cNvPr id="10" name="Стрілка вниз 9"/>
          <p:cNvSpPr/>
          <p:nvPr/>
        </p:nvSpPr>
        <p:spPr>
          <a:xfrm>
            <a:off x="7010422" y="1318388"/>
            <a:ext cx="473075" cy="538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Стрілка вниз 10"/>
          <p:cNvSpPr/>
          <p:nvPr/>
        </p:nvSpPr>
        <p:spPr>
          <a:xfrm>
            <a:off x="7991476" y="2033476"/>
            <a:ext cx="477837" cy="5953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Стрілка вниз 11"/>
          <p:cNvSpPr/>
          <p:nvPr/>
        </p:nvSpPr>
        <p:spPr>
          <a:xfrm>
            <a:off x="8469313" y="3451225"/>
            <a:ext cx="468312" cy="592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92100"/>
            <a:ext cx="7886700" cy="513118"/>
          </a:xfrm>
        </p:spPr>
        <p:txBody>
          <a:bodyPr/>
          <a:lstStyle/>
          <a:p>
            <a:pPr algn="ctr"/>
            <a:r>
              <a:rPr lang="uk-UA" sz="3200" b="1" i="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Як розпізнати булінг?</a:t>
            </a:r>
            <a:endParaRPr lang="ru-RU" sz="3200" b="1" i="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28650" y="805218"/>
            <a:ext cx="7886700" cy="5371745"/>
          </a:xfrm>
        </p:spPr>
        <p:txBody>
          <a:bodyPr/>
          <a:lstStyle/>
          <a:p>
            <a:pPr marL="0" indent="0">
              <a:buNone/>
            </a:pPr>
            <a:r>
              <a:rPr lang="uk-UA" b="1" u="sng" dirty="0" smtClean="0">
                <a:latin typeface="Times New Roman" panose="02020603050405020304" pitchFamily="18" charset="0"/>
                <a:cs typeface="Times New Roman" panose="02020603050405020304" pitchFamily="18" charset="0"/>
              </a:rPr>
              <a:t>Склад адміністративного проступку:</a:t>
            </a:r>
          </a:p>
          <a:p>
            <a:pPr marL="0" indent="0">
              <a:buNone/>
            </a:pPr>
            <a:endParaRPr lang="uk-UA" sz="700" b="1" u="sng"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b="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a:t>
            </a:r>
            <a:r>
              <a:rPr lang="en-US" b="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b="1" dirty="0" err="1"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єкт</a:t>
            </a:r>
            <a:r>
              <a:rPr lang="uk-UA" b="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це те, на що посягається кривдник (власність, здоров</a:t>
            </a:r>
            <a:r>
              <a:rPr lang="en-US" sz="2400" dirty="0" smtClean="0">
                <a:latin typeface="Times New Roman" panose="02020603050405020304" pitchFamily="18" charset="0"/>
                <a:cs typeface="Times New Roman" panose="02020603050405020304" pitchFamily="18" charset="0"/>
              </a:rPr>
              <a:t>’</a:t>
            </a:r>
            <a:r>
              <a:rPr lang="uk-UA" sz="2400" dirty="0" smtClean="0">
                <a:latin typeface="Times New Roman" panose="02020603050405020304" pitchFamily="18" charset="0"/>
                <a:cs typeface="Times New Roman" panose="02020603050405020304" pitchFamily="18" charset="0"/>
              </a:rPr>
              <a:t>я, честь і гідність потерпілого тощо);</a:t>
            </a:r>
          </a:p>
          <a:p>
            <a:pPr marL="0" indent="0" algn="just">
              <a:buNone/>
            </a:pPr>
            <a:endParaRPr lang="uk-UA" sz="7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uk-UA" b="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a:t>
            </a:r>
            <a:r>
              <a:rPr lang="en-US" b="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b="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єктивна сторона</a:t>
            </a:r>
            <a:r>
              <a:rPr lang="uk-UA" b="1" dirty="0" smtClean="0">
                <a:latin typeface="Times New Roman" panose="02020603050405020304" pitchFamily="18" charset="0"/>
                <a:cs typeface="Times New Roman" panose="02020603050405020304" pitchFamily="18" charset="0"/>
              </a:rPr>
              <a:t>:</a:t>
            </a:r>
          </a:p>
          <a:p>
            <a:pPr marL="273050" indent="0" algn="just">
              <a:buNone/>
            </a:pPr>
            <a:r>
              <a:rPr lang="uk-UA" sz="2400" i="1" u="sng" dirty="0" smtClean="0">
                <a:latin typeface="Times New Roman" panose="02020603050405020304" pitchFamily="18" charset="0"/>
                <a:cs typeface="Times New Roman" panose="02020603050405020304" pitchFamily="18" charset="0"/>
              </a:rPr>
              <a:t>діяння</a:t>
            </a:r>
            <a:r>
              <a:rPr lang="uk-UA" sz="2400" dirty="0" smtClean="0">
                <a:latin typeface="Times New Roman" panose="02020603050405020304" pitchFamily="18" charset="0"/>
                <a:cs typeface="Times New Roman" panose="02020603050405020304" pitchFamily="18" charset="0"/>
              </a:rPr>
              <a:t> (дія чи бездіяльність);</a:t>
            </a:r>
          </a:p>
          <a:p>
            <a:pPr marL="273050" indent="0" algn="just">
              <a:buNone/>
            </a:pPr>
            <a:r>
              <a:rPr lang="uk-UA" sz="2400" i="1" u="sng" dirty="0" smtClean="0">
                <a:latin typeface="Times New Roman" panose="02020603050405020304" pitchFamily="18" charset="0"/>
                <a:cs typeface="Times New Roman" panose="02020603050405020304" pitchFamily="18" charset="0"/>
              </a:rPr>
              <a:t>наслідки</a:t>
            </a:r>
            <a:r>
              <a:rPr lang="uk-UA" sz="2400" dirty="0" smtClean="0">
                <a:latin typeface="Times New Roman" panose="02020603050405020304" pitchFamily="18" charset="0"/>
                <a:cs typeface="Times New Roman" panose="02020603050405020304" pitchFamily="18" charset="0"/>
              </a:rPr>
              <a:t>, що настали;</a:t>
            </a:r>
          </a:p>
          <a:p>
            <a:pPr marL="273050" indent="0" algn="just">
              <a:buNone/>
            </a:pPr>
            <a:r>
              <a:rPr lang="uk-UA" sz="2400" i="1" u="sng" dirty="0" smtClean="0">
                <a:latin typeface="Times New Roman" panose="02020603050405020304" pitchFamily="18" charset="0"/>
                <a:cs typeface="Times New Roman" panose="02020603050405020304" pitchFamily="18" charset="0"/>
              </a:rPr>
              <a:t>причинно-наслідковий зв</a:t>
            </a:r>
            <a:r>
              <a:rPr lang="en-US" sz="2400" i="1" u="sng" dirty="0" smtClean="0">
                <a:latin typeface="Times New Roman" panose="02020603050405020304" pitchFamily="18" charset="0"/>
                <a:cs typeface="Times New Roman" panose="02020603050405020304" pitchFamily="18" charset="0"/>
              </a:rPr>
              <a:t>’</a:t>
            </a:r>
            <a:r>
              <a:rPr lang="uk-UA" sz="2400" i="1" u="sng" dirty="0" err="1" smtClean="0">
                <a:latin typeface="Times New Roman" panose="02020603050405020304" pitchFamily="18" charset="0"/>
                <a:cs typeface="Times New Roman" panose="02020603050405020304" pitchFamily="18" charset="0"/>
              </a:rPr>
              <a:t>язок</a:t>
            </a:r>
            <a:r>
              <a:rPr lang="uk-UA" sz="2400" i="1"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між діянням і наслідками;</a:t>
            </a:r>
          </a:p>
          <a:p>
            <a:pPr marL="273050" indent="0" algn="just">
              <a:buNone/>
            </a:pPr>
            <a:r>
              <a:rPr lang="uk-UA" sz="2400" i="1" u="sng" dirty="0" smtClean="0">
                <a:latin typeface="Times New Roman" panose="02020603050405020304" pitchFamily="18" charset="0"/>
                <a:cs typeface="Times New Roman" panose="02020603050405020304" pitchFamily="18" charset="0"/>
              </a:rPr>
              <a:t>час</a:t>
            </a:r>
            <a:r>
              <a:rPr lang="uk-UA" sz="2400" dirty="0" smtClean="0">
                <a:latin typeface="Times New Roman" panose="02020603050405020304" pitchFamily="18" charset="0"/>
                <a:cs typeface="Times New Roman" panose="02020603050405020304" pitchFamily="18" charset="0"/>
              </a:rPr>
              <a:t> вчинення булінгу;</a:t>
            </a:r>
          </a:p>
          <a:p>
            <a:pPr marL="273050" indent="0" algn="just">
              <a:buNone/>
            </a:pPr>
            <a:r>
              <a:rPr lang="uk-UA" sz="2400" i="1" u="sng" dirty="0" smtClean="0">
                <a:latin typeface="Times New Roman" panose="02020603050405020304" pitchFamily="18" charset="0"/>
                <a:cs typeface="Times New Roman" panose="02020603050405020304" pitchFamily="18" charset="0"/>
              </a:rPr>
              <a:t>місце</a:t>
            </a:r>
            <a:r>
              <a:rPr lang="uk-UA" sz="2400" dirty="0" smtClean="0">
                <a:latin typeface="Times New Roman" panose="02020603050405020304" pitchFamily="18" charset="0"/>
                <a:cs typeface="Times New Roman" panose="02020603050405020304" pitchFamily="18" charset="0"/>
              </a:rPr>
              <a:t> вчинення булінгу;</a:t>
            </a:r>
          </a:p>
          <a:p>
            <a:pPr marL="273050" indent="0" algn="just">
              <a:buNone/>
            </a:pPr>
            <a:r>
              <a:rPr lang="uk-UA" sz="2400" i="1" u="sng" dirty="0" smtClean="0">
                <a:latin typeface="Times New Roman" panose="02020603050405020304" pitchFamily="18" charset="0"/>
                <a:cs typeface="Times New Roman" panose="02020603050405020304" pitchFamily="18" charset="0"/>
              </a:rPr>
              <a:t>спосіб</a:t>
            </a:r>
            <a:r>
              <a:rPr lang="uk-UA" sz="2400" dirty="0" smtClean="0">
                <a:latin typeface="Times New Roman" panose="02020603050405020304" pitchFamily="18" charset="0"/>
                <a:cs typeface="Times New Roman" panose="02020603050405020304" pitchFamily="18" charset="0"/>
              </a:rPr>
              <a:t> вчинення булінгу.</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890338"/>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8650" y="805218"/>
            <a:ext cx="7886700" cy="5371745"/>
          </a:xfrm>
        </p:spPr>
        <p:txBody>
          <a:bodyPr/>
          <a:lstStyle/>
          <a:p>
            <a:pPr algn="just">
              <a:buFont typeface="Wingdings" panose="05000000000000000000" pitchFamily="2" charset="2"/>
              <a:buChar char="Ø"/>
            </a:pPr>
            <a:r>
              <a:rPr lang="uk-UA" b="1" dirty="0" err="1"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суб</a:t>
            </a:r>
            <a:r>
              <a:rPr lang="en-US" b="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b="1" dirty="0" err="1"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єкт</a:t>
            </a:r>
            <a:r>
              <a:rPr lang="uk-UA" b="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dirty="0" smtClean="0"/>
              <a:t>– </a:t>
            </a:r>
            <a:r>
              <a:rPr lang="uk-UA" sz="2400" dirty="0" smtClean="0">
                <a:latin typeface="Times New Roman" panose="02020603050405020304" pitchFamily="18" charset="0"/>
                <a:cs typeface="Times New Roman" panose="02020603050405020304" pitchFamily="18" charset="0"/>
              </a:rPr>
              <a:t>кривдник (необхідно встановити його вік і приналежність до ;закладу освіти);</a:t>
            </a:r>
          </a:p>
          <a:p>
            <a:pPr marL="0" indent="0" algn="just">
              <a:buNone/>
            </a:pPr>
            <a:endParaRPr lang="uk-UA" sz="7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uk-UA" b="1" dirty="0" err="1"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суб</a:t>
            </a:r>
            <a:r>
              <a:rPr lang="en-US" b="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b="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єктивна сторона:</a:t>
            </a:r>
          </a:p>
          <a:p>
            <a:pPr marL="273050" indent="0" algn="just">
              <a:buNone/>
            </a:pPr>
            <a:r>
              <a:rPr lang="uk-UA" sz="2400" i="1" u="sng" dirty="0" smtClean="0">
                <a:latin typeface="Times New Roman" panose="02020603050405020304" pitchFamily="18" charset="0"/>
                <a:cs typeface="Times New Roman" panose="02020603050405020304" pitchFamily="18" charset="0"/>
              </a:rPr>
              <a:t>мета</a:t>
            </a:r>
            <a:r>
              <a:rPr lang="uk-UA" sz="2400" dirty="0" smtClean="0">
                <a:latin typeface="Times New Roman" panose="02020603050405020304" pitchFamily="18" charset="0"/>
                <a:cs typeface="Times New Roman" panose="02020603050405020304" pitchFamily="18" charset="0"/>
              </a:rPr>
              <a:t> вчинення булінгу;</a:t>
            </a:r>
          </a:p>
          <a:p>
            <a:pPr marL="273050" indent="0" algn="just">
              <a:buNone/>
            </a:pPr>
            <a:r>
              <a:rPr lang="uk-UA" sz="2400" i="1" u="sng" dirty="0" smtClean="0">
                <a:latin typeface="Times New Roman" panose="02020603050405020304" pitchFamily="18" charset="0"/>
                <a:cs typeface="Times New Roman" panose="02020603050405020304" pitchFamily="18" charset="0"/>
              </a:rPr>
              <a:t>мотив</a:t>
            </a:r>
            <a:r>
              <a:rPr lang="uk-UA" sz="2400" dirty="0" smtClean="0">
                <a:latin typeface="Times New Roman" panose="02020603050405020304" pitchFamily="18" charset="0"/>
                <a:cs typeface="Times New Roman" panose="02020603050405020304" pitchFamily="18" charset="0"/>
              </a:rPr>
              <a:t> вчинення булінгу;</a:t>
            </a:r>
          </a:p>
          <a:p>
            <a:pPr marL="273050" indent="0" algn="just">
              <a:buNone/>
            </a:pPr>
            <a:r>
              <a:rPr lang="uk-UA" sz="2400" u="sng" dirty="0" smtClean="0">
                <a:latin typeface="Times New Roman" panose="02020603050405020304" pitchFamily="18" charset="0"/>
                <a:cs typeface="Times New Roman" panose="02020603050405020304" pitchFamily="18" charset="0"/>
              </a:rPr>
              <a:t>вина</a:t>
            </a:r>
            <a:r>
              <a:rPr lang="uk-UA" sz="2400"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7106729"/>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Вина:</a:t>
            </a:r>
            <a:endParaRPr lang="ru-RU"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00740436"/>
              </p:ext>
            </p:extLst>
          </p:nvPr>
        </p:nvGraphicFramePr>
        <p:xfrm>
          <a:off x="628650" y="1465263"/>
          <a:ext cx="8515350" cy="4771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8721251"/>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5" descr="&amp;Kcy;&amp;acy;&amp;rcy;&amp;tcy;&amp;icy;&amp;ncy;&amp;kcy;&amp;icy; &amp;pcy;&amp;ocy; &amp;zcy;&amp;acy;&amp;pcy;&amp;rcy;&amp;ocy;&amp;scy;&amp;ucy; &amp;gcy;&amp;lcy;&amp;icy;&amp;ncy;&amp;acy; &amp;iukcy; &amp;vcy;&amp;mcy;&amp;iukcy;&amp;lcy;&amp;iukcy; &amp;rcy;&amp;ucy;&amp;kcy;&amp;icy; &amp;mcy;&amp;acy;&amp;jcy;&amp;scy;&amp;tcy;&amp;rcy;&amp;acy;"/>
          <p:cNvPicPr>
            <a:picLocks noChangeAspect="1" noChangeArrowheads="1"/>
          </p:cNvPicPr>
          <p:nvPr/>
        </p:nvPicPr>
        <p:blipFill>
          <a:blip r:embed="rId2"/>
          <a:srcRect/>
          <a:stretch>
            <a:fillRect/>
          </a:stretch>
        </p:blipFill>
        <p:spPr bwMode="auto">
          <a:xfrm>
            <a:off x="0" y="0"/>
            <a:ext cx="9155113" cy="6858000"/>
          </a:xfrm>
          <a:prstGeom prst="rect">
            <a:avLst/>
          </a:prstGeom>
          <a:noFill/>
          <a:ln w="9525">
            <a:noFill/>
            <a:miter lim="800000"/>
            <a:headEnd/>
            <a:tailEnd/>
          </a:ln>
        </p:spPr>
      </p:pic>
      <p:sp>
        <p:nvSpPr>
          <p:cNvPr id="3" name="Прямоугольник 2"/>
          <p:cNvSpPr/>
          <p:nvPr/>
        </p:nvSpPr>
        <p:spPr>
          <a:xfrm>
            <a:off x="0" y="4973619"/>
            <a:ext cx="9144000" cy="1077218"/>
          </a:xfrm>
          <a:prstGeom prst="rect">
            <a:avLst/>
          </a:prstGeom>
          <a:effectLst>
            <a:softEdge rad="127000"/>
          </a:effectLst>
        </p:spPr>
        <p:style>
          <a:lnRef idx="2">
            <a:schemeClr val="dk1"/>
          </a:lnRef>
          <a:fillRef idx="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uk-UA" sz="3200" b="1" spc="50" dirty="0">
                <a:ln w="11430"/>
                <a:solidFill>
                  <a:srgbClr val="FF0000"/>
                </a:solidFill>
                <a:effectLst>
                  <a:outerShdw blurRad="76200" dist="50800" dir="5400000" algn="tl" rotWithShape="0">
                    <a:srgbClr val="000000">
                      <a:alpha val="65000"/>
                    </a:srgbClr>
                  </a:outerShdw>
                </a:effectLst>
                <a:latin typeface="Bookman Old Style" pitchFamily="18" charset="0"/>
              </a:rPr>
              <a:t>БУДЬТЕ МАЙСТРАМИ У ВИХОВАННІ   ДІТЕЙ!</a:t>
            </a:r>
            <a:endParaRPr lang="ru-RU" sz="3200" b="1" spc="50" dirty="0">
              <a:ln w="11430"/>
              <a:solidFill>
                <a:srgbClr val="FF0000"/>
              </a:solidFill>
              <a:effectLst>
                <a:outerShdw blurRad="76200" dist="50800" dir="5400000" algn="tl" rotWithShape="0">
                  <a:srgbClr val="000000">
                    <a:alpha val="65000"/>
                  </a:srgbClr>
                </a:outerShdw>
              </a:effectLst>
              <a:latin typeface="Bookman Old Style"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91547"/>
            <a:ext cx="9144000" cy="977899"/>
          </a:xfrm>
        </p:spPr>
        <p:txBody>
          <a:bodyPr rtlCol="0">
            <a:noAutofit/>
          </a:bodyPr>
          <a:lstStyle/>
          <a:p>
            <a:pPr algn="ctr" fontAlgn="auto">
              <a:spcAft>
                <a:spcPts val="0"/>
              </a:spcAft>
              <a:defRPr/>
            </a:pPr>
            <a:r>
              <a:rPr lang="uk-UA" sz="3200" b="1" dirty="0" smtClean="0">
                <a:ln>
                  <a:solidFill>
                    <a:srgbClr val="A40000"/>
                  </a:solidFill>
                </a:ln>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Кодекс України про адміністративні правопоруше</a:t>
            </a:r>
            <a:r>
              <a:rPr lang="uk-UA" sz="3200" b="1" dirty="0" smtClean="0">
                <a:ln>
                  <a:solidFill>
                    <a:srgbClr val="A40000"/>
                  </a:solidFill>
                </a:ln>
                <a:solidFill>
                  <a:srgbClr val="CC0000"/>
                </a:solidFill>
                <a:effectLst>
                  <a:outerShdw blurRad="38100" dist="38100" dir="2700000" algn="tl">
                    <a:srgbClr val="000000">
                      <a:alpha val="43137"/>
                    </a:srgbClr>
                  </a:outerShdw>
                </a:effectLst>
                <a:latin typeface="Times New Roman" pitchFamily="18" charset="0"/>
                <a:cs typeface="Times New Roman" pitchFamily="18" charset="0"/>
              </a:rPr>
              <a:t>ння</a:t>
            </a:r>
            <a:endParaRPr lang="ru-RU" sz="3200" b="1" dirty="0">
              <a:ln>
                <a:solidFill>
                  <a:srgbClr val="A40000"/>
                </a:solidFill>
              </a:ln>
              <a:solidFill>
                <a:srgbClr val="CC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Місце для вмісту 2"/>
          <p:cNvSpPr>
            <a:spLocks noGrp="1"/>
          </p:cNvSpPr>
          <p:nvPr>
            <p:ph idx="1"/>
          </p:nvPr>
        </p:nvSpPr>
        <p:spPr>
          <a:xfrm>
            <a:off x="268288" y="1465263"/>
            <a:ext cx="8724900" cy="4711700"/>
          </a:xfrm>
        </p:spPr>
        <p:txBody>
          <a:bodyPr rtlCol="0">
            <a:normAutofit fontScale="85000" lnSpcReduction="20000"/>
          </a:bodyPr>
          <a:lstStyle/>
          <a:p>
            <a:pPr marL="0" indent="0" algn="just" fontAlgn="auto">
              <a:spcAft>
                <a:spcPts val="0"/>
              </a:spcAft>
              <a:buFont typeface="Arial" panose="020B0604020202020204" pitchFamily="34" charset="0"/>
              <a:buNone/>
              <a:defRPr/>
            </a:pPr>
            <a:r>
              <a:rPr lang="uk-UA" b="1" dirty="0" smtClean="0">
                <a:solidFill>
                  <a:srgbClr val="C00000"/>
                </a:solidFill>
                <a:latin typeface="Times New Roman" pitchFamily="18" charset="0"/>
                <a:cs typeface="Times New Roman" pitchFamily="18" charset="0"/>
              </a:rPr>
              <a:t>СТАТТЯ 173</a:t>
            </a:r>
            <a:r>
              <a:rPr lang="uk-UA" b="1" baseline="30000" dirty="0" smtClean="0">
                <a:solidFill>
                  <a:srgbClr val="C00000"/>
                </a:solidFill>
                <a:latin typeface="Times New Roman" pitchFamily="18" charset="0"/>
                <a:cs typeface="Times New Roman" pitchFamily="18" charset="0"/>
              </a:rPr>
              <a:t>4</a:t>
            </a:r>
            <a:endParaRPr lang="uk-UA" b="1" dirty="0" smtClean="0">
              <a:solidFill>
                <a:srgbClr val="C00000"/>
              </a:solidFill>
              <a:latin typeface="Times New Roman" pitchFamily="18" charset="0"/>
              <a:cs typeface="Times New Roman" pitchFamily="18" charset="0"/>
            </a:endParaRPr>
          </a:p>
          <a:p>
            <a:pPr marL="0" indent="0" algn="just" fontAlgn="auto">
              <a:lnSpc>
                <a:spcPct val="160000"/>
              </a:lnSpc>
              <a:spcAft>
                <a:spcPts val="0"/>
              </a:spcAft>
              <a:buFont typeface="Arial" panose="020B0604020202020204" pitchFamily="34" charset="0"/>
              <a:buNone/>
              <a:defRPr/>
            </a:pPr>
            <a:r>
              <a:rPr lang="uk-UA" dirty="0" smtClean="0">
                <a:latin typeface="Times New Roman" pitchFamily="18" charset="0"/>
                <a:cs typeface="Times New Roman" pitchFamily="18" charset="0"/>
              </a:rPr>
              <a:t> </a:t>
            </a:r>
            <a:r>
              <a:rPr lang="x-none" b="1" u="sng" smtClean="0">
                <a:solidFill>
                  <a:srgbClr val="000A1E"/>
                </a:solidFill>
                <a:latin typeface="Times New Roman" pitchFamily="18" charset="0"/>
                <a:cs typeface="Times New Roman" pitchFamily="18" charset="0"/>
              </a:rPr>
              <a:t>БУЛІНГ (ЦЬКУВАННЯ), </a:t>
            </a:r>
            <a:r>
              <a:rPr lang="x-none" b="1" smtClean="0">
                <a:solidFill>
                  <a:srgbClr val="000A1E"/>
                </a:solidFill>
                <a:latin typeface="Times New Roman" pitchFamily="18" charset="0"/>
                <a:cs typeface="Times New Roman" pitchFamily="18" charset="0"/>
              </a:rPr>
              <a:t>тобто діяння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r>
              <a:rPr lang="ru-RU" b="1" dirty="0" smtClean="0">
                <a:solidFill>
                  <a:srgbClr val="000A1E"/>
                </a:solidFill>
                <a:latin typeface="Times New Roman" pitchFamily="18" charset="0"/>
                <a:cs typeface="Times New Roman" pitchFamily="18" charset="0"/>
              </a:rPr>
              <a:t>.</a:t>
            </a:r>
            <a:endParaRPr lang="ru-RU" dirty="0" smtClean="0">
              <a:solidFill>
                <a:srgbClr val="000A1E"/>
              </a:solidFill>
              <a:latin typeface="Times New Roman" pitchFamily="18" charset="0"/>
              <a:cs typeface="Times New Roman" pitchFamily="18" charset="0"/>
            </a:endParaRPr>
          </a:p>
          <a:p>
            <a:pPr fontAlgn="auto">
              <a:lnSpc>
                <a:spcPct val="160000"/>
              </a:lnSpc>
              <a:spcAft>
                <a:spcPts val="0"/>
              </a:spcAft>
              <a:buFont typeface="Arial" panose="020B0604020202020204" pitchFamily="34" charset="0"/>
              <a:buChar char="•"/>
              <a:defRPr/>
            </a:pPr>
            <a:endParaRPr lang="ru-RU"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Округлений прямокутник 25"/>
          <p:cNvSpPr/>
          <p:nvPr/>
        </p:nvSpPr>
        <p:spPr>
          <a:xfrm>
            <a:off x="4270375" y="3195638"/>
            <a:ext cx="4572000" cy="785812"/>
          </a:xfrm>
          <a:prstGeom prst="roundRect">
            <a:avLst/>
          </a:prstGeom>
          <a:solidFill>
            <a:schemeClr val="accent1">
              <a:lumMod val="60000"/>
              <a:lumOff val="40000"/>
            </a:schemeClr>
          </a:solidFill>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ru-RU" dirty="0"/>
          </a:p>
        </p:txBody>
      </p:sp>
      <p:sp>
        <p:nvSpPr>
          <p:cNvPr id="18" name="Округлений прямокутник 17"/>
          <p:cNvSpPr/>
          <p:nvPr/>
        </p:nvSpPr>
        <p:spPr>
          <a:xfrm>
            <a:off x="171450" y="4151313"/>
            <a:ext cx="8801100" cy="708025"/>
          </a:xfrm>
          <a:prstGeom prst="roundRect">
            <a:avLst/>
          </a:prstGeom>
          <a:solidFill>
            <a:srgbClr val="92D050"/>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ru-RU" dirty="0"/>
          </a:p>
        </p:txBody>
      </p:sp>
      <p:sp>
        <p:nvSpPr>
          <p:cNvPr id="14" name="Округлений прямокутник 13"/>
          <p:cNvSpPr/>
          <p:nvPr/>
        </p:nvSpPr>
        <p:spPr>
          <a:xfrm>
            <a:off x="193675" y="2193925"/>
            <a:ext cx="8810625" cy="76517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 name="Округлений прямокутник 3"/>
          <p:cNvSpPr/>
          <p:nvPr/>
        </p:nvSpPr>
        <p:spPr>
          <a:xfrm>
            <a:off x="1463675" y="698500"/>
            <a:ext cx="6410325" cy="592138"/>
          </a:xfrm>
          <a:prstGeom prst="roundRect">
            <a:avLst/>
          </a:prstGeom>
          <a:solidFill>
            <a:srgbClr val="92D050"/>
          </a:solidFill>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ru-RU" dirty="0"/>
          </a:p>
        </p:txBody>
      </p:sp>
      <p:sp>
        <p:nvSpPr>
          <p:cNvPr id="2" name="Прямокутник 1"/>
          <p:cNvSpPr/>
          <p:nvPr/>
        </p:nvSpPr>
        <p:spPr>
          <a:xfrm>
            <a:off x="2279650" y="188913"/>
            <a:ext cx="5124450" cy="585787"/>
          </a:xfrm>
          <a:prstGeom prst="rect">
            <a:avLst/>
          </a:prstGeom>
        </p:spPr>
        <p:txBody>
          <a:bodyPr>
            <a:spAutoFit/>
          </a:bodyPr>
          <a:lstStyle/>
          <a:p>
            <a:pPr algn="ctr" fontAlgn="auto">
              <a:spcBef>
                <a:spcPts val="0"/>
              </a:spcBef>
              <a:spcAft>
                <a:spcPts val="0"/>
              </a:spcAft>
              <a:defRPr/>
            </a:pPr>
            <a:r>
              <a:rPr lang="uk-UA" sz="3200" b="1" dirty="0">
                <a:solidFill>
                  <a:srgbClr val="A40000"/>
                </a:solidFill>
                <a:effectLst>
                  <a:outerShdw blurRad="38100" dist="38100" dir="2700000" algn="tl">
                    <a:srgbClr val="000000">
                      <a:alpha val="43137"/>
                    </a:srgbClr>
                  </a:outerShdw>
                </a:effectLst>
                <a:latin typeface="Times New Roman" pitchFamily="18" charset="0"/>
                <a:cs typeface="Times New Roman" pitchFamily="18" charset="0"/>
              </a:rPr>
              <a:t>ВІДПОВІДАЛЬНІСТЬ</a:t>
            </a:r>
            <a:endParaRPr lang="ru-RU" sz="3200" b="1" dirty="0">
              <a:latin typeface="Times New Roman" pitchFamily="18" charset="0"/>
              <a:cs typeface="Times New Roman" pitchFamily="18" charset="0"/>
            </a:endParaRPr>
          </a:p>
        </p:txBody>
      </p:sp>
      <p:sp>
        <p:nvSpPr>
          <p:cNvPr id="3" name="Прямокутник 2"/>
          <p:cNvSpPr>
            <a:spLocks noChangeArrowheads="1"/>
          </p:cNvSpPr>
          <p:nvPr/>
        </p:nvSpPr>
        <p:spPr bwMode="auto">
          <a:xfrm>
            <a:off x="2436813" y="801688"/>
            <a:ext cx="4727575" cy="400050"/>
          </a:xfrm>
          <a:prstGeom prst="rect">
            <a:avLst/>
          </a:prstGeom>
          <a:noFill/>
          <a:ln w="9525">
            <a:noFill/>
            <a:miter lim="800000"/>
            <a:headEnd/>
            <a:tailEnd/>
          </a:ln>
        </p:spPr>
        <p:txBody>
          <a:bodyPr>
            <a:spAutoFit/>
          </a:bodyPr>
          <a:lstStyle/>
          <a:p>
            <a:pPr algn="ctr"/>
            <a:r>
              <a:rPr lang="uk-UA" sz="2000" b="1" dirty="0">
                <a:latin typeface="Times New Roman" pitchFamily="18" charset="0"/>
                <a:cs typeface="Times New Roman" pitchFamily="18" charset="0"/>
              </a:rPr>
              <a:t>Вчинення булінгу ВПЕРШЕ </a:t>
            </a:r>
            <a:endParaRPr lang="ru-RU" sz="2000" b="1" dirty="0">
              <a:latin typeface="Times New Roman" pitchFamily="18" charset="0"/>
              <a:cs typeface="Times New Roman" pitchFamily="18" charset="0"/>
            </a:endParaRPr>
          </a:p>
        </p:txBody>
      </p:sp>
      <p:grpSp>
        <p:nvGrpSpPr>
          <p:cNvPr id="5" name="Групувати 4"/>
          <p:cNvGrpSpPr>
            <a:grpSpLocks/>
          </p:cNvGrpSpPr>
          <p:nvPr/>
        </p:nvGrpSpPr>
        <p:grpSpPr bwMode="auto">
          <a:xfrm>
            <a:off x="147638" y="1374775"/>
            <a:ext cx="4262437" cy="733425"/>
            <a:chOff x="13" y="588726"/>
            <a:chExt cx="4481091" cy="609563"/>
          </a:xfrm>
        </p:grpSpPr>
        <p:sp>
          <p:nvSpPr>
            <p:cNvPr id="6" name="Прямокутник 5"/>
            <p:cNvSpPr/>
            <p:nvPr/>
          </p:nvSpPr>
          <p:spPr>
            <a:xfrm>
              <a:off x="13" y="588726"/>
              <a:ext cx="4481091" cy="493456"/>
            </a:xfrm>
            <a:prstGeom prst="rect">
              <a:avLst/>
            </a:prstGeom>
          </p:spPr>
          <p:style>
            <a:lnRef idx="2">
              <a:schemeClr val="accent4">
                <a:tint val="40000"/>
                <a:alpha val="90000"/>
                <a:hueOff val="9211134"/>
                <a:satOff val="-49009"/>
                <a:lumOff val="-2792"/>
                <a:alphaOff val="0"/>
              </a:schemeClr>
            </a:lnRef>
            <a:fillRef idx="1">
              <a:schemeClr val="accent4">
                <a:tint val="40000"/>
                <a:alpha val="90000"/>
                <a:hueOff val="9211134"/>
                <a:satOff val="-49009"/>
                <a:lumOff val="-2792"/>
                <a:alphaOff val="0"/>
              </a:schemeClr>
            </a:fillRef>
            <a:effectRef idx="0">
              <a:schemeClr val="accent4">
                <a:tint val="40000"/>
                <a:alpha val="90000"/>
                <a:hueOff val="9211134"/>
                <a:satOff val="-49009"/>
                <a:lumOff val="-2792"/>
                <a:alphaOff val="0"/>
              </a:schemeClr>
            </a:effectRef>
            <a:fontRef idx="minor">
              <a:schemeClr val="dk1">
                <a:hueOff val="0"/>
                <a:satOff val="0"/>
                <a:lumOff val="0"/>
                <a:alphaOff val="0"/>
              </a:schemeClr>
            </a:fontRef>
          </p:style>
        </p:sp>
        <p:sp>
          <p:nvSpPr>
            <p:cNvPr id="7" name="Прямокутник 6"/>
            <p:cNvSpPr/>
            <p:nvPr/>
          </p:nvSpPr>
          <p:spPr>
            <a:xfrm>
              <a:off x="13" y="588726"/>
              <a:ext cx="4481091" cy="609563"/>
            </a:xfrm>
            <a:prstGeom prst="rect">
              <a:avLst/>
            </a:prstGeom>
          </p:spPr>
          <p:style>
            <a:lnRef idx="1">
              <a:schemeClr val="accent1"/>
            </a:lnRef>
            <a:fillRef idx="2">
              <a:schemeClr val="accent1"/>
            </a:fillRef>
            <a:effectRef idx="1">
              <a:schemeClr val="accent1"/>
            </a:effectRef>
            <a:fontRef idx="minor">
              <a:schemeClr val="dk1"/>
            </a:fontRef>
          </p:style>
          <p:txBody>
            <a:bodyPr lIns="113792" tIns="20320" rIns="113792" bIns="20320" spcCol="1270" anchor="ctr"/>
            <a:lstStyle/>
            <a:p>
              <a:pPr algn="ctr" defTabSz="711200" fontAlgn="auto">
                <a:lnSpc>
                  <a:spcPct val="90000"/>
                </a:lnSpc>
                <a:spcAft>
                  <a:spcPct val="35000"/>
                </a:spcAft>
                <a:defRPr/>
              </a:pPr>
              <a:r>
                <a:rPr lang="uk-UA" sz="1600" b="1" u="sng" dirty="0">
                  <a:latin typeface="Times New Roman" pitchFamily="18" charset="0"/>
                  <a:cs typeface="Times New Roman" pitchFamily="18" charset="0"/>
                </a:rPr>
                <a:t>ШТРАФ </a:t>
              </a:r>
            </a:p>
            <a:p>
              <a:pPr algn="ctr" defTabSz="711200" fontAlgn="auto">
                <a:lnSpc>
                  <a:spcPct val="90000"/>
                </a:lnSpc>
                <a:spcAft>
                  <a:spcPct val="35000"/>
                </a:spcAft>
                <a:defRPr/>
              </a:pPr>
              <a:r>
                <a:rPr lang="uk-UA" sz="1600" b="1" dirty="0">
                  <a:latin typeface="Times New Roman" pitchFamily="18" charset="0"/>
                  <a:cs typeface="Times New Roman" pitchFamily="18" charset="0"/>
                </a:rPr>
                <a:t>ВІД 50 ДО 100 НЕОПОДАТКОВАНИХ МІНІМУМІВ</a:t>
              </a:r>
              <a:endParaRPr lang="ru-RU" sz="1600" b="1" dirty="0">
                <a:latin typeface="Times New Roman" pitchFamily="18" charset="0"/>
                <a:cs typeface="Times New Roman" pitchFamily="18" charset="0"/>
              </a:endParaRPr>
            </a:p>
          </p:txBody>
        </p:sp>
      </p:grpSp>
      <p:grpSp>
        <p:nvGrpSpPr>
          <p:cNvPr id="9" name="Групувати 8"/>
          <p:cNvGrpSpPr/>
          <p:nvPr/>
        </p:nvGrpSpPr>
        <p:grpSpPr>
          <a:xfrm>
            <a:off x="4346088" y="1364289"/>
            <a:ext cx="4625789" cy="744209"/>
            <a:chOff x="4482702" y="474415"/>
            <a:chExt cx="4755296" cy="654062"/>
          </a:xfrm>
          <a:solidFill>
            <a:schemeClr val="accent1">
              <a:lumMod val="60000"/>
              <a:lumOff val="40000"/>
            </a:schemeClr>
          </a:solidFill>
        </p:grpSpPr>
        <p:sp>
          <p:nvSpPr>
            <p:cNvPr id="10" name="Прямокутник 9"/>
            <p:cNvSpPr/>
            <p:nvPr/>
          </p:nvSpPr>
          <p:spPr>
            <a:xfrm>
              <a:off x="4482703" y="474416"/>
              <a:ext cx="4661296" cy="493335"/>
            </a:xfrm>
            <a:prstGeom prst="rect">
              <a:avLst/>
            </a:prstGeom>
            <a:grpFill/>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sp>
        <p:sp>
          <p:nvSpPr>
            <p:cNvPr id="11" name="Прямокутник 10"/>
            <p:cNvSpPr/>
            <p:nvPr/>
          </p:nvSpPr>
          <p:spPr>
            <a:xfrm>
              <a:off x="4482702" y="474415"/>
              <a:ext cx="4755296" cy="654062"/>
            </a:xfrm>
            <a:prstGeom prst="rect">
              <a:avLst/>
            </a:prstGeom>
            <a:grpFill/>
          </p:spPr>
          <p:style>
            <a:lnRef idx="1">
              <a:schemeClr val="accent1"/>
            </a:lnRef>
            <a:fillRef idx="2">
              <a:schemeClr val="accent1"/>
            </a:fillRef>
            <a:effectRef idx="1">
              <a:schemeClr val="accent1"/>
            </a:effectRef>
            <a:fontRef idx="minor">
              <a:schemeClr val="dk1"/>
            </a:fontRef>
          </p:style>
          <p:txBody>
            <a:bodyPr lIns="113792" tIns="20320" rIns="113792" bIns="20320" spcCol="1270" anchor="ctr"/>
            <a:lstStyle/>
            <a:p>
              <a:pPr algn="ctr" defTabSz="711200" fontAlgn="auto">
                <a:lnSpc>
                  <a:spcPct val="90000"/>
                </a:lnSpc>
                <a:spcAft>
                  <a:spcPct val="35000"/>
                </a:spcAft>
                <a:defRPr/>
              </a:pPr>
              <a:r>
                <a:rPr lang="x-none" sz="1600" b="1" u="sng">
                  <a:latin typeface="Times New Roman" pitchFamily="18" charset="0"/>
                  <a:cs typeface="Times New Roman" pitchFamily="18" charset="0"/>
                </a:rPr>
                <a:t>ГРОМАДСЬКІ РОБОТИ </a:t>
              </a:r>
              <a:endParaRPr lang="ru-RU" sz="1600" b="1" u="sng" dirty="0">
                <a:latin typeface="Times New Roman" pitchFamily="18" charset="0"/>
                <a:cs typeface="Times New Roman" pitchFamily="18" charset="0"/>
              </a:endParaRPr>
            </a:p>
            <a:p>
              <a:pPr algn="ctr" defTabSz="711200" fontAlgn="auto">
                <a:lnSpc>
                  <a:spcPct val="90000"/>
                </a:lnSpc>
                <a:spcAft>
                  <a:spcPct val="35000"/>
                </a:spcAft>
                <a:defRPr/>
              </a:pPr>
              <a:r>
                <a:rPr lang="x-none" sz="1600" b="1">
                  <a:latin typeface="Times New Roman" pitchFamily="18" charset="0"/>
                  <a:cs typeface="Times New Roman" pitchFamily="18" charset="0"/>
                </a:rPr>
                <a:t>НА СТРОК ВІД </a:t>
              </a:r>
              <a:r>
                <a:rPr lang="uk-UA" sz="1600" b="1" dirty="0">
                  <a:latin typeface="Times New Roman" pitchFamily="18" charset="0"/>
                  <a:cs typeface="Times New Roman" pitchFamily="18" charset="0"/>
                </a:rPr>
                <a:t>20</a:t>
              </a:r>
              <a:r>
                <a:rPr lang="x-none" sz="1600" b="1">
                  <a:latin typeface="Times New Roman" pitchFamily="18" charset="0"/>
                  <a:cs typeface="Times New Roman" pitchFamily="18" charset="0"/>
                </a:rPr>
                <a:t> ДО </a:t>
              </a:r>
              <a:r>
                <a:rPr lang="uk-UA" sz="1600" b="1" dirty="0">
                  <a:latin typeface="Times New Roman" pitchFamily="18" charset="0"/>
                  <a:cs typeface="Times New Roman" pitchFamily="18" charset="0"/>
                </a:rPr>
                <a:t>40</a:t>
              </a:r>
              <a:r>
                <a:rPr lang="x-none" sz="1600" b="1">
                  <a:latin typeface="Times New Roman" pitchFamily="18" charset="0"/>
                  <a:cs typeface="Times New Roman" pitchFamily="18" charset="0"/>
                </a:rPr>
                <a:t> ГОДИН</a:t>
              </a:r>
              <a:endParaRPr lang="ru-RU" sz="1600" dirty="0">
                <a:latin typeface="Times New Roman" pitchFamily="18" charset="0"/>
                <a:cs typeface="Times New Roman" pitchFamily="18" charset="0"/>
              </a:endParaRPr>
            </a:p>
          </p:txBody>
        </p:sp>
      </p:grpSp>
      <p:sp>
        <p:nvSpPr>
          <p:cNvPr id="8" name="Стрілка вниз 7"/>
          <p:cNvSpPr/>
          <p:nvPr/>
        </p:nvSpPr>
        <p:spPr>
          <a:xfrm>
            <a:off x="4056063" y="1182688"/>
            <a:ext cx="612775" cy="571500"/>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dirty="0"/>
          </a:p>
        </p:txBody>
      </p:sp>
      <p:sp>
        <p:nvSpPr>
          <p:cNvPr id="12" name="Прямокутник 11"/>
          <p:cNvSpPr>
            <a:spLocks noChangeArrowheads="1"/>
          </p:cNvSpPr>
          <p:nvPr/>
        </p:nvSpPr>
        <p:spPr bwMode="auto">
          <a:xfrm>
            <a:off x="279400" y="2270125"/>
            <a:ext cx="8596313" cy="708025"/>
          </a:xfrm>
          <a:prstGeom prst="rect">
            <a:avLst/>
          </a:prstGeom>
          <a:noFill/>
          <a:ln w="9525">
            <a:noFill/>
            <a:miter lim="800000"/>
            <a:headEnd/>
            <a:tailEnd/>
          </a:ln>
        </p:spPr>
        <p:txBody>
          <a:bodyPr>
            <a:spAutoFit/>
          </a:bodyPr>
          <a:lstStyle/>
          <a:p>
            <a:pPr algn="ctr"/>
            <a:r>
              <a:rPr lang="uk-UA" sz="2000" b="1" dirty="0">
                <a:latin typeface="Times New Roman" pitchFamily="18" charset="0"/>
                <a:cs typeface="Times New Roman" pitchFamily="18" charset="0"/>
              </a:rPr>
              <a:t>Вчинення булінгу ГРУПОЮ ОСІБ </a:t>
            </a:r>
            <a:r>
              <a:rPr lang="uk-UA" sz="2000" b="1" dirty="0" smtClean="0">
                <a:latin typeface="Times New Roman" pitchFamily="18" charset="0"/>
                <a:cs typeface="Times New Roman" pitchFamily="18" charset="0"/>
              </a:rPr>
              <a:t>або </a:t>
            </a:r>
            <a:r>
              <a:rPr lang="uk-UA" sz="2000" b="1" dirty="0">
                <a:latin typeface="Times New Roman" pitchFamily="18" charset="0"/>
                <a:cs typeface="Times New Roman" pitchFamily="18" charset="0"/>
              </a:rPr>
              <a:t>ПОВТОРНО ПРОТЯГОМ РОКУ ПІСЛЯ НАКЛАДЕННЯ АДМІНІСТРАТИВНОГО СТЯГНЕННЯ</a:t>
            </a:r>
            <a:endParaRPr lang="ru-RU" sz="2000" b="1" dirty="0">
              <a:latin typeface="Times New Roman" pitchFamily="18" charset="0"/>
              <a:cs typeface="Times New Roman" pitchFamily="18" charset="0"/>
            </a:endParaRPr>
          </a:p>
        </p:txBody>
      </p:sp>
      <p:sp>
        <p:nvSpPr>
          <p:cNvPr id="13" name="Прямокутник 12"/>
          <p:cNvSpPr/>
          <p:nvPr/>
        </p:nvSpPr>
        <p:spPr>
          <a:xfrm>
            <a:off x="171450" y="3149600"/>
            <a:ext cx="4056063" cy="831850"/>
          </a:xfrm>
          <a:prstGeom prst="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uk-UA" sz="1600" b="1" u="sng" dirty="0">
                <a:latin typeface="Times New Roman" pitchFamily="18" charset="0"/>
                <a:cs typeface="Times New Roman" pitchFamily="18" charset="0"/>
              </a:rPr>
              <a:t>ШТРАФ </a:t>
            </a:r>
          </a:p>
          <a:p>
            <a:pPr algn="ctr" fontAlgn="auto">
              <a:spcBef>
                <a:spcPts val="0"/>
              </a:spcBef>
              <a:spcAft>
                <a:spcPts val="0"/>
              </a:spcAft>
              <a:defRPr/>
            </a:pPr>
            <a:r>
              <a:rPr lang="uk-UA" sz="1600" b="1" dirty="0">
                <a:latin typeface="Times New Roman" pitchFamily="18" charset="0"/>
                <a:cs typeface="Times New Roman" pitchFamily="18" charset="0"/>
              </a:rPr>
              <a:t>ВІД 100 ДО 200 НЕОПОДАТКОВУВАНИХ МІНІМУМІВ </a:t>
            </a:r>
            <a:endParaRPr lang="ru-RU" sz="1600" b="1" dirty="0">
              <a:latin typeface="Times New Roman" pitchFamily="18" charset="0"/>
              <a:cs typeface="Times New Roman" pitchFamily="18" charset="0"/>
            </a:endParaRPr>
          </a:p>
        </p:txBody>
      </p:sp>
      <p:sp>
        <p:nvSpPr>
          <p:cNvPr id="17" name="Прямокутник 16"/>
          <p:cNvSpPr>
            <a:spLocks noChangeArrowheads="1"/>
          </p:cNvSpPr>
          <p:nvPr/>
        </p:nvSpPr>
        <p:spPr bwMode="auto">
          <a:xfrm>
            <a:off x="180975" y="4151313"/>
            <a:ext cx="8810625" cy="708025"/>
          </a:xfrm>
          <a:prstGeom prst="rect">
            <a:avLst/>
          </a:prstGeom>
          <a:noFill/>
          <a:ln w="9525">
            <a:noFill/>
            <a:miter lim="800000"/>
            <a:headEnd/>
            <a:tailEnd/>
          </a:ln>
        </p:spPr>
        <p:txBody>
          <a:bodyPr>
            <a:spAutoFit/>
          </a:bodyPr>
          <a:lstStyle/>
          <a:p>
            <a:pPr algn="ctr"/>
            <a:r>
              <a:rPr lang="uk-UA" sz="2000" b="1" dirty="0">
                <a:latin typeface="Times New Roman" pitchFamily="18" charset="0"/>
                <a:cs typeface="Times New Roman" pitchFamily="18" charset="0"/>
              </a:rPr>
              <a:t>Вчинення булінгу </a:t>
            </a:r>
            <a:r>
              <a:rPr lang="uk-UA" sz="2000" b="1" dirty="0" smtClean="0">
                <a:latin typeface="Times New Roman" pitchFamily="18" charset="0"/>
                <a:cs typeface="Times New Roman" pitchFamily="18" charset="0"/>
              </a:rPr>
              <a:t>МАЛОЛІТНІМИ ОСОБАМИ або</a:t>
            </a:r>
          </a:p>
          <a:p>
            <a:pPr algn="ctr"/>
            <a:r>
              <a:rPr lang="uk-UA" sz="2000" b="1" dirty="0" smtClean="0">
                <a:latin typeface="Times New Roman" pitchFamily="18" charset="0"/>
                <a:cs typeface="Times New Roman" pitchFamily="18" charset="0"/>
              </a:rPr>
              <a:t>ОСОБАМИ </a:t>
            </a:r>
            <a:r>
              <a:rPr lang="uk-UA" sz="2000" b="1" dirty="0">
                <a:latin typeface="Times New Roman" pitchFamily="18" charset="0"/>
                <a:cs typeface="Times New Roman" pitchFamily="18" charset="0"/>
              </a:rPr>
              <a:t>ВІКОМ ВІД ЧОТИРНАДЦЯТИ ДО ШІСТНАДЦЯТИ РОКІВ</a:t>
            </a:r>
            <a:endParaRPr lang="ru-RU" sz="2000" dirty="0">
              <a:latin typeface="Times New Roman" pitchFamily="18" charset="0"/>
              <a:cs typeface="Times New Roman" pitchFamily="18" charset="0"/>
            </a:endParaRPr>
          </a:p>
        </p:txBody>
      </p:sp>
      <p:grpSp>
        <p:nvGrpSpPr>
          <p:cNvPr id="20" name="Групувати 19"/>
          <p:cNvGrpSpPr/>
          <p:nvPr/>
        </p:nvGrpSpPr>
        <p:grpSpPr>
          <a:xfrm>
            <a:off x="161365" y="4986168"/>
            <a:ext cx="4096871" cy="1167206"/>
            <a:chOff x="-337006" y="277888"/>
            <a:chExt cx="4904773" cy="1311848"/>
          </a:xfrm>
          <a:solidFill>
            <a:schemeClr val="accent1">
              <a:lumMod val="60000"/>
              <a:lumOff val="40000"/>
            </a:schemeClr>
          </a:solidFill>
        </p:grpSpPr>
        <p:sp>
          <p:nvSpPr>
            <p:cNvPr id="21" name="Прямокутник 20"/>
            <p:cNvSpPr/>
            <p:nvPr/>
          </p:nvSpPr>
          <p:spPr>
            <a:xfrm>
              <a:off x="-337006" y="858510"/>
              <a:ext cx="4880520" cy="731226"/>
            </a:xfrm>
            <a:prstGeom prst="rect">
              <a:avLst/>
            </a:prstGeom>
            <a:grpFill/>
          </p:spPr>
          <p:style>
            <a:lnRef idx="2">
              <a:schemeClr val="accent4">
                <a:tint val="40000"/>
                <a:alpha val="90000"/>
                <a:hueOff val="9211134"/>
                <a:satOff val="-49009"/>
                <a:lumOff val="-2792"/>
                <a:alphaOff val="0"/>
              </a:schemeClr>
            </a:lnRef>
            <a:fillRef idx="1">
              <a:schemeClr val="accent4">
                <a:tint val="40000"/>
                <a:alpha val="90000"/>
                <a:hueOff val="9211134"/>
                <a:satOff val="-49009"/>
                <a:lumOff val="-2792"/>
                <a:alphaOff val="0"/>
              </a:schemeClr>
            </a:fillRef>
            <a:effectRef idx="0">
              <a:schemeClr val="accent4">
                <a:tint val="40000"/>
                <a:alpha val="90000"/>
                <a:hueOff val="9211134"/>
                <a:satOff val="-49009"/>
                <a:lumOff val="-2792"/>
                <a:alphaOff val="0"/>
              </a:schemeClr>
            </a:effectRef>
            <a:fontRef idx="minor">
              <a:schemeClr val="dk1">
                <a:hueOff val="0"/>
                <a:satOff val="0"/>
                <a:lumOff val="0"/>
                <a:alphaOff val="0"/>
              </a:schemeClr>
            </a:fontRef>
          </p:style>
        </p:sp>
        <p:sp>
          <p:nvSpPr>
            <p:cNvPr id="22" name="Прямокутник 21"/>
            <p:cNvSpPr/>
            <p:nvPr/>
          </p:nvSpPr>
          <p:spPr>
            <a:xfrm>
              <a:off x="-337006" y="277888"/>
              <a:ext cx="4904773" cy="107913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3792" tIns="20320" rIns="113792" bIns="20320" spcCol="1270" anchor="ctr"/>
            <a:lstStyle/>
            <a:p>
              <a:pPr algn="ctr" defTabSz="711200" fontAlgn="auto">
                <a:lnSpc>
                  <a:spcPct val="90000"/>
                </a:lnSpc>
                <a:spcAft>
                  <a:spcPct val="35000"/>
                </a:spcAft>
                <a:defRPr/>
              </a:pPr>
              <a:endParaRPr lang="uk-UA" sz="1600" b="1" dirty="0">
                <a:solidFill>
                  <a:srgbClr val="FF0000"/>
                </a:solidFill>
                <a:latin typeface="Times New Roman" pitchFamily="18" charset="0"/>
                <a:cs typeface="Times New Roman" pitchFamily="18" charset="0"/>
              </a:endParaRPr>
            </a:p>
            <a:p>
              <a:pPr algn="ctr" defTabSz="711200" fontAlgn="auto">
                <a:lnSpc>
                  <a:spcPct val="90000"/>
                </a:lnSpc>
                <a:spcAft>
                  <a:spcPct val="35000"/>
                </a:spcAft>
                <a:defRPr/>
              </a:pPr>
              <a:r>
                <a:rPr lang="uk-UA" sz="1600" b="1" dirty="0">
                  <a:solidFill>
                    <a:srgbClr val="FF0000"/>
                  </a:solidFill>
                  <a:latin typeface="Times New Roman" pitchFamily="18" charset="0"/>
                  <a:cs typeface="Times New Roman" pitchFamily="18" charset="0"/>
                </a:rPr>
                <a:t>БАТЬКАМ</a:t>
              </a:r>
            </a:p>
            <a:p>
              <a:pPr algn="ctr" defTabSz="711200" fontAlgn="auto">
                <a:lnSpc>
                  <a:spcPct val="90000"/>
                </a:lnSpc>
                <a:spcAft>
                  <a:spcPct val="35000"/>
                </a:spcAft>
                <a:defRPr/>
              </a:pPr>
              <a:r>
                <a:rPr lang="uk-UA" sz="1600" b="1" u="sng" dirty="0">
                  <a:latin typeface="Times New Roman" pitchFamily="18" charset="0"/>
                  <a:cs typeface="Times New Roman" pitchFamily="18" charset="0"/>
                </a:rPr>
                <a:t>ШТРАФ</a:t>
              </a:r>
              <a:r>
                <a:rPr lang="uk-UA" sz="1600" b="1" dirty="0">
                  <a:latin typeface="Times New Roman" pitchFamily="18" charset="0"/>
                  <a:cs typeface="Times New Roman" pitchFamily="18" charset="0"/>
                </a:rPr>
                <a:t> ВІД 50 ДО 100 НЕОПОДАТКОВАНИХ МІНІМУМІВ</a:t>
              </a:r>
              <a:endParaRPr lang="ru-RU" sz="1600" b="1" dirty="0">
                <a:latin typeface="Times New Roman" pitchFamily="18" charset="0"/>
                <a:cs typeface="Times New Roman" pitchFamily="18" charset="0"/>
              </a:endParaRPr>
            </a:p>
          </p:txBody>
        </p:sp>
      </p:grpSp>
      <p:grpSp>
        <p:nvGrpSpPr>
          <p:cNvPr id="23" name="Групувати 22"/>
          <p:cNvGrpSpPr/>
          <p:nvPr/>
        </p:nvGrpSpPr>
        <p:grpSpPr>
          <a:xfrm>
            <a:off x="4258236" y="4975412"/>
            <a:ext cx="4713641" cy="1177962"/>
            <a:chOff x="4427628" y="270185"/>
            <a:chExt cx="4826523" cy="493335"/>
          </a:xfrm>
          <a:solidFill>
            <a:schemeClr val="accent1">
              <a:lumMod val="60000"/>
              <a:lumOff val="40000"/>
            </a:schemeClr>
          </a:solidFill>
        </p:grpSpPr>
        <p:sp>
          <p:nvSpPr>
            <p:cNvPr id="24" name="Прямокутник 23"/>
            <p:cNvSpPr/>
            <p:nvPr/>
          </p:nvSpPr>
          <p:spPr>
            <a:xfrm>
              <a:off x="4427628" y="270185"/>
              <a:ext cx="4732894" cy="493335"/>
            </a:xfrm>
            <a:prstGeom prst="rect">
              <a:avLst/>
            </a:prstGeom>
            <a:grpFill/>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sp>
        <p:sp>
          <p:nvSpPr>
            <p:cNvPr id="25" name="Прямокутник 24"/>
            <p:cNvSpPr/>
            <p:nvPr/>
          </p:nvSpPr>
          <p:spPr>
            <a:xfrm>
              <a:off x="4859604" y="274690"/>
              <a:ext cx="4394547" cy="48883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113792" tIns="20320" rIns="113792" bIns="20320" spcCol="1270" anchor="ctr"/>
            <a:lstStyle/>
            <a:p>
              <a:pPr algn="ctr" defTabSz="711200" fontAlgn="auto">
                <a:lnSpc>
                  <a:spcPct val="90000"/>
                </a:lnSpc>
                <a:spcAft>
                  <a:spcPct val="35000"/>
                </a:spcAft>
                <a:defRPr/>
              </a:pPr>
              <a:r>
                <a:rPr lang="uk-UA" sz="1600" b="1" dirty="0">
                  <a:solidFill>
                    <a:srgbClr val="FF0000"/>
                  </a:solidFill>
                  <a:latin typeface="Times New Roman" pitchFamily="18" charset="0"/>
                  <a:cs typeface="Times New Roman" pitchFamily="18" charset="0"/>
                </a:rPr>
                <a:t>БАТЬКАМ</a:t>
              </a:r>
            </a:p>
            <a:p>
              <a:pPr algn="ctr" defTabSz="711200" fontAlgn="auto">
                <a:lnSpc>
                  <a:spcPct val="90000"/>
                </a:lnSpc>
                <a:spcAft>
                  <a:spcPct val="35000"/>
                </a:spcAft>
                <a:defRPr/>
              </a:pPr>
              <a:r>
                <a:rPr lang="x-none" sz="1600" b="1" u="sng">
                  <a:latin typeface="Times New Roman" pitchFamily="18" charset="0"/>
                  <a:cs typeface="Times New Roman" pitchFamily="18" charset="0"/>
                </a:rPr>
                <a:t>ГРОМАДСЬКІ РОБОТИ </a:t>
              </a:r>
              <a:r>
                <a:rPr lang="x-none" sz="1600" b="1">
                  <a:latin typeface="Times New Roman" pitchFamily="18" charset="0"/>
                  <a:cs typeface="Times New Roman" pitchFamily="18" charset="0"/>
                </a:rPr>
                <a:t>НА СТРОК ВІД </a:t>
              </a:r>
              <a:r>
                <a:rPr lang="uk-UA" sz="1600" b="1" dirty="0">
                  <a:latin typeface="Times New Roman" pitchFamily="18" charset="0"/>
                  <a:cs typeface="Times New Roman" pitchFamily="18" charset="0"/>
                </a:rPr>
                <a:t>20</a:t>
              </a:r>
              <a:r>
                <a:rPr lang="x-none" sz="1600" b="1">
                  <a:latin typeface="Times New Roman" pitchFamily="18" charset="0"/>
                  <a:cs typeface="Times New Roman" pitchFamily="18" charset="0"/>
                </a:rPr>
                <a:t> ДО </a:t>
              </a:r>
              <a:r>
                <a:rPr lang="uk-UA" sz="1600" b="1" dirty="0">
                  <a:latin typeface="Times New Roman" pitchFamily="18" charset="0"/>
                  <a:cs typeface="Times New Roman" pitchFamily="18" charset="0"/>
                </a:rPr>
                <a:t>40</a:t>
              </a:r>
              <a:r>
                <a:rPr lang="x-none" sz="1600" b="1">
                  <a:latin typeface="Times New Roman" pitchFamily="18" charset="0"/>
                  <a:cs typeface="Times New Roman" pitchFamily="18" charset="0"/>
                </a:rPr>
                <a:t> ГОДИН</a:t>
              </a:r>
              <a:endParaRPr lang="ru-RU" sz="1600" dirty="0">
                <a:latin typeface="Times New Roman" pitchFamily="18" charset="0"/>
                <a:cs typeface="Times New Roman" pitchFamily="18" charset="0"/>
              </a:endParaRPr>
            </a:p>
          </p:txBody>
        </p:sp>
      </p:grpSp>
      <p:sp>
        <p:nvSpPr>
          <p:cNvPr id="19" name="Стрілка вниз 18"/>
          <p:cNvSpPr/>
          <p:nvPr/>
        </p:nvSpPr>
        <p:spPr>
          <a:xfrm>
            <a:off x="4005263" y="4919663"/>
            <a:ext cx="612775" cy="665162"/>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dirty="0"/>
          </a:p>
        </p:txBody>
      </p:sp>
      <p:sp>
        <p:nvSpPr>
          <p:cNvPr id="27" name="Прямоугольник 26"/>
          <p:cNvSpPr/>
          <p:nvPr/>
        </p:nvSpPr>
        <p:spPr>
          <a:xfrm>
            <a:off x="4233863" y="3171825"/>
            <a:ext cx="4738687" cy="80962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x-none" sz="1600" b="1" u="sng">
                <a:solidFill>
                  <a:schemeClr val="tx1"/>
                </a:solidFill>
                <a:latin typeface="Times New Roman" pitchFamily="18" charset="0"/>
                <a:cs typeface="Times New Roman" pitchFamily="18" charset="0"/>
              </a:rPr>
              <a:t>ГРОМАДСЬКІ РОБОТИ</a:t>
            </a:r>
            <a:r>
              <a:rPr lang="x-none" sz="1600" b="1">
                <a:solidFill>
                  <a:schemeClr val="tx1"/>
                </a:solidFill>
                <a:latin typeface="Times New Roman" pitchFamily="18" charset="0"/>
                <a:cs typeface="Times New Roman" pitchFamily="18" charset="0"/>
              </a:rPr>
              <a:t> </a:t>
            </a:r>
            <a:endParaRPr lang="ru-RU" sz="1600" b="1" dirty="0">
              <a:solidFill>
                <a:schemeClr val="tx1"/>
              </a:solidFill>
              <a:latin typeface="Times New Roman" pitchFamily="18" charset="0"/>
              <a:cs typeface="Times New Roman" pitchFamily="18" charset="0"/>
            </a:endParaRPr>
          </a:p>
          <a:p>
            <a:pPr algn="ctr" fontAlgn="auto">
              <a:spcBef>
                <a:spcPts val="0"/>
              </a:spcBef>
              <a:spcAft>
                <a:spcPts val="0"/>
              </a:spcAft>
              <a:defRPr/>
            </a:pPr>
            <a:r>
              <a:rPr lang="x-none" sz="1600" b="1">
                <a:solidFill>
                  <a:schemeClr val="tx1"/>
                </a:solidFill>
                <a:latin typeface="Times New Roman" pitchFamily="18" charset="0"/>
                <a:cs typeface="Times New Roman" pitchFamily="18" charset="0"/>
              </a:rPr>
              <a:t>НА СТРОК ВІД </a:t>
            </a:r>
            <a:r>
              <a:rPr lang="uk-UA" sz="1600" b="1" dirty="0">
                <a:solidFill>
                  <a:schemeClr val="tx1"/>
                </a:solidFill>
                <a:latin typeface="Times New Roman" pitchFamily="18" charset="0"/>
                <a:cs typeface="Times New Roman" pitchFamily="18" charset="0"/>
              </a:rPr>
              <a:t>40 </a:t>
            </a:r>
            <a:r>
              <a:rPr lang="x-none" sz="1600" b="1">
                <a:solidFill>
                  <a:schemeClr val="tx1"/>
                </a:solidFill>
                <a:latin typeface="Times New Roman" pitchFamily="18" charset="0"/>
                <a:cs typeface="Times New Roman" pitchFamily="18" charset="0"/>
              </a:rPr>
              <a:t> ДО </a:t>
            </a:r>
            <a:r>
              <a:rPr lang="uk-UA" sz="1600" b="1" dirty="0">
                <a:solidFill>
                  <a:schemeClr val="tx1"/>
                </a:solidFill>
                <a:latin typeface="Times New Roman" pitchFamily="18" charset="0"/>
                <a:cs typeface="Times New Roman" pitchFamily="18" charset="0"/>
              </a:rPr>
              <a:t>60 </a:t>
            </a:r>
            <a:r>
              <a:rPr lang="x-none" sz="1600" b="1">
                <a:solidFill>
                  <a:schemeClr val="tx1"/>
                </a:solidFill>
                <a:latin typeface="Times New Roman" pitchFamily="18" charset="0"/>
                <a:cs typeface="Times New Roman" pitchFamily="18" charset="0"/>
              </a:rPr>
              <a:t>ГОДИН</a:t>
            </a:r>
            <a:endParaRPr lang="ru-RU" sz="1600" b="1" dirty="0">
              <a:solidFill>
                <a:schemeClr val="tx1"/>
              </a:solidFill>
              <a:latin typeface="Times New Roman" pitchFamily="18" charset="0"/>
              <a:cs typeface="Times New Roman" pitchFamily="18" charset="0"/>
            </a:endParaRPr>
          </a:p>
        </p:txBody>
      </p:sp>
      <p:sp>
        <p:nvSpPr>
          <p:cNvPr id="15" name="Стрілка вниз 14"/>
          <p:cNvSpPr/>
          <p:nvPr/>
        </p:nvSpPr>
        <p:spPr>
          <a:xfrm>
            <a:off x="4005263" y="2981325"/>
            <a:ext cx="612775" cy="665163"/>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0-#ppt_w/2"/>
                                          </p:val>
                                        </p:tav>
                                        <p:tav tm="100000">
                                          <p:val>
                                            <p:strVal val="#ppt_x"/>
                                          </p:val>
                                        </p:tav>
                                      </p:tavLst>
                                    </p:anim>
                                    <p:anim calcmode="lin" valueType="num">
                                      <p:cBhvr additive="base">
                                        <p:cTn id="14" dur="2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0-#ppt_w/2"/>
                                          </p:val>
                                        </p:tav>
                                        <p:tav tm="100000">
                                          <p:val>
                                            <p:strVal val="#ppt_x"/>
                                          </p:val>
                                        </p:tav>
                                      </p:tavLst>
                                    </p:anim>
                                    <p:anim calcmode="lin" valueType="num">
                                      <p:cBhvr additive="base">
                                        <p:cTn id="18"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2000" fill="hold"/>
                                        <p:tgtEl>
                                          <p:spTgt spid="5"/>
                                        </p:tgtEl>
                                        <p:attrNameLst>
                                          <p:attrName>ppt_x</p:attrName>
                                        </p:attrNameLst>
                                      </p:cBhvr>
                                      <p:tavLst>
                                        <p:tav tm="0">
                                          <p:val>
                                            <p:strVal val="0-#ppt_w/2"/>
                                          </p:val>
                                        </p:tav>
                                        <p:tav tm="100000">
                                          <p:val>
                                            <p:strVal val="#ppt_x"/>
                                          </p:val>
                                        </p:tav>
                                      </p:tavLst>
                                    </p:anim>
                                    <p:anim calcmode="lin" valueType="num">
                                      <p:cBhvr additive="base">
                                        <p:cTn id="2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000" fill="hold"/>
                                        <p:tgtEl>
                                          <p:spTgt spid="9"/>
                                        </p:tgtEl>
                                        <p:attrNameLst>
                                          <p:attrName>ppt_x</p:attrName>
                                        </p:attrNameLst>
                                      </p:cBhvr>
                                      <p:tavLst>
                                        <p:tav tm="0">
                                          <p:val>
                                            <p:strVal val="1+#ppt_w/2"/>
                                          </p:val>
                                        </p:tav>
                                        <p:tav tm="100000">
                                          <p:val>
                                            <p:strVal val="#ppt_x"/>
                                          </p:val>
                                        </p:tav>
                                      </p:tavLst>
                                    </p:anim>
                                    <p:anim calcmode="lin" valueType="num">
                                      <p:cBhvr additive="base">
                                        <p:cTn id="30"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2000" fill="hold"/>
                                        <p:tgtEl>
                                          <p:spTgt spid="14"/>
                                        </p:tgtEl>
                                        <p:attrNameLst>
                                          <p:attrName>ppt_x</p:attrName>
                                        </p:attrNameLst>
                                      </p:cBhvr>
                                      <p:tavLst>
                                        <p:tav tm="0">
                                          <p:val>
                                            <p:strVal val="0-#ppt_w/2"/>
                                          </p:val>
                                        </p:tav>
                                        <p:tav tm="100000">
                                          <p:val>
                                            <p:strVal val="#ppt_x"/>
                                          </p:val>
                                        </p:tav>
                                      </p:tavLst>
                                    </p:anim>
                                    <p:anim calcmode="lin" valueType="num">
                                      <p:cBhvr additive="base">
                                        <p:cTn id="36" dur="20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000" fill="hold"/>
                                        <p:tgtEl>
                                          <p:spTgt spid="12"/>
                                        </p:tgtEl>
                                        <p:attrNameLst>
                                          <p:attrName>ppt_x</p:attrName>
                                        </p:attrNameLst>
                                      </p:cBhvr>
                                      <p:tavLst>
                                        <p:tav tm="0">
                                          <p:val>
                                            <p:strVal val="0-#ppt_w/2"/>
                                          </p:val>
                                        </p:tav>
                                        <p:tav tm="100000">
                                          <p:val>
                                            <p:strVal val="#ppt_x"/>
                                          </p:val>
                                        </p:tav>
                                      </p:tavLst>
                                    </p:anim>
                                    <p:anim calcmode="lin" valueType="num">
                                      <p:cBhvr additive="base">
                                        <p:cTn id="40"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2000" fill="hold"/>
                                        <p:tgtEl>
                                          <p:spTgt spid="13"/>
                                        </p:tgtEl>
                                        <p:attrNameLst>
                                          <p:attrName>ppt_x</p:attrName>
                                        </p:attrNameLst>
                                      </p:cBhvr>
                                      <p:tavLst>
                                        <p:tav tm="0">
                                          <p:val>
                                            <p:strVal val="0-#ppt_w/2"/>
                                          </p:val>
                                        </p:tav>
                                        <p:tav tm="100000">
                                          <p:val>
                                            <p:strVal val="#ppt_x"/>
                                          </p:val>
                                        </p:tav>
                                      </p:tavLst>
                                    </p:anim>
                                    <p:anim calcmode="lin" valueType="num">
                                      <p:cBhvr additive="base">
                                        <p:cTn id="46" dur="2000" fill="hold"/>
                                        <p:tgtEl>
                                          <p:spTgt spid="1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2000" fill="hold"/>
                                        <p:tgtEl>
                                          <p:spTgt spid="26"/>
                                        </p:tgtEl>
                                        <p:attrNameLst>
                                          <p:attrName>ppt_x</p:attrName>
                                        </p:attrNameLst>
                                      </p:cBhvr>
                                      <p:tavLst>
                                        <p:tav tm="0">
                                          <p:val>
                                            <p:strVal val="1+#ppt_w/2"/>
                                          </p:val>
                                        </p:tav>
                                        <p:tav tm="100000">
                                          <p:val>
                                            <p:strVal val="#ppt_x"/>
                                          </p:val>
                                        </p:tav>
                                      </p:tavLst>
                                    </p:anim>
                                    <p:anim calcmode="lin" valueType="num">
                                      <p:cBhvr additive="base">
                                        <p:cTn id="50" dur="2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2000" fill="hold"/>
                                        <p:tgtEl>
                                          <p:spTgt spid="18"/>
                                        </p:tgtEl>
                                        <p:attrNameLst>
                                          <p:attrName>ppt_x</p:attrName>
                                        </p:attrNameLst>
                                      </p:cBhvr>
                                      <p:tavLst>
                                        <p:tav tm="0">
                                          <p:val>
                                            <p:strVal val="#ppt_x"/>
                                          </p:val>
                                        </p:tav>
                                        <p:tav tm="100000">
                                          <p:val>
                                            <p:strVal val="#ppt_x"/>
                                          </p:val>
                                        </p:tav>
                                      </p:tavLst>
                                    </p:anim>
                                    <p:anim calcmode="lin" valueType="num">
                                      <p:cBhvr additive="base">
                                        <p:cTn id="56" dur="20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2000" fill="hold"/>
                                        <p:tgtEl>
                                          <p:spTgt spid="17"/>
                                        </p:tgtEl>
                                        <p:attrNameLst>
                                          <p:attrName>ppt_x</p:attrName>
                                        </p:attrNameLst>
                                      </p:cBhvr>
                                      <p:tavLst>
                                        <p:tav tm="0">
                                          <p:val>
                                            <p:strVal val="#ppt_x"/>
                                          </p:val>
                                        </p:tav>
                                        <p:tav tm="100000">
                                          <p:val>
                                            <p:strVal val="#ppt_x"/>
                                          </p:val>
                                        </p:tav>
                                      </p:tavLst>
                                    </p:anim>
                                    <p:anim calcmode="lin" valueType="num">
                                      <p:cBhvr additive="base">
                                        <p:cTn id="60"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2000" fill="hold"/>
                                        <p:tgtEl>
                                          <p:spTgt spid="20"/>
                                        </p:tgtEl>
                                        <p:attrNameLst>
                                          <p:attrName>ppt_x</p:attrName>
                                        </p:attrNameLst>
                                      </p:cBhvr>
                                      <p:tavLst>
                                        <p:tav tm="0">
                                          <p:val>
                                            <p:strVal val="0-#ppt_w/2"/>
                                          </p:val>
                                        </p:tav>
                                        <p:tav tm="100000">
                                          <p:val>
                                            <p:strVal val="#ppt_x"/>
                                          </p:val>
                                        </p:tav>
                                      </p:tavLst>
                                    </p:anim>
                                    <p:anim calcmode="lin" valueType="num">
                                      <p:cBhvr additive="base">
                                        <p:cTn id="66"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2000" fill="hold"/>
                                        <p:tgtEl>
                                          <p:spTgt spid="23"/>
                                        </p:tgtEl>
                                        <p:attrNameLst>
                                          <p:attrName>ppt_x</p:attrName>
                                        </p:attrNameLst>
                                      </p:cBhvr>
                                      <p:tavLst>
                                        <p:tav tm="0">
                                          <p:val>
                                            <p:strVal val="1+#ppt_w/2"/>
                                          </p:val>
                                        </p:tav>
                                        <p:tav tm="100000">
                                          <p:val>
                                            <p:strVal val="#ppt_x"/>
                                          </p:val>
                                        </p:tav>
                                      </p:tavLst>
                                    </p:anim>
                                    <p:anim calcmode="lin" valueType="num">
                                      <p:cBhvr additive="base">
                                        <p:cTn id="72" dur="2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animBg="1"/>
      <p:bldP spid="14" grpId="0" animBg="1"/>
      <p:bldP spid="4" grpId="0" animBg="1"/>
      <p:bldP spid="3" grpId="0"/>
      <p:bldP spid="12" grpId="0"/>
      <p:bldP spid="13"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Округлений прямокутник 12"/>
          <p:cNvSpPr/>
          <p:nvPr/>
        </p:nvSpPr>
        <p:spPr>
          <a:xfrm>
            <a:off x="495300" y="5335588"/>
            <a:ext cx="8477250" cy="1193800"/>
          </a:xfrm>
          <a:prstGeom prst="roundRect">
            <a:avLst/>
          </a:prstGeom>
          <a:solidFill>
            <a:srgbClr val="FFFF00"/>
          </a:soli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ru-RU" dirty="0"/>
          </a:p>
        </p:txBody>
      </p:sp>
      <p:sp>
        <p:nvSpPr>
          <p:cNvPr id="12" name="Округлений прямокутник 11"/>
          <p:cNvSpPr/>
          <p:nvPr/>
        </p:nvSpPr>
        <p:spPr>
          <a:xfrm>
            <a:off x="495300" y="3249613"/>
            <a:ext cx="8477250" cy="1419225"/>
          </a:xfrm>
          <a:prstGeom prst="roundRect">
            <a:avLst/>
          </a:prstGeom>
          <a:solidFill>
            <a:srgbClr val="92D050"/>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ru-RU" dirty="0">
              <a:solidFill>
                <a:schemeClr val="tx1"/>
              </a:solidFill>
            </a:endParaRPr>
          </a:p>
        </p:txBody>
      </p:sp>
      <p:sp>
        <p:nvSpPr>
          <p:cNvPr id="11" name="Округлений прямокутник 10"/>
          <p:cNvSpPr/>
          <p:nvPr/>
        </p:nvSpPr>
        <p:spPr>
          <a:xfrm>
            <a:off x="4733925" y="2109788"/>
            <a:ext cx="4259263" cy="95726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0" name="Округлений прямокутник 9"/>
          <p:cNvSpPr/>
          <p:nvPr/>
        </p:nvSpPr>
        <p:spPr>
          <a:xfrm>
            <a:off x="495300" y="2100263"/>
            <a:ext cx="4108450" cy="966787"/>
          </a:xfrm>
          <a:prstGeom prst="roundRect">
            <a:avLst/>
          </a:prstGeom>
          <a:solidFill>
            <a:schemeClr val="accent1">
              <a:lumMod val="60000"/>
              <a:lumOff val="40000"/>
            </a:schemeClr>
          </a:solidFill>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9" name="Округлений прямокутник 8"/>
          <p:cNvSpPr/>
          <p:nvPr/>
        </p:nvSpPr>
        <p:spPr>
          <a:xfrm>
            <a:off x="495300" y="666750"/>
            <a:ext cx="8477250" cy="993775"/>
          </a:xfrm>
          <a:prstGeom prst="roundRect">
            <a:avLst/>
          </a:prstGeom>
          <a:solidFill>
            <a:srgbClr val="92D050"/>
          </a:solidFill>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ru-RU" dirty="0"/>
          </a:p>
        </p:txBody>
      </p:sp>
      <p:sp>
        <p:nvSpPr>
          <p:cNvPr id="3" name="Прямокутник 2"/>
          <p:cNvSpPr/>
          <p:nvPr/>
        </p:nvSpPr>
        <p:spPr>
          <a:xfrm>
            <a:off x="0" y="0"/>
            <a:ext cx="9144000" cy="584200"/>
          </a:xfrm>
          <a:prstGeom prst="rect">
            <a:avLst/>
          </a:prstGeom>
        </p:spPr>
        <p:txBody>
          <a:bodyPr>
            <a:spAutoFit/>
          </a:bodyPr>
          <a:lstStyle/>
          <a:p>
            <a:pPr algn="ctr" fontAlgn="auto">
              <a:spcBef>
                <a:spcPts val="0"/>
              </a:spcBef>
              <a:spcAft>
                <a:spcPts val="0"/>
              </a:spcAft>
              <a:defRPr/>
            </a:pPr>
            <a:r>
              <a:rPr lang="uk-UA" sz="3200" b="1" dirty="0">
                <a:solidFill>
                  <a:srgbClr val="A40000"/>
                </a:solidFill>
                <a:effectLst>
                  <a:outerShdw blurRad="38100" dist="38100" dir="2700000" algn="tl">
                    <a:srgbClr val="000000">
                      <a:alpha val="43137"/>
                    </a:srgbClr>
                  </a:outerShdw>
                </a:effectLst>
                <a:latin typeface="Times New Roman" pitchFamily="18" charset="0"/>
                <a:cs typeface="Times New Roman" pitchFamily="18" charset="0"/>
              </a:rPr>
              <a:t>ВІДПОВІДАЛЬНІСТЬ</a:t>
            </a:r>
            <a:endParaRPr lang="ru-RU" sz="3200" dirty="0">
              <a:latin typeface="Times New Roman" pitchFamily="18" charset="0"/>
              <a:cs typeface="Times New Roman" pitchFamily="18" charset="0"/>
            </a:endParaRPr>
          </a:p>
        </p:txBody>
      </p:sp>
      <p:sp>
        <p:nvSpPr>
          <p:cNvPr id="18439" name="Прямокутник 3"/>
          <p:cNvSpPr>
            <a:spLocks noChangeArrowheads="1"/>
          </p:cNvSpPr>
          <p:nvPr/>
        </p:nvSpPr>
        <p:spPr bwMode="auto">
          <a:xfrm>
            <a:off x="425450" y="666750"/>
            <a:ext cx="8358188" cy="923330"/>
          </a:xfrm>
          <a:prstGeom prst="rect">
            <a:avLst/>
          </a:prstGeom>
          <a:noFill/>
          <a:ln w="9525">
            <a:noFill/>
            <a:miter lim="800000"/>
            <a:headEnd/>
            <a:tailEnd/>
          </a:ln>
        </p:spPr>
        <p:txBody>
          <a:bodyPr>
            <a:spAutoFit/>
          </a:bodyPr>
          <a:lstStyle/>
          <a:p>
            <a:pPr algn="ctr"/>
            <a:r>
              <a:rPr lang="uk-UA" b="1" dirty="0">
                <a:latin typeface="Times New Roman" pitchFamily="18" charset="0"/>
                <a:cs typeface="Times New Roman" pitchFamily="18" charset="0"/>
              </a:rPr>
              <a:t>Вчинення булінгу ГРУПОЮ МАЛОЛІТНІХ </a:t>
            </a:r>
            <a:r>
              <a:rPr lang="uk-UA" b="1" dirty="0" smtClean="0">
                <a:latin typeface="Times New Roman" pitchFamily="18" charset="0"/>
                <a:cs typeface="Times New Roman" pitchFamily="18" charset="0"/>
              </a:rPr>
              <a:t>або </a:t>
            </a:r>
            <a:r>
              <a:rPr lang="uk-UA" b="1" dirty="0">
                <a:latin typeface="Times New Roman" pitchFamily="18" charset="0"/>
                <a:cs typeface="Times New Roman" pitchFamily="18" charset="0"/>
              </a:rPr>
              <a:t>НЕПОВНОЛІТНІХ ОСІБ ВІКОМ ВІД ЧОТИРНАДЦЯТИ ДО ШІСТНАДЦЯТИ </a:t>
            </a:r>
            <a:r>
              <a:rPr lang="uk-UA" b="1" dirty="0" smtClean="0">
                <a:latin typeface="Times New Roman" pitchFamily="18" charset="0"/>
                <a:cs typeface="Times New Roman" pitchFamily="18" charset="0"/>
              </a:rPr>
              <a:t>РОКІВ, а також ПОВТОРНО ПРОТЯГОМ РОКУ ПІСЛЯ НАКЛАДЕННЯ СТЯГНЕННЯ</a:t>
            </a:r>
            <a:endParaRPr lang="ru-RU" b="1" dirty="0">
              <a:latin typeface="Times New Roman" pitchFamily="18" charset="0"/>
              <a:cs typeface="Times New Roman" pitchFamily="18" charset="0"/>
            </a:endParaRPr>
          </a:p>
        </p:txBody>
      </p:sp>
      <p:sp>
        <p:nvSpPr>
          <p:cNvPr id="5" name="Прямокутник 4"/>
          <p:cNvSpPr/>
          <p:nvPr/>
        </p:nvSpPr>
        <p:spPr>
          <a:xfrm>
            <a:off x="225425" y="1755775"/>
            <a:ext cx="4633913" cy="13112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8232" tIns="13970" rIns="78232" bIns="13970" spcCol="1270" anchor="ctr"/>
          <a:lstStyle/>
          <a:p>
            <a:pPr algn="ctr" defTabSz="488950" fontAlgn="auto">
              <a:lnSpc>
                <a:spcPct val="90000"/>
              </a:lnSpc>
              <a:spcAft>
                <a:spcPct val="35000"/>
              </a:spcAft>
              <a:defRPr/>
            </a:pPr>
            <a:endParaRPr lang="uk-UA" b="1" dirty="0">
              <a:solidFill>
                <a:srgbClr val="FF0000"/>
              </a:solidFill>
              <a:latin typeface="Times New Roman" pitchFamily="18" charset="0"/>
              <a:cs typeface="Times New Roman" pitchFamily="18" charset="0"/>
            </a:endParaRPr>
          </a:p>
          <a:p>
            <a:pPr algn="ctr" defTabSz="488950" fontAlgn="auto">
              <a:lnSpc>
                <a:spcPct val="90000"/>
              </a:lnSpc>
              <a:spcAft>
                <a:spcPct val="35000"/>
              </a:spcAft>
              <a:defRPr/>
            </a:pPr>
            <a:r>
              <a:rPr lang="uk-UA" b="1" dirty="0">
                <a:solidFill>
                  <a:srgbClr val="FF0000"/>
                </a:solidFill>
                <a:latin typeface="Times New Roman" pitchFamily="18" charset="0"/>
                <a:cs typeface="Times New Roman" pitchFamily="18" charset="0"/>
              </a:rPr>
              <a:t>БАТЬКАМ </a:t>
            </a:r>
          </a:p>
          <a:p>
            <a:pPr algn="ctr" defTabSz="488950" fontAlgn="auto">
              <a:lnSpc>
                <a:spcPct val="90000"/>
              </a:lnSpc>
              <a:spcAft>
                <a:spcPct val="35000"/>
              </a:spcAft>
              <a:defRPr/>
            </a:pPr>
            <a:r>
              <a:rPr lang="uk-UA" b="1" u="sng" dirty="0">
                <a:latin typeface="Times New Roman" pitchFamily="18" charset="0"/>
                <a:cs typeface="Times New Roman" pitchFamily="18" charset="0"/>
              </a:rPr>
              <a:t>ШТРАФ</a:t>
            </a:r>
            <a:r>
              <a:rPr lang="uk-UA" b="1" dirty="0">
                <a:latin typeface="Times New Roman" pitchFamily="18" charset="0"/>
                <a:cs typeface="Times New Roman" pitchFamily="18" charset="0"/>
              </a:rPr>
              <a:t> ВІД 100 ДО 200 НЕОПОДАТКОВУВАНИХ </a:t>
            </a:r>
            <a:endParaRPr lang="ru-RU" b="1" dirty="0">
              <a:latin typeface="Times New Roman" pitchFamily="18" charset="0"/>
              <a:cs typeface="Times New Roman" pitchFamily="18" charset="0"/>
            </a:endParaRPr>
          </a:p>
        </p:txBody>
      </p:sp>
      <p:sp>
        <p:nvSpPr>
          <p:cNvPr id="18441" name="Прямокутник 5"/>
          <p:cNvSpPr>
            <a:spLocks noChangeArrowheads="1"/>
          </p:cNvSpPr>
          <p:nvPr/>
        </p:nvSpPr>
        <p:spPr bwMode="auto">
          <a:xfrm>
            <a:off x="4859338" y="2100263"/>
            <a:ext cx="4113212" cy="922337"/>
          </a:xfrm>
          <a:prstGeom prst="rect">
            <a:avLst/>
          </a:prstGeom>
          <a:noFill/>
          <a:ln w="9525">
            <a:noFill/>
            <a:miter lim="800000"/>
            <a:headEnd/>
            <a:tailEnd/>
          </a:ln>
        </p:spPr>
        <p:txBody>
          <a:bodyPr>
            <a:spAutoFit/>
          </a:bodyPr>
          <a:lstStyle/>
          <a:p>
            <a:pPr algn="ctr"/>
            <a:r>
              <a:rPr lang="uk-UA" b="1" dirty="0">
                <a:solidFill>
                  <a:srgbClr val="FF0000"/>
                </a:solidFill>
                <a:latin typeface="Times New Roman" pitchFamily="18" charset="0"/>
                <a:cs typeface="Times New Roman" pitchFamily="18" charset="0"/>
              </a:rPr>
              <a:t>БАТЬКАМ</a:t>
            </a:r>
            <a:r>
              <a:rPr lang="uk-UA" b="1" dirty="0">
                <a:latin typeface="Times New Roman" pitchFamily="18" charset="0"/>
                <a:cs typeface="Times New Roman" pitchFamily="18" charset="0"/>
              </a:rPr>
              <a:t>  </a:t>
            </a:r>
          </a:p>
          <a:p>
            <a:r>
              <a:rPr lang="uk-UA" b="1" u="sng" dirty="0">
                <a:latin typeface="Times New Roman" pitchFamily="18" charset="0"/>
                <a:cs typeface="Times New Roman" pitchFamily="18" charset="0"/>
              </a:rPr>
              <a:t>ГРОМАДСЬКІ РОБОТИ </a:t>
            </a:r>
            <a:r>
              <a:rPr lang="uk-UA" b="1" dirty="0">
                <a:latin typeface="Times New Roman" pitchFamily="18" charset="0"/>
                <a:cs typeface="Times New Roman" pitchFamily="18" charset="0"/>
              </a:rPr>
              <a:t>НА СТРОК ВІД 40 ДО 60 ГОДИН</a:t>
            </a:r>
            <a:endParaRPr lang="ru-RU" b="1" dirty="0">
              <a:latin typeface="Times New Roman" pitchFamily="18" charset="0"/>
              <a:cs typeface="Times New Roman" pitchFamily="18" charset="0"/>
            </a:endParaRPr>
          </a:p>
        </p:txBody>
      </p:sp>
      <p:sp>
        <p:nvSpPr>
          <p:cNvPr id="18442" name="Прямокутник 6"/>
          <p:cNvSpPr>
            <a:spLocks noChangeArrowheads="1"/>
          </p:cNvSpPr>
          <p:nvPr/>
        </p:nvSpPr>
        <p:spPr bwMode="auto">
          <a:xfrm>
            <a:off x="495300" y="3249613"/>
            <a:ext cx="8347075" cy="1200150"/>
          </a:xfrm>
          <a:prstGeom prst="rect">
            <a:avLst/>
          </a:prstGeom>
          <a:solidFill>
            <a:srgbClr val="92D050"/>
          </a:solidFill>
          <a:ln w="9525">
            <a:noFill/>
            <a:miter lim="800000"/>
            <a:headEnd/>
            <a:tailEnd/>
          </a:ln>
        </p:spPr>
        <p:txBody>
          <a:bodyPr>
            <a:spAutoFit/>
          </a:bodyPr>
          <a:lstStyle/>
          <a:p>
            <a:pPr algn="ctr"/>
            <a:r>
              <a:rPr lang="en-US" b="1" dirty="0">
                <a:latin typeface="Times New Roman" pitchFamily="18" charset="0"/>
                <a:cs typeface="Times New Roman" pitchFamily="18" charset="0"/>
              </a:rPr>
              <a:t>НЕПОВІДОМЛЕННЯ КЕРІВНИКОМ ЗАКЛАДУ ОСВІТИ УПОВНОВАЖЕНИМ ПІДРОЗДІЛАМ ОРГАНІВ НАЦІОНАЛЬНОЇ ПОЛІЦІЇ УКРАЇНИ ПРО ВИПАДКИ БУЛІНГУ (ЦЬКУВАННЯ) УЧАСНИКА ОСВІТНЬОГО ПРОЦЕСУ </a:t>
            </a:r>
            <a:endParaRPr lang="ru-RU" b="1" dirty="0">
              <a:latin typeface="Times New Roman" pitchFamily="18" charset="0"/>
              <a:cs typeface="Times New Roman" pitchFamily="18" charset="0"/>
            </a:endParaRPr>
          </a:p>
        </p:txBody>
      </p:sp>
      <p:sp>
        <p:nvSpPr>
          <p:cNvPr id="18443" name="Прямокутник 7"/>
          <p:cNvSpPr>
            <a:spLocks noChangeArrowheads="1"/>
          </p:cNvSpPr>
          <p:nvPr/>
        </p:nvSpPr>
        <p:spPr bwMode="auto">
          <a:xfrm>
            <a:off x="515938" y="5053013"/>
            <a:ext cx="8477250" cy="1476375"/>
          </a:xfrm>
          <a:prstGeom prst="rect">
            <a:avLst/>
          </a:prstGeom>
          <a:solidFill>
            <a:srgbClr val="FFFF00"/>
          </a:solidFill>
          <a:ln w="9525">
            <a:noFill/>
            <a:miter lim="800000"/>
            <a:headEnd/>
            <a:tailEnd/>
          </a:ln>
        </p:spPr>
        <p:txBody>
          <a:bodyPr>
            <a:spAutoFit/>
          </a:bodyPr>
          <a:lstStyle/>
          <a:p>
            <a:pPr algn="ctr"/>
            <a:r>
              <a:rPr lang="uk-UA" b="1" dirty="0">
                <a:solidFill>
                  <a:srgbClr val="FF0000"/>
                </a:solidFill>
                <a:latin typeface="Times New Roman" pitchFamily="18" charset="0"/>
                <a:cs typeface="Times New Roman" pitchFamily="18" charset="0"/>
              </a:rPr>
              <a:t>КЕРІВНИКУ ЗАКЛАДУ ОСВІТИ</a:t>
            </a:r>
            <a:r>
              <a:rPr lang="uk-UA" b="1" u="sng" dirty="0">
                <a:solidFill>
                  <a:srgbClr val="FF0000"/>
                </a:solidFill>
                <a:latin typeface="Times New Roman" pitchFamily="18" charset="0"/>
                <a:cs typeface="Times New Roman" pitchFamily="18" charset="0"/>
              </a:rPr>
              <a:t> </a:t>
            </a:r>
          </a:p>
          <a:p>
            <a:pPr algn="ctr"/>
            <a:r>
              <a:rPr lang="uk-UA" b="1" u="sng" dirty="0">
                <a:solidFill>
                  <a:srgbClr val="000046"/>
                </a:solidFill>
                <a:latin typeface="Times New Roman" pitchFamily="18" charset="0"/>
                <a:cs typeface="Times New Roman" pitchFamily="18" charset="0"/>
              </a:rPr>
              <a:t>ШТРАФ</a:t>
            </a:r>
            <a:r>
              <a:rPr lang="uk-UA" b="1" i="1" dirty="0">
                <a:solidFill>
                  <a:srgbClr val="000046"/>
                </a:solidFill>
                <a:latin typeface="Times New Roman" pitchFamily="18" charset="0"/>
                <a:cs typeface="Times New Roman" pitchFamily="18" charset="0"/>
              </a:rPr>
              <a:t> </a:t>
            </a:r>
            <a:r>
              <a:rPr lang="uk-UA" b="1" dirty="0">
                <a:solidFill>
                  <a:srgbClr val="000046"/>
                </a:solidFill>
                <a:latin typeface="Times New Roman" pitchFamily="18" charset="0"/>
                <a:cs typeface="Times New Roman" pitchFamily="18" charset="0"/>
              </a:rPr>
              <a:t>ВІД 50 ДО 100 </a:t>
            </a:r>
            <a:r>
              <a:rPr lang="en-US" b="1" dirty="0">
                <a:solidFill>
                  <a:srgbClr val="000046"/>
                </a:solidFill>
                <a:latin typeface="Times New Roman" pitchFamily="18" charset="0"/>
                <a:cs typeface="Times New Roman" pitchFamily="18" charset="0"/>
              </a:rPr>
              <a:t>НЕОПОДАТКОВУВАНИХ МІНІМУМІВ ДОХОДІВ ГРОМАДЯН </a:t>
            </a:r>
            <a:endParaRPr lang="uk-UA" b="1" dirty="0">
              <a:solidFill>
                <a:srgbClr val="000046"/>
              </a:solidFill>
              <a:latin typeface="Times New Roman" pitchFamily="18" charset="0"/>
              <a:cs typeface="Times New Roman" pitchFamily="18" charset="0"/>
            </a:endParaRPr>
          </a:p>
          <a:p>
            <a:pPr algn="ctr"/>
            <a:r>
              <a:rPr lang="en-US" b="1" dirty="0">
                <a:solidFill>
                  <a:srgbClr val="000046"/>
                </a:solidFill>
                <a:latin typeface="Times New Roman" pitchFamily="18" charset="0"/>
                <a:cs typeface="Times New Roman" pitchFamily="18" charset="0"/>
              </a:rPr>
              <a:t>АБО </a:t>
            </a:r>
            <a:r>
              <a:rPr lang="en-US" b="1" u="sng" dirty="0">
                <a:solidFill>
                  <a:srgbClr val="000046"/>
                </a:solidFill>
                <a:latin typeface="Times New Roman" pitchFamily="18" charset="0"/>
                <a:cs typeface="Times New Roman" pitchFamily="18" charset="0"/>
              </a:rPr>
              <a:t>ВИПРАВНІ РОБОТИ</a:t>
            </a:r>
            <a:r>
              <a:rPr lang="en-US" b="1" i="1" dirty="0">
                <a:solidFill>
                  <a:srgbClr val="000046"/>
                </a:solidFill>
                <a:latin typeface="Times New Roman" pitchFamily="18" charset="0"/>
                <a:cs typeface="Times New Roman" pitchFamily="18" charset="0"/>
              </a:rPr>
              <a:t> </a:t>
            </a:r>
            <a:r>
              <a:rPr lang="en-US" b="1" dirty="0">
                <a:solidFill>
                  <a:srgbClr val="000046"/>
                </a:solidFill>
                <a:latin typeface="Times New Roman" pitchFamily="18" charset="0"/>
                <a:cs typeface="Times New Roman" pitchFamily="18" charset="0"/>
              </a:rPr>
              <a:t>НА СТРОК ДО ОДНОГО МІСЯЦЯ З </a:t>
            </a:r>
            <a:r>
              <a:rPr lang="uk-UA" b="1" dirty="0">
                <a:solidFill>
                  <a:srgbClr val="000046"/>
                </a:solidFill>
                <a:latin typeface="Times New Roman" pitchFamily="18" charset="0"/>
                <a:cs typeface="Times New Roman" pitchFamily="18" charset="0"/>
              </a:rPr>
              <a:t>В</a:t>
            </a:r>
            <a:r>
              <a:rPr lang="en-US" b="1" dirty="0">
                <a:solidFill>
                  <a:srgbClr val="000046"/>
                </a:solidFill>
                <a:latin typeface="Times New Roman" pitchFamily="18" charset="0"/>
                <a:cs typeface="Times New Roman" pitchFamily="18" charset="0"/>
              </a:rPr>
              <a:t>ІДРАХУВАННЯМ ДО </a:t>
            </a:r>
            <a:r>
              <a:rPr lang="uk-UA" b="1" dirty="0">
                <a:solidFill>
                  <a:srgbClr val="000046"/>
                </a:solidFill>
                <a:latin typeface="Times New Roman" pitchFamily="18" charset="0"/>
                <a:cs typeface="Times New Roman" pitchFamily="18" charset="0"/>
              </a:rPr>
              <a:t>20% </a:t>
            </a:r>
            <a:r>
              <a:rPr lang="en-US" b="1" dirty="0">
                <a:solidFill>
                  <a:srgbClr val="000046"/>
                </a:solidFill>
                <a:latin typeface="Times New Roman" pitchFamily="18" charset="0"/>
                <a:cs typeface="Times New Roman" pitchFamily="18" charset="0"/>
              </a:rPr>
              <a:t>ЗАРОБІТКУ</a:t>
            </a:r>
            <a:endParaRPr lang="ru-RU" b="1" dirty="0">
              <a:latin typeface="Times New Roman" pitchFamily="18" charset="0"/>
              <a:cs typeface="Times New Roman" pitchFamily="18" charset="0"/>
            </a:endParaRPr>
          </a:p>
        </p:txBody>
      </p:sp>
      <p:sp>
        <p:nvSpPr>
          <p:cNvPr id="14" name="Стрілка вниз 13"/>
          <p:cNvSpPr/>
          <p:nvPr/>
        </p:nvSpPr>
        <p:spPr>
          <a:xfrm>
            <a:off x="4249738" y="1522413"/>
            <a:ext cx="709612" cy="677862"/>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dirty="0"/>
          </a:p>
        </p:txBody>
      </p:sp>
      <p:sp>
        <p:nvSpPr>
          <p:cNvPr id="15" name="Стрілка вниз 14"/>
          <p:cNvSpPr/>
          <p:nvPr/>
        </p:nvSpPr>
        <p:spPr>
          <a:xfrm>
            <a:off x="4270375" y="4449763"/>
            <a:ext cx="796925" cy="720725"/>
          </a:xfrm>
          <a:prstGeom prst="downArrow">
            <a:avLst/>
          </a:prstGeom>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Зміни до КУпАП:</a:t>
            </a:r>
            <a:endParaRPr lang="ru-RU" b="1" dirty="0">
              <a:solidFill>
                <a:srgbClr val="A4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52858785"/>
              </p:ext>
            </p:extLst>
          </p:nvPr>
        </p:nvGraphicFramePr>
        <p:xfrm>
          <a:off x="272955" y="1465263"/>
          <a:ext cx="8734567" cy="4689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9403125"/>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838" y="484188"/>
            <a:ext cx="7810500" cy="584200"/>
          </a:xfrm>
          <a:prstGeom prst="rect">
            <a:avLst/>
          </a:prstGeom>
          <a:noFill/>
        </p:spPr>
        <p:txBody>
          <a:bodyPr>
            <a:spAutoFit/>
          </a:bodyPr>
          <a:lstStyle/>
          <a:p>
            <a:pPr algn="ctr" fontAlgn="auto">
              <a:spcBef>
                <a:spcPts val="0"/>
              </a:spcBef>
              <a:spcAft>
                <a:spcPts val="0"/>
              </a:spcAft>
              <a:defRPr/>
            </a:pPr>
            <a:r>
              <a:rPr lang="uk-UA" sz="3200" b="1" dirty="0">
                <a:solidFill>
                  <a:srgbClr val="A40000"/>
                </a:solidFill>
                <a:effectLst>
                  <a:outerShdw blurRad="38100" dist="38100" dir="2700000" algn="tl">
                    <a:srgbClr val="000000">
                      <a:alpha val="43137"/>
                    </a:srgbClr>
                  </a:outerShdw>
                </a:effectLst>
                <a:latin typeface="Bookman Old Style" pitchFamily="18" charset="0"/>
              </a:rPr>
              <a:t>Закон України «ПРО ОСВІТУ»</a:t>
            </a:r>
            <a:endParaRPr lang="ru-RU" sz="3200" b="1" dirty="0">
              <a:solidFill>
                <a:srgbClr val="A40000"/>
              </a:solidFill>
              <a:effectLst>
                <a:outerShdw blurRad="38100" dist="38100" dir="2700000" algn="tl">
                  <a:srgbClr val="000000">
                    <a:alpha val="43137"/>
                  </a:srgbClr>
                </a:outerShdw>
              </a:effectLst>
              <a:latin typeface="Bookman Old Style" pitchFamily="18" charset="0"/>
            </a:endParaRPr>
          </a:p>
        </p:txBody>
      </p:sp>
      <p:sp>
        <p:nvSpPr>
          <p:cNvPr id="19458" name="Rectangle 1"/>
          <p:cNvSpPr>
            <a:spLocks noChangeArrowheads="1"/>
          </p:cNvSpPr>
          <p:nvPr/>
        </p:nvSpPr>
        <p:spPr bwMode="auto">
          <a:xfrm>
            <a:off x="333375" y="1001713"/>
            <a:ext cx="8154988" cy="5011737"/>
          </a:xfrm>
          <a:prstGeom prst="rect">
            <a:avLst/>
          </a:prstGeom>
          <a:noFill/>
          <a:ln w="9525">
            <a:noFill/>
            <a:miter lim="800000"/>
            <a:headEnd/>
            <a:tailEnd/>
          </a:ln>
        </p:spPr>
        <p:txBody>
          <a:bodyPr anchor="ctr">
            <a:spAutoFit/>
          </a:bodyPr>
          <a:lstStyle/>
          <a:p>
            <a:pPr indent="457200" algn="just">
              <a:lnSpc>
                <a:spcPct val="150000"/>
              </a:lnSpc>
            </a:pPr>
            <a:r>
              <a:rPr lang="uk-UA" sz="2400" b="1" u="sng" dirty="0">
                <a:solidFill>
                  <a:srgbClr val="000046"/>
                </a:solidFill>
                <a:latin typeface="Times New Roman" pitchFamily="18" charset="0"/>
                <a:ea typeface="Calibri" pitchFamily="34" charset="0"/>
                <a:cs typeface="Times New Roman" pitchFamily="18" charset="0"/>
              </a:rPr>
              <a:t>Булінг (цькування) </a:t>
            </a:r>
            <a:r>
              <a:rPr lang="uk-UA" sz="2400" b="1" dirty="0">
                <a:solidFill>
                  <a:srgbClr val="000046"/>
                </a:solidFill>
                <a:latin typeface="Times New Roman" pitchFamily="18" charset="0"/>
                <a:ea typeface="Calibri" pitchFamily="34" charset="0"/>
                <a:cs typeface="Times New Roman" pitchFamily="18" charset="0"/>
              </a:rPr>
              <a:t>- діяння (дії або бездіяльність)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та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endParaRPr lang="uk-UA" sz="2800" b="1" dirty="0">
              <a:solidFill>
                <a:srgbClr val="000046"/>
              </a:solidFill>
              <a:latin typeface="Times New Roman" pitchFamily="18" charset="0"/>
              <a:ea typeface="Calibri" pitchFamily="34"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endParaRPr lang="ru-RU" dirty="0" smtClean="0"/>
          </a:p>
        </p:txBody>
      </p:sp>
      <p:sp>
        <p:nvSpPr>
          <p:cNvPr id="20482" name="Объект 2"/>
          <p:cNvSpPr>
            <a:spLocks noGrp="1"/>
          </p:cNvSpPr>
          <p:nvPr>
            <p:ph idx="1"/>
          </p:nvPr>
        </p:nvSpPr>
        <p:spPr/>
        <p:txBody>
          <a:bodyPr/>
          <a:lstStyle/>
          <a:p>
            <a:endParaRPr lang="ru-RU" dirty="0" smtClean="0"/>
          </a:p>
        </p:txBody>
      </p:sp>
      <p:sp>
        <p:nvSpPr>
          <p:cNvPr id="4" name="Округлений прямокутник 3"/>
          <p:cNvSpPr txBox="1">
            <a:spLocks/>
          </p:cNvSpPr>
          <p:nvPr/>
        </p:nvSpPr>
        <p:spPr>
          <a:xfrm>
            <a:off x="592138" y="301625"/>
            <a:ext cx="8075612" cy="1120775"/>
          </a:xfrm>
          <a:prstGeom prst="roundRect">
            <a:avLst/>
          </a:prstGeom>
          <a:solidFill>
            <a:srgbClr val="92D050"/>
          </a:solidFill>
        </p:spPr>
        <p:style>
          <a:lnRef idx="1">
            <a:schemeClr val="accent5"/>
          </a:lnRef>
          <a:fillRef idx="2">
            <a:schemeClr val="accent5"/>
          </a:fillRef>
          <a:effectRef idx="1">
            <a:schemeClr val="accent5"/>
          </a:effectRef>
          <a:fontRef idx="minor">
            <a:schemeClr val="dk1"/>
          </a:fontRef>
        </p:style>
        <p:txBody>
          <a:bodyPr anchor="ctr">
            <a:norm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uk-UA" sz="3200" b="1" dirty="0" smtClean="0">
                <a:solidFill>
                  <a:srgbClr val="C00000"/>
                </a:solidFill>
                <a:latin typeface="Times New Roman" pitchFamily="18" charset="0"/>
                <a:cs typeface="Times New Roman" pitchFamily="18" charset="0"/>
              </a:rPr>
              <a:t>ОЗНАКИ БУЛІНГУ </a:t>
            </a:r>
          </a:p>
          <a:p>
            <a:pPr algn="ctr" fontAlgn="auto">
              <a:spcAft>
                <a:spcPts val="0"/>
              </a:spcAft>
              <a:defRPr/>
            </a:pPr>
            <a:r>
              <a:rPr lang="uk-UA" sz="3200" b="1" dirty="0" smtClean="0">
                <a:solidFill>
                  <a:srgbClr val="C00000"/>
                </a:solidFill>
                <a:latin typeface="Times New Roman" pitchFamily="18" charset="0"/>
                <a:cs typeface="Times New Roman" pitchFamily="18" charset="0"/>
              </a:rPr>
              <a:t>як явища</a:t>
            </a:r>
            <a:endParaRPr lang="ru-RU" sz="3200" b="1" dirty="0">
              <a:solidFill>
                <a:srgbClr val="C00000"/>
              </a:solidFill>
              <a:latin typeface="Times New Roman" pitchFamily="18" charset="0"/>
              <a:cs typeface="Times New Roman" pitchFamily="18" charset="0"/>
            </a:endParaRPr>
          </a:p>
        </p:txBody>
      </p:sp>
      <p:sp>
        <p:nvSpPr>
          <p:cNvPr id="5" name="Округлений прямокутник 5"/>
          <p:cNvSpPr txBox="1">
            <a:spLocks/>
          </p:cNvSpPr>
          <p:nvPr/>
        </p:nvSpPr>
        <p:spPr>
          <a:xfrm>
            <a:off x="592138" y="1617663"/>
            <a:ext cx="8075612" cy="4711700"/>
          </a:xfrm>
          <a:prstGeom prst="roundRect">
            <a:avLst/>
          </a:prstGeom>
          <a:solidFill>
            <a:schemeClr val="accent1">
              <a:lumMod val="40000"/>
              <a:lumOff val="60000"/>
            </a:schemeClr>
          </a:solidFill>
        </p:spPr>
        <p:style>
          <a:lnRef idx="1">
            <a:schemeClr val="accent2"/>
          </a:lnRef>
          <a:fillRef idx="2">
            <a:schemeClr val="accent2"/>
          </a:fillRef>
          <a:effectRef idx="1">
            <a:schemeClr val="accent2"/>
          </a:effectRef>
          <a:fontRef idx="minor">
            <a:schemeClr val="dk1"/>
          </a:fontRef>
        </p:style>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355600" algn="just" fontAlgn="auto">
              <a:spcAft>
                <a:spcPts val="0"/>
              </a:spcAft>
              <a:buFont typeface="Wingdings" pitchFamily="2" charset="2"/>
              <a:buChar char="Ø"/>
              <a:defRPr/>
            </a:pPr>
            <a:r>
              <a:rPr lang="uk-UA" b="1" dirty="0" smtClean="0">
                <a:latin typeface="Times New Roman" pitchFamily="18" charset="0"/>
                <a:cs typeface="Times New Roman" pitchFamily="18" charset="0"/>
              </a:rPr>
              <a:t>Здійснюється навмисно </a:t>
            </a:r>
          </a:p>
          <a:p>
            <a:pPr marL="0" indent="355600" algn="just" fontAlgn="auto">
              <a:spcAft>
                <a:spcPts val="0"/>
              </a:spcAft>
              <a:buFont typeface="Wingdings" pitchFamily="2" charset="2"/>
              <a:buChar char="Ø"/>
              <a:defRPr/>
            </a:pPr>
            <a:r>
              <a:rPr lang="uk-UA" b="1" dirty="0" smtClean="0">
                <a:latin typeface="Times New Roman" pitchFamily="18" charset="0"/>
                <a:cs typeface="Times New Roman" pitchFamily="18" charset="0"/>
              </a:rPr>
              <a:t>Відбувається регулярно</a:t>
            </a:r>
          </a:p>
          <a:p>
            <a:pPr marL="0" indent="355600" algn="just" fontAlgn="auto">
              <a:spcAft>
                <a:spcPts val="0"/>
              </a:spcAft>
              <a:buFont typeface="Wingdings" pitchFamily="2" charset="2"/>
              <a:buChar char="Ø"/>
              <a:defRPr/>
            </a:pPr>
            <a:r>
              <a:rPr lang="uk-UA" b="1" dirty="0" smtClean="0">
                <a:latin typeface="Times New Roman" pitchFamily="18" charset="0"/>
                <a:cs typeface="Times New Roman" pitchFamily="18" charset="0"/>
              </a:rPr>
              <a:t>Нерівність сил</a:t>
            </a:r>
          </a:p>
          <a:p>
            <a:pPr marL="0" indent="355600" algn="just" fontAlgn="auto">
              <a:spcAft>
                <a:spcPts val="0"/>
              </a:spcAft>
              <a:buFont typeface="Wingdings" pitchFamily="2" charset="2"/>
              <a:buChar char="Ø"/>
              <a:defRPr/>
            </a:pPr>
            <a:r>
              <a:rPr lang="uk-UA" b="1" dirty="0" smtClean="0">
                <a:latin typeface="Times New Roman" pitchFamily="18" charset="0"/>
                <a:cs typeface="Times New Roman" pitchFamily="18" charset="0"/>
              </a:rPr>
              <a:t>Груповий процес</a:t>
            </a:r>
          </a:p>
          <a:p>
            <a:pPr marL="0" indent="355600" algn="just" fontAlgn="auto">
              <a:spcAft>
                <a:spcPts val="0"/>
              </a:spcAft>
              <a:buFont typeface="Wingdings" pitchFamily="2" charset="2"/>
              <a:buChar char="Ø"/>
              <a:defRPr/>
            </a:pPr>
            <a:r>
              <a:rPr lang="uk-UA" b="1" dirty="0" smtClean="0">
                <a:latin typeface="Times New Roman" pitchFamily="18" charset="0"/>
                <a:cs typeface="Times New Roman" pitchFamily="18" charset="0"/>
              </a:rPr>
              <a:t>Не закінчується сам по собі</a:t>
            </a:r>
          </a:p>
          <a:p>
            <a:pPr marL="0" indent="355600" algn="just" fontAlgn="auto">
              <a:spcAft>
                <a:spcPts val="0"/>
              </a:spcAft>
              <a:buFont typeface="Wingdings" pitchFamily="2" charset="2"/>
              <a:buChar char="Ø"/>
              <a:defRPr/>
            </a:pPr>
            <a:r>
              <a:rPr lang="uk-UA" b="1" dirty="0" smtClean="0">
                <a:latin typeface="Times New Roman" pitchFamily="18" charset="0"/>
                <a:cs typeface="Times New Roman" pitchFamily="18" charset="0"/>
              </a:rPr>
              <a:t>Має негативний психологічний вплив на всіх</a:t>
            </a:r>
            <a:endParaRPr lang="uk-UA" b="1" dirty="0">
              <a:latin typeface="Times New Roman" pitchFamily="18" charset="0"/>
              <a:cs typeface="Times New Roman" pitchFamily="18" charset="0"/>
            </a:endParaRPr>
          </a:p>
        </p:txBody>
      </p:sp>
    </p:spTree>
  </p:cSld>
  <p:clrMapOvr>
    <a:masterClrMapping/>
  </p:clrMapOvr>
  <p:transition>
    <p:wipe dir="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2118</TotalTime>
  <Words>2568</Words>
  <Application>Microsoft Office PowerPoint</Application>
  <PresentationFormat>Экран (4:3)</PresentationFormat>
  <Paragraphs>238</Paragraphs>
  <Slides>36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36</vt:i4>
      </vt:variant>
    </vt:vector>
  </HeadingPairs>
  <TitlesOfParts>
    <vt:vector size="44" baseType="lpstr">
      <vt:lpstr>Arial</vt:lpstr>
      <vt:lpstr>Bookman Old Style</vt:lpstr>
      <vt:lpstr>Calibri</vt:lpstr>
      <vt:lpstr>Calibri Light</vt:lpstr>
      <vt:lpstr>Monotype Corsiva</vt:lpstr>
      <vt:lpstr>Times New Roman</vt:lpstr>
      <vt:lpstr>Wingdings</vt:lpstr>
      <vt:lpstr>Office Theme</vt:lpstr>
      <vt:lpstr> Булінг  в освітньому середовищі:  як розпізнати та як діяти </vt:lpstr>
      <vt:lpstr>Закон України  «Про внесення змін до деяких законодавчих актів України щодо протидії  БУЛІНГУ (цькуванню) </vt:lpstr>
      <vt:lpstr>Внесено зміни до:</vt:lpstr>
      <vt:lpstr>Кодекс України про адміністративні правопорушення</vt:lpstr>
      <vt:lpstr>Презентация PowerPoint</vt:lpstr>
      <vt:lpstr>Презентация PowerPoint</vt:lpstr>
      <vt:lpstr>Зміни до КУпАП:</vt:lpstr>
      <vt:lpstr>Презентация PowerPoint</vt:lpstr>
      <vt:lpstr>Презентация PowerPoint</vt:lpstr>
      <vt:lpstr>Презентация PowerPoint</vt:lpstr>
      <vt:lpstr>Презентация PowerPoint</vt:lpstr>
      <vt:lpstr>НАЙПОШИРЕНІШІ ФОРМИ БУЛІНГУ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Як розпізнати булінг?</vt:lpstr>
      <vt:lpstr>Презентация PowerPoint</vt:lpstr>
      <vt:lpstr>Вина:</vt:lpstr>
      <vt:lpstr>Презентация PowerPoint</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Пользователь</cp:lastModifiedBy>
  <cp:revision>262</cp:revision>
  <dcterms:created xsi:type="dcterms:W3CDTF">2016-11-18T14:12:19Z</dcterms:created>
  <dcterms:modified xsi:type="dcterms:W3CDTF">2019-12-11T05:21:44Z</dcterms:modified>
</cp:coreProperties>
</file>