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9326" y="1700808"/>
            <a:ext cx="7565341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dirty="0" err="1">
                <a:solidFill>
                  <a:srgbClr val="FF0000"/>
                </a:solidFill>
              </a:rPr>
              <a:t>Проблеми</a:t>
            </a:r>
            <a:r>
              <a:rPr lang="ru-RU" sz="4000" dirty="0">
                <a:solidFill>
                  <a:srgbClr val="FF0000"/>
                </a:solidFill>
              </a:rPr>
              <a:t> </a:t>
            </a:r>
            <a:endParaRPr lang="ru-RU" sz="4000" dirty="0" smtClean="0">
              <a:solidFill>
                <a:srgbClr val="FF0000"/>
              </a:solidFill>
            </a:endParaRPr>
          </a:p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забезпечення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ru-RU" sz="4000" dirty="0" err="1">
                <a:solidFill>
                  <a:srgbClr val="FF0000"/>
                </a:solidFill>
              </a:rPr>
              <a:t>безпеки</a:t>
            </a:r>
            <a:r>
              <a:rPr lang="ru-RU" sz="4000" dirty="0">
                <a:solidFill>
                  <a:srgbClr val="FF0000"/>
                </a:solidFill>
              </a:rPr>
              <a:t> </a:t>
            </a:r>
            <a:endParaRPr lang="ru-RU" sz="4000" dirty="0" smtClean="0">
              <a:solidFill>
                <a:srgbClr val="FF0000"/>
              </a:solidFill>
            </a:endParaRPr>
          </a:p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в </a:t>
            </a:r>
            <a:r>
              <a:rPr lang="ru-RU" sz="4000" dirty="0" err="1">
                <a:solidFill>
                  <a:srgbClr val="FF0000"/>
                </a:solidFill>
              </a:rPr>
              <a:t>комп'ютерних</a:t>
            </a:r>
            <a:r>
              <a:rPr lang="ru-RU" sz="4000" dirty="0">
                <a:solidFill>
                  <a:srgbClr val="FF0000"/>
                </a:solidFill>
              </a:rPr>
              <a:t> </a:t>
            </a:r>
            <a:endParaRPr lang="ru-RU" sz="4000" dirty="0" smtClean="0">
              <a:solidFill>
                <a:srgbClr val="FF0000"/>
              </a:solidFill>
            </a:endParaRPr>
          </a:p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системах </a:t>
            </a:r>
            <a:r>
              <a:rPr lang="ru-RU" sz="4000" dirty="0">
                <a:solidFill>
                  <a:srgbClr val="FF0000"/>
                </a:solidFill>
              </a:rPr>
              <a:t>і мережах. </a:t>
            </a:r>
            <a:endParaRPr lang="ru-RU" sz="4000" dirty="0" smtClean="0">
              <a:solidFill>
                <a:srgbClr val="FF0000"/>
              </a:solidFill>
            </a:endParaRPr>
          </a:p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Типова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ru-RU" sz="4000" dirty="0">
                <a:solidFill>
                  <a:srgbClr val="FF0000"/>
                </a:solidFill>
              </a:rPr>
              <a:t>корпоративна мережа. </a:t>
            </a:r>
            <a:endParaRPr lang="ru-RU" sz="4000" dirty="0" smtClean="0">
              <a:solidFill>
                <a:srgbClr val="FF0000"/>
              </a:solidFill>
            </a:endParaRPr>
          </a:p>
          <a:p>
            <a:pPr algn="ctr"/>
            <a:r>
              <a:rPr lang="ru-RU" sz="4000" dirty="0" err="1" smtClean="0">
                <a:solidFill>
                  <a:srgbClr val="FF0000"/>
                </a:solidFill>
              </a:rPr>
              <a:t>Засоби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ru-RU" sz="4000" dirty="0" err="1">
                <a:solidFill>
                  <a:srgbClr val="FF0000"/>
                </a:solidFill>
              </a:rPr>
              <a:t>захисту</a:t>
            </a:r>
            <a:r>
              <a:rPr lang="ru-RU" sz="4000" dirty="0">
                <a:solidFill>
                  <a:srgbClr val="FF0000"/>
                </a:solidFill>
              </a:rPr>
              <a:t> мереж.</a:t>
            </a:r>
            <a:endParaRPr lang="ru-RU" sz="40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4582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64704"/>
            <a:ext cx="77768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Стратегічні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як правило,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впливають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вигляд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мережі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цілому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зачіпаючи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декілька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шарів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торкаються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одного конкретного шару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окремої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підсистеми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шару.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взаємний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треба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обов'язково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враховувати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плануванні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технічної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мережі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інакше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зіткнутися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необхідністю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термінової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непередбаченої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заміни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мережевої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через те,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нова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застосовна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відчуває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гострий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дефіцит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пропускної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спроможності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трафіку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964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97346"/>
            <a:ext cx="784887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комп`ютерних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мережах</a:t>
            </a:r>
            <a:endParaRPr lang="uk-UA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	Основні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проблеми, що виникають з безпекою передачі інформації в комп'ютерних мережах, можна поділити на такі :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Wingdings" pitchFamily="2" charset="2"/>
              <a:buChar char="Ø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Перехоплення інформації - цілісність інформації зберігається, але її конфіденційність порушена;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Wingdings" pitchFamily="2" charset="2"/>
              <a:buChar char="Ø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Модифікація інформації - вихідне повідомлення змінюється або повністю підміняється іншим і надсилається адресату;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Wingdings" pitchFamily="2" charset="2"/>
              <a:buChar char="Ø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Підміна авторства інформації.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Дана проблема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серйозні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наслідки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хтось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надіслати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листа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чужого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вид обману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прийнято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називати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спуфінгом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-сервер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прикидатися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електронним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магазином,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приймати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замовлення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номери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карт, але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висилати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ніяких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938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980728"/>
            <a:ext cx="756084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Комп'ютерна мережа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— система зв'язку між двома чи більше комп'ютерами. У ширшому розумінні комп'ютерна мережа (КМ)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— це система зв'язку через кабельне чи повітряне середовище, самі комп'ютери різного функціонального призначення і мережеве обладнання. Для передачі інформації можуть бути використані різні фізичні явища, як правило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— різні види електричних сигналів чи електромагнітного випромінювання. Середовищами передавання у комп'ютерних мережах можуть бути телефонні кабелі, та спеціальні мережеві кабелі: коаксіальні кабелі, виті пари, волоконно-оптичні кабелі, радіохвилі, світлові сигнали.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081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764704"/>
            <a:ext cx="748883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Рівні інформаційної інфраструктури корпоративної мережі.</a:t>
            </a:r>
            <a:endParaRPr lang="uk-UA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Корпоративну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мережу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корисно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розглядати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складну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систему,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декількох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взаємодіючих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шарів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лежить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шар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комп’ютерних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центрів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зберігання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транспортна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підсистема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надійну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передачу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інформаційних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пакетів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комп'ютерами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018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340768"/>
            <a:ext cx="76328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Над транспортною системою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працює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шар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мережевих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операційних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систем,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організовує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роботу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додатків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комп'ютерах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надає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транспортну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систему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комп'ютера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загальне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користування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064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052736"/>
            <a:ext cx="71287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Над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операційною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системою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працюють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але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-за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особливої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ролі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систем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базами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зберігають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впорядкованому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виді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основну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корпоративну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виробляють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над нею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базові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пошуку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системних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застосувань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зазвичай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окремий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шар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корпоративної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мережі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792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980728"/>
            <a:ext cx="76328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наступному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працюють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системні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сервіси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користуючись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СУБД, як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інструментом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пошуку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потрібної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надають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кінцевим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користувачам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зручній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ухвалення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виконують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типів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процедури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сервісів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відноситься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служба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Wide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система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електронної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пошти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колективної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774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92696"/>
            <a:ext cx="727280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Верхній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корпоративної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мережі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представляють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спеціальні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програмні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виконують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специфічні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типу. Прикладами таких систем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служити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автоматизації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банку,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автоматизованого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проектування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технологічними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процесами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і тому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подібне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353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844824"/>
            <a:ext cx="70567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Кінцева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мета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корпоративної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мережі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втілена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застосовних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програмах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верхнього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але для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успішної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абсолютно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підсистеми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шарів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виконували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0638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</TotalTime>
  <Words>359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Кнопка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Yulia B</dc:creator>
  <cp:lastModifiedBy>Yulia B</cp:lastModifiedBy>
  <cp:revision>2</cp:revision>
  <dcterms:created xsi:type="dcterms:W3CDTF">2020-05-06T20:25:03Z</dcterms:created>
  <dcterms:modified xsi:type="dcterms:W3CDTF">2020-05-06T20:40:21Z</dcterms:modified>
</cp:coreProperties>
</file>