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AA672-4C5B-4474-AEDA-B82366753AF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E7C9-9E1E-48EE-84E9-3530CDE588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-1"/>
            <a:ext cx="9144032" cy="691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1"/>
            <a:ext cx="9144063" cy="691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9375" r="85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9375" r="85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8789" r="9179"/>
          <a:stretch>
            <a:fillRect/>
          </a:stretch>
        </p:blipFill>
        <p:spPr bwMode="auto">
          <a:xfrm>
            <a:off x="-32" y="0"/>
            <a:ext cx="9144032" cy="680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8789" r="9179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072626" cy="68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71406" y="0"/>
            <a:ext cx="9072626" cy="68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144032" cy="680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072626" cy="68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9375" r="85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8789" r="9179"/>
          <a:stretch>
            <a:fillRect/>
          </a:stretch>
        </p:blipFill>
        <p:spPr bwMode="auto">
          <a:xfrm>
            <a:off x="-32" y="-1"/>
            <a:ext cx="9144032" cy="680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8789" r="9179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9375" r="85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144032" cy="680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9375" r="9179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8789" r="9765"/>
          <a:stretch>
            <a:fillRect/>
          </a:stretch>
        </p:blipFill>
        <p:spPr bwMode="auto">
          <a:xfrm>
            <a:off x="-32" y="0"/>
            <a:ext cx="9144032" cy="68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144032" cy="680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48638"/>
            <a:ext cx="9144032" cy="680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0" y="-24"/>
            <a:ext cx="9144000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-1"/>
            <a:ext cx="9144032" cy="691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8789" r="8593"/>
          <a:stretch>
            <a:fillRect/>
          </a:stretch>
        </p:blipFill>
        <p:spPr bwMode="auto">
          <a:xfrm>
            <a:off x="-32" y="0"/>
            <a:ext cx="9144032" cy="68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2019-02-27T12:57:45Z</dcterms:created>
  <dcterms:modified xsi:type="dcterms:W3CDTF">2019-02-27T13:37:16Z</dcterms:modified>
</cp:coreProperties>
</file>