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75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F546-9413-4BF4-94BA-D8F5CF6C6B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710B-3DFC-4DF3-87EC-08B5F9DD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F546-9413-4BF4-94BA-D8F5CF6C6B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710B-3DFC-4DF3-87EC-08B5F9DD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F546-9413-4BF4-94BA-D8F5CF6C6B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710B-3DFC-4DF3-87EC-08B5F9DD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F546-9413-4BF4-94BA-D8F5CF6C6B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710B-3DFC-4DF3-87EC-08B5F9DD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F546-9413-4BF4-94BA-D8F5CF6C6B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710B-3DFC-4DF3-87EC-08B5F9DD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F546-9413-4BF4-94BA-D8F5CF6C6B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710B-3DFC-4DF3-87EC-08B5F9DD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F546-9413-4BF4-94BA-D8F5CF6C6B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710B-3DFC-4DF3-87EC-08B5F9DD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F546-9413-4BF4-94BA-D8F5CF6C6B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710B-3DFC-4DF3-87EC-08B5F9DD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F546-9413-4BF4-94BA-D8F5CF6C6B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710B-3DFC-4DF3-87EC-08B5F9DD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F546-9413-4BF4-94BA-D8F5CF6C6B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710B-3DFC-4DF3-87EC-08B5F9DD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F546-9413-4BF4-94BA-D8F5CF6C6B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710B-3DFC-4DF3-87EC-08B5F9DD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4F546-9413-4BF4-94BA-D8F5CF6C6BA0}" type="datetimeFigureOut">
              <a:rPr lang="ru-RU" smtClean="0"/>
              <a:pPr/>
              <a:t>28.10.2017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5710B-3DFC-4DF3-87EC-08B5F9DD0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-171400"/>
            <a:ext cx="9144000" cy="5401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15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Вчимося читати.</a:t>
            </a:r>
          </a:p>
          <a:p>
            <a:pPr algn="ctr"/>
            <a:r>
              <a:rPr lang="uk-UA" sz="115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Буква Кк.</a:t>
            </a:r>
            <a:endParaRPr lang="ru-RU" sz="115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 advClick="0" advTm="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844824"/>
            <a:ext cx="3923928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2996952"/>
            <a:ext cx="3501280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кос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260648"/>
            <a:ext cx="3855543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ник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2987824" y="1916832"/>
            <a:ext cx="2016224" cy="1008112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987824" y="3429000"/>
            <a:ext cx="2088232" cy="108012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3923928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ка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996952"/>
            <a:ext cx="2744662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ма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6806" y="1412776"/>
            <a:ext cx="4737194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лина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059832" y="1772816"/>
            <a:ext cx="1512168" cy="1080120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131840" y="3212976"/>
            <a:ext cx="1368152" cy="1224136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1628800"/>
            <a:ext cx="1358064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-243408"/>
            <a:ext cx="2367956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ва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328" y="1628800"/>
            <a:ext cx="1217000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3068960"/>
            <a:ext cx="2233304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ла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1547664" y="1484784"/>
            <a:ext cx="1944216" cy="1296144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436096" y="3140968"/>
            <a:ext cx="2304256" cy="1296144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619672" y="3356992"/>
            <a:ext cx="2016224" cy="1152128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580112" y="1556792"/>
            <a:ext cx="2088232" cy="1296144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ая выноска 11"/>
          <p:cNvSpPr/>
          <p:nvPr/>
        </p:nvSpPr>
        <p:spPr>
          <a:xfrm>
            <a:off x="3491880" y="5445224"/>
            <a:ext cx="432048" cy="576064"/>
          </a:xfrm>
          <a:prstGeom prst="wedgeRectCallout">
            <a:avLst>
              <a:gd name="adj1" fmla="val -20626"/>
              <a:gd name="adj2" fmla="val 52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5652120" y="4941168"/>
            <a:ext cx="432048" cy="576064"/>
          </a:xfrm>
          <a:prstGeom prst="wedgeRectCallout">
            <a:avLst>
              <a:gd name="adj1" fmla="val -20626"/>
              <a:gd name="adj2" fmla="val 52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732240" y="5445224"/>
            <a:ext cx="432048" cy="576064"/>
          </a:xfrm>
          <a:prstGeom prst="wedgeRectCallout">
            <a:avLst>
              <a:gd name="adj1" fmla="val -20626"/>
              <a:gd name="adj2" fmla="val 52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2051720" y="4077072"/>
            <a:ext cx="432048" cy="648072"/>
          </a:xfrm>
          <a:prstGeom prst="wedgeRectCallout">
            <a:avLst>
              <a:gd name="adj1" fmla="val -20626"/>
              <a:gd name="adj2" fmla="val 52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―</a:t>
            </a:r>
            <a:endParaRPr lang="ru-RU" sz="8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5292080" y="4077072"/>
            <a:ext cx="432048" cy="648072"/>
          </a:xfrm>
          <a:prstGeom prst="wedgeRectCallout">
            <a:avLst>
              <a:gd name="adj1" fmla="val -20626"/>
              <a:gd name="adj2" fmla="val 52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―</a:t>
            </a:r>
            <a:endParaRPr lang="ru-RU" sz="8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3347864" y="3645024"/>
            <a:ext cx="1080120" cy="10801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6660232" y="3717032"/>
            <a:ext cx="1080120" cy="10801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Картинки по запросу картинка кози"/>
          <p:cNvPicPr>
            <a:picLocks noChangeAspect="1" noChangeArrowheads="1"/>
          </p:cNvPicPr>
          <p:nvPr/>
        </p:nvPicPr>
        <p:blipFill>
          <a:blip r:embed="rId3" cstate="print"/>
          <a:srcRect l="9875" t="10634" r="2896" b="6667"/>
          <a:stretch>
            <a:fillRect/>
          </a:stretch>
        </p:blipFill>
        <p:spPr bwMode="auto">
          <a:xfrm>
            <a:off x="2915816" y="0"/>
            <a:ext cx="3816424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/>
          <p:cNvSpPr txBox="1"/>
          <p:nvPr/>
        </p:nvSpPr>
        <p:spPr>
          <a:xfrm>
            <a:off x="1547664" y="2708920"/>
            <a:ext cx="141096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1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47864" y="2780928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1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60032" y="2780928"/>
            <a:ext cx="104067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6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1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44208" y="2852936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6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1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0" grpId="0" animBg="1"/>
      <p:bldP spid="31" grpId="0" animBg="1"/>
      <p:bldP spid="32" grpId="0"/>
      <p:bldP spid="33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5856" y="-891480"/>
            <a:ext cx="3103735" cy="538609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7</a:t>
            </a:r>
            <a:endParaRPr lang="ru-RU" sz="3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3995936" y="4077072"/>
            <a:ext cx="1080120" cy="10801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47664" y="3212976"/>
            <a:ext cx="14622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600" b="1" dirty="0" smtClean="0">
                <a:latin typeface="Bookman Old Style" pitchFamily="18" charset="0"/>
              </a:rPr>
              <a:t>=</a:t>
            </a:r>
            <a:endParaRPr lang="ru-RU" sz="16600" b="1" dirty="0">
              <a:latin typeface="Bookman Old Style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516216" y="4077072"/>
            <a:ext cx="432048" cy="648072"/>
          </a:xfrm>
          <a:prstGeom prst="wedgeRectCallout">
            <a:avLst>
              <a:gd name="adj1" fmla="val -20626"/>
              <a:gd name="adj2" fmla="val 52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5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―</a:t>
            </a:r>
            <a:endParaRPr lang="ru-RU" sz="115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2780928"/>
            <a:ext cx="112883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1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3068960"/>
            <a:ext cx="139012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3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1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2996952"/>
            <a:ext cx="6767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38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13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1" grpId="0"/>
      <p:bldP spid="11" grpId="1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Картинки по запросу картинка сы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0648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ая выноска 4"/>
          <p:cNvSpPr/>
          <p:nvPr/>
        </p:nvSpPr>
        <p:spPr>
          <a:xfrm>
            <a:off x="2483768" y="3933056"/>
            <a:ext cx="432048" cy="648072"/>
          </a:xfrm>
          <a:prstGeom prst="wedgeRectCallout">
            <a:avLst>
              <a:gd name="adj1" fmla="val -20626"/>
              <a:gd name="adj2" fmla="val 52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―</a:t>
            </a:r>
            <a:endParaRPr lang="ru-RU" sz="8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444208" y="4005064"/>
            <a:ext cx="432048" cy="648072"/>
          </a:xfrm>
          <a:prstGeom prst="wedgeRectCallout">
            <a:avLst>
              <a:gd name="adj1" fmla="val -20626"/>
              <a:gd name="adj2" fmla="val 52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―</a:t>
            </a:r>
            <a:endParaRPr lang="ru-RU" sz="8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139952" y="3717032"/>
            <a:ext cx="1080120" cy="10801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23728" y="2420888"/>
            <a:ext cx="112883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1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2636912"/>
            <a:ext cx="12041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3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13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6" grpId="2"/>
      <p:bldP spid="7" grpId="0" animBg="1"/>
      <p:bldP spid="7" grpId="1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Картинки по запросу картинка синички"/>
          <p:cNvPicPr>
            <a:picLocks noChangeAspect="1" noChangeArrowheads="1"/>
          </p:cNvPicPr>
          <p:nvPr/>
        </p:nvPicPr>
        <p:blipFill>
          <a:blip r:embed="rId3" cstate="print"/>
          <a:srcRect l="7080" t="-3967" r="9377" b="2796"/>
          <a:stretch>
            <a:fillRect/>
          </a:stretch>
        </p:blipFill>
        <p:spPr bwMode="auto">
          <a:xfrm>
            <a:off x="2483768" y="0"/>
            <a:ext cx="424847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3068960"/>
            <a:ext cx="8386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3068960"/>
            <a:ext cx="103425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3068960"/>
            <a:ext cx="103425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3068960"/>
            <a:ext cx="103425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716016" y="3861048"/>
            <a:ext cx="432048" cy="648072"/>
          </a:xfrm>
          <a:prstGeom prst="wedgeRectCallout">
            <a:avLst>
              <a:gd name="adj1" fmla="val -20626"/>
              <a:gd name="adj2" fmla="val 52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―</a:t>
            </a:r>
            <a:endParaRPr lang="ru-RU" sz="8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012160" y="3861048"/>
            <a:ext cx="432048" cy="648072"/>
          </a:xfrm>
          <a:prstGeom prst="wedgeRectCallout">
            <a:avLst>
              <a:gd name="adj1" fmla="val -20626"/>
              <a:gd name="adj2" fmla="val 52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―</a:t>
            </a:r>
            <a:endParaRPr lang="ru-RU" sz="8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3140968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Картинки по запросу картинка суни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0"/>
            <a:ext cx="38100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3068960"/>
            <a:ext cx="8386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3068960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3068960"/>
            <a:ext cx="103425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3068960"/>
            <a:ext cx="103425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716016" y="3861048"/>
            <a:ext cx="432048" cy="648072"/>
          </a:xfrm>
          <a:prstGeom prst="wedgeRectCallout">
            <a:avLst>
              <a:gd name="adj1" fmla="val -20626"/>
              <a:gd name="adj2" fmla="val 52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―</a:t>
            </a:r>
            <a:endParaRPr lang="ru-RU" sz="8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012160" y="3861048"/>
            <a:ext cx="432048" cy="648072"/>
          </a:xfrm>
          <a:prstGeom prst="wedgeRectCallout">
            <a:avLst>
              <a:gd name="adj1" fmla="val -20626"/>
              <a:gd name="adj2" fmla="val 52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―</a:t>
            </a:r>
            <a:endParaRPr lang="ru-RU" sz="8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3140968"/>
            <a:ext cx="103425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Картинки по запросу картинка мудрая с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0"/>
            <a:ext cx="3635108" cy="41365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3356992"/>
            <a:ext cx="8386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3356992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3356992"/>
            <a:ext cx="98135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3356992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979712" y="4797152"/>
            <a:ext cx="432048" cy="648072"/>
          </a:xfrm>
          <a:prstGeom prst="wedgeRectCallout">
            <a:avLst>
              <a:gd name="adj1" fmla="val -20626"/>
              <a:gd name="adj2" fmla="val 52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―</a:t>
            </a:r>
            <a:endParaRPr lang="ru-RU" sz="8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5076056" y="4869160"/>
            <a:ext cx="432048" cy="648072"/>
          </a:xfrm>
          <a:prstGeom prst="wedgeRectCallout">
            <a:avLst>
              <a:gd name="adj1" fmla="val -20626"/>
              <a:gd name="adj2" fmla="val 52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―</a:t>
            </a:r>
            <a:endParaRPr lang="ru-RU" sz="8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3059832" y="4581128"/>
            <a:ext cx="1080120" cy="10801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6372200" y="4653136"/>
            <a:ext cx="1080120" cy="10801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9" grpId="1"/>
      <p:bldP spid="10" grpId="0"/>
      <p:bldP spid="10" grpId="1"/>
      <p:bldP spid="11" grpId="0" animBg="1"/>
      <p:bldP spid="11" grpId="1" animBg="1"/>
      <p:bldP spid="12" grpId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Картинки по запросу картинка сос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3485698" cy="4431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ая выноска 4"/>
          <p:cNvSpPr/>
          <p:nvPr/>
        </p:nvSpPr>
        <p:spPr>
          <a:xfrm>
            <a:off x="1403648" y="4869160"/>
            <a:ext cx="432048" cy="648072"/>
          </a:xfrm>
          <a:prstGeom prst="wedgeRectCallout">
            <a:avLst>
              <a:gd name="adj1" fmla="val -20626"/>
              <a:gd name="adj2" fmla="val 52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―</a:t>
            </a:r>
            <a:endParaRPr lang="ru-RU" sz="8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4067944" y="4869160"/>
            <a:ext cx="432048" cy="648072"/>
          </a:xfrm>
          <a:prstGeom prst="wedgeRectCallout">
            <a:avLst>
              <a:gd name="adj1" fmla="val -20626"/>
              <a:gd name="adj2" fmla="val 52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―</a:t>
            </a:r>
            <a:endParaRPr lang="ru-RU" sz="8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508104" y="4869160"/>
            <a:ext cx="432048" cy="648072"/>
          </a:xfrm>
          <a:prstGeom prst="wedgeRectCallout">
            <a:avLst>
              <a:gd name="adj1" fmla="val -20626"/>
              <a:gd name="adj2" fmla="val 52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―</a:t>
            </a:r>
            <a:endParaRPr lang="ru-RU" sz="8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2411760" y="4509120"/>
            <a:ext cx="1080120" cy="10801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516216" y="4437112"/>
            <a:ext cx="1080120" cy="10801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87624" y="3645024"/>
            <a:ext cx="8386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3645024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3928" y="3717032"/>
            <a:ext cx="8386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8064" y="3717032"/>
            <a:ext cx="103425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8224" y="3789040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1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91564" y="-1107504"/>
            <a:ext cx="3243196" cy="64479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41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6936" y="-1107504"/>
            <a:ext cx="2839240" cy="64479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41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-1107504"/>
            <a:ext cx="2839240" cy="64479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endParaRPr lang="ru-RU" sz="41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-1035496"/>
            <a:ext cx="3243197" cy="64479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41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-1035496"/>
            <a:ext cx="2839240" cy="64479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41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-1035496"/>
            <a:ext cx="1662635" cy="64479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endParaRPr lang="ru-RU" sz="41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-1107504"/>
            <a:ext cx="2534668" cy="64479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1300" b="1" spc="50" dirty="0" smtClean="0">
                <a:ln w="11430"/>
                <a:solidFill>
                  <a:srgbClr val="8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41300" b="1" spc="50" dirty="0">
              <a:ln w="11430"/>
              <a:solidFill>
                <a:srgbClr val="8E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11" grpId="0"/>
      <p:bldP spid="11" grpId="1"/>
      <p:bldP spid="12" grpId="0"/>
      <p:bldP spid="12" grpId="1"/>
      <p:bldP spid="13" grpId="0"/>
      <p:bldP spid="13" grpId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AutoShape 2" descr="Картинки по запросу картинка лиса из сказ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Картинки по запросу картинка лиса из сказ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Картинки по запросу картинка лиса из сказ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0"/>
            <a:ext cx="4186436" cy="486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ая выноска 5"/>
          <p:cNvSpPr/>
          <p:nvPr/>
        </p:nvSpPr>
        <p:spPr>
          <a:xfrm>
            <a:off x="827584" y="5013176"/>
            <a:ext cx="432048" cy="648072"/>
          </a:xfrm>
          <a:prstGeom prst="wedgeRectCallout">
            <a:avLst>
              <a:gd name="adj1" fmla="val -20626"/>
              <a:gd name="adj2" fmla="val 52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―</a:t>
            </a:r>
            <a:endParaRPr lang="ru-RU" sz="8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347864" y="5013176"/>
            <a:ext cx="432048" cy="648072"/>
          </a:xfrm>
          <a:prstGeom prst="wedgeRectCallout">
            <a:avLst>
              <a:gd name="adj1" fmla="val -20626"/>
              <a:gd name="adj2" fmla="val 52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―</a:t>
            </a:r>
            <a:endParaRPr lang="ru-RU" sz="8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796136" y="5013176"/>
            <a:ext cx="432048" cy="648072"/>
          </a:xfrm>
          <a:prstGeom prst="wedgeRectCallout">
            <a:avLst>
              <a:gd name="adj1" fmla="val -20626"/>
              <a:gd name="adj2" fmla="val 52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―</a:t>
            </a:r>
            <a:endParaRPr lang="ru-RU" sz="8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7020272" y="5013176"/>
            <a:ext cx="432048" cy="648072"/>
          </a:xfrm>
          <a:prstGeom prst="wedgeRectCallout">
            <a:avLst>
              <a:gd name="adj1" fmla="val -20626"/>
              <a:gd name="adj2" fmla="val 52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―</a:t>
            </a:r>
            <a:endParaRPr lang="ru-RU" sz="8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1763688" y="4509120"/>
            <a:ext cx="1080120" cy="10801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11960" y="4509120"/>
            <a:ext cx="1080120" cy="10801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7812360" y="4509120"/>
            <a:ext cx="1080120" cy="108012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39552" y="3861048"/>
            <a:ext cx="101181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3861048"/>
            <a:ext cx="8386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688" y="3933056"/>
            <a:ext cx="103425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1960" y="3861048"/>
            <a:ext cx="103425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4368" y="3933056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5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8" grpId="2"/>
      <p:bldP spid="9" grpId="0"/>
      <p:bldP spid="9" grpId="1"/>
      <p:bldP spid="9" grpId="2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psp1.edu.pl/e107_images/newspost_images/2014_urodziny_kwiaty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583264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4077072"/>
            <a:ext cx="7920880" cy="27809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Молодці</a:t>
            </a:r>
          </a:p>
          <a:p>
            <a:pPr algn="ctr"/>
            <a:r>
              <a:rPr lang="uk-UA" sz="11500" b="1" spc="50" dirty="0" smtClean="0">
                <a:ln w="11430"/>
                <a:solidFill>
                  <a:srgbClr val="CC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малюки!</a:t>
            </a:r>
            <a:endParaRPr lang="ru-RU" sz="11500" b="1" spc="50" dirty="0">
              <a:ln w="11430"/>
              <a:solidFill>
                <a:srgbClr val="C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0.12061 L 0.38386 -0.1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  C 0.181 0  0.25 -0.092  0.25 -0.16667  L 0.25 -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-1179512"/>
            <a:ext cx="2839240" cy="64479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41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-1251520"/>
            <a:ext cx="2839240" cy="64479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endParaRPr lang="ru-RU" sz="41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-1179512"/>
            <a:ext cx="3243197" cy="64479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41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-1179512"/>
            <a:ext cx="2839240" cy="64479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41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-1179512"/>
            <a:ext cx="1662635" cy="64479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endParaRPr lang="ru-RU" sz="41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32910" y="-1179512"/>
            <a:ext cx="3243196" cy="64479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1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41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-1107504"/>
            <a:ext cx="2534668" cy="64479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1300" b="1" spc="50" dirty="0" smtClean="0">
                <a:ln w="11430"/>
                <a:solidFill>
                  <a:srgbClr val="8E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41300" b="1" spc="50" dirty="0">
              <a:ln w="11430"/>
              <a:solidFill>
                <a:srgbClr val="8E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385" y="-1179512"/>
            <a:ext cx="3730509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3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23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395" y="980728"/>
            <a:ext cx="3453061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3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</a:t>
            </a:r>
            <a:endParaRPr lang="ru-RU" sz="23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13838" y="-1179512"/>
            <a:ext cx="3456075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3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</a:t>
            </a:r>
            <a:endParaRPr lang="ru-RU" sz="23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03625" y="1052736"/>
            <a:ext cx="2815194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3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</a:t>
            </a:r>
            <a:endParaRPr lang="ru-RU" sz="23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14979" y="2564904"/>
            <a:ext cx="3450047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39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39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3889" y="-1395536"/>
            <a:ext cx="3496470" cy="37702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3900" b="1" spc="50" dirty="0" err="1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</a:t>
            </a:r>
            <a:endParaRPr lang="ru-RU" sz="239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715" y="908720"/>
            <a:ext cx="3496470" cy="37702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3900" b="1" spc="50" dirty="0" err="1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</a:t>
            </a:r>
            <a:endParaRPr lang="ru-RU" sz="239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2726" y="-1323528"/>
            <a:ext cx="3730509" cy="37702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3900" b="1" spc="50" dirty="0" err="1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</a:t>
            </a:r>
            <a:endParaRPr lang="ru-RU" sz="239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6622" y="908720"/>
            <a:ext cx="3496470" cy="37702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3900" b="1" spc="50" dirty="0" err="1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</a:t>
            </a:r>
            <a:endParaRPr lang="ru-RU" sz="239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087737"/>
            <a:ext cx="2815194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3900" b="1" spc="50" dirty="0" err="1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ік</a:t>
            </a:r>
            <a:endParaRPr lang="ru-RU" sz="239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3087737"/>
            <a:ext cx="3324949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3900" b="1" spc="50" dirty="0" err="1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</a:t>
            </a:r>
            <a:endParaRPr lang="ru-RU" sz="239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29945" y="-675456"/>
            <a:ext cx="3496470" cy="37702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3900" b="1" spc="50" dirty="0" err="1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</a:t>
            </a:r>
            <a:endParaRPr lang="ru-RU" sz="239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128" y="-675456"/>
            <a:ext cx="3450047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3900" b="1" spc="50" dirty="0" err="1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39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400" y="1916832"/>
            <a:ext cx="3456075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3900" b="1" spc="50" dirty="0" err="1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</a:t>
            </a:r>
            <a:endParaRPr lang="ru-RU" sz="239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2778" y="1916832"/>
            <a:ext cx="3496470" cy="37702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3900" b="1" spc="50" dirty="0" err="1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</a:t>
            </a:r>
            <a:endParaRPr lang="ru-RU" sz="239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7113" y="-963488"/>
            <a:ext cx="3453061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3900" b="1" spc="50" dirty="0" err="1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</a:t>
            </a:r>
            <a:endParaRPr lang="ru-RU" sz="239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1755" y="-963488"/>
            <a:ext cx="3496470" cy="37702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3900" b="1" spc="50" dirty="0" err="1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</a:t>
            </a:r>
            <a:endParaRPr lang="ru-RU" sz="239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400" y="1844824"/>
            <a:ext cx="3730509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3900" b="1" spc="50" dirty="0" err="1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239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9602" y="1844824"/>
            <a:ext cx="3730509" cy="37702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3900" b="1" spc="50" dirty="0" err="1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</a:t>
            </a:r>
            <a:endParaRPr lang="ru-RU" sz="239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99852" y="-747464"/>
            <a:ext cx="2815194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3900" b="1" spc="50" dirty="0" err="1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</a:t>
            </a:r>
            <a:endParaRPr lang="ru-RU" sz="239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8404" y="-747464"/>
            <a:ext cx="2815194" cy="37702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3900" b="1" spc="50" dirty="0" err="1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ік</a:t>
            </a:r>
            <a:endParaRPr lang="ru-RU" sz="239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2866" y="2060848"/>
            <a:ext cx="3248646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3900" b="1" spc="50" dirty="0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</a:t>
            </a:r>
            <a:endParaRPr lang="ru-RU" sz="239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53226" y="2132856"/>
            <a:ext cx="3324949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3900" b="1" spc="50" dirty="0" err="1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</a:t>
            </a:r>
            <a:endParaRPr lang="ru-RU" sz="239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5576" y="0"/>
            <a:ext cx="3923928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сум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2924944"/>
            <a:ext cx="3970959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мис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1484784"/>
            <a:ext cx="2383986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ка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644008" y="2924944"/>
            <a:ext cx="1656184" cy="1224136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499992" y="1772816"/>
            <a:ext cx="1800200" cy="1008112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112</Words>
  <Application>Microsoft Office PowerPoint</Application>
  <PresentationFormat>Экран (4:3)</PresentationFormat>
  <Paragraphs>107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ViP</dc:creator>
  <cp:lastModifiedBy>ViP</cp:lastModifiedBy>
  <cp:revision>22</cp:revision>
  <dcterms:created xsi:type="dcterms:W3CDTF">2016-11-15T17:54:34Z</dcterms:created>
  <dcterms:modified xsi:type="dcterms:W3CDTF">2017-10-28T02:18:08Z</dcterms:modified>
</cp:coreProperties>
</file>