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60FBC"/>
    <a:srgbClr val="F913D8"/>
    <a:srgbClr val="14CDF8"/>
    <a:srgbClr val="3210FC"/>
    <a:srgbClr val="6600FF"/>
    <a:srgbClr val="FF00FF"/>
    <a:srgbClr val="127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4D244-4B49-4767-B5CF-50B3E114C8B7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9A44B765-9417-4913-BFBB-AC0376083614}">
      <dgm:prSet phldrT="[Текст]" custT="1"/>
      <dgm:spPr/>
      <dgm:t>
        <a:bodyPr/>
        <a:lstStyle/>
        <a:p>
          <a:r>
            <a:rPr lang="uk-UA" sz="2400" dirty="0"/>
            <a:t>СПІЛЬНА ДІЯЛЬНІСТЬ БІБЛІОТЕКИ І ВЧИТЕЛІВ</a:t>
          </a:r>
        </a:p>
      </dgm:t>
    </dgm:pt>
    <dgm:pt modelId="{854E06C8-8EA4-459E-8F95-17AFC7C8B442}" type="parTrans" cxnId="{F7630684-B4CA-4F50-9470-5F08A18A3292}">
      <dgm:prSet/>
      <dgm:spPr/>
      <dgm:t>
        <a:bodyPr/>
        <a:lstStyle/>
        <a:p>
          <a:endParaRPr lang="uk-UA"/>
        </a:p>
      </dgm:t>
    </dgm:pt>
    <dgm:pt modelId="{036B467D-59AF-4EC9-AC6D-3E06C6CCE3FB}" type="sibTrans" cxnId="{F7630684-B4CA-4F50-9470-5F08A18A3292}">
      <dgm:prSet/>
      <dgm:spPr/>
      <dgm:t>
        <a:bodyPr/>
        <a:lstStyle/>
        <a:p>
          <a:endParaRPr lang="uk-UA"/>
        </a:p>
      </dgm:t>
    </dgm:pt>
    <dgm:pt modelId="{54AB1787-45B6-4A1E-9FA2-94EFC994ECCB}">
      <dgm:prSet phldrT="[Текст]" custT="1"/>
      <dgm:spPr/>
      <dgm:t>
        <a:bodyPr/>
        <a:lstStyle/>
        <a:p>
          <a:r>
            <a:rPr lang="uk-UA" sz="2400" dirty="0"/>
            <a:t>БІБЛІОТЕЧНА СПРАВА ЯК РОЗВИТОК ЧИТАЦЬКИХ СМАКІВ</a:t>
          </a:r>
        </a:p>
      </dgm:t>
    </dgm:pt>
    <dgm:pt modelId="{EA3B9792-ADA3-4877-BBA1-7A687B83E1A9}" type="parTrans" cxnId="{10283A10-7D3B-4E5C-A12E-E0492DA4B23C}">
      <dgm:prSet/>
      <dgm:spPr/>
      <dgm:t>
        <a:bodyPr/>
        <a:lstStyle/>
        <a:p>
          <a:endParaRPr lang="uk-UA"/>
        </a:p>
      </dgm:t>
    </dgm:pt>
    <dgm:pt modelId="{B103E386-A9C9-4CBA-9A24-A82C8E211DAE}" type="sibTrans" cxnId="{10283A10-7D3B-4E5C-A12E-E0492DA4B23C}">
      <dgm:prSet/>
      <dgm:spPr/>
      <dgm:t>
        <a:bodyPr/>
        <a:lstStyle/>
        <a:p>
          <a:endParaRPr lang="uk-UA"/>
        </a:p>
      </dgm:t>
    </dgm:pt>
    <dgm:pt modelId="{4318AECB-D36A-4577-AF4E-80F82467A900}">
      <dgm:prSet phldrT="[Текст]" custT="1"/>
      <dgm:spPr/>
      <dgm:t>
        <a:bodyPr/>
        <a:lstStyle/>
        <a:p>
          <a:r>
            <a:rPr lang="uk-UA" sz="2400" dirty="0"/>
            <a:t>ВИХОВНА РОБОТА</a:t>
          </a:r>
        </a:p>
      </dgm:t>
    </dgm:pt>
    <dgm:pt modelId="{B6232887-378B-4FC5-8D65-7A7AFA2DF0FA}" type="parTrans" cxnId="{BA6E51BD-57CC-4B70-AF19-5983A86E020A}">
      <dgm:prSet/>
      <dgm:spPr/>
      <dgm:t>
        <a:bodyPr/>
        <a:lstStyle/>
        <a:p>
          <a:endParaRPr lang="uk-UA"/>
        </a:p>
      </dgm:t>
    </dgm:pt>
    <dgm:pt modelId="{E7030199-D681-4A50-AC75-9B24F5434B17}" type="sibTrans" cxnId="{BA6E51BD-57CC-4B70-AF19-5983A86E020A}">
      <dgm:prSet/>
      <dgm:spPr/>
      <dgm:t>
        <a:bodyPr/>
        <a:lstStyle/>
        <a:p>
          <a:endParaRPr lang="uk-UA"/>
        </a:p>
      </dgm:t>
    </dgm:pt>
    <dgm:pt modelId="{76D9D034-4752-406E-86FF-360AD40867D6}" type="pres">
      <dgm:prSet presAssocID="{9824D244-4B49-4767-B5CF-50B3E114C8B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B30F2F-1C50-47A3-9A46-9C74079015BB}" type="pres">
      <dgm:prSet presAssocID="{9A44B765-9417-4913-BFBB-AC0376083614}" presName="composite" presStyleCnt="0"/>
      <dgm:spPr/>
    </dgm:pt>
    <dgm:pt modelId="{1F3C7785-5849-4319-891C-524CAFFA8DF0}" type="pres">
      <dgm:prSet presAssocID="{9A44B765-9417-4913-BFBB-AC0376083614}" presName="imgShp" presStyleLbl="fgImgPlace1" presStyleIdx="0" presStyleCnt="3" custScaleX="261155" custScaleY="261155" custLinFactNeighborX="-12322" custLinFactNeighborY="-7458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2F8CF247-3613-4208-8F9E-C17B4EAF8E1E}" type="pres">
      <dgm:prSet presAssocID="{9A44B765-9417-4913-BFBB-AC0376083614}" presName="txShp" presStyleLbl="node1" presStyleIdx="0" presStyleCnt="3" custScaleY="155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3AA30B-6FEC-4862-838E-30C6B156B0FC}" type="pres">
      <dgm:prSet presAssocID="{036B467D-59AF-4EC9-AC6D-3E06C6CCE3FB}" presName="spacing" presStyleCnt="0"/>
      <dgm:spPr/>
    </dgm:pt>
    <dgm:pt modelId="{0785C9D7-9A76-4FB7-83DD-5EEA471534D9}" type="pres">
      <dgm:prSet presAssocID="{54AB1787-45B6-4A1E-9FA2-94EFC994ECCB}" presName="composite" presStyleCnt="0"/>
      <dgm:spPr/>
    </dgm:pt>
    <dgm:pt modelId="{6F87B695-F012-4577-A061-02EB6A7FD8B5}" type="pres">
      <dgm:prSet presAssocID="{54AB1787-45B6-4A1E-9FA2-94EFC994ECCB}" presName="imgShp" presStyleLbl="fgImgPlace1" presStyleIdx="1" presStyleCnt="3" custScaleX="261616" custScaleY="261616" custLinFactNeighborX="-13003" custLinFactNeighborY="-7422"/>
      <dgm:spPr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DD8832B0-4156-416B-95A9-064853FE40CF}" type="pres">
      <dgm:prSet presAssocID="{54AB1787-45B6-4A1E-9FA2-94EFC994ECCB}" presName="txShp" presStyleLbl="node1" presStyleIdx="1" presStyleCnt="3" custScaleY="202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19F1A7-DD1D-49C8-B39F-B44245F52469}" type="pres">
      <dgm:prSet presAssocID="{B103E386-A9C9-4CBA-9A24-A82C8E211DAE}" presName="spacing" presStyleCnt="0"/>
      <dgm:spPr/>
    </dgm:pt>
    <dgm:pt modelId="{068356F1-A220-4C08-BE7E-8766E7BE20F1}" type="pres">
      <dgm:prSet presAssocID="{4318AECB-D36A-4577-AF4E-80F82467A900}" presName="composite" presStyleCnt="0"/>
      <dgm:spPr/>
    </dgm:pt>
    <dgm:pt modelId="{E7AB5FF9-7099-4613-8CFF-248A13D4C7EE}" type="pres">
      <dgm:prSet presAssocID="{4318AECB-D36A-4577-AF4E-80F82467A900}" presName="imgShp" presStyleLbl="fgImgPlace1" presStyleIdx="2" presStyleCnt="3" custScaleX="254529" custScaleY="260820"/>
      <dgm:spPr>
        <a:blipFill>
          <a:blip xmlns:r="http://schemas.openxmlformats.org/officeDocument/2006/relationships" r:embed="rId3"/>
          <a:srcRect/>
          <a:stretch>
            <a:fillRect l="-22000" r="-22000"/>
          </a:stretch>
        </a:blipFill>
      </dgm:spPr>
    </dgm:pt>
    <dgm:pt modelId="{4EE8FBD8-1E7A-4572-A4E6-F4FA762B66BF}" type="pres">
      <dgm:prSet presAssocID="{4318AECB-D36A-4577-AF4E-80F82467A900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630684-B4CA-4F50-9470-5F08A18A3292}" srcId="{9824D244-4B49-4767-B5CF-50B3E114C8B7}" destId="{9A44B765-9417-4913-BFBB-AC0376083614}" srcOrd="0" destOrd="0" parTransId="{854E06C8-8EA4-459E-8F95-17AFC7C8B442}" sibTransId="{036B467D-59AF-4EC9-AC6D-3E06C6CCE3FB}"/>
    <dgm:cxn modelId="{BA6E51BD-57CC-4B70-AF19-5983A86E020A}" srcId="{9824D244-4B49-4767-B5CF-50B3E114C8B7}" destId="{4318AECB-D36A-4577-AF4E-80F82467A900}" srcOrd="2" destOrd="0" parTransId="{B6232887-378B-4FC5-8D65-7A7AFA2DF0FA}" sibTransId="{E7030199-D681-4A50-AC75-9B24F5434B17}"/>
    <dgm:cxn modelId="{294A799F-4761-49B3-9EAB-E88B6D1EE88E}" type="presOf" srcId="{4318AECB-D36A-4577-AF4E-80F82467A900}" destId="{4EE8FBD8-1E7A-4572-A4E6-F4FA762B66BF}" srcOrd="0" destOrd="0" presId="urn:microsoft.com/office/officeart/2005/8/layout/vList3"/>
    <dgm:cxn modelId="{10283A10-7D3B-4E5C-A12E-E0492DA4B23C}" srcId="{9824D244-4B49-4767-B5CF-50B3E114C8B7}" destId="{54AB1787-45B6-4A1E-9FA2-94EFC994ECCB}" srcOrd="1" destOrd="0" parTransId="{EA3B9792-ADA3-4877-BBA1-7A687B83E1A9}" sibTransId="{B103E386-A9C9-4CBA-9A24-A82C8E211DAE}"/>
    <dgm:cxn modelId="{7E0A04E6-7CFB-4727-934E-DA79BE5D5789}" type="presOf" srcId="{54AB1787-45B6-4A1E-9FA2-94EFC994ECCB}" destId="{DD8832B0-4156-416B-95A9-064853FE40CF}" srcOrd="0" destOrd="0" presId="urn:microsoft.com/office/officeart/2005/8/layout/vList3"/>
    <dgm:cxn modelId="{1182A66A-CF77-4AF5-855F-EAD496681DAB}" type="presOf" srcId="{9A44B765-9417-4913-BFBB-AC0376083614}" destId="{2F8CF247-3613-4208-8F9E-C17B4EAF8E1E}" srcOrd="0" destOrd="0" presId="urn:microsoft.com/office/officeart/2005/8/layout/vList3"/>
    <dgm:cxn modelId="{E5843348-B1A0-45D2-A27F-F740A5816BF9}" type="presOf" srcId="{9824D244-4B49-4767-B5CF-50B3E114C8B7}" destId="{76D9D034-4752-406E-86FF-360AD40867D6}" srcOrd="0" destOrd="0" presId="urn:microsoft.com/office/officeart/2005/8/layout/vList3"/>
    <dgm:cxn modelId="{DAEB7600-92EE-4E9E-951B-F10944D96A67}" type="presParOf" srcId="{76D9D034-4752-406E-86FF-360AD40867D6}" destId="{EFB30F2F-1C50-47A3-9A46-9C74079015BB}" srcOrd="0" destOrd="0" presId="urn:microsoft.com/office/officeart/2005/8/layout/vList3"/>
    <dgm:cxn modelId="{EF8CA61C-FB00-4B7D-88E5-A10B14797180}" type="presParOf" srcId="{EFB30F2F-1C50-47A3-9A46-9C74079015BB}" destId="{1F3C7785-5849-4319-891C-524CAFFA8DF0}" srcOrd="0" destOrd="0" presId="urn:microsoft.com/office/officeart/2005/8/layout/vList3"/>
    <dgm:cxn modelId="{86BE775F-72A8-49D9-B2A3-80A0595E7DE3}" type="presParOf" srcId="{EFB30F2F-1C50-47A3-9A46-9C74079015BB}" destId="{2F8CF247-3613-4208-8F9E-C17B4EAF8E1E}" srcOrd="1" destOrd="0" presId="urn:microsoft.com/office/officeart/2005/8/layout/vList3"/>
    <dgm:cxn modelId="{9A35EDA2-E451-4945-BD4C-C4D10AA32B64}" type="presParOf" srcId="{76D9D034-4752-406E-86FF-360AD40867D6}" destId="{BD3AA30B-6FEC-4862-838E-30C6B156B0FC}" srcOrd="1" destOrd="0" presId="urn:microsoft.com/office/officeart/2005/8/layout/vList3"/>
    <dgm:cxn modelId="{E32F9FAF-FEBC-4C26-9CC4-18E8EB528CDE}" type="presParOf" srcId="{76D9D034-4752-406E-86FF-360AD40867D6}" destId="{0785C9D7-9A76-4FB7-83DD-5EEA471534D9}" srcOrd="2" destOrd="0" presId="urn:microsoft.com/office/officeart/2005/8/layout/vList3"/>
    <dgm:cxn modelId="{4080C383-42A8-4B9F-98AE-BB8F5980773F}" type="presParOf" srcId="{0785C9D7-9A76-4FB7-83DD-5EEA471534D9}" destId="{6F87B695-F012-4577-A061-02EB6A7FD8B5}" srcOrd="0" destOrd="0" presId="urn:microsoft.com/office/officeart/2005/8/layout/vList3"/>
    <dgm:cxn modelId="{078BDD2F-D21E-4A98-976A-B5A29AD8C522}" type="presParOf" srcId="{0785C9D7-9A76-4FB7-83DD-5EEA471534D9}" destId="{DD8832B0-4156-416B-95A9-064853FE40CF}" srcOrd="1" destOrd="0" presId="urn:microsoft.com/office/officeart/2005/8/layout/vList3"/>
    <dgm:cxn modelId="{1DA9587E-C4B9-43FB-84A7-B096F72E75DF}" type="presParOf" srcId="{76D9D034-4752-406E-86FF-360AD40867D6}" destId="{F919F1A7-DD1D-49C8-B39F-B44245F52469}" srcOrd="3" destOrd="0" presId="urn:microsoft.com/office/officeart/2005/8/layout/vList3"/>
    <dgm:cxn modelId="{6B676323-0B97-4832-8244-A265D065813A}" type="presParOf" srcId="{76D9D034-4752-406E-86FF-360AD40867D6}" destId="{068356F1-A220-4C08-BE7E-8766E7BE20F1}" srcOrd="4" destOrd="0" presId="urn:microsoft.com/office/officeart/2005/8/layout/vList3"/>
    <dgm:cxn modelId="{E886F0BB-6126-4A42-AD8F-161252793AF8}" type="presParOf" srcId="{068356F1-A220-4C08-BE7E-8766E7BE20F1}" destId="{E7AB5FF9-7099-4613-8CFF-248A13D4C7EE}" srcOrd="0" destOrd="0" presId="urn:microsoft.com/office/officeart/2005/8/layout/vList3"/>
    <dgm:cxn modelId="{34D75FBE-B3F2-473B-8921-291062FE93EE}" type="presParOf" srcId="{068356F1-A220-4C08-BE7E-8766E7BE20F1}" destId="{4EE8FBD8-1E7A-4572-A4E6-F4FA762B66B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C7A570-CF2D-4DB7-A408-88E50289371D}" type="doc">
      <dgm:prSet loTypeId="urn:microsoft.com/office/officeart/2005/8/layout/cycle6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4E72BD64-FFF6-4BE7-8199-3E387055B206}">
      <dgm:prSet phldrT="[Текст]" custT="1"/>
      <dgm:spPr/>
      <dgm:t>
        <a:bodyPr/>
        <a:lstStyle/>
        <a:p>
          <a:r>
            <a:rPr lang="uk-UA" sz="2400" dirty="0"/>
            <a:t>МАСОВІ ФОРМИ РОБОТИ</a:t>
          </a:r>
        </a:p>
      </dgm:t>
    </dgm:pt>
    <dgm:pt modelId="{3D29F070-A286-48DF-8DA2-B2E516EA90BD}" type="parTrans" cxnId="{0AF8209C-B1E7-4C53-B50B-3F532D5E147F}">
      <dgm:prSet/>
      <dgm:spPr/>
      <dgm:t>
        <a:bodyPr/>
        <a:lstStyle/>
        <a:p>
          <a:endParaRPr lang="uk-UA"/>
        </a:p>
      </dgm:t>
    </dgm:pt>
    <dgm:pt modelId="{1340B806-7618-4EFB-9673-CE15FE71FC50}" type="sibTrans" cxnId="{0AF8209C-B1E7-4C53-B50B-3F532D5E147F}">
      <dgm:prSet/>
      <dgm:spPr/>
      <dgm:t>
        <a:bodyPr/>
        <a:lstStyle/>
        <a:p>
          <a:endParaRPr lang="uk-UA"/>
        </a:p>
      </dgm:t>
    </dgm:pt>
    <dgm:pt modelId="{5C58FE9B-BB9A-47D6-8F5E-5458AEA00EBF}">
      <dgm:prSet phldrT="[Текст]" custT="1"/>
      <dgm:spPr/>
      <dgm:t>
        <a:bodyPr/>
        <a:lstStyle/>
        <a:p>
          <a:r>
            <a:rPr lang="uk-UA" sz="2400" dirty="0"/>
            <a:t>ОРГАНІЗАЦІЮ РОБОТИ БІБЛІОТЕЧНИХ ГУРТКІВ</a:t>
          </a:r>
        </a:p>
      </dgm:t>
    </dgm:pt>
    <dgm:pt modelId="{DAAE5CF7-7868-47B2-BFBF-9CA1D4103949}" type="parTrans" cxnId="{2E9746A8-EAA0-4C6A-855B-B7E602844320}">
      <dgm:prSet/>
      <dgm:spPr/>
      <dgm:t>
        <a:bodyPr/>
        <a:lstStyle/>
        <a:p>
          <a:endParaRPr lang="uk-UA"/>
        </a:p>
      </dgm:t>
    </dgm:pt>
    <dgm:pt modelId="{683FD698-4DC5-42D8-9029-49C93A065D5C}" type="sibTrans" cxnId="{2E9746A8-EAA0-4C6A-855B-B7E602844320}">
      <dgm:prSet/>
      <dgm:spPr/>
      <dgm:t>
        <a:bodyPr/>
        <a:lstStyle/>
        <a:p>
          <a:endParaRPr lang="uk-UA"/>
        </a:p>
      </dgm:t>
    </dgm:pt>
    <dgm:pt modelId="{2DDE5145-AF5E-4A0C-BC01-C91516E88C06}">
      <dgm:prSet phldrT="[Текст]" custT="1"/>
      <dgm:spPr/>
      <dgm:t>
        <a:bodyPr/>
        <a:lstStyle/>
        <a:p>
          <a:r>
            <a:rPr lang="uk-UA" sz="2400" dirty="0"/>
            <a:t>БІБЛІОТЕЧНІ УРОКИ</a:t>
          </a:r>
        </a:p>
      </dgm:t>
    </dgm:pt>
    <dgm:pt modelId="{6024DCF8-EB60-4971-BDD6-D130C38A2A21}" type="parTrans" cxnId="{023C38F1-7F80-4B00-B3C6-044E227308C3}">
      <dgm:prSet/>
      <dgm:spPr/>
      <dgm:t>
        <a:bodyPr/>
        <a:lstStyle/>
        <a:p>
          <a:endParaRPr lang="uk-UA"/>
        </a:p>
      </dgm:t>
    </dgm:pt>
    <dgm:pt modelId="{36057292-220B-4462-BAE9-A854CE4C94CD}" type="sibTrans" cxnId="{023C38F1-7F80-4B00-B3C6-044E227308C3}">
      <dgm:prSet/>
      <dgm:spPr/>
      <dgm:t>
        <a:bodyPr/>
        <a:lstStyle/>
        <a:p>
          <a:endParaRPr lang="uk-UA"/>
        </a:p>
      </dgm:t>
    </dgm:pt>
    <dgm:pt modelId="{83307C44-6236-4ABD-980A-3965076F4177}">
      <dgm:prSet phldrT="[Текст]" custT="1"/>
      <dgm:spPr/>
      <dgm:t>
        <a:bodyPr/>
        <a:lstStyle/>
        <a:p>
          <a:r>
            <a:rPr lang="uk-UA" sz="2400" dirty="0"/>
            <a:t>ІНДИВІДУАЛЬНУ РОБОТУ</a:t>
          </a:r>
        </a:p>
      </dgm:t>
    </dgm:pt>
    <dgm:pt modelId="{F9CFC367-8835-4E49-BD5D-B37B0950B673}" type="parTrans" cxnId="{FD460F8F-EAF9-49BF-A176-829D4CBA02C0}">
      <dgm:prSet/>
      <dgm:spPr/>
      <dgm:t>
        <a:bodyPr/>
        <a:lstStyle/>
        <a:p>
          <a:endParaRPr lang="uk-UA"/>
        </a:p>
      </dgm:t>
    </dgm:pt>
    <dgm:pt modelId="{6E7313AF-BCFA-405A-A1D4-D8E17FA738FC}" type="sibTrans" cxnId="{FD460F8F-EAF9-49BF-A176-829D4CBA02C0}">
      <dgm:prSet/>
      <dgm:spPr/>
      <dgm:t>
        <a:bodyPr/>
        <a:lstStyle/>
        <a:p>
          <a:endParaRPr lang="uk-UA"/>
        </a:p>
      </dgm:t>
    </dgm:pt>
    <dgm:pt modelId="{37DA6925-3B37-4C07-B5F6-AE25A7A1A547}">
      <dgm:prSet phldrT="[Текст]" custT="1"/>
      <dgm:spPr/>
      <dgm:t>
        <a:bodyPr/>
        <a:lstStyle/>
        <a:p>
          <a:r>
            <a:rPr lang="uk-UA" sz="2400" dirty="0"/>
            <a:t>СТВОРЕННЯ БІБЛІОТЕЧНИХ ІНФОРМАЦІЙНИХ КУТОЧКІВ</a:t>
          </a:r>
        </a:p>
      </dgm:t>
    </dgm:pt>
    <dgm:pt modelId="{1F827378-B5A5-4A31-9BE6-1C6977591062}" type="parTrans" cxnId="{F7470AC1-57F3-4E9D-9274-22ADF9B79C9A}">
      <dgm:prSet/>
      <dgm:spPr/>
      <dgm:t>
        <a:bodyPr/>
        <a:lstStyle/>
        <a:p>
          <a:endParaRPr lang="uk-UA"/>
        </a:p>
      </dgm:t>
    </dgm:pt>
    <dgm:pt modelId="{6D9B7834-7F5D-43BA-8734-DD3F8035E623}" type="sibTrans" cxnId="{F7470AC1-57F3-4E9D-9274-22ADF9B79C9A}">
      <dgm:prSet/>
      <dgm:spPr/>
      <dgm:t>
        <a:bodyPr/>
        <a:lstStyle/>
        <a:p>
          <a:endParaRPr lang="uk-UA"/>
        </a:p>
      </dgm:t>
    </dgm:pt>
    <dgm:pt modelId="{00C2E401-34CC-4E2D-9B37-46350C6B2F97}" type="pres">
      <dgm:prSet presAssocID="{B8C7A570-CF2D-4DB7-A408-88E50289371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045EDD-BE2C-4136-9C1D-C9C226C3AE5B}" type="pres">
      <dgm:prSet presAssocID="{4E72BD64-FFF6-4BE7-8199-3E387055B206}" presName="node" presStyleLbl="node1" presStyleIdx="0" presStyleCnt="5" custScaleX="181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2CD575-137F-476E-A3D6-FAD3312C38C6}" type="pres">
      <dgm:prSet presAssocID="{4E72BD64-FFF6-4BE7-8199-3E387055B206}" presName="spNode" presStyleCnt="0"/>
      <dgm:spPr/>
    </dgm:pt>
    <dgm:pt modelId="{00C42407-FFB8-4403-9916-0AD902E7E08E}" type="pres">
      <dgm:prSet presAssocID="{1340B806-7618-4EFB-9673-CE15FE71FC50}" presName="sibTrans" presStyleLbl="sibTrans1D1" presStyleIdx="0" presStyleCnt="5"/>
      <dgm:spPr/>
      <dgm:t>
        <a:bodyPr/>
        <a:lstStyle/>
        <a:p>
          <a:endParaRPr lang="ru-RU"/>
        </a:p>
      </dgm:t>
    </dgm:pt>
    <dgm:pt modelId="{AF40958A-E3BC-4387-A0B2-3C2A54191033}" type="pres">
      <dgm:prSet presAssocID="{5C58FE9B-BB9A-47D6-8F5E-5458AEA00EBF}" presName="node" presStyleLbl="node1" presStyleIdx="1" presStyleCnt="5" custScaleX="210183" custScaleY="171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60AA9E-1713-498E-BF91-1F41BB18F252}" type="pres">
      <dgm:prSet presAssocID="{5C58FE9B-BB9A-47D6-8F5E-5458AEA00EBF}" presName="spNode" presStyleCnt="0"/>
      <dgm:spPr/>
    </dgm:pt>
    <dgm:pt modelId="{3F3F3503-E443-4E20-A3FF-C7099DAEBA82}" type="pres">
      <dgm:prSet presAssocID="{683FD698-4DC5-42D8-9029-49C93A065D5C}" presName="sibTrans" presStyleLbl="sibTrans1D1" presStyleIdx="1" presStyleCnt="5"/>
      <dgm:spPr/>
      <dgm:t>
        <a:bodyPr/>
        <a:lstStyle/>
        <a:p>
          <a:endParaRPr lang="ru-RU"/>
        </a:p>
      </dgm:t>
    </dgm:pt>
    <dgm:pt modelId="{A421EB20-D56B-4B21-BF5A-D20BC11E80EB}" type="pres">
      <dgm:prSet presAssocID="{2DDE5145-AF5E-4A0C-BC01-C91516E88C06}" presName="node" presStyleLbl="node1" presStyleIdx="2" presStyleCnt="5" custScaleX="185266" custRadScaleRad="93994" custRadScaleInc="-3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A6335-5BAE-42B0-A857-1F1C329F9896}" type="pres">
      <dgm:prSet presAssocID="{2DDE5145-AF5E-4A0C-BC01-C91516E88C06}" presName="spNode" presStyleCnt="0"/>
      <dgm:spPr/>
    </dgm:pt>
    <dgm:pt modelId="{9B7FB85B-0F81-411F-9E92-7E1AC2D43AF6}" type="pres">
      <dgm:prSet presAssocID="{36057292-220B-4462-BAE9-A854CE4C94CD}" presName="sibTrans" presStyleLbl="sibTrans1D1" presStyleIdx="2" presStyleCnt="5"/>
      <dgm:spPr/>
      <dgm:t>
        <a:bodyPr/>
        <a:lstStyle/>
        <a:p>
          <a:endParaRPr lang="ru-RU"/>
        </a:p>
      </dgm:t>
    </dgm:pt>
    <dgm:pt modelId="{0FFD976A-7C36-4ECD-B9BD-AB0945886A11}" type="pres">
      <dgm:prSet presAssocID="{83307C44-6236-4ABD-980A-3965076F4177}" presName="node" presStyleLbl="node1" presStyleIdx="3" presStyleCnt="5" custScaleX="192683" custRadScaleRad="107416" custRadScaleInc="60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4813DA-E719-4BD8-B2C2-72E0EFF6D4CE}" type="pres">
      <dgm:prSet presAssocID="{83307C44-6236-4ABD-980A-3965076F4177}" presName="spNode" presStyleCnt="0"/>
      <dgm:spPr/>
    </dgm:pt>
    <dgm:pt modelId="{0EEA3F2B-983E-44A5-A59C-39A0A6C2FDD3}" type="pres">
      <dgm:prSet presAssocID="{6E7313AF-BCFA-405A-A1D4-D8E17FA738FC}" presName="sibTrans" presStyleLbl="sibTrans1D1" presStyleIdx="3" presStyleCnt="5"/>
      <dgm:spPr/>
      <dgm:t>
        <a:bodyPr/>
        <a:lstStyle/>
        <a:p>
          <a:endParaRPr lang="ru-RU"/>
        </a:p>
      </dgm:t>
    </dgm:pt>
    <dgm:pt modelId="{A576926F-3D5A-47ED-A315-CCEBF9203F88}" type="pres">
      <dgm:prSet presAssocID="{37DA6925-3B37-4C07-B5F6-AE25A7A1A547}" presName="node" presStyleLbl="node1" presStyleIdx="4" presStyleCnt="5" custScaleX="213177" custScaleY="174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663D5-87E8-4EA5-8E8E-46F35E0596E1}" type="pres">
      <dgm:prSet presAssocID="{37DA6925-3B37-4C07-B5F6-AE25A7A1A547}" presName="spNode" presStyleCnt="0"/>
      <dgm:spPr/>
    </dgm:pt>
    <dgm:pt modelId="{362418D2-C7BD-43CE-99AE-B11FA5673985}" type="pres">
      <dgm:prSet presAssocID="{6D9B7834-7F5D-43BA-8734-DD3F8035E623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F20278BF-087C-42F1-B1A6-23A2F8CDBBC9}" type="presOf" srcId="{B8C7A570-CF2D-4DB7-A408-88E50289371D}" destId="{00C2E401-34CC-4E2D-9B37-46350C6B2F97}" srcOrd="0" destOrd="0" presId="urn:microsoft.com/office/officeart/2005/8/layout/cycle6"/>
    <dgm:cxn modelId="{FD460F8F-EAF9-49BF-A176-829D4CBA02C0}" srcId="{B8C7A570-CF2D-4DB7-A408-88E50289371D}" destId="{83307C44-6236-4ABD-980A-3965076F4177}" srcOrd="3" destOrd="0" parTransId="{F9CFC367-8835-4E49-BD5D-B37B0950B673}" sibTransId="{6E7313AF-BCFA-405A-A1D4-D8E17FA738FC}"/>
    <dgm:cxn modelId="{FE9089E4-8C22-43E9-8C25-83271FBBA20B}" type="presOf" srcId="{36057292-220B-4462-BAE9-A854CE4C94CD}" destId="{9B7FB85B-0F81-411F-9E92-7E1AC2D43AF6}" srcOrd="0" destOrd="0" presId="urn:microsoft.com/office/officeart/2005/8/layout/cycle6"/>
    <dgm:cxn modelId="{9F255661-3B14-4629-9AF8-BC8ACB7D7ABC}" type="presOf" srcId="{37DA6925-3B37-4C07-B5F6-AE25A7A1A547}" destId="{A576926F-3D5A-47ED-A315-CCEBF9203F88}" srcOrd="0" destOrd="0" presId="urn:microsoft.com/office/officeart/2005/8/layout/cycle6"/>
    <dgm:cxn modelId="{2E9746A8-EAA0-4C6A-855B-B7E602844320}" srcId="{B8C7A570-CF2D-4DB7-A408-88E50289371D}" destId="{5C58FE9B-BB9A-47D6-8F5E-5458AEA00EBF}" srcOrd="1" destOrd="0" parTransId="{DAAE5CF7-7868-47B2-BFBF-9CA1D4103949}" sibTransId="{683FD698-4DC5-42D8-9029-49C93A065D5C}"/>
    <dgm:cxn modelId="{023C38F1-7F80-4B00-B3C6-044E227308C3}" srcId="{B8C7A570-CF2D-4DB7-A408-88E50289371D}" destId="{2DDE5145-AF5E-4A0C-BC01-C91516E88C06}" srcOrd="2" destOrd="0" parTransId="{6024DCF8-EB60-4971-BDD6-D130C38A2A21}" sibTransId="{36057292-220B-4462-BAE9-A854CE4C94CD}"/>
    <dgm:cxn modelId="{E857DD1D-17F5-48EC-9979-B619C7A11389}" type="presOf" srcId="{683FD698-4DC5-42D8-9029-49C93A065D5C}" destId="{3F3F3503-E443-4E20-A3FF-C7099DAEBA82}" srcOrd="0" destOrd="0" presId="urn:microsoft.com/office/officeart/2005/8/layout/cycle6"/>
    <dgm:cxn modelId="{0AF8209C-B1E7-4C53-B50B-3F532D5E147F}" srcId="{B8C7A570-CF2D-4DB7-A408-88E50289371D}" destId="{4E72BD64-FFF6-4BE7-8199-3E387055B206}" srcOrd="0" destOrd="0" parTransId="{3D29F070-A286-48DF-8DA2-B2E516EA90BD}" sibTransId="{1340B806-7618-4EFB-9673-CE15FE71FC50}"/>
    <dgm:cxn modelId="{7142C28D-DFFF-461D-A122-4E6D8252E48A}" type="presOf" srcId="{4E72BD64-FFF6-4BE7-8199-3E387055B206}" destId="{32045EDD-BE2C-4136-9C1D-C9C226C3AE5B}" srcOrd="0" destOrd="0" presId="urn:microsoft.com/office/officeart/2005/8/layout/cycle6"/>
    <dgm:cxn modelId="{A7FFC2FD-BB0F-48F0-8BB8-724ACEAE53A0}" type="presOf" srcId="{6D9B7834-7F5D-43BA-8734-DD3F8035E623}" destId="{362418D2-C7BD-43CE-99AE-B11FA5673985}" srcOrd="0" destOrd="0" presId="urn:microsoft.com/office/officeart/2005/8/layout/cycle6"/>
    <dgm:cxn modelId="{69FD0953-9DA2-46B8-AE7D-903A39188338}" type="presOf" srcId="{6E7313AF-BCFA-405A-A1D4-D8E17FA738FC}" destId="{0EEA3F2B-983E-44A5-A59C-39A0A6C2FDD3}" srcOrd="0" destOrd="0" presId="urn:microsoft.com/office/officeart/2005/8/layout/cycle6"/>
    <dgm:cxn modelId="{59A34EEE-27FE-4EEA-8C6A-D4DC54AFA563}" type="presOf" srcId="{83307C44-6236-4ABD-980A-3965076F4177}" destId="{0FFD976A-7C36-4ECD-B9BD-AB0945886A11}" srcOrd="0" destOrd="0" presId="urn:microsoft.com/office/officeart/2005/8/layout/cycle6"/>
    <dgm:cxn modelId="{046DF2E8-0F9D-4406-9123-3E807AD27DEE}" type="presOf" srcId="{5C58FE9B-BB9A-47D6-8F5E-5458AEA00EBF}" destId="{AF40958A-E3BC-4387-A0B2-3C2A54191033}" srcOrd="0" destOrd="0" presId="urn:microsoft.com/office/officeart/2005/8/layout/cycle6"/>
    <dgm:cxn modelId="{F7470AC1-57F3-4E9D-9274-22ADF9B79C9A}" srcId="{B8C7A570-CF2D-4DB7-A408-88E50289371D}" destId="{37DA6925-3B37-4C07-B5F6-AE25A7A1A547}" srcOrd="4" destOrd="0" parTransId="{1F827378-B5A5-4A31-9BE6-1C6977591062}" sibTransId="{6D9B7834-7F5D-43BA-8734-DD3F8035E623}"/>
    <dgm:cxn modelId="{103A193D-6A7E-4AD5-BDA4-63B860E23BDB}" type="presOf" srcId="{2DDE5145-AF5E-4A0C-BC01-C91516E88C06}" destId="{A421EB20-D56B-4B21-BF5A-D20BC11E80EB}" srcOrd="0" destOrd="0" presId="urn:microsoft.com/office/officeart/2005/8/layout/cycle6"/>
    <dgm:cxn modelId="{D3259210-34D7-4B5C-BEE6-D6E0658B8BC4}" type="presOf" srcId="{1340B806-7618-4EFB-9673-CE15FE71FC50}" destId="{00C42407-FFB8-4403-9916-0AD902E7E08E}" srcOrd="0" destOrd="0" presId="urn:microsoft.com/office/officeart/2005/8/layout/cycle6"/>
    <dgm:cxn modelId="{30C6E63B-AAD0-47F3-B7CA-1D872B8F3AA8}" type="presParOf" srcId="{00C2E401-34CC-4E2D-9B37-46350C6B2F97}" destId="{32045EDD-BE2C-4136-9C1D-C9C226C3AE5B}" srcOrd="0" destOrd="0" presId="urn:microsoft.com/office/officeart/2005/8/layout/cycle6"/>
    <dgm:cxn modelId="{F02DA64A-C119-4DD7-8D69-DD95B0954CDF}" type="presParOf" srcId="{00C2E401-34CC-4E2D-9B37-46350C6B2F97}" destId="{C12CD575-137F-476E-A3D6-FAD3312C38C6}" srcOrd="1" destOrd="0" presId="urn:microsoft.com/office/officeart/2005/8/layout/cycle6"/>
    <dgm:cxn modelId="{7F1D468B-81B8-4EFC-BBF5-769BD35B19E4}" type="presParOf" srcId="{00C2E401-34CC-4E2D-9B37-46350C6B2F97}" destId="{00C42407-FFB8-4403-9916-0AD902E7E08E}" srcOrd="2" destOrd="0" presId="urn:microsoft.com/office/officeart/2005/8/layout/cycle6"/>
    <dgm:cxn modelId="{54EF86E6-2846-486A-AD04-F26702A2E28A}" type="presParOf" srcId="{00C2E401-34CC-4E2D-9B37-46350C6B2F97}" destId="{AF40958A-E3BC-4387-A0B2-3C2A54191033}" srcOrd="3" destOrd="0" presId="urn:microsoft.com/office/officeart/2005/8/layout/cycle6"/>
    <dgm:cxn modelId="{9395A3CC-5088-4090-9F7E-4094A0061807}" type="presParOf" srcId="{00C2E401-34CC-4E2D-9B37-46350C6B2F97}" destId="{4760AA9E-1713-498E-BF91-1F41BB18F252}" srcOrd="4" destOrd="0" presId="urn:microsoft.com/office/officeart/2005/8/layout/cycle6"/>
    <dgm:cxn modelId="{B37FA7D2-59D5-45B0-BC9C-412C93825414}" type="presParOf" srcId="{00C2E401-34CC-4E2D-9B37-46350C6B2F97}" destId="{3F3F3503-E443-4E20-A3FF-C7099DAEBA82}" srcOrd="5" destOrd="0" presId="urn:microsoft.com/office/officeart/2005/8/layout/cycle6"/>
    <dgm:cxn modelId="{F94AE688-D27F-44E7-A205-2DE68BCAD34B}" type="presParOf" srcId="{00C2E401-34CC-4E2D-9B37-46350C6B2F97}" destId="{A421EB20-D56B-4B21-BF5A-D20BC11E80EB}" srcOrd="6" destOrd="0" presId="urn:microsoft.com/office/officeart/2005/8/layout/cycle6"/>
    <dgm:cxn modelId="{0DA53BD6-2460-49C0-847B-508DC30BC46C}" type="presParOf" srcId="{00C2E401-34CC-4E2D-9B37-46350C6B2F97}" destId="{CF4A6335-5BAE-42B0-A857-1F1C329F9896}" srcOrd="7" destOrd="0" presId="urn:microsoft.com/office/officeart/2005/8/layout/cycle6"/>
    <dgm:cxn modelId="{D2D61F03-B37B-4FF8-9CDE-2A44A2332562}" type="presParOf" srcId="{00C2E401-34CC-4E2D-9B37-46350C6B2F97}" destId="{9B7FB85B-0F81-411F-9E92-7E1AC2D43AF6}" srcOrd="8" destOrd="0" presId="urn:microsoft.com/office/officeart/2005/8/layout/cycle6"/>
    <dgm:cxn modelId="{38F331A4-6957-4AD1-B3DB-4D37BD5AB3CB}" type="presParOf" srcId="{00C2E401-34CC-4E2D-9B37-46350C6B2F97}" destId="{0FFD976A-7C36-4ECD-B9BD-AB0945886A11}" srcOrd="9" destOrd="0" presId="urn:microsoft.com/office/officeart/2005/8/layout/cycle6"/>
    <dgm:cxn modelId="{7673298A-265F-4A33-B262-33EE3C864612}" type="presParOf" srcId="{00C2E401-34CC-4E2D-9B37-46350C6B2F97}" destId="{4A4813DA-E719-4BD8-B2C2-72E0EFF6D4CE}" srcOrd="10" destOrd="0" presId="urn:microsoft.com/office/officeart/2005/8/layout/cycle6"/>
    <dgm:cxn modelId="{E1CD0287-9108-45F6-A2A2-03EA421F492C}" type="presParOf" srcId="{00C2E401-34CC-4E2D-9B37-46350C6B2F97}" destId="{0EEA3F2B-983E-44A5-A59C-39A0A6C2FDD3}" srcOrd="11" destOrd="0" presId="urn:microsoft.com/office/officeart/2005/8/layout/cycle6"/>
    <dgm:cxn modelId="{C4B7212C-5236-4B4E-9639-A988E3ED2BA5}" type="presParOf" srcId="{00C2E401-34CC-4E2D-9B37-46350C6B2F97}" destId="{A576926F-3D5A-47ED-A315-CCEBF9203F88}" srcOrd="12" destOrd="0" presId="urn:microsoft.com/office/officeart/2005/8/layout/cycle6"/>
    <dgm:cxn modelId="{59B1752C-C79C-4C72-9877-A2229A4231B6}" type="presParOf" srcId="{00C2E401-34CC-4E2D-9B37-46350C6B2F97}" destId="{EE3663D5-87E8-4EA5-8E8E-46F35E0596E1}" srcOrd="13" destOrd="0" presId="urn:microsoft.com/office/officeart/2005/8/layout/cycle6"/>
    <dgm:cxn modelId="{01D1CCCB-E64C-43FC-8E19-C0A3D5FF63CA}" type="presParOf" srcId="{00C2E401-34CC-4E2D-9B37-46350C6B2F97}" destId="{362418D2-C7BD-43CE-99AE-B11FA567398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CF247-3613-4208-8F9E-C17B4EAF8E1E}">
      <dsp:nvSpPr>
        <dsp:cNvPr id="0" name=""/>
        <dsp:cNvSpPr/>
      </dsp:nvSpPr>
      <dsp:spPr>
        <a:xfrm rot="10800000">
          <a:off x="1354079" y="271218"/>
          <a:ext cx="4053840" cy="792369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91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СПІЛЬНА ДІЯЛЬНІСТЬ БІБЛІОТЕКИ І ВЧИТЕЛІВ</a:t>
          </a:r>
        </a:p>
      </dsp:txBody>
      <dsp:txXfrm rot="10800000">
        <a:off x="1552171" y="271218"/>
        <a:ext cx="3855748" cy="792369"/>
      </dsp:txXfrm>
    </dsp:sp>
    <dsp:sp modelId="{1F3C7785-5849-4319-891C-524CAFFA8DF0}">
      <dsp:nvSpPr>
        <dsp:cNvPr id="0" name=""/>
        <dsp:cNvSpPr/>
      </dsp:nvSpPr>
      <dsp:spPr>
        <a:xfrm>
          <a:off x="625233" y="0"/>
          <a:ext cx="1331998" cy="133199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832B0-4156-416B-95A9-064853FE40CF}">
      <dsp:nvSpPr>
        <dsp:cNvPr id="0" name=""/>
        <dsp:cNvSpPr/>
      </dsp:nvSpPr>
      <dsp:spPr>
        <a:xfrm rot="10800000">
          <a:off x="1354667" y="1636960"/>
          <a:ext cx="4053840" cy="1031737"/>
        </a:xfrm>
        <a:prstGeom prst="homePlat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91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БІБЛІОТЕЧНА СПРАВА ЯК РОЗВИТОК ЧИТАЦЬКИХ СМАКІВ</a:t>
          </a:r>
        </a:p>
      </dsp:txBody>
      <dsp:txXfrm rot="10800000">
        <a:off x="1612601" y="1636960"/>
        <a:ext cx="3795906" cy="1031737"/>
      </dsp:txXfrm>
    </dsp:sp>
    <dsp:sp modelId="{6F87B695-F012-4577-A061-02EB6A7FD8B5}">
      <dsp:nvSpPr>
        <dsp:cNvPr id="0" name=""/>
        <dsp:cNvSpPr/>
      </dsp:nvSpPr>
      <dsp:spPr>
        <a:xfrm>
          <a:off x="621171" y="1447799"/>
          <a:ext cx="1334349" cy="1334349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E8FBD8-1E7A-4572-A4E6-F4FA762B66BF}">
      <dsp:nvSpPr>
        <dsp:cNvPr id="0" name=""/>
        <dsp:cNvSpPr/>
      </dsp:nvSpPr>
      <dsp:spPr>
        <a:xfrm rot="10800000">
          <a:off x="1345630" y="3382379"/>
          <a:ext cx="4053840" cy="510041"/>
        </a:xfrm>
        <a:prstGeom prst="homePlat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91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ВИХОВНА РОБОТА</a:t>
          </a:r>
        </a:p>
      </dsp:txBody>
      <dsp:txXfrm rot="10800000">
        <a:off x="1473140" y="3382379"/>
        <a:ext cx="3926330" cy="510041"/>
      </dsp:txXfrm>
    </dsp:sp>
    <dsp:sp modelId="{E7AB5FF9-7099-4613-8CFF-248A13D4C7EE}">
      <dsp:nvSpPr>
        <dsp:cNvPr id="0" name=""/>
        <dsp:cNvSpPr/>
      </dsp:nvSpPr>
      <dsp:spPr>
        <a:xfrm>
          <a:off x="696529" y="2972255"/>
          <a:ext cx="1298203" cy="1330290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22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45EDD-BE2C-4136-9C1D-C9C226C3AE5B}">
      <dsp:nvSpPr>
        <dsp:cNvPr id="0" name=""/>
        <dsp:cNvSpPr/>
      </dsp:nvSpPr>
      <dsp:spPr>
        <a:xfrm>
          <a:off x="1809977" y="1810"/>
          <a:ext cx="2496585" cy="89192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МАСОВІ ФОРМИ РОБОТИ</a:t>
          </a:r>
        </a:p>
      </dsp:txBody>
      <dsp:txXfrm>
        <a:off x="1853517" y="45350"/>
        <a:ext cx="2409505" cy="804846"/>
      </dsp:txXfrm>
    </dsp:sp>
    <dsp:sp modelId="{00C42407-FFB8-4403-9916-0AD902E7E08E}">
      <dsp:nvSpPr>
        <dsp:cNvPr id="0" name=""/>
        <dsp:cNvSpPr/>
      </dsp:nvSpPr>
      <dsp:spPr>
        <a:xfrm>
          <a:off x="858312" y="563195"/>
          <a:ext cx="3560892" cy="3560892"/>
        </a:xfrm>
        <a:custGeom>
          <a:avLst/>
          <a:gdLst/>
          <a:ahLst/>
          <a:cxnLst/>
          <a:rect l="0" t="0" r="0" b="0"/>
          <a:pathLst>
            <a:path>
              <a:moveTo>
                <a:pt x="2814038" y="330730"/>
              </a:moveTo>
              <a:arcTo wR="1780446" hR="1780446" stAng="18329246" swAng="6150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0958A-E3BC-4387-A0B2-3C2A54191033}">
      <dsp:nvSpPr>
        <dsp:cNvPr id="0" name=""/>
        <dsp:cNvSpPr/>
      </dsp:nvSpPr>
      <dsp:spPr>
        <a:xfrm>
          <a:off x="3309515" y="912843"/>
          <a:ext cx="2884121" cy="153037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ОРГАНІЗАЦІЮ РОБОТИ БІБЛІОТЕЧНИХ ГУРТКІВ</a:t>
          </a:r>
        </a:p>
      </dsp:txBody>
      <dsp:txXfrm>
        <a:off x="3384222" y="987550"/>
        <a:ext cx="2734707" cy="1380963"/>
      </dsp:txXfrm>
    </dsp:sp>
    <dsp:sp modelId="{3F3F3503-E443-4E20-A3FF-C7099DAEBA82}">
      <dsp:nvSpPr>
        <dsp:cNvPr id="0" name=""/>
        <dsp:cNvSpPr/>
      </dsp:nvSpPr>
      <dsp:spPr>
        <a:xfrm>
          <a:off x="1340759" y="148257"/>
          <a:ext cx="3560892" cy="3560892"/>
        </a:xfrm>
        <a:custGeom>
          <a:avLst/>
          <a:gdLst/>
          <a:ahLst/>
          <a:cxnLst/>
          <a:rect l="0" t="0" r="0" b="0"/>
          <a:pathLst>
            <a:path>
              <a:moveTo>
                <a:pt x="3483113" y="2300940"/>
              </a:moveTo>
              <a:arcTo wR="1780446" hR="1780446" stAng="1019884" swAng="1188502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1EB20-D56B-4B21-BF5A-D20BC11E80EB}">
      <dsp:nvSpPr>
        <dsp:cNvPr id="0" name=""/>
        <dsp:cNvSpPr/>
      </dsp:nvSpPr>
      <dsp:spPr>
        <a:xfrm>
          <a:off x="2934683" y="3000388"/>
          <a:ext cx="2542211" cy="89192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БІБЛІОТЕЧНІ УРОКИ</a:t>
          </a:r>
        </a:p>
      </dsp:txBody>
      <dsp:txXfrm>
        <a:off x="2978223" y="3043928"/>
        <a:ext cx="2455131" cy="804846"/>
      </dsp:txXfrm>
    </dsp:sp>
    <dsp:sp modelId="{9B7FB85B-0F81-411F-9E92-7E1AC2D43AF6}">
      <dsp:nvSpPr>
        <dsp:cNvPr id="0" name=""/>
        <dsp:cNvSpPr/>
      </dsp:nvSpPr>
      <dsp:spPr>
        <a:xfrm>
          <a:off x="895193" y="421755"/>
          <a:ext cx="3560892" cy="3560892"/>
        </a:xfrm>
        <a:custGeom>
          <a:avLst/>
          <a:gdLst/>
          <a:ahLst/>
          <a:cxnLst/>
          <a:rect l="0" t="0" r="0" b="0"/>
          <a:pathLst>
            <a:path>
              <a:moveTo>
                <a:pt x="2329719" y="3474048"/>
              </a:moveTo>
              <a:arcTo wR="1780446" hR="1780446" stAng="4321857" swAng="2156257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D976A-7C36-4ECD-B9BD-AB0945886A11}">
      <dsp:nvSpPr>
        <dsp:cNvPr id="0" name=""/>
        <dsp:cNvSpPr/>
      </dsp:nvSpPr>
      <dsp:spPr>
        <a:xfrm>
          <a:off x="261917" y="3000393"/>
          <a:ext cx="2643987" cy="89192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ІНДИВІДУАЛЬНУ РОБОТУ</a:t>
          </a:r>
        </a:p>
      </dsp:txBody>
      <dsp:txXfrm>
        <a:off x="305457" y="3043933"/>
        <a:ext cx="2556907" cy="804846"/>
      </dsp:txXfrm>
    </dsp:sp>
    <dsp:sp modelId="{0EEA3F2B-983E-44A5-A59C-39A0A6C2FDD3}">
      <dsp:nvSpPr>
        <dsp:cNvPr id="0" name=""/>
        <dsp:cNvSpPr/>
      </dsp:nvSpPr>
      <dsp:spPr>
        <a:xfrm>
          <a:off x="1278632" y="894650"/>
          <a:ext cx="3560892" cy="3560892"/>
        </a:xfrm>
        <a:custGeom>
          <a:avLst/>
          <a:gdLst/>
          <a:ahLst/>
          <a:cxnLst/>
          <a:rect l="0" t="0" r="0" b="0"/>
          <a:pathLst>
            <a:path>
              <a:moveTo>
                <a:pt x="28980" y="2100375"/>
              </a:moveTo>
              <a:arcTo wR="1780446" hR="1780446" stAng="10178896" swAng="1036916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76926F-3D5A-47ED-A315-CCEBF9203F88}">
      <dsp:nvSpPr>
        <dsp:cNvPr id="0" name=""/>
        <dsp:cNvSpPr/>
      </dsp:nvSpPr>
      <dsp:spPr>
        <a:xfrm>
          <a:off x="-97636" y="901212"/>
          <a:ext cx="2925204" cy="155363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/>
            <a:t>СТВОРЕННЯ БІБЛІОТЕЧНИХ ІНФОРМАЦІЙНИХ КУТОЧКІВ</a:t>
          </a:r>
        </a:p>
      </dsp:txBody>
      <dsp:txXfrm>
        <a:off x="-21794" y="977054"/>
        <a:ext cx="2773520" cy="1401954"/>
      </dsp:txXfrm>
    </dsp:sp>
    <dsp:sp modelId="{362418D2-C7BD-43CE-99AE-B11FA5673985}">
      <dsp:nvSpPr>
        <dsp:cNvPr id="0" name=""/>
        <dsp:cNvSpPr/>
      </dsp:nvSpPr>
      <dsp:spPr>
        <a:xfrm>
          <a:off x="1705377" y="557430"/>
          <a:ext cx="3560892" cy="3560892"/>
        </a:xfrm>
        <a:custGeom>
          <a:avLst/>
          <a:gdLst/>
          <a:ahLst/>
          <a:cxnLst/>
          <a:rect l="0" t="0" r="0" b="0"/>
          <a:pathLst>
            <a:path>
              <a:moveTo>
                <a:pt x="728891" y="343706"/>
              </a:moveTo>
              <a:arcTo wR="1780446" hR="1780446" stAng="14027968" swAng="24065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09ABD-EDCB-4A2D-A7C0-49EEF5B0A31B}" type="datetimeFigureOut">
              <a:rPr lang="ru-RU" smtClean="0"/>
              <a:t>07.12.2017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6BC00-8936-4A64-8F38-1899C7C0D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348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6BC00-8936-4A64-8F38-1899C7C0D60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34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26F8-E785-4ED5-9F76-B01F0F730C62}" type="datetimeFigureOut">
              <a:rPr lang="uk-UA" smtClean="0"/>
              <a:pPr/>
              <a:t>07.12.2017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9E36-1FC4-40DD-AA13-5F2D2809925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26F8-E785-4ED5-9F76-B01F0F730C62}" type="datetimeFigureOut">
              <a:rPr lang="uk-UA" smtClean="0"/>
              <a:pPr/>
              <a:t>07.12.2017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9E36-1FC4-40DD-AA13-5F2D2809925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26F8-E785-4ED5-9F76-B01F0F730C62}" type="datetimeFigureOut">
              <a:rPr lang="uk-UA" smtClean="0"/>
              <a:pPr/>
              <a:t>07.12.2017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9E36-1FC4-40DD-AA13-5F2D2809925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26F8-E785-4ED5-9F76-B01F0F730C62}" type="datetimeFigureOut">
              <a:rPr lang="uk-UA" smtClean="0"/>
              <a:pPr/>
              <a:t>07.12.2017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9E36-1FC4-40DD-AA13-5F2D2809925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26F8-E785-4ED5-9F76-B01F0F730C62}" type="datetimeFigureOut">
              <a:rPr lang="uk-UA" smtClean="0"/>
              <a:pPr/>
              <a:t>07.12.2017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9E36-1FC4-40DD-AA13-5F2D2809925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26F8-E785-4ED5-9F76-B01F0F730C62}" type="datetimeFigureOut">
              <a:rPr lang="uk-UA" smtClean="0"/>
              <a:pPr/>
              <a:t>07.12.2017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9E36-1FC4-40DD-AA13-5F2D2809925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26F8-E785-4ED5-9F76-B01F0F730C62}" type="datetimeFigureOut">
              <a:rPr lang="uk-UA" smtClean="0"/>
              <a:pPr/>
              <a:t>07.12.2017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9E36-1FC4-40DD-AA13-5F2D2809925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26F8-E785-4ED5-9F76-B01F0F730C62}" type="datetimeFigureOut">
              <a:rPr lang="uk-UA" smtClean="0"/>
              <a:pPr/>
              <a:t>07.12.2017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9E36-1FC4-40DD-AA13-5F2D2809925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26F8-E785-4ED5-9F76-B01F0F730C62}" type="datetimeFigureOut">
              <a:rPr lang="uk-UA" smtClean="0"/>
              <a:pPr/>
              <a:t>07.12.2017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9E36-1FC4-40DD-AA13-5F2D2809925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26F8-E785-4ED5-9F76-B01F0F730C62}" type="datetimeFigureOut">
              <a:rPr lang="uk-UA" smtClean="0"/>
              <a:pPr/>
              <a:t>07.12.2017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9E36-1FC4-40DD-AA13-5F2D2809925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F26F8-E785-4ED5-9F76-B01F0F730C62}" type="datetimeFigureOut">
              <a:rPr lang="uk-UA" smtClean="0"/>
              <a:pPr/>
              <a:t>07.12.2017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9E36-1FC4-40DD-AA13-5F2D2809925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F26F8-E785-4ED5-9F76-B01F0F730C62}" type="datetimeFigureOut">
              <a:rPr lang="uk-UA" smtClean="0"/>
              <a:pPr/>
              <a:t>07.12.2017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79E36-1FC4-40DD-AA13-5F2D2809925C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5856" y="3645024"/>
            <a:ext cx="5786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b="1" i="1" dirty="0">
                <a:solidFill>
                  <a:srgbClr val="FF0000"/>
                </a:solidFill>
                <a:latin typeface="Georgia" pitchFamily="18" charset="0"/>
              </a:rPr>
              <a:t>Бібліотека – це той храм, де завжди народжується і зберігається духовність </a:t>
            </a:r>
          </a:p>
          <a:p>
            <a:pPr algn="r"/>
            <a:endParaRPr lang="uk-UA" sz="1100" b="1" i="1" dirty="0">
              <a:solidFill>
                <a:srgbClr val="FF0000"/>
              </a:solidFill>
              <a:latin typeface="Georgia" pitchFamily="18" charset="0"/>
            </a:endParaRPr>
          </a:p>
          <a:p>
            <a:pPr algn="r"/>
            <a:r>
              <a:rPr lang="uk-UA" sz="1100" b="1" i="1" dirty="0">
                <a:solidFill>
                  <a:srgbClr val="FF0000"/>
                </a:solidFill>
                <a:latin typeface="Georgia" pitchFamily="18" charset="0"/>
              </a:rPr>
              <a:t>В. Сухомлинський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7824" y="260648"/>
            <a:ext cx="583264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48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Бібліотека – виховний простір навчального закладу</a:t>
            </a:r>
            <a:endParaRPr lang="ru-RU" sz="4800" b="1" dirty="0">
              <a:ln w="6600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0702" y="5890830"/>
            <a:ext cx="403244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1600" b="1" i="1" dirty="0" err="1">
                <a:solidFill>
                  <a:srgbClr val="0000FF"/>
                </a:solidFill>
              </a:rPr>
              <a:t>Манженко</a:t>
            </a:r>
            <a:r>
              <a:rPr lang="uk-UA" sz="1600" b="1" i="1" dirty="0">
                <a:solidFill>
                  <a:srgbClr val="0000FF"/>
                </a:solidFill>
              </a:rPr>
              <a:t> Інна Володимирівна</a:t>
            </a:r>
          </a:p>
          <a:p>
            <a:r>
              <a:rPr lang="uk-UA" sz="1600" b="1" i="1" dirty="0">
                <a:solidFill>
                  <a:srgbClr val="0000FF"/>
                </a:solidFill>
              </a:rPr>
              <a:t>бібліотекар </a:t>
            </a:r>
            <a:r>
              <a:rPr lang="uk-UA" sz="1600" b="1" i="1" dirty="0" err="1">
                <a:solidFill>
                  <a:srgbClr val="0000FF"/>
                </a:solidFill>
              </a:rPr>
              <a:t>Рівнянської</a:t>
            </a:r>
            <a:r>
              <a:rPr lang="uk-UA" sz="1600" b="1" i="1">
                <a:solidFill>
                  <a:srgbClr val="0000FF"/>
                </a:solidFill>
              </a:rPr>
              <a:t> </a:t>
            </a:r>
            <a:r>
              <a:rPr lang="uk-UA" sz="1600" b="1" i="1" smtClean="0">
                <a:solidFill>
                  <a:srgbClr val="0000FF"/>
                </a:solidFill>
              </a:rPr>
              <a:t>ЗШ </a:t>
            </a:r>
            <a:r>
              <a:rPr lang="uk-UA" sz="1600" b="1" i="1" smtClean="0">
                <a:solidFill>
                  <a:srgbClr val="0000FF"/>
                </a:solidFill>
              </a:rPr>
              <a:t>№ </a:t>
            </a:r>
            <a:r>
              <a:rPr lang="uk-UA" sz="1600" b="1" i="1" dirty="0">
                <a:solidFill>
                  <a:srgbClr val="0000FF"/>
                </a:solidFill>
              </a:rPr>
              <a:t>7</a:t>
            </a:r>
            <a:endParaRPr lang="ru-RU" sz="16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332656"/>
            <a:ext cx="55446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rgbClr val="FF0000"/>
                </a:solidFill>
              </a:rPr>
              <a:t>Результативність роботи 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908720"/>
            <a:ext cx="7344816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i="1" dirty="0">
                <a:solidFill>
                  <a:srgbClr val="0000FF"/>
                </a:solidFill>
              </a:rPr>
              <a:t>Підвищуються читацькі інтереси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i="1" dirty="0">
                <a:solidFill>
                  <a:srgbClr val="0000FF"/>
                </a:solidFill>
              </a:rPr>
              <a:t>Розвиваються творчі здібності, упевненість у власних силах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i="1" dirty="0">
                <a:solidFill>
                  <a:srgbClr val="0000FF"/>
                </a:solidFill>
              </a:rPr>
              <a:t>Розвивається вміння орієнтуватися в бібліотечному фонді і нових надходженнях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i="1" dirty="0">
                <a:solidFill>
                  <a:srgbClr val="0000FF"/>
                </a:solidFill>
              </a:rPr>
              <a:t>Виробляється уявлення про життєву позицію</a:t>
            </a:r>
            <a:endParaRPr lang="ru-RU" sz="28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3573016"/>
            <a:ext cx="4032448" cy="309634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73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928926" y="642918"/>
            <a:ext cx="6000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rgbClr val="FF00FF"/>
                </a:solidFill>
                <a:latin typeface="Georgia" pitchFamily="18" charset="0"/>
              </a:rPr>
              <a:t>Місце</a:t>
            </a:r>
            <a:r>
              <a:rPr lang="uk-UA" sz="2400" b="1" i="1" dirty="0">
                <a:solidFill>
                  <a:srgbClr val="0000FF"/>
                </a:solidFill>
                <a:latin typeface="Georgia" pitchFamily="18" charset="0"/>
              </a:rPr>
              <a:t>  бібліотеки у створенні необхідних умов для розвитку  школяра: </a:t>
            </a:r>
            <a:r>
              <a:rPr lang="uk-UA" sz="2400" b="1" i="1" dirty="0">
                <a:solidFill>
                  <a:srgbClr val="FF00FF"/>
                </a:solidFill>
                <a:latin typeface="Georgia" pitchFamily="18" charset="0"/>
              </a:rPr>
              <a:t>допомогти педагогам, учням і батькам у формуванні творчої, соціально активної особистості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490" t="9182" r="31274"/>
          <a:stretch/>
        </p:blipFill>
        <p:spPr>
          <a:xfrm>
            <a:off x="5508104" y="2636912"/>
            <a:ext cx="2376264" cy="3917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1475656" y="108502"/>
            <a:ext cx="78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6600FF"/>
                </a:solidFill>
              </a:rPr>
              <a:t>Бібліотека в школі  -  це живий організм, де поряд із важкою інтелектуальною працею уживається цікаве дозвілля</a:t>
            </a:r>
          </a:p>
        </p:txBody>
      </p:sp>
      <p:sp>
        <p:nvSpPr>
          <p:cNvPr id="6" name="Блок-схема: несколько документов 5"/>
          <p:cNvSpPr/>
          <p:nvPr/>
        </p:nvSpPr>
        <p:spPr>
          <a:xfrm>
            <a:off x="66017" y="868693"/>
            <a:ext cx="2286016" cy="1571636"/>
          </a:xfrm>
          <a:prstGeom prst="flowChartMultidocument">
            <a:avLst/>
          </a:prstGeom>
          <a:solidFill>
            <a:srgbClr val="3210FC"/>
          </a:solidFill>
          <a:ln w="19050">
            <a:solidFill>
              <a:srgbClr val="F913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/>
              <a:t>Центр соціально-культурного розвитку дітей і дорослих</a:t>
            </a:r>
          </a:p>
        </p:txBody>
      </p:sp>
      <p:sp>
        <p:nvSpPr>
          <p:cNvPr id="8" name="Блок-схема: несколько документов 7"/>
          <p:cNvSpPr/>
          <p:nvPr/>
        </p:nvSpPr>
        <p:spPr>
          <a:xfrm>
            <a:off x="60089" y="2343264"/>
            <a:ext cx="2357454" cy="1714512"/>
          </a:xfrm>
          <a:prstGeom prst="flowChartMultidocument">
            <a:avLst/>
          </a:prstGeom>
          <a:solidFill>
            <a:srgbClr val="14CDF8"/>
          </a:solidFill>
          <a:ln w="19050">
            <a:solidFill>
              <a:srgbClr val="F913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 err="1"/>
              <a:t>Інформаційно</a:t>
            </a:r>
            <a:r>
              <a:rPr lang="uk-UA" sz="1600" b="1" i="1" dirty="0"/>
              <a:t> – методичний центр</a:t>
            </a:r>
          </a:p>
        </p:txBody>
      </p:sp>
      <p:sp>
        <p:nvSpPr>
          <p:cNvPr id="9" name="Блок-схема: несколько документов 8"/>
          <p:cNvSpPr/>
          <p:nvPr/>
        </p:nvSpPr>
        <p:spPr>
          <a:xfrm>
            <a:off x="60089" y="3960711"/>
            <a:ext cx="2357454" cy="1571636"/>
          </a:xfrm>
          <a:prstGeom prst="flowChartMultidocument">
            <a:avLst/>
          </a:prstGeom>
          <a:solidFill>
            <a:srgbClr val="1270FA"/>
          </a:solidFill>
          <a:ln w="19050">
            <a:solidFill>
              <a:srgbClr val="F913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/>
              <a:t>База навчання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89" y="1556767"/>
            <a:ext cx="3175328" cy="2381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781">
            <a:off x="5743675" y="1971648"/>
            <a:ext cx="3168352" cy="2386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15240"/>
            <a:ext cx="3325813" cy="2332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512"/>
            <a:ext cx="92515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43174" y="500042"/>
            <a:ext cx="6143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6600FF"/>
                </a:solidFill>
              </a:rPr>
              <a:t>ОСНОВНІ НАПРЯМИ РОБОТИ БІБЛІОТЕКИ</a:t>
            </a:r>
          </a:p>
          <a:p>
            <a:endParaRPr lang="uk-UA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11209533"/>
              </p:ext>
            </p:extLst>
          </p:nvPr>
        </p:nvGraphicFramePr>
        <p:xfrm>
          <a:off x="2500298" y="1357298"/>
          <a:ext cx="6096000" cy="4303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84368" y="5517232"/>
            <a:ext cx="1179982" cy="1152128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7158" y="571480"/>
            <a:ext cx="857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1270FA"/>
                </a:solidFill>
              </a:rPr>
              <a:t>БІБЛІОТЕКА ПЕРЕДБАЧАЄ НАДАННЯ ПОСЛУГ ЧЕРЕЗ: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2428860" y="1357298"/>
          <a:ext cx="6096000" cy="4175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24328" y="5373216"/>
            <a:ext cx="1405390" cy="1296144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06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7961" y="1015186"/>
            <a:ext cx="85725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>
                <a:solidFill>
                  <a:srgbClr val="3210FC"/>
                </a:solidFill>
              </a:rPr>
              <a:t>До кожної категорії читачів </a:t>
            </a:r>
          </a:p>
          <a:p>
            <a:pPr algn="ctr"/>
            <a:r>
              <a:rPr lang="uk-UA" sz="4000" b="1" i="1" dirty="0">
                <a:solidFill>
                  <a:srgbClr val="F913D8"/>
                </a:solidFill>
              </a:rPr>
              <a:t>( учителів, учнів, батьків ) </a:t>
            </a:r>
            <a:r>
              <a:rPr lang="uk-UA" sz="4000" b="1" i="1" dirty="0">
                <a:solidFill>
                  <a:srgbClr val="3210FC"/>
                </a:solidFill>
              </a:rPr>
              <a:t>бібліотека ставить </a:t>
            </a:r>
            <a:r>
              <a:rPr lang="uk-UA" sz="4000" b="1" i="1" dirty="0">
                <a:solidFill>
                  <a:srgbClr val="FF00FF"/>
                </a:solidFill>
              </a:rPr>
              <a:t>завдання,</a:t>
            </a:r>
            <a:r>
              <a:rPr lang="uk-UA" sz="4000" b="1" i="1" dirty="0">
                <a:solidFill>
                  <a:srgbClr val="3210FC"/>
                </a:solidFill>
              </a:rPr>
              <a:t> які вирішує  через</a:t>
            </a:r>
            <a:r>
              <a:rPr lang="uk-UA" sz="4000" b="1" i="1" dirty="0"/>
              <a:t> </a:t>
            </a:r>
            <a:r>
              <a:rPr lang="uk-UA" sz="4000" b="1" i="1" dirty="0">
                <a:solidFill>
                  <a:srgbClr val="F913D8"/>
                </a:solidFill>
              </a:rPr>
              <a:t>різноманітні форми роботи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9387" y="4643446"/>
            <a:ext cx="185738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1100" dirty="0">
                <a:solidFill>
                  <a:srgbClr val="3210FC"/>
                </a:solidFill>
              </a:rPr>
              <a:t>                 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592" y="5661248"/>
            <a:ext cx="1983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060FBC"/>
                </a:solidFill>
              </a:rPr>
              <a:t>Книжки </a:t>
            </a:r>
            <a:r>
              <a:rPr lang="ru-RU" sz="1200" b="1" i="1" dirty="0" err="1">
                <a:solidFill>
                  <a:srgbClr val="060FBC"/>
                </a:solidFill>
              </a:rPr>
              <a:t>збирають</a:t>
            </a:r>
            <a:r>
              <a:rPr lang="ru-RU" sz="1200" b="1" i="1" dirty="0">
                <a:solidFill>
                  <a:srgbClr val="060FBC"/>
                </a:solidFill>
              </a:rPr>
              <a:t> перлини </a:t>
            </a:r>
          </a:p>
          <a:p>
            <a:pPr algn="ctr"/>
            <a:r>
              <a:rPr lang="ru-RU" sz="1200" b="1" i="1" dirty="0" err="1">
                <a:solidFill>
                  <a:srgbClr val="060FBC"/>
                </a:solidFill>
              </a:rPr>
              <a:t>людської</a:t>
            </a:r>
            <a:r>
              <a:rPr lang="ru-RU" sz="1200" b="1" i="1" dirty="0">
                <a:solidFill>
                  <a:srgbClr val="060FBC"/>
                </a:solidFill>
              </a:rPr>
              <a:t> думки</a:t>
            </a:r>
          </a:p>
          <a:p>
            <a:pPr algn="ctr"/>
            <a:r>
              <a:rPr lang="ru-RU" sz="1200" b="1" i="1" dirty="0">
                <a:solidFill>
                  <a:srgbClr val="060FBC"/>
                </a:solidFill>
              </a:rPr>
              <a:t> і </a:t>
            </a:r>
            <a:r>
              <a:rPr lang="ru-RU" sz="1200" b="1" i="1" dirty="0" err="1">
                <a:solidFill>
                  <a:srgbClr val="060FBC"/>
                </a:solidFill>
              </a:rPr>
              <a:t>передають</a:t>
            </a:r>
            <a:r>
              <a:rPr lang="ru-RU" sz="1200" b="1" i="1" dirty="0">
                <a:solidFill>
                  <a:srgbClr val="060FBC"/>
                </a:solidFill>
              </a:rPr>
              <a:t> </a:t>
            </a:r>
            <a:r>
              <a:rPr lang="ru-RU" sz="1200" b="1" i="1" dirty="0" err="1">
                <a:solidFill>
                  <a:srgbClr val="060FBC"/>
                </a:solidFill>
              </a:rPr>
              <a:t>їх</a:t>
            </a:r>
            <a:r>
              <a:rPr lang="ru-RU" sz="1200" b="1" i="1" dirty="0">
                <a:solidFill>
                  <a:srgbClr val="060FBC"/>
                </a:solidFill>
              </a:rPr>
              <a:t> </a:t>
            </a:r>
            <a:r>
              <a:rPr lang="ru-RU" sz="1200" b="1" i="1" dirty="0" err="1">
                <a:solidFill>
                  <a:srgbClr val="060FBC"/>
                </a:solidFill>
              </a:rPr>
              <a:t>нащадкам</a:t>
            </a:r>
            <a:endParaRPr lang="ru-RU" sz="1200" b="1" i="1" dirty="0">
              <a:solidFill>
                <a:srgbClr val="060FB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4168" y="3645024"/>
            <a:ext cx="2880320" cy="309634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878"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28662" y="500042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rgbClr val="F913D8"/>
                </a:solidFill>
                <a:latin typeface="Georgia" pitchFamily="18" charset="0"/>
              </a:rPr>
              <a:t>КАТЕГОРІЯ ЧИТАЧІВ: </a:t>
            </a:r>
            <a:r>
              <a:rPr lang="uk-UA" sz="2400" b="1" dirty="0">
                <a:solidFill>
                  <a:srgbClr val="3210FC"/>
                </a:solidFill>
                <a:latin typeface="Georgia" pitchFamily="18" charset="0"/>
              </a:rPr>
              <a:t>УЧИТЕЛІ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624" y="961707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Georgia" pitchFamily="18" charset="0"/>
              </a:rPr>
              <a:t>ЗАВДАННЯ: </a:t>
            </a:r>
            <a:r>
              <a:rPr lang="uk-UA" b="1" i="1" dirty="0">
                <a:solidFill>
                  <a:srgbClr val="6600FF"/>
                </a:solidFill>
              </a:rPr>
              <a:t>пропаганда книги і методичних систем роботи з нею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99469" y="1392705"/>
            <a:ext cx="61436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Georgia" pitchFamily="18" charset="0"/>
              </a:rPr>
              <a:t>ФОРМИ РОБОТИ: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>
                <a:solidFill>
                  <a:srgbClr val="0000FF"/>
                </a:solidFill>
              </a:rPr>
              <a:t>  огляд літературних новин</a:t>
            </a:r>
          </a:p>
          <a:p>
            <a:pPr>
              <a:buFont typeface="Wingdings" pitchFamily="2" charset="2"/>
              <a:buChar char="v"/>
            </a:pPr>
            <a:r>
              <a:rPr lang="uk-UA" b="1" dirty="0">
                <a:solidFill>
                  <a:srgbClr val="0000FF"/>
                </a:solidFill>
              </a:rPr>
              <a:t>  </a:t>
            </a:r>
            <a:r>
              <a:rPr lang="uk-UA" b="1" i="1" dirty="0">
                <a:solidFill>
                  <a:srgbClr val="0000FF"/>
                </a:solidFill>
              </a:rPr>
              <a:t>бібліотечні уроки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>
                <a:solidFill>
                  <a:srgbClr val="3210FC"/>
                </a:solidFill>
              </a:rPr>
              <a:t>  книжкові виставки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>
                <a:solidFill>
                  <a:srgbClr val="3210FC"/>
                </a:solidFill>
              </a:rPr>
              <a:t>  навчально-ділова гра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>
                <a:solidFill>
                  <a:srgbClr val="3210FC"/>
                </a:solidFill>
              </a:rPr>
              <a:t>  предметні тижні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uk-UA" b="1" i="1" dirty="0">
                <a:solidFill>
                  <a:srgbClr val="3210FC"/>
                </a:solidFill>
              </a:rPr>
              <a:t>педагогічні роздуми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5767807"/>
            <a:ext cx="256435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>
                <a:solidFill>
                  <a:srgbClr val="0000FF"/>
                </a:solidFill>
              </a:rPr>
              <a:t>Хто</a:t>
            </a:r>
            <a:r>
              <a:rPr lang="ru-RU" sz="1600" b="1" i="1" dirty="0">
                <a:solidFill>
                  <a:srgbClr val="0000FF"/>
                </a:solidFill>
              </a:rPr>
              <a:t> </a:t>
            </a:r>
            <a:r>
              <a:rPr lang="ru-RU" sz="1600" b="1" i="1" dirty="0" err="1">
                <a:solidFill>
                  <a:srgbClr val="0000FF"/>
                </a:solidFill>
              </a:rPr>
              <a:t>вчиться</a:t>
            </a:r>
            <a:r>
              <a:rPr lang="ru-RU" sz="1600" b="1" i="1" dirty="0">
                <a:solidFill>
                  <a:srgbClr val="0000FF"/>
                </a:solidFill>
              </a:rPr>
              <a:t> </a:t>
            </a:r>
            <a:r>
              <a:rPr lang="ru-RU" sz="1600" b="1" i="1" dirty="0" err="1">
                <a:solidFill>
                  <a:srgbClr val="0000FF"/>
                </a:solidFill>
              </a:rPr>
              <a:t>змолоду</a:t>
            </a:r>
            <a:r>
              <a:rPr lang="ru-RU" sz="1600" b="1" i="1" dirty="0">
                <a:solidFill>
                  <a:srgbClr val="0000FF"/>
                </a:solidFill>
              </a:rPr>
              <a:t>,</a:t>
            </a:r>
          </a:p>
          <a:p>
            <a:pPr algn="ctr"/>
            <a:r>
              <a:rPr lang="ru-RU" sz="1600" b="1" i="1" dirty="0">
                <a:solidFill>
                  <a:srgbClr val="0000FF"/>
                </a:solidFill>
              </a:rPr>
              <a:t> не </a:t>
            </a:r>
            <a:r>
              <a:rPr lang="ru-RU" sz="1600" b="1" i="1" dirty="0" err="1">
                <a:solidFill>
                  <a:srgbClr val="0000FF"/>
                </a:solidFill>
              </a:rPr>
              <a:t>знає</a:t>
            </a:r>
            <a:r>
              <a:rPr lang="ru-RU" sz="1600" b="1" i="1" dirty="0">
                <a:solidFill>
                  <a:srgbClr val="0000FF"/>
                </a:solidFill>
              </a:rPr>
              <a:t> на </a:t>
            </a:r>
            <a:r>
              <a:rPr lang="ru-RU" sz="1600" b="1" i="1" dirty="0" err="1">
                <a:solidFill>
                  <a:srgbClr val="0000FF"/>
                </a:solidFill>
              </a:rPr>
              <a:t>старість</a:t>
            </a:r>
            <a:r>
              <a:rPr lang="ru-RU" sz="1600" b="1" i="1" dirty="0">
                <a:solidFill>
                  <a:srgbClr val="0000FF"/>
                </a:solidFill>
              </a:rPr>
              <a:t> голоду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516474"/>
            <a:ext cx="3061401" cy="2291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911">
            <a:off x="5742003" y="4260923"/>
            <a:ext cx="3078846" cy="23091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78444" y="99074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913D8"/>
                </a:solidFill>
                <a:latin typeface="Georgia" pitchFamily="18" charset="0"/>
              </a:rPr>
              <a:t>КАТЕГОРІЯ ЧИТАЧІВ:</a:t>
            </a:r>
            <a:r>
              <a:rPr lang="uk-UA" sz="2400" b="1" dirty="0">
                <a:solidFill>
                  <a:srgbClr val="0000FF"/>
                </a:solidFill>
                <a:latin typeface="Georgia" pitchFamily="18" charset="0"/>
              </a:rPr>
              <a:t>       УЧНІ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560739"/>
            <a:ext cx="7572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ЗАВДАННЯ:</a:t>
            </a:r>
            <a:r>
              <a:rPr lang="uk-UA" dirty="0"/>
              <a:t> </a:t>
            </a:r>
            <a:r>
              <a:rPr lang="uk-UA" b="1" i="1" dirty="0">
                <a:solidFill>
                  <a:srgbClr val="0000FF"/>
                </a:solidFill>
                <a:latin typeface="Georgia" pitchFamily="18" charset="0"/>
              </a:rPr>
              <a:t>формування інформаційної культури, основ незалежного користувача бібліотеки, який упевнено працює з різноманітними джерелами інформації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1527966"/>
            <a:ext cx="62865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Georgia" pitchFamily="18" charset="0"/>
              </a:rPr>
              <a:t>ФОРМИ РОБОТИ:</a:t>
            </a:r>
          </a:p>
          <a:p>
            <a:pPr>
              <a:buFont typeface="Wingdings" pitchFamily="2" charset="2"/>
              <a:buChar char="v"/>
            </a:pPr>
            <a:r>
              <a:rPr lang="uk-UA" dirty="0">
                <a:solidFill>
                  <a:srgbClr val="6600FF"/>
                </a:solidFill>
              </a:rPr>
              <a:t> </a:t>
            </a:r>
            <a:r>
              <a:rPr lang="uk-UA" b="1" i="1" dirty="0">
                <a:solidFill>
                  <a:srgbClr val="6600FF"/>
                </a:solidFill>
                <a:latin typeface="Georgia" pitchFamily="18" charset="0"/>
              </a:rPr>
              <a:t>тиждень дитячої та юнацької книги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>
                <a:solidFill>
                  <a:srgbClr val="6600FF"/>
                </a:solidFill>
                <a:latin typeface="Georgia" pitchFamily="18" charset="0"/>
              </a:rPr>
              <a:t> ігри, конкурси, турніри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>
                <a:solidFill>
                  <a:srgbClr val="6600FF"/>
                </a:solidFill>
                <a:latin typeface="Georgia" pitchFamily="18" charset="0"/>
              </a:rPr>
              <a:t> літературні вікторини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>
                <a:solidFill>
                  <a:srgbClr val="6600FF"/>
                </a:solidFill>
                <a:latin typeface="Georgia" pitchFamily="18" charset="0"/>
              </a:rPr>
              <a:t> екскурсії, театралізації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>
                <a:solidFill>
                  <a:srgbClr val="6600FF"/>
                </a:solidFill>
                <a:latin typeface="Georgia" pitchFamily="18" charset="0"/>
              </a:rPr>
              <a:t> творчі зустрічі з поетами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592" y="5517232"/>
            <a:ext cx="194421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</a:rPr>
              <a:t>Золото </a:t>
            </a:r>
            <a:r>
              <a:rPr lang="ru-RU" sz="1600" b="1" i="1" dirty="0" err="1">
                <a:solidFill>
                  <a:srgbClr val="FF0000"/>
                </a:solidFill>
              </a:rPr>
              <a:t>добувають</a:t>
            </a:r>
            <a:endParaRPr lang="ru-RU" sz="1600" b="1" i="1" dirty="0">
              <a:solidFill>
                <a:srgbClr val="FF0000"/>
              </a:solidFill>
            </a:endParaRPr>
          </a:p>
          <a:p>
            <a:pPr algn="ctr"/>
            <a:r>
              <a:rPr lang="ru-RU" sz="1600" b="1" i="1" dirty="0">
                <a:solidFill>
                  <a:srgbClr val="FF0000"/>
                </a:solidFill>
              </a:rPr>
              <a:t> </a:t>
            </a:r>
            <a:r>
              <a:rPr lang="ru-RU" sz="1600" b="1" i="1" dirty="0" err="1">
                <a:solidFill>
                  <a:srgbClr val="FF0000"/>
                </a:solidFill>
              </a:rPr>
              <a:t>із</a:t>
            </a:r>
            <a:r>
              <a:rPr lang="ru-RU" sz="1600" b="1" i="1" dirty="0">
                <a:solidFill>
                  <a:srgbClr val="FF0000"/>
                </a:solidFill>
              </a:rPr>
              <a:t> </a:t>
            </a:r>
            <a:r>
              <a:rPr lang="ru-RU" sz="1600" b="1" i="1" dirty="0" err="1">
                <a:solidFill>
                  <a:srgbClr val="FF0000"/>
                </a:solidFill>
              </a:rPr>
              <a:t>землі</a:t>
            </a:r>
            <a:r>
              <a:rPr lang="ru-RU" sz="1600" b="1" i="1" dirty="0">
                <a:solidFill>
                  <a:srgbClr val="FF0000"/>
                </a:solidFill>
              </a:rPr>
              <a:t>, а </a:t>
            </a:r>
            <a:r>
              <a:rPr lang="ru-RU" sz="1600" b="1" i="1" dirty="0" err="1">
                <a:solidFill>
                  <a:srgbClr val="FF0000"/>
                </a:solidFill>
              </a:rPr>
              <a:t>знання</a:t>
            </a:r>
            <a:r>
              <a:rPr lang="ru-RU" sz="1600" b="1" i="1" dirty="0">
                <a:solidFill>
                  <a:srgbClr val="FF0000"/>
                </a:solidFill>
              </a:rPr>
              <a:t> - з </a:t>
            </a:r>
            <a:r>
              <a:rPr lang="ru-RU" sz="1600" b="1" i="1" dirty="0" err="1">
                <a:solidFill>
                  <a:srgbClr val="FF0000"/>
                </a:solidFill>
              </a:rPr>
              <a:t>книжок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914" y="2245791"/>
            <a:ext cx="2562016" cy="1917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408" y="3361729"/>
            <a:ext cx="2242345" cy="1685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122" y="4916745"/>
            <a:ext cx="2373739" cy="1704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22199">
            <a:off x="2989447" y="3722795"/>
            <a:ext cx="2584761" cy="2020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28794" y="714356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913D8"/>
                </a:solidFill>
                <a:latin typeface="Georgia" pitchFamily="18" charset="0"/>
              </a:rPr>
              <a:t>КАТЕГОРІЯ ЧИТАЧІВ:   </a:t>
            </a:r>
            <a:r>
              <a:rPr lang="uk-UA" sz="2400" b="1" dirty="0">
                <a:solidFill>
                  <a:srgbClr val="0000FF"/>
                </a:solidFill>
                <a:latin typeface="Georgia" pitchFamily="18" charset="0"/>
              </a:rPr>
              <a:t>БАТЬКИ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1736" y="1357298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Завдання: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1736" y="1726630"/>
            <a:ext cx="62151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Georgia" pitchFamily="18" charset="0"/>
              </a:rPr>
              <a:t>ФОРМИ РОБОТИ:</a:t>
            </a:r>
          </a:p>
          <a:p>
            <a:pPr>
              <a:buFont typeface="Wingdings" pitchFamily="2" charset="2"/>
              <a:buChar char="v"/>
            </a:pPr>
            <a:r>
              <a:rPr lang="uk-UA" b="1" dirty="0">
                <a:solidFill>
                  <a:srgbClr val="6600FF"/>
                </a:solidFill>
                <a:latin typeface="Georgia" pitchFamily="18" charset="0"/>
              </a:rPr>
              <a:t> </a:t>
            </a:r>
            <a:r>
              <a:rPr lang="uk-UA" b="1" i="1" dirty="0">
                <a:solidFill>
                  <a:srgbClr val="6600FF"/>
                </a:solidFill>
                <a:latin typeface="Georgia" pitchFamily="18" charset="0"/>
              </a:rPr>
              <a:t>бесіди, лекції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>
                <a:solidFill>
                  <a:srgbClr val="6600FF"/>
                </a:solidFill>
                <a:latin typeface="Georgia" pitchFamily="18" charset="0"/>
              </a:rPr>
              <a:t> круглий стіл “ Родина і бібліотека школи “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>
                <a:solidFill>
                  <a:srgbClr val="6600FF"/>
                </a:solidFill>
                <a:latin typeface="Georgia" pitchFamily="18" charset="0"/>
              </a:rPr>
              <a:t> виставки, тематичні полиці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>
                <a:solidFill>
                  <a:srgbClr val="6600FF"/>
                </a:solidFill>
                <a:latin typeface="Georgia" pitchFamily="18" charset="0"/>
              </a:rPr>
              <a:t> огляд літератури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>
                <a:solidFill>
                  <a:srgbClr val="6600FF"/>
                </a:solidFill>
                <a:latin typeface="Georgia" pitchFamily="18" charset="0"/>
              </a:rPr>
              <a:t> практичні заняття “ Як відремонтувати книгу “</a:t>
            </a:r>
            <a:endParaRPr lang="uk-UA" b="1" dirty="0">
              <a:solidFill>
                <a:srgbClr val="6600FF"/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5707260"/>
            <a:ext cx="208823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>
                <a:solidFill>
                  <a:srgbClr val="060FBC"/>
                </a:solidFill>
              </a:rPr>
              <a:t>Дім</a:t>
            </a:r>
            <a:r>
              <a:rPr lang="ru-RU" sz="1600" b="1" i="1" dirty="0">
                <a:solidFill>
                  <a:srgbClr val="060FBC"/>
                </a:solidFill>
              </a:rPr>
              <a:t> без книги </a:t>
            </a:r>
          </a:p>
          <a:p>
            <a:pPr algn="ctr"/>
            <a:r>
              <a:rPr lang="ru-RU" sz="1600" b="1" i="1" dirty="0">
                <a:solidFill>
                  <a:srgbClr val="060FBC"/>
                </a:solidFill>
              </a:rPr>
              <a:t>- день без </a:t>
            </a:r>
            <a:r>
              <a:rPr lang="ru-RU" sz="1600" b="1" i="1" dirty="0" err="1">
                <a:solidFill>
                  <a:srgbClr val="060FBC"/>
                </a:solidFill>
              </a:rPr>
              <a:t>сонця</a:t>
            </a:r>
            <a:endParaRPr lang="ru-RU" sz="1600" b="1" i="1" dirty="0">
              <a:solidFill>
                <a:srgbClr val="060FB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66" y="4184702"/>
            <a:ext cx="2907730" cy="1943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812360" y="5589240"/>
            <a:ext cx="1224136" cy="115212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329</Words>
  <Application>Microsoft Office PowerPoint</Application>
  <PresentationFormat>Экран (4:3)</PresentationFormat>
  <Paragraphs>64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Georgia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Ivanovna</dc:creator>
  <cp:lastModifiedBy>Пользователь</cp:lastModifiedBy>
  <cp:revision>35</cp:revision>
  <dcterms:created xsi:type="dcterms:W3CDTF">2015-02-07T18:26:06Z</dcterms:created>
  <dcterms:modified xsi:type="dcterms:W3CDTF">2017-12-07T08:01:39Z</dcterms:modified>
</cp:coreProperties>
</file>