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sldIdLst>
    <p:sldId id="257"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0066"/>
    <a:srgbClr val="CC9900"/>
    <a:srgbClr val="FF66FF"/>
    <a:srgbClr val="800000"/>
    <a:srgbClr val="00FFFF"/>
    <a:srgbClr val="00CCFF"/>
    <a:srgbClr val="66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72CFF-B7AB-48FA-AB85-EF030FC495A7}" type="datetimeFigureOut">
              <a:rPr lang="uk-UA" smtClean="0"/>
              <a:t>18.03.2021</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E5238-83FA-4911-9B1B-2D6ABC2AF0E0}" type="slidenum">
              <a:rPr lang="uk-UA" smtClean="0"/>
              <a:t>‹№›</a:t>
            </a:fld>
            <a:endParaRPr lang="uk-UA"/>
          </a:p>
        </p:txBody>
      </p:sp>
    </p:spTree>
    <p:extLst>
      <p:ext uri="{BB962C8B-B14F-4D97-AF65-F5344CB8AC3E}">
        <p14:creationId xmlns:p14="http://schemas.microsoft.com/office/powerpoint/2010/main" val="157943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315845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274356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41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199595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992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2318776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72632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46137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4055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94A5BA04-B2E2-4A59-BC80-2538E0686A53}" type="datetimeFigureOut">
              <a:rPr lang="uk-UA" smtClean="0"/>
              <a:t>18.03.2021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141557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94A5BA04-B2E2-4A59-BC80-2538E0686A53}" type="datetimeFigureOut">
              <a:rPr lang="uk-UA" smtClean="0"/>
              <a:t>18.03.2021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151771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94A5BA04-B2E2-4A59-BC80-2538E0686A53}" type="datetimeFigureOut">
              <a:rPr lang="uk-UA" smtClean="0"/>
              <a:t>18.03.2021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79551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94A5BA04-B2E2-4A59-BC80-2538E0686A53}" type="datetimeFigureOut">
              <a:rPr lang="uk-UA" smtClean="0"/>
              <a:t>18.03.2021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412815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5BA04-B2E2-4A59-BC80-2538E0686A53}" type="datetimeFigureOut">
              <a:rPr lang="uk-UA" smtClean="0"/>
              <a:t>18.03.2021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181465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94A5BA04-B2E2-4A59-BC80-2538E0686A53}" type="datetimeFigureOut">
              <a:rPr lang="uk-UA" smtClean="0"/>
              <a:t>18.03.2021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33064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94A5BA04-B2E2-4A59-BC80-2538E0686A53}" type="datetimeFigureOut">
              <a:rPr lang="uk-UA" smtClean="0"/>
              <a:t>18.03.2021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EF263E-5910-4C30-85FC-73484A343371}" type="slidenum">
              <a:rPr lang="uk-UA" smtClean="0"/>
              <a:t>‹№›</a:t>
            </a:fld>
            <a:endParaRPr lang="uk-UA"/>
          </a:p>
        </p:txBody>
      </p:sp>
    </p:spTree>
    <p:extLst>
      <p:ext uri="{BB962C8B-B14F-4D97-AF65-F5344CB8AC3E}">
        <p14:creationId xmlns:p14="http://schemas.microsoft.com/office/powerpoint/2010/main" val="404191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A5BA04-B2E2-4A59-BC80-2538E0686A53}" type="datetimeFigureOut">
              <a:rPr lang="uk-UA" smtClean="0"/>
              <a:t>18.03.2021</a:t>
            </a:fld>
            <a:endParaRPr lang="uk-UA"/>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D4EF263E-5910-4C30-85FC-73484A343371}" type="slidenum">
              <a:rPr lang="uk-UA" smtClean="0"/>
              <a:t>‹№›</a:t>
            </a:fld>
            <a:endParaRPr lang="uk-UA"/>
          </a:p>
        </p:txBody>
      </p:sp>
    </p:spTree>
    <p:extLst>
      <p:ext uri="{BB962C8B-B14F-4D97-AF65-F5344CB8AC3E}">
        <p14:creationId xmlns:p14="http://schemas.microsoft.com/office/powerpoint/2010/main" val="3227699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Rascoshnoe-school@i.ua"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12"/>
            <a:ext cx="9144000" cy="6819976"/>
          </a:xfrm>
          <a:prstGeom prst="rect">
            <a:avLst/>
          </a:prstGeom>
        </p:spPr>
      </p:pic>
      <p:sp>
        <p:nvSpPr>
          <p:cNvPr id="8" name="Прямокутник 7"/>
          <p:cNvSpPr/>
          <p:nvPr/>
        </p:nvSpPr>
        <p:spPr>
          <a:xfrm>
            <a:off x="1110345" y="0"/>
            <a:ext cx="7694023" cy="2308324"/>
          </a:xfrm>
          <a:prstGeom prst="rect">
            <a:avLst/>
          </a:prstGeom>
        </p:spPr>
        <p:txBody>
          <a:bodyPr wrap="square">
            <a:spAutoFit/>
          </a:bodyPr>
          <a:lstStyle/>
          <a:p>
            <a:endParaRPr lang="uk-UA" sz="1200" dirty="0">
              <a:solidFill>
                <a:srgbClr val="000000"/>
              </a:solidFill>
              <a:latin typeface="Georgia" panose="02040502050405020303" pitchFamily="18" charset="0"/>
            </a:endParaRPr>
          </a:p>
          <a:p>
            <a:endParaRPr lang="uk-UA" sz="1200" dirty="0">
              <a:latin typeface="Georgia" panose="02040502050405020303" pitchFamily="18" charset="0"/>
            </a:endParaRPr>
          </a:p>
          <a:p>
            <a:pPr algn="ctr"/>
            <a:r>
              <a:rPr lang="uk-UA" sz="1200" dirty="0">
                <a:solidFill>
                  <a:srgbClr val="C00000"/>
                </a:solidFill>
                <a:latin typeface="Georgia" panose="02040502050405020303" pitchFamily="18" charset="0"/>
              </a:rPr>
              <a:t> </a:t>
            </a:r>
            <a:r>
              <a:rPr lang="uk-UA" sz="2000" b="1" i="1" dirty="0">
                <a:solidFill>
                  <a:srgbClr val="006600"/>
                </a:solidFill>
                <a:latin typeface="Monotype Corsiva" panose="03010101010201010101" pitchFamily="66" charset="0"/>
              </a:rPr>
              <a:t>ПРОЄКТ МОДЕЛІ ОСВІТНЬОЇ ДІЯЛЬНОСТІ </a:t>
            </a:r>
          </a:p>
          <a:p>
            <a:pPr algn="ctr"/>
            <a:r>
              <a:rPr lang="ru-RU" sz="2000" b="1" i="1" dirty="0">
                <a:solidFill>
                  <a:srgbClr val="006600"/>
                </a:solidFill>
                <a:latin typeface="Monotype Corsiva" panose="03010101010201010101" pitchFamily="66" charset="0"/>
              </a:rPr>
              <a:t>РОЗКІШНЯНСЬКОГО НАВЧАЛЬНО-ВИХОВНОГО КОМПЛЕКСУ «ЗАКЛАД ЗАГАЛЬНОЇ СЕРЕДНЬОЇ ОСВІТИ І-ІІІ СТУПЕНІВ – МЕДИЧНИЙ ЛІЦЕЙ» СТАВИЩЕНСЬКОЇ СЕЛИЩНОЇ РАДИ </a:t>
            </a:r>
          </a:p>
          <a:p>
            <a:pPr algn="ctr"/>
            <a:r>
              <a:rPr lang="uk-UA" sz="2000" b="1" i="1" dirty="0">
                <a:solidFill>
                  <a:srgbClr val="006600"/>
                </a:solidFill>
                <a:latin typeface="Monotype Corsiva" panose="03010101010201010101" pitchFamily="66" charset="0"/>
              </a:rPr>
              <a:t>БІЛОЦЕРКІВСЬКОГО РАЙОНУ КИЇВСЬКОЇ ОБЛАСТІ </a:t>
            </a:r>
          </a:p>
          <a:p>
            <a:pPr algn="ctr"/>
            <a:r>
              <a:rPr lang="uk-UA" sz="2000" b="1" i="1" dirty="0">
                <a:solidFill>
                  <a:srgbClr val="006600"/>
                </a:solidFill>
                <a:latin typeface="Monotype Corsiva" panose="03010101010201010101" pitchFamily="66" charset="0"/>
              </a:rPr>
              <a:t>У 2021/2022 НАВЧАЛЬНОМУ РОЦІ </a:t>
            </a:r>
            <a:endParaRPr lang="uk-UA" b="1" i="1" dirty="0">
              <a:solidFill>
                <a:srgbClr val="006600"/>
              </a:solidFill>
              <a:latin typeface="Monotype Corsiva" panose="03010101010201010101" pitchFamily="66" charset="0"/>
            </a:endParaRPr>
          </a:p>
        </p:txBody>
      </p:sp>
      <p:sp>
        <p:nvSpPr>
          <p:cNvPr id="9" name="Прямокутник 8"/>
          <p:cNvSpPr/>
          <p:nvPr/>
        </p:nvSpPr>
        <p:spPr>
          <a:xfrm>
            <a:off x="705393" y="2634664"/>
            <a:ext cx="4572000" cy="1938992"/>
          </a:xfrm>
          <a:prstGeom prst="rect">
            <a:avLst/>
          </a:prstGeom>
        </p:spPr>
        <p:txBody>
          <a:bodyPr>
            <a:spAutoFit/>
          </a:bodyPr>
          <a:lstStyle/>
          <a:p>
            <a:endParaRPr lang="uk-UA" sz="1200" dirty="0">
              <a:solidFill>
                <a:srgbClr val="000000"/>
              </a:solidFill>
              <a:latin typeface="Georgia" panose="02040502050405020303" pitchFamily="18" charset="0"/>
            </a:endParaRPr>
          </a:p>
          <a:p>
            <a:endParaRPr lang="uk-UA" sz="1200" dirty="0">
              <a:latin typeface="Georgia" panose="02040502050405020303" pitchFamily="18" charset="0"/>
            </a:endParaRPr>
          </a:p>
          <a:p>
            <a:r>
              <a:rPr lang="uk-UA" sz="1200" dirty="0">
                <a:latin typeface="Georgia" panose="02040502050405020303" pitchFamily="18" charset="0"/>
              </a:rPr>
              <a:t> </a:t>
            </a:r>
            <a:r>
              <a:rPr lang="uk-UA" sz="1600" b="1" i="1" dirty="0">
                <a:latin typeface="Georgia" panose="02040502050405020303" pitchFamily="18" charset="0"/>
              </a:rPr>
              <a:t>Наша адреса: </a:t>
            </a:r>
            <a:endParaRPr lang="uk-UA" sz="1600" dirty="0">
              <a:latin typeface="Georgia" panose="02040502050405020303" pitchFamily="18" charset="0"/>
            </a:endParaRPr>
          </a:p>
          <a:p>
            <a:r>
              <a:rPr lang="uk-UA" sz="1600" b="1" i="1" dirty="0">
                <a:latin typeface="Times New Roman" panose="02020603050405020304" pitchFamily="18" charset="0"/>
              </a:rPr>
              <a:t>09440 Київська область, </a:t>
            </a:r>
            <a:endParaRPr lang="uk-UA" sz="1600" dirty="0">
              <a:latin typeface="Times New Roman" panose="02020603050405020304" pitchFamily="18" charset="0"/>
            </a:endParaRPr>
          </a:p>
          <a:p>
            <a:r>
              <a:rPr lang="uk-UA" sz="1600" b="1" i="1" dirty="0">
                <a:latin typeface="Times New Roman" panose="02020603050405020304" pitchFamily="18" charset="0"/>
              </a:rPr>
              <a:t>Білоцерківський район, </a:t>
            </a:r>
            <a:endParaRPr lang="uk-UA" sz="1600" dirty="0">
              <a:latin typeface="Times New Roman" panose="02020603050405020304" pitchFamily="18" charset="0"/>
            </a:endParaRPr>
          </a:p>
          <a:p>
            <a:r>
              <a:rPr lang="uk-UA" sz="1600" b="1" i="1" dirty="0" err="1">
                <a:latin typeface="Times New Roman" panose="02020603050405020304" pitchFamily="18" charset="0"/>
              </a:rPr>
              <a:t>с.Розкішна</a:t>
            </a:r>
            <a:r>
              <a:rPr lang="uk-UA" sz="1600" b="1" i="1" dirty="0">
                <a:latin typeface="Times New Roman" panose="02020603050405020304" pitchFamily="18" charset="0"/>
              </a:rPr>
              <a:t>, вул. Віталія Галянта,7, </a:t>
            </a:r>
            <a:endParaRPr lang="uk-UA" sz="1600" dirty="0">
              <a:latin typeface="Times New Roman" panose="02020603050405020304" pitchFamily="18" charset="0"/>
            </a:endParaRPr>
          </a:p>
          <a:p>
            <a:r>
              <a:rPr lang="en-US" sz="1600" b="1" i="1" dirty="0" err="1">
                <a:latin typeface="Times New Roman" panose="02020603050405020304" pitchFamily="18" charset="0"/>
              </a:rPr>
              <a:t>e-mail:Rascoshnoe-school@i.ua</a:t>
            </a:r>
            <a:r>
              <a:rPr lang="en-US" sz="1600" b="1" i="1" dirty="0">
                <a:latin typeface="Times New Roman" panose="02020603050405020304" pitchFamily="18" charset="0"/>
              </a:rPr>
              <a:t> </a:t>
            </a:r>
            <a:endParaRPr lang="en-US" sz="1600" dirty="0">
              <a:latin typeface="Times New Roman" panose="02020603050405020304" pitchFamily="18" charset="0"/>
            </a:endParaRPr>
          </a:p>
          <a:p>
            <a:r>
              <a:rPr lang="uk-UA" sz="1600" b="1" i="1" dirty="0">
                <a:latin typeface="Times New Roman" panose="02020603050405020304" pitchFamily="18" charset="0"/>
              </a:rPr>
              <a:t>Сайт:</a:t>
            </a:r>
            <a:r>
              <a:rPr lang="en-US" sz="1600" b="1" i="1" dirty="0">
                <a:latin typeface="Times New Roman" panose="02020603050405020304" pitchFamily="18" charset="0"/>
              </a:rPr>
              <a:t>https://rascoshnoe-nvk.e-schools.info</a:t>
            </a:r>
            <a:endParaRPr lang="en-US" sz="1600" dirty="0">
              <a:latin typeface="Times New Roman" panose="02020603050405020304" pitchFamily="18"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691" y="2847706"/>
            <a:ext cx="3689995" cy="2477953"/>
          </a:xfrm>
          <a:prstGeom prst="rect">
            <a:avLst/>
          </a:prstGeom>
        </p:spPr>
      </p:pic>
    </p:spTree>
    <p:extLst>
      <p:ext uri="{BB962C8B-B14F-4D97-AF65-F5344CB8AC3E}">
        <p14:creationId xmlns:p14="http://schemas.microsoft.com/office/powerpoint/2010/main" val="3640548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1419" y="2"/>
            <a:ext cx="5607485" cy="1658983"/>
          </a:xfrm>
        </p:spPr>
        <p:txBody>
          <a:bodyPr>
            <a:normAutofit fontScale="90000"/>
          </a:bodyPr>
          <a:lstStyle/>
          <a:p>
            <a:pPr algn="ctr"/>
            <a:r>
              <a:rPr lang="uk-UA" sz="1600" dirty="0">
                <a:solidFill>
                  <a:srgbClr val="000000"/>
                </a:solidFill>
                <a:latin typeface="Georgia" panose="02040502050405020303" pitchFamily="18" charset="0"/>
              </a:rPr>
              <a:t/>
            </a:r>
            <a:br>
              <a:rPr lang="uk-UA" sz="1600" dirty="0">
                <a:solidFill>
                  <a:srgbClr val="000000"/>
                </a:solidFill>
                <a:latin typeface="Georgia" panose="02040502050405020303" pitchFamily="18" charset="0"/>
              </a:rPr>
            </a:br>
            <a:r>
              <a:rPr lang="ru-RU" sz="3600" b="1" i="1" dirty="0">
                <a:solidFill>
                  <a:srgbClr val="C00000"/>
                </a:solidFill>
                <a:latin typeface="Times New Roman" panose="02020603050405020304" pitchFamily="18" charset="0"/>
                <a:cs typeface="Times New Roman" panose="02020603050405020304" pitchFamily="18" charset="0"/>
              </a:rPr>
              <a:t>Структура 2021/2022 </a:t>
            </a:r>
            <a:r>
              <a:rPr lang="ru-RU" sz="3600" b="1" i="1" dirty="0" err="1">
                <a:solidFill>
                  <a:srgbClr val="C00000"/>
                </a:solidFill>
                <a:latin typeface="Times New Roman" panose="02020603050405020304" pitchFamily="18" charset="0"/>
                <a:cs typeface="Times New Roman" panose="02020603050405020304" pitchFamily="18" charset="0"/>
              </a:rPr>
              <a:t>навчального</a:t>
            </a:r>
            <a:r>
              <a:rPr lang="ru-RU" sz="3600" b="1" i="1" dirty="0">
                <a:solidFill>
                  <a:srgbClr val="C00000"/>
                </a:solidFill>
                <a:latin typeface="Times New Roman" panose="02020603050405020304" pitchFamily="18" charset="0"/>
                <a:cs typeface="Times New Roman" panose="02020603050405020304" pitchFamily="18" charset="0"/>
              </a:rPr>
              <a:t> року</a:t>
            </a:r>
            <a:br>
              <a:rPr lang="ru-RU" sz="3600" b="1" i="1" dirty="0">
                <a:solidFill>
                  <a:srgbClr val="C00000"/>
                </a:solidFill>
                <a:latin typeface="Times New Roman" panose="02020603050405020304" pitchFamily="18" charset="0"/>
                <a:cs typeface="Times New Roman" panose="02020603050405020304" pitchFamily="18" charset="0"/>
              </a:rPr>
            </a:br>
            <a:r>
              <a:rPr lang="ru-RU" sz="3600" b="1" i="1" dirty="0">
                <a:solidFill>
                  <a:srgbClr val="C00000"/>
                </a:solidFill>
                <a:latin typeface="Times New Roman" panose="02020603050405020304" pitchFamily="18" charset="0"/>
                <a:cs typeface="Times New Roman" panose="02020603050405020304" pitchFamily="18" charset="0"/>
              </a:rPr>
              <a:t>(</a:t>
            </a:r>
            <a:r>
              <a:rPr lang="ru-RU" sz="3600" b="1" i="1" dirty="0" err="1">
                <a:solidFill>
                  <a:srgbClr val="C00000"/>
                </a:solidFill>
                <a:latin typeface="Times New Roman" panose="02020603050405020304" pitchFamily="18" charset="0"/>
                <a:cs typeface="Times New Roman" panose="02020603050405020304" pitchFamily="18" charset="0"/>
              </a:rPr>
              <a:t>семестрова</a:t>
            </a:r>
            <a:r>
              <a:rPr lang="ru-RU" sz="3600" b="1" i="1" dirty="0">
                <a:solidFill>
                  <a:srgbClr val="C00000"/>
                </a:solidFill>
                <a:latin typeface="Times New Roman" panose="02020603050405020304" pitchFamily="18" charset="0"/>
                <a:cs typeface="Times New Roman" panose="02020603050405020304" pitchFamily="18" charset="0"/>
              </a:rPr>
              <a:t>) </a:t>
            </a:r>
            <a:endParaRPr lang="uk-UA" sz="3600" b="1" i="1" dirty="0">
              <a:solidFill>
                <a:srgbClr val="C00000"/>
              </a:solidFill>
              <a:latin typeface="Times New Roman" panose="02020603050405020304" pitchFamily="18" charset="0"/>
              <a:cs typeface="Times New Roman" panose="02020603050405020304" pitchFamily="18" charset="0"/>
            </a:endParaRPr>
          </a:p>
        </p:txBody>
      </p:sp>
      <p:sp>
        <p:nvSpPr>
          <p:cNvPr id="3" name="Місце для тексту 2"/>
          <p:cNvSpPr>
            <a:spLocks noGrp="1"/>
          </p:cNvSpPr>
          <p:nvPr>
            <p:ph type="body" idx="1"/>
          </p:nvPr>
        </p:nvSpPr>
        <p:spPr>
          <a:xfrm>
            <a:off x="91442" y="1802675"/>
            <a:ext cx="7929153" cy="1090539"/>
          </a:xfrm>
        </p:spPr>
        <p:txBody>
          <a:bodyPr>
            <a:noAutofit/>
          </a:bodyPr>
          <a:lstStyle/>
          <a:p>
            <a:r>
              <a:rPr lang="uk-UA" sz="2400" b="1" dirty="0">
                <a:solidFill>
                  <a:srgbClr val="006600"/>
                </a:solidFill>
                <a:latin typeface="Times New Roman" panose="02020603050405020304" pitchFamily="18" charset="0"/>
                <a:cs typeface="Times New Roman" panose="02020603050405020304" pitchFamily="18" charset="0"/>
              </a:rPr>
              <a:t>І семестр з 01 вересня 2021 року по 24 грудня 2021 року</a:t>
            </a:r>
          </a:p>
          <a:p>
            <a:r>
              <a:rPr lang="uk-UA" sz="2400" b="1" dirty="0">
                <a:solidFill>
                  <a:srgbClr val="006600"/>
                </a:solidFill>
                <a:latin typeface="Times New Roman" panose="02020603050405020304" pitchFamily="18" charset="0"/>
                <a:cs typeface="Times New Roman" panose="02020603050405020304" pitchFamily="18" charset="0"/>
              </a:rPr>
              <a:t>ІІ семестр з 10 січня 2022 року по 30 травня 2022 року</a:t>
            </a:r>
          </a:p>
        </p:txBody>
      </p:sp>
      <p:sp>
        <p:nvSpPr>
          <p:cNvPr id="4" name="Прямокутник 3"/>
          <p:cNvSpPr/>
          <p:nvPr/>
        </p:nvSpPr>
        <p:spPr>
          <a:xfrm>
            <a:off x="2286000" y="2767281"/>
            <a:ext cx="4572000" cy="707886"/>
          </a:xfrm>
          <a:prstGeom prst="rect">
            <a:avLst/>
          </a:prstGeom>
        </p:spPr>
        <p:txBody>
          <a:bodyPr>
            <a:spAutoFit/>
          </a:bodyPr>
          <a:lstStyle/>
          <a:p>
            <a:endParaRPr lang="uk-UA" sz="1200" dirty="0">
              <a:solidFill>
                <a:srgbClr val="000000"/>
              </a:solidFill>
              <a:latin typeface="Times New Roman" panose="02020603050405020304" pitchFamily="18" charset="0"/>
            </a:endParaRPr>
          </a:p>
          <a:p>
            <a:endParaRPr lang="uk-UA" sz="1400" dirty="0">
              <a:latin typeface="Times New Roman" panose="02020603050405020304" pitchFamily="18" charset="0"/>
            </a:endParaRPr>
          </a:p>
          <a:p>
            <a:endParaRPr lang="uk-UA" sz="1400" dirty="0">
              <a:latin typeface="Times New Roman" panose="02020603050405020304" pitchFamily="18" charset="0"/>
            </a:endParaRPr>
          </a:p>
        </p:txBody>
      </p:sp>
      <p:sp>
        <p:nvSpPr>
          <p:cNvPr id="7" name="Блок-схема: процес 6"/>
          <p:cNvSpPr/>
          <p:nvPr/>
        </p:nvSpPr>
        <p:spPr>
          <a:xfrm>
            <a:off x="827314" y="3225070"/>
            <a:ext cx="2616926" cy="12655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uk-UA" dirty="0"/>
          </a:p>
          <a:p>
            <a:pPr algn="ctr"/>
            <a:endParaRPr lang="uk-UA" sz="2400" b="1" dirty="0">
              <a:solidFill>
                <a:srgbClr val="C00000"/>
              </a:solidFill>
              <a:latin typeface="Times New Roman" panose="02020603050405020304" pitchFamily="18" charset="0"/>
              <a:cs typeface="Times New Roman" panose="02020603050405020304" pitchFamily="18" charset="0"/>
            </a:endParaRPr>
          </a:p>
          <a:p>
            <a:pPr algn="ctr"/>
            <a:r>
              <a:rPr lang="uk-UA" sz="2400" b="1" dirty="0">
                <a:solidFill>
                  <a:srgbClr val="C00000"/>
                </a:solidFill>
                <a:latin typeface="Times New Roman" panose="02020603050405020304" pitchFamily="18" charset="0"/>
                <a:cs typeface="Times New Roman" panose="02020603050405020304" pitchFamily="18" charset="0"/>
              </a:rPr>
              <a:t>Осінні канікули</a:t>
            </a:r>
          </a:p>
          <a:p>
            <a:r>
              <a:rPr lang="ru-RU" sz="2000" b="1" i="1" dirty="0">
                <a:solidFill>
                  <a:srgbClr val="002060"/>
                </a:solidFill>
                <a:latin typeface="Times New Roman" panose="02020603050405020304" pitchFamily="18" charset="0"/>
                <a:cs typeface="Times New Roman" panose="02020603050405020304" pitchFamily="18" charset="0"/>
              </a:rPr>
              <a:t>З 25 </a:t>
            </a:r>
            <a:r>
              <a:rPr lang="ru-RU" sz="2000" b="1" i="1" dirty="0" err="1">
                <a:solidFill>
                  <a:srgbClr val="002060"/>
                </a:solidFill>
                <a:latin typeface="Times New Roman" panose="02020603050405020304" pitchFamily="18" charset="0"/>
                <a:cs typeface="Times New Roman" panose="02020603050405020304" pitchFamily="18" charset="0"/>
              </a:rPr>
              <a:t>жовтня</a:t>
            </a:r>
            <a:r>
              <a:rPr lang="ru-RU" sz="2000" b="1" i="1" dirty="0">
                <a:solidFill>
                  <a:srgbClr val="002060"/>
                </a:solidFill>
                <a:latin typeface="Times New Roman" panose="02020603050405020304" pitchFamily="18" charset="0"/>
                <a:cs typeface="Times New Roman" panose="02020603050405020304" pitchFamily="18" charset="0"/>
              </a:rPr>
              <a:t> 2021 р. </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i="1" dirty="0">
                <a:solidFill>
                  <a:srgbClr val="002060"/>
                </a:solidFill>
                <a:latin typeface="Times New Roman" panose="02020603050405020304" pitchFamily="18" charset="0"/>
                <a:cs typeface="Times New Roman" panose="02020603050405020304" pitchFamily="18" charset="0"/>
              </a:rPr>
              <a:t>п</a:t>
            </a:r>
            <a:r>
              <a:rPr lang="ru-RU" sz="2000" b="1" i="1" dirty="0">
                <a:solidFill>
                  <a:srgbClr val="002060"/>
                </a:solidFill>
                <a:latin typeface="Times New Roman" panose="02020603050405020304" pitchFamily="18" charset="0"/>
                <a:cs typeface="Times New Roman" panose="02020603050405020304" pitchFamily="18" charset="0"/>
              </a:rPr>
              <a:t>о 31 </a:t>
            </a:r>
            <a:r>
              <a:rPr lang="ru-RU" sz="2000" b="1" i="1" dirty="0" err="1">
                <a:solidFill>
                  <a:srgbClr val="002060"/>
                </a:solidFill>
                <a:latin typeface="Times New Roman" panose="02020603050405020304" pitchFamily="18" charset="0"/>
                <a:cs typeface="Times New Roman" panose="02020603050405020304" pitchFamily="18" charset="0"/>
              </a:rPr>
              <a:t>жовтня</a:t>
            </a:r>
            <a:r>
              <a:rPr lang="ru-RU" sz="2000" b="1" i="1" dirty="0">
                <a:solidFill>
                  <a:srgbClr val="002060"/>
                </a:solidFill>
                <a:latin typeface="Times New Roman" panose="02020603050405020304" pitchFamily="18" charset="0"/>
                <a:cs typeface="Times New Roman" panose="02020603050405020304" pitchFamily="18" charset="0"/>
              </a:rPr>
              <a:t> 2021 р. </a:t>
            </a:r>
            <a:endParaRPr lang="ru-RU" sz="2000" dirty="0">
              <a:solidFill>
                <a:srgbClr val="002060"/>
              </a:solidFill>
              <a:latin typeface="Times New Roman" panose="02020603050405020304" pitchFamily="18" charset="0"/>
              <a:cs typeface="Times New Roman" panose="02020603050405020304" pitchFamily="18" charset="0"/>
            </a:endParaRPr>
          </a:p>
          <a:p>
            <a:endParaRPr lang="uk-UA" dirty="0"/>
          </a:p>
          <a:p>
            <a:endParaRPr lang="uk-UA" dirty="0"/>
          </a:p>
          <a:p>
            <a:pPr algn="ctr"/>
            <a:endParaRPr lang="uk-UA" dirty="0"/>
          </a:p>
        </p:txBody>
      </p:sp>
      <p:sp>
        <p:nvSpPr>
          <p:cNvPr id="8" name="Блок-схема: процес 7"/>
          <p:cNvSpPr/>
          <p:nvPr/>
        </p:nvSpPr>
        <p:spPr>
          <a:xfrm>
            <a:off x="827314" y="5246915"/>
            <a:ext cx="2616926" cy="12651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uk-UA" dirty="0"/>
          </a:p>
          <a:p>
            <a:pPr algn="ctr"/>
            <a:endParaRPr lang="uk-UA" sz="2400" b="1" dirty="0">
              <a:solidFill>
                <a:srgbClr val="C00000"/>
              </a:solidFill>
              <a:latin typeface="Times New Roman" panose="02020603050405020304" pitchFamily="18" charset="0"/>
              <a:cs typeface="Times New Roman" panose="02020603050405020304" pitchFamily="18" charset="0"/>
            </a:endParaRPr>
          </a:p>
          <a:p>
            <a:pPr algn="ctr"/>
            <a:endParaRPr lang="uk-UA" sz="2400" b="1" dirty="0">
              <a:solidFill>
                <a:srgbClr val="C00000"/>
              </a:solidFill>
              <a:latin typeface="Times New Roman" panose="02020603050405020304" pitchFamily="18" charset="0"/>
              <a:cs typeface="Times New Roman" panose="02020603050405020304" pitchFamily="18" charset="0"/>
            </a:endParaRPr>
          </a:p>
          <a:p>
            <a:pPr algn="ctr"/>
            <a:r>
              <a:rPr lang="uk-UA" sz="2400" b="1" dirty="0">
                <a:solidFill>
                  <a:srgbClr val="C00000"/>
                </a:solidFill>
                <a:latin typeface="Times New Roman" panose="02020603050405020304" pitchFamily="18" charset="0"/>
                <a:cs typeface="Times New Roman" panose="02020603050405020304" pitchFamily="18" charset="0"/>
              </a:rPr>
              <a:t>Весняні канікули</a:t>
            </a:r>
          </a:p>
          <a:p>
            <a:r>
              <a:rPr lang="uk-UA" sz="2000" b="1" i="1" dirty="0">
                <a:solidFill>
                  <a:srgbClr val="002060"/>
                </a:solidFill>
                <a:latin typeface="Times New Roman" panose="02020603050405020304" pitchFamily="18" charset="0"/>
                <a:cs typeface="Times New Roman" panose="02020603050405020304" pitchFamily="18" charset="0"/>
              </a:rPr>
              <a:t>З 28 березня 2022 р. </a:t>
            </a:r>
            <a:endParaRPr lang="uk-UA"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п</a:t>
            </a:r>
            <a:r>
              <a:rPr lang="ru-RU" sz="2000" b="1" i="1" dirty="0">
                <a:solidFill>
                  <a:srgbClr val="002060"/>
                </a:solidFill>
                <a:latin typeface="Times New Roman" panose="02020603050405020304" pitchFamily="18" charset="0"/>
                <a:cs typeface="Times New Roman" panose="02020603050405020304" pitchFamily="18" charset="0"/>
              </a:rPr>
              <a:t>о 03 </a:t>
            </a:r>
            <a:r>
              <a:rPr lang="ru-RU" sz="2000" b="1" i="1" dirty="0" err="1">
                <a:solidFill>
                  <a:srgbClr val="002060"/>
                </a:solidFill>
                <a:latin typeface="Times New Roman" panose="02020603050405020304" pitchFamily="18" charset="0"/>
                <a:cs typeface="Times New Roman" panose="02020603050405020304" pitchFamily="18" charset="0"/>
              </a:rPr>
              <a:t>квітня</a:t>
            </a:r>
            <a:r>
              <a:rPr lang="ru-RU" sz="2000" b="1" i="1" dirty="0">
                <a:solidFill>
                  <a:srgbClr val="002060"/>
                </a:solidFill>
                <a:latin typeface="Times New Roman" panose="02020603050405020304" pitchFamily="18" charset="0"/>
                <a:cs typeface="Times New Roman" panose="02020603050405020304" pitchFamily="18" charset="0"/>
              </a:rPr>
              <a:t> 2022 р.</a:t>
            </a:r>
            <a:endParaRPr lang="ru-RU" sz="2000" dirty="0">
              <a:solidFill>
                <a:srgbClr val="002060"/>
              </a:solidFill>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endParaRPr lang="uk-UA" dirty="0"/>
          </a:p>
          <a:p>
            <a:endParaRPr lang="uk-UA" dirty="0"/>
          </a:p>
          <a:p>
            <a:pPr algn="ctr"/>
            <a:endParaRPr lang="uk-UA" dirty="0"/>
          </a:p>
        </p:txBody>
      </p:sp>
      <p:sp>
        <p:nvSpPr>
          <p:cNvPr id="9" name="Блок-схема: процес 8"/>
          <p:cNvSpPr/>
          <p:nvPr/>
        </p:nvSpPr>
        <p:spPr>
          <a:xfrm>
            <a:off x="4340388" y="5203583"/>
            <a:ext cx="2616926" cy="13517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uk-UA" dirty="0"/>
          </a:p>
          <a:p>
            <a:pPr algn="ctr"/>
            <a:r>
              <a:rPr lang="uk-UA" sz="2400" b="1" dirty="0">
                <a:solidFill>
                  <a:srgbClr val="C00000"/>
                </a:solidFill>
                <a:latin typeface="Times New Roman" panose="02020603050405020304" pitchFamily="18" charset="0"/>
                <a:cs typeface="Times New Roman" panose="02020603050405020304" pitchFamily="18" charset="0"/>
              </a:rPr>
              <a:t>Літні канікули</a:t>
            </a:r>
          </a:p>
          <a:p>
            <a:r>
              <a:rPr lang="ru-RU" sz="2000" b="1" i="1" dirty="0">
                <a:solidFill>
                  <a:srgbClr val="002060"/>
                </a:solidFill>
                <a:latin typeface="Times New Roman" panose="02020603050405020304" pitchFamily="18" charset="0"/>
                <a:cs typeface="Times New Roman" panose="02020603050405020304" pitchFamily="18" charset="0"/>
              </a:rPr>
              <a:t>З 01 </a:t>
            </a:r>
            <a:r>
              <a:rPr lang="ru-RU" sz="2000" b="1" i="1" dirty="0" err="1">
                <a:solidFill>
                  <a:srgbClr val="002060"/>
                </a:solidFill>
                <a:latin typeface="Times New Roman" panose="02020603050405020304" pitchFamily="18" charset="0"/>
                <a:cs typeface="Times New Roman" panose="02020603050405020304" pitchFamily="18" charset="0"/>
              </a:rPr>
              <a:t>червня</a:t>
            </a:r>
            <a:r>
              <a:rPr lang="ru-RU" sz="2000" b="1" i="1" dirty="0">
                <a:solidFill>
                  <a:srgbClr val="002060"/>
                </a:solidFill>
                <a:latin typeface="Times New Roman" panose="02020603050405020304" pitchFamily="18" charset="0"/>
                <a:cs typeface="Times New Roman" panose="02020603050405020304" pitchFamily="18" charset="0"/>
              </a:rPr>
              <a:t> 2022 р. </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b="1" i="1" dirty="0">
                <a:solidFill>
                  <a:srgbClr val="002060"/>
                </a:solidFill>
                <a:latin typeface="Times New Roman" panose="02020603050405020304" pitchFamily="18" charset="0"/>
                <a:cs typeface="Times New Roman" panose="02020603050405020304" pitchFamily="18" charset="0"/>
              </a:rPr>
              <a:t>по 31 </a:t>
            </a:r>
            <a:r>
              <a:rPr lang="ru-RU" sz="2000" b="1" i="1" dirty="0" err="1">
                <a:solidFill>
                  <a:srgbClr val="002060"/>
                </a:solidFill>
                <a:latin typeface="Times New Roman" panose="02020603050405020304" pitchFamily="18" charset="0"/>
                <a:cs typeface="Times New Roman" panose="02020603050405020304" pitchFamily="18" charset="0"/>
              </a:rPr>
              <a:t>серпня</a:t>
            </a:r>
            <a:r>
              <a:rPr lang="ru-RU" sz="2000" b="1" i="1" dirty="0">
                <a:solidFill>
                  <a:srgbClr val="002060"/>
                </a:solidFill>
                <a:latin typeface="Times New Roman" panose="02020603050405020304" pitchFamily="18" charset="0"/>
                <a:cs typeface="Times New Roman" panose="02020603050405020304" pitchFamily="18" charset="0"/>
              </a:rPr>
              <a:t> 2022 р.</a:t>
            </a:r>
            <a:endParaRPr lang="uk-UA" sz="2000" dirty="0">
              <a:solidFill>
                <a:srgbClr val="002060"/>
              </a:solidFill>
              <a:latin typeface="Times New Roman" panose="02020603050405020304" pitchFamily="18" charset="0"/>
              <a:cs typeface="Times New Roman" panose="02020603050405020304" pitchFamily="18" charset="0"/>
            </a:endParaRPr>
          </a:p>
          <a:p>
            <a:pPr algn="ctr"/>
            <a:endParaRPr lang="uk-UA" dirty="0"/>
          </a:p>
        </p:txBody>
      </p:sp>
      <p:sp>
        <p:nvSpPr>
          <p:cNvPr id="10" name="Блок-схема: процес 9"/>
          <p:cNvSpPr/>
          <p:nvPr/>
        </p:nvSpPr>
        <p:spPr>
          <a:xfrm>
            <a:off x="4531977" y="3178306"/>
            <a:ext cx="2616926" cy="13327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uk-UA" dirty="0"/>
          </a:p>
          <a:p>
            <a:pPr algn="ctr"/>
            <a:endParaRPr lang="uk-UA" sz="2400" b="1" dirty="0">
              <a:solidFill>
                <a:srgbClr val="C00000"/>
              </a:solidFill>
              <a:latin typeface="Times New Roman" panose="02020603050405020304" pitchFamily="18" charset="0"/>
              <a:cs typeface="Times New Roman" panose="02020603050405020304" pitchFamily="18" charset="0"/>
            </a:endParaRPr>
          </a:p>
          <a:p>
            <a:pPr algn="ctr"/>
            <a:endParaRPr lang="uk-UA" sz="2400" b="1" dirty="0">
              <a:solidFill>
                <a:srgbClr val="C00000"/>
              </a:solidFill>
              <a:latin typeface="Times New Roman" panose="02020603050405020304" pitchFamily="18" charset="0"/>
              <a:cs typeface="Times New Roman" panose="02020603050405020304" pitchFamily="18" charset="0"/>
            </a:endParaRPr>
          </a:p>
          <a:p>
            <a:pPr algn="ctr"/>
            <a:endParaRPr lang="uk-UA" sz="2400" b="1" dirty="0">
              <a:solidFill>
                <a:srgbClr val="C00000"/>
              </a:solidFill>
              <a:latin typeface="Times New Roman" panose="02020603050405020304" pitchFamily="18" charset="0"/>
              <a:cs typeface="Times New Roman" panose="02020603050405020304" pitchFamily="18" charset="0"/>
            </a:endParaRPr>
          </a:p>
          <a:p>
            <a:pPr algn="ctr"/>
            <a:r>
              <a:rPr lang="uk-UA" sz="2400" b="1" dirty="0">
                <a:solidFill>
                  <a:srgbClr val="C00000"/>
                </a:solidFill>
                <a:latin typeface="Times New Roman" panose="02020603050405020304" pitchFamily="18" charset="0"/>
                <a:cs typeface="Times New Roman" panose="02020603050405020304" pitchFamily="18" charset="0"/>
              </a:rPr>
              <a:t>Зимові канікули</a:t>
            </a:r>
          </a:p>
          <a:p>
            <a:r>
              <a:rPr lang="ru-RU" sz="2000" b="1" i="1" dirty="0">
                <a:solidFill>
                  <a:srgbClr val="002060"/>
                </a:solidFill>
                <a:latin typeface="Times New Roman" panose="02020603050405020304" pitchFamily="18" charset="0"/>
                <a:cs typeface="Times New Roman" panose="02020603050405020304" pitchFamily="18" charset="0"/>
              </a:rPr>
              <a:t>З </a:t>
            </a:r>
            <a:r>
              <a:rPr lang="uk-UA" sz="2000" b="1" i="1" dirty="0">
                <a:solidFill>
                  <a:srgbClr val="002060"/>
                </a:solidFill>
                <a:latin typeface="Times New Roman" panose="02020603050405020304" pitchFamily="18" charset="0"/>
                <a:cs typeface="Times New Roman" panose="02020603050405020304" pitchFamily="18" charset="0"/>
              </a:rPr>
              <a:t>27 грудня 2021 р. </a:t>
            </a:r>
            <a:endParaRPr lang="uk-UA"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п</a:t>
            </a:r>
            <a:r>
              <a:rPr lang="ru-RU" sz="2000" b="1" i="1" dirty="0">
                <a:solidFill>
                  <a:srgbClr val="002060"/>
                </a:solidFill>
                <a:latin typeface="Times New Roman" panose="02020603050405020304" pitchFamily="18" charset="0"/>
                <a:cs typeface="Times New Roman" panose="02020603050405020304" pitchFamily="18" charset="0"/>
              </a:rPr>
              <a:t>о 09 </a:t>
            </a:r>
            <a:r>
              <a:rPr lang="ru-RU" sz="2000" b="1" i="1" dirty="0" err="1">
                <a:solidFill>
                  <a:srgbClr val="002060"/>
                </a:solidFill>
                <a:latin typeface="Times New Roman" panose="02020603050405020304" pitchFamily="18" charset="0"/>
                <a:cs typeface="Times New Roman" panose="02020603050405020304" pitchFamily="18" charset="0"/>
              </a:rPr>
              <a:t>січня</a:t>
            </a:r>
            <a:r>
              <a:rPr lang="ru-RU" sz="2000" b="1" i="1" dirty="0">
                <a:solidFill>
                  <a:srgbClr val="002060"/>
                </a:solidFill>
                <a:latin typeface="Times New Roman" panose="02020603050405020304" pitchFamily="18" charset="0"/>
                <a:cs typeface="Times New Roman" panose="02020603050405020304" pitchFamily="18" charset="0"/>
              </a:rPr>
              <a:t> 2022 р.</a:t>
            </a:r>
            <a:endParaRPr lang="ru-RU" sz="2000" dirty="0">
              <a:solidFill>
                <a:srgbClr val="002060"/>
              </a:solidFill>
              <a:latin typeface="Times New Roman" panose="02020603050405020304" pitchFamily="18" charset="0"/>
              <a:cs typeface="Times New Roman" panose="02020603050405020304" pitchFamily="18" charset="0"/>
            </a:endParaRPr>
          </a:p>
          <a:p>
            <a:endParaRPr lang="uk-UA" dirty="0">
              <a:solidFill>
                <a:srgbClr val="002060"/>
              </a:solidFill>
            </a:endParaRPr>
          </a:p>
          <a:p>
            <a:endParaRPr lang="uk-UA" dirty="0"/>
          </a:p>
          <a:p>
            <a:r>
              <a:rPr lang="uk-UA" dirty="0"/>
              <a:t> </a:t>
            </a:r>
          </a:p>
          <a:p>
            <a:endParaRPr lang="uk-UA" dirty="0"/>
          </a:p>
          <a:p>
            <a:pPr algn="ctr"/>
            <a:endParaRPr lang="uk-UA" dirty="0"/>
          </a:p>
        </p:txBody>
      </p:sp>
      <p:pic>
        <p:nvPicPr>
          <p:cNvPr id="3074" name="Picture 2" descr="http://nachalo4ka.ru/wp-content/uploads/2014/08/06-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707" y="352741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к избавится от однотонного фона вокруг анимашки прямо в презентации.  Обсуждение на LiveInternet - Российский Сервис Онлайн-Дневник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83" y="70984"/>
            <a:ext cx="1928428" cy="191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41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5462"/>
            <a:ext cx="9144000" cy="7236822"/>
          </a:xfrm>
          <a:prstGeom prst="rect">
            <a:avLst/>
          </a:prstGeom>
        </p:spPr>
      </p:pic>
      <p:sp>
        <p:nvSpPr>
          <p:cNvPr id="4" name="Прямокутник 3"/>
          <p:cNvSpPr/>
          <p:nvPr/>
        </p:nvSpPr>
        <p:spPr>
          <a:xfrm>
            <a:off x="1907178" y="286434"/>
            <a:ext cx="5329646" cy="1569660"/>
          </a:xfrm>
          <a:prstGeom prst="rect">
            <a:avLst/>
          </a:prstGeom>
        </p:spPr>
        <p:txBody>
          <a:bodyPr wrap="square">
            <a:spAutoFit/>
          </a:bodyPr>
          <a:lstStyle/>
          <a:p>
            <a:pPr algn="ctr"/>
            <a:r>
              <a:rPr lang="ru-RU" sz="3200" b="1" i="1" dirty="0">
                <a:solidFill>
                  <a:srgbClr val="C00000"/>
                </a:solidFill>
                <a:latin typeface="Times New Roman" panose="02020603050405020304" pitchFamily="18" charset="0"/>
                <a:cs typeface="Times New Roman" panose="02020603050405020304" pitchFamily="18" charset="0"/>
              </a:rPr>
              <a:t>Структура 2021/2022 </a:t>
            </a:r>
            <a:r>
              <a:rPr lang="ru-RU" sz="3200" b="1" i="1" dirty="0" err="1">
                <a:solidFill>
                  <a:srgbClr val="C00000"/>
                </a:solidFill>
                <a:latin typeface="Times New Roman" panose="02020603050405020304" pitchFamily="18" charset="0"/>
                <a:cs typeface="Times New Roman" panose="02020603050405020304" pitchFamily="18" charset="0"/>
              </a:rPr>
              <a:t>навчального</a:t>
            </a:r>
            <a:r>
              <a:rPr lang="ru-RU" sz="3200" b="1" i="1" dirty="0">
                <a:solidFill>
                  <a:srgbClr val="C00000"/>
                </a:solidFill>
                <a:latin typeface="Times New Roman" panose="02020603050405020304" pitchFamily="18" charset="0"/>
                <a:cs typeface="Times New Roman" panose="02020603050405020304" pitchFamily="18" charset="0"/>
              </a:rPr>
              <a:t> року</a:t>
            </a:r>
            <a:br>
              <a:rPr lang="ru-RU" sz="3200" b="1" i="1" dirty="0">
                <a:solidFill>
                  <a:srgbClr val="C00000"/>
                </a:solidFill>
                <a:latin typeface="Times New Roman" panose="02020603050405020304" pitchFamily="18" charset="0"/>
                <a:cs typeface="Times New Roman" panose="02020603050405020304" pitchFamily="18" charset="0"/>
              </a:rPr>
            </a:br>
            <a:r>
              <a:rPr lang="ru-RU" sz="3200" b="1" i="1" dirty="0">
                <a:solidFill>
                  <a:srgbClr val="C00000"/>
                </a:solidFill>
                <a:latin typeface="Times New Roman" panose="02020603050405020304" pitchFamily="18" charset="0"/>
                <a:cs typeface="Times New Roman" panose="02020603050405020304" pitchFamily="18" charset="0"/>
              </a:rPr>
              <a:t>(</a:t>
            </a:r>
            <a:r>
              <a:rPr lang="ru-RU" sz="3200" b="1" i="1" dirty="0" err="1">
                <a:solidFill>
                  <a:srgbClr val="C00000"/>
                </a:solidFill>
                <a:latin typeface="Times New Roman" panose="02020603050405020304" pitchFamily="18" charset="0"/>
                <a:cs typeface="Times New Roman" panose="02020603050405020304" pitchFamily="18" charset="0"/>
              </a:rPr>
              <a:t>триместрова</a:t>
            </a:r>
            <a:r>
              <a:rPr lang="ru-RU" sz="3200" b="1" i="1" dirty="0">
                <a:solidFill>
                  <a:srgbClr val="C00000"/>
                </a:solidFill>
                <a:latin typeface="Times New Roman" panose="02020603050405020304" pitchFamily="18" charset="0"/>
                <a:cs typeface="Times New Roman" panose="02020603050405020304" pitchFamily="18" charset="0"/>
              </a:rPr>
              <a:t>) </a:t>
            </a:r>
            <a:endParaRPr lang="uk-UA" sz="3200" dirty="0"/>
          </a:p>
        </p:txBody>
      </p:sp>
      <p:pic>
        <p:nvPicPr>
          <p:cNvPr id="5" name="Picture 4" descr="Как избавится от однотонного фона вокруг анимашки прямо в презентации.  Обсуждение на LiveInternet - Российский Сервис Онлайн-Дневник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83" y="70984"/>
            <a:ext cx="1928428" cy="1919858"/>
          </a:xfrm>
          <a:prstGeom prst="rect">
            <a:avLst/>
          </a:prstGeom>
          <a:noFill/>
          <a:extLst>
            <a:ext uri="{909E8E84-426E-40DD-AFC4-6F175D3DCCD1}">
              <a14:hiddenFill xmlns:a14="http://schemas.microsoft.com/office/drawing/2010/main">
                <a:solidFill>
                  <a:srgbClr val="FFFFFF"/>
                </a:solidFill>
              </a14:hiddenFill>
            </a:ext>
          </a:extLst>
        </p:spPr>
      </p:pic>
      <p:sp>
        <p:nvSpPr>
          <p:cNvPr id="7" name="П'ятикутник 6"/>
          <p:cNvSpPr/>
          <p:nvPr/>
        </p:nvSpPr>
        <p:spPr>
          <a:xfrm>
            <a:off x="211585" y="2207623"/>
            <a:ext cx="2048291" cy="953588"/>
          </a:xfrm>
          <a:prstGeom prst="homePlat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solidFill>
                  <a:srgbClr val="002060"/>
                </a:solidFill>
                <a:latin typeface="Times New Roman" panose="02020603050405020304" pitchFamily="18" charset="0"/>
                <a:cs typeface="Times New Roman" panose="02020603050405020304" pitchFamily="18" charset="0"/>
              </a:rPr>
              <a:t>І триместр з 01 </a:t>
            </a:r>
            <a:r>
              <a:rPr lang="ru-RU" b="1" dirty="0" err="1" smtClean="0">
                <a:solidFill>
                  <a:srgbClr val="002060"/>
                </a:solidFill>
                <a:latin typeface="Times New Roman" panose="02020603050405020304" pitchFamily="18" charset="0"/>
                <a:cs typeface="Times New Roman" panose="02020603050405020304" pitchFamily="18" charset="0"/>
              </a:rPr>
              <a:t>вересня</a:t>
            </a:r>
            <a:r>
              <a:rPr lang="ru-RU" b="1" dirty="0" smtClean="0">
                <a:solidFill>
                  <a:srgbClr val="002060"/>
                </a:solidFill>
                <a:latin typeface="Times New Roman" panose="02020603050405020304" pitchFamily="18" charset="0"/>
                <a:cs typeface="Times New Roman" panose="02020603050405020304" pitchFamily="18" charset="0"/>
              </a:rPr>
              <a:t> по 10 </a:t>
            </a:r>
            <a:r>
              <a:rPr lang="ru-RU" b="1" dirty="0" err="1" smtClean="0">
                <a:solidFill>
                  <a:srgbClr val="002060"/>
                </a:solidFill>
                <a:latin typeface="Times New Roman" panose="02020603050405020304" pitchFamily="18" charset="0"/>
                <a:cs typeface="Times New Roman" panose="02020603050405020304" pitchFamily="18" charset="0"/>
              </a:rPr>
              <a:t>жовтня</a:t>
            </a:r>
            <a:r>
              <a:rPr lang="ru-RU" b="1" dirty="0" smtClean="0">
                <a:solidFill>
                  <a:srgbClr val="002060"/>
                </a:solidFill>
                <a:latin typeface="Times New Roman" panose="02020603050405020304" pitchFamily="18" charset="0"/>
                <a:cs typeface="Times New Roman" panose="02020603050405020304" pitchFamily="18" charset="0"/>
              </a:rPr>
              <a:t> </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8" name="Прямокутник 7"/>
          <p:cNvSpPr/>
          <p:nvPr/>
        </p:nvSpPr>
        <p:spPr>
          <a:xfrm>
            <a:off x="2259873" y="2207623"/>
            <a:ext cx="1985555" cy="94052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uk-UA" b="1" dirty="0" smtClean="0">
                <a:latin typeface="Times New Roman" panose="02020603050405020304" pitchFamily="18" charset="0"/>
                <a:cs typeface="Times New Roman" panose="02020603050405020304" pitchFamily="18" charset="0"/>
              </a:rPr>
              <a:t>Осінні </a:t>
            </a:r>
            <a:r>
              <a:rPr lang="uk-UA" b="1" dirty="0">
                <a:latin typeface="Times New Roman" panose="02020603050405020304" pitchFamily="18" charset="0"/>
                <a:cs typeface="Times New Roman" panose="02020603050405020304" pitchFamily="18" charset="0"/>
              </a:rPr>
              <a:t>канікули </a:t>
            </a:r>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(І етап) </a:t>
            </a:r>
            <a:endParaRPr lang="uk-UA"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з 04 по 10 </a:t>
            </a:r>
            <a:r>
              <a:rPr lang="ru-RU" b="1" dirty="0" err="1">
                <a:latin typeface="Times New Roman" panose="02020603050405020304" pitchFamily="18" charset="0"/>
                <a:cs typeface="Times New Roman" panose="02020603050405020304" pitchFamily="18" charset="0"/>
              </a:rPr>
              <a:t>жовтня</a:t>
            </a:r>
            <a:r>
              <a:rPr lang="ru-RU"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10" name="П'ятикутник 9"/>
          <p:cNvSpPr/>
          <p:nvPr/>
        </p:nvSpPr>
        <p:spPr>
          <a:xfrm>
            <a:off x="4796729" y="2158133"/>
            <a:ext cx="2048291" cy="95358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solidFill>
                  <a:srgbClr val="002060"/>
                </a:solidFill>
                <a:latin typeface="Times New Roman" panose="02020603050405020304" pitchFamily="18" charset="0"/>
                <a:cs typeface="Times New Roman" panose="02020603050405020304" pitchFamily="18" charset="0"/>
              </a:rPr>
              <a:t>ІІ </a:t>
            </a:r>
            <a:r>
              <a:rPr lang="ru-RU" b="1" dirty="0">
                <a:solidFill>
                  <a:srgbClr val="002060"/>
                </a:solidFill>
                <a:latin typeface="Times New Roman" panose="02020603050405020304" pitchFamily="18" charset="0"/>
                <a:cs typeface="Times New Roman" panose="02020603050405020304" pitchFamily="18" charset="0"/>
              </a:rPr>
              <a:t>триместр з 11 </a:t>
            </a:r>
            <a:r>
              <a:rPr lang="ru-RU" b="1" dirty="0" err="1">
                <a:solidFill>
                  <a:srgbClr val="002060"/>
                </a:solidFill>
                <a:latin typeface="Times New Roman" panose="02020603050405020304" pitchFamily="18" charset="0"/>
                <a:cs typeface="Times New Roman" panose="02020603050405020304" pitchFamily="18" charset="0"/>
              </a:rPr>
              <a:t>жовтня</a:t>
            </a:r>
            <a:r>
              <a:rPr lang="ru-RU" b="1" dirty="0">
                <a:solidFill>
                  <a:srgbClr val="002060"/>
                </a:solidFill>
                <a:latin typeface="Times New Roman" panose="02020603050405020304" pitchFamily="18" charset="0"/>
                <a:cs typeface="Times New Roman" panose="02020603050405020304" pitchFamily="18" charset="0"/>
              </a:rPr>
              <a:t> по 14 листопада </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6845021" y="2220685"/>
            <a:ext cx="1985555" cy="940526"/>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err="1" smtClean="0">
                <a:latin typeface="Times New Roman" panose="02020603050405020304" pitchFamily="18" charset="0"/>
                <a:cs typeface="Times New Roman" panose="02020603050405020304" pitchFamily="18" charset="0"/>
              </a:rPr>
              <a:t>Осінні</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канікули</a:t>
            </a:r>
            <a:r>
              <a:rPr lang="ru-RU" b="1" dirty="0">
                <a:latin typeface="Times New Roman" panose="02020603050405020304" pitchFamily="18" charset="0"/>
                <a:cs typeface="Times New Roman" panose="02020603050405020304" pitchFamily="18" charset="0"/>
              </a:rPr>
              <a:t> (ІІ </a:t>
            </a:r>
            <a:r>
              <a:rPr lang="ru-RU" b="1" dirty="0" err="1">
                <a:latin typeface="Times New Roman" panose="02020603050405020304" pitchFamily="18" charset="0"/>
                <a:cs typeface="Times New Roman" panose="02020603050405020304" pitchFamily="18" charset="0"/>
              </a:rPr>
              <a:t>етап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з </a:t>
            </a:r>
            <a:r>
              <a:rPr lang="ru-RU" b="1" dirty="0">
                <a:latin typeface="Times New Roman" panose="02020603050405020304" pitchFamily="18" charset="0"/>
                <a:cs typeface="Times New Roman" panose="02020603050405020304" pitchFamily="18" charset="0"/>
              </a:rPr>
              <a:t>15 по 21 листопада </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12" name="П'ятикутник 11"/>
          <p:cNvSpPr/>
          <p:nvPr/>
        </p:nvSpPr>
        <p:spPr>
          <a:xfrm>
            <a:off x="211582" y="3762103"/>
            <a:ext cx="2048291" cy="95358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uk-UA" b="1" dirty="0" smtClean="0">
                <a:solidFill>
                  <a:srgbClr val="C00000"/>
                </a:solidFill>
                <a:latin typeface="Times New Roman" panose="02020603050405020304" pitchFamily="18" charset="0"/>
                <a:cs typeface="Times New Roman" panose="02020603050405020304" pitchFamily="18" charset="0"/>
              </a:rPr>
              <a:t>ІІІ </a:t>
            </a:r>
            <a:r>
              <a:rPr lang="uk-UA" b="1" dirty="0">
                <a:solidFill>
                  <a:srgbClr val="C00000"/>
                </a:solidFill>
                <a:latin typeface="Times New Roman" panose="02020603050405020304" pitchFamily="18" charset="0"/>
                <a:cs typeface="Times New Roman" panose="02020603050405020304" pitchFamily="18" charset="0"/>
              </a:rPr>
              <a:t>триместр </a:t>
            </a:r>
            <a:endParaRPr lang="uk-UA" dirty="0">
              <a:solidFill>
                <a:srgbClr val="C00000"/>
              </a:solidFill>
              <a:latin typeface="Times New Roman" panose="02020603050405020304" pitchFamily="18" charset="0"/>
              <a:cs typeface="Times New Roman" panose="02020603050405020304" pitchFamily="18" charset="0"/>
            </a:endParaRPr>
          </a:p>
          <a:p>
            <a:r>
              <a:rPr lang="uk-UA" b="1" dirty="0">
                <a:solidFill>
                  <a:srgbClr val="C00000"/>
                </a:solidFill>
                <a:latin typeface="Times New Roman" panose="02020603050405020304" pitchFamily="18" charset="0"/>
                <a:cs typeface="Times New Roman" panose="02020603050405020304" pitchFamily="18" charset="0"/>
              </a:rPr>
              <a:t>з 22 листопада по </a:t>
            </a:r>
            <a:r>
              <a:rPr lang="uk-UA" b="1" dirty="0" smtClean="0">
                <a:solidFill>
                  <a:srgbClr val="C00000"/>
                </a:solidFill>
                <a:latin typeface="Times New Roman" panose="02020603050405020304" pitchFamily="18" charset="0"/>
                <a:cs typeface="Times New Roman" panose="02020603050405020304" pitchFamily="18" charset="0"/>
              </a:rPr>
              <a:t>26 </a:t>
            </a:r>
            <a:r>
              <a:rPr lang="uk-UA" b="1" dirty="0">
                <a:solidFill>
                  <a:srgbClr val="C00000"/>
                </a:solidFill>
                <a:latin typeface="Times New Roman" panose="02020603050405020304" pitchFamily="18" charset="0"/>
                <a:cs typeface="Times New Roman" panose="02020603050405020304" pitchFamily="18" charset="0"/>
              </a:rPr>
              <a:t>грудня </a:t>
            </a:r>
            <a:endParaRPr lang="uk-UA" dirty="0">
              <a:solidFill>
                <a:srgbClr val="C00000"/>
              </a:solidFill>
              <a:latin typeface="Times New Roman" panose="02020603050405020304" pitchFamily="18" charset="0"/>
              <a:cs typeface="Times New Roman" panose="02020603050405020304" pitchFamily="18" charset="0"/>
            </a:endParaRPr>
          </a:p>
        </p:txBody>
      </p:sp>
      <p:sp>
        <p:nvSpPr>
          <p:cNvPr id="13" name="П'ятикутник 12"/>
          <p:cNvSpPr/>
          <p:nvPr/>
        </p:nvSpPr>
        <p:spPr>
          <a:xfrm>
            <a:off x="263832" y="5333999"/>
            <a:ext cx="2048291" cy="953588"/>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latin typeface="Times New Roman" panose="02020603050405020304" pitchFamily="18" charset="0"/>
                <a:cs typeface="Times New Roman" panose="02020603050405020304" pitchFamily="18" charset="0"/>
              </a:rPr>
              <a:t>V </a:t>
            </a:r>
            <a:r>
              <a:rPr lang="ru-RU" b="1" dirty="0">
                <a:latin typeface="Times New Roman" panose="02020603050405020304" pitchFamily="18" charset="0"/>
                <a:cs typeface="Times New Roman" panose="02020603050405020304" pitchFamily="18" charset="0"/>
              </a:rPr>
              <a:t>триместр з 28 лютого по 10 </a:t>
            </a:r>
            <a:r>
              <a:rPr lang="ru-RU" b="1" dirty="0" err="1">
                <a:latin typeface="Times New Roman" panose="02020603050405020304" pitchFamily="18" charset="0"/>
                <a:cs typeface="Times New Roman" panose="02020603050405020304" pitchFamily="18" charset="0"/>
              </a:rPr>
              <a:t>квітня</a:t>
            </a:r>
            <a:r>
              <a:rPr lang="ru-RU"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14" name="Прямокутник 13"/>
          <p:cNvSpPr/>
          <p:nvPr/>
        </p:nvSpPr>
        <p:spPr>
          <a:xfrm>
            <a:off x="6866834" y="5320937"/>
            <a:ext cx="1985555" cy="940526"/>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err="1" smtClean="0">
                <a:latin typeface="Times New Roman" panose="02020603050405020304" pitchFamily="18" charset="0"/>
                <a:cs typeface="Times New Roman" panose="02020603050405020304" pitchFamily="18" charset="0"/>
              </a:rPr>
              <a:t>Літні</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канікули</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з </a:t>
            </a:r>
            <a:r>
              <a:rPr lang="ru-RU" b="1" dirty="0">
                <a:latin typeface="Times New Roman" panose="02020603050405020304" pitchFamily="18" charset="0"/>
                <a:cs typeface="Times New Roman" panose="02020603050405020304" pitchFamily="18" charset="0"/>
              </a:rPr>
              <a:t>01 </a:t>
            </a:r>
            <a:r>
              <a:rPr lang="ru-RU" b="1" dirty="0" err="1">
                <a:latin typeface="Times New Roman" panose="02020603050405020304" pitchFamily="18" charset="0"/>
                <a:cs typeface="Times New Roman" panose="02020603050405020304" pitchFamily="18" charset="0"/>
              </a:rPr>
              <a:t>червня</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по </a:t>
            </a:r>
            <a:r>
              <a:rPr lang="ru-RU" b="1" dirty="0">
                <a:latin typeface="Times New Roman" panose="02020603050405020304" pitchFamily="18" charset="0"/>
                <a:cs typeface="Times New Roman" panose="02020603050405020304" pitchFamily="18" charset="0"/>
              </a:rPr>
              <a:t>31 </a:t>
            </a:r>
            <a:r>
              <a:rPr lang="ru-RU" b="1" dirty="0" err="1">
                <a:latin typeface="Times New Roman" panose="02020603050405020304" pitchFamily="18" charset="0"/>
                <a:cs typeface="Times New Roman" panose="02020603050405020304" pitchFamily="18" charset="0"/>
              </a:rPr>
              <a:t>серпня</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6866834" y="3783873"/>
            <a:ext cx="1985555" cy="94052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uk-UA" b="1" dirty="0" smtClean="0">
                <a:solidFill>
                  <a:srgbClr val="C00000"/>
                </a:solidFill>
                <a:latin typeface="Times New Roman" panose="02020603050405020304" pitchFamily="18" charset="0"/>
                <a:cs typeface="Times New Roman" panose="02020603050405020304" pitchFamily="18" charset="0"/>
              </a:rPr>
              <a:t>Зимові </a:t>
            </a:r>
            <a:r>
              <a:rPr lang="uk-UA" b="1" dirty="0">
                <a:solidFill>
                  <a:srgbClr val="C00000"/>
                </a:solidFill>
                <a:latin typeface="Times New Roman" panose="02020603050405020304" pitchFamily="18" charset="0"/>
                <a:cs typeface="Times New Roman" panose="02020603050405020304" pitchFamily="18" charset="0"/>
              </a:rPr>
              <a:t>канікули </a:t>
            </a:r>
            <a:endParaRPr lang="uk-UA" dirty="0">
              <a:solidFill>
                <a:srgbClr val="C00000"/>
              </a:solidFill>
              <a:latin typeface="Times New Roman" panose="02020603050405020304" pitchFamily="18" charset="0"/>
              <a:cs typeface="Times New Roman" panose="02020603050405020304" pitchFamily="18" charset="0"/>
            </a:endParaRPr>
          </a:p>
          <a:p>
            <a:r>
              <a:rPr lang="uk-UA" b="1" dirty="0">
                <a:solidFill>
                  <a:srgbClr val="C00000"/>
                </a:solidFill>
                <a:latin typeface="Times New Roman" panose="02020603050405020304" pitchFamily="18" charset="0"/>
                <a:cs typeface="Times New Roman" panose="02020603050405020304" pitchFamily="18" charset="0"/>
              </a:rPr>
              <a:t>(ІІ етап) </a:t>
            </a:r>
            <a:endParaRPr lang="uk-UA" dirty="0">
              <a:solidFill>
                <a:srgbClr val="C00000"/>
              </a:solidFill>
              <a:latin typeface="Times New Roman" panose="02020603050405020304" pitchFamily="18" charset="0"/>
              <a:cs typeface="Times New Roman" panose="02020603050405020304" pitchFamily="18" charset="0"/>
            </a:endParaRPr>
          </a:p>
          <a:p>
            <a:r>
              <a:rPr lang="ru-RU" b="1" dirty="0">
                <a:solidFill>
                  <a:srgbClr val="C00000"/>
                </a:solidFill>
                <a:latin typeface="Times New Roman" panose="02020603050405020304" pitchFamily="18" charset="0"/>
                <a:cs typeface="Times New Roman" panose="02020603050405020304" pitchFamily="18" charset="0"/>
              </a:rPr>
              <a:t>з 21 по 27 </a:t>
            </a:r>
            <a:r>
              <a:rPr lang="ru-RU" b="1" dirty="0" smtClean="0">
                <a:solidFill>
                  <a:srgbClr val="C00000"/>
                </a:solidFill>
                <a:latin typeface="Times New Roman" panose="02020603050405020304" pitchFamily="18" charset="0"/>
                <a:cs typeface="Times New Roman" panose="02020603050405020304" pitchFamily="18" charset="0"/>
              </a:rPr>
              <a:t>лютого </a:t>
            </a:r>
            <a:endParaRPr lang="uk-UA" dirty="0">
              <a:solidFill>
                <a:srgbClr val="C00000"/>
              </a:solidFill>
              <a:latin typeface="Times New Roman" panose="02020603050405020304" pitchFamily="18" charset="0"/>
              <a:cs typeface="Times New Roman" panose="02020603050405020304" pitchFamily="18" charset="0"/>
            </a:endParaRPr>
          </a:p>
        </p:txBody>
      </p:sp>
      <p:sp>
        <p:nvSpPr>
          <p:cNvPr id="16" name="Прямокутник 15"/>
          <p:cNvSpPr/>
          <p:nvPr/>
        </p:nvSpPr>
        <p:spPr>
          <a:xfrm>
            <a:off x="2298215" y="5320937"/>
            <a:ext cx="1985555" cy="94052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uk-UA" b="1" dirty="0" smtClean="0">
                <a:latin typeface="Times New Roman" panose="02020603050405020304" pitchFamily="18" charset="0"/>
                <a:cs typeface="Times New Roman" panose="02020603050405020304" pitchFamily="18" charset="0"/>
              </a:rPr>
              <a:t>Весняні </a:t>
            </a:r>
            <a:r>
              <a:rPr lang="uk-UA" b="1" dirty="0">
                <a:latin typeface="Times New Roman" panose="02020603050405020304" pitchFamily="18" charset="0"/>
                <a:cs typeface="Times New Roman" panose="02020603050405020304" pitchFamily="18" charset="0"/>
              </a:rPr>
              <a:t>канікули </a:t>
            </a:r>
            <a:endParaRPr lang="uk-UA"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з 11 по 17 </a:t>
            </a:r>
            <a:r>
              <a:rPr lang="ru-RU" b="1" dirty="0" err="1">
                <a:latin typeface="Times New Roman" panose="02020603050405020304" pitchFamily="18" charset="0"/>
                <a:cs typeface="Times New Roman" panose="02020603050405020304" pitchFamily="18" charset="0"/>
              </a:rPr>
              <a:t>квітня</a:t>
            </a:r>
            <a:r>
              <a:rPr lang="ru-RU"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17" name="Прямокутник 16"/>
          <p:cNvSpPr/>
          <p:nvPr/>
        </p:nvSpPr>
        <p:spPr>
          <a:xfrm>
            <a:off x="2245964" y="3770811"/>
            <a:ext cx="2037806" cy="940526"/>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uk-UA" b="1" dirty="0" smtClean="0">
                <a:solidFill>
                  <a:srgbClr val="C00000"/>
                </a:solidFill>
                <a:latin typeface="Times New Roman" panose="02020603050405020304" pitchFamily="18" charset="0"/>
                <a:cs typeface="Times New Roman" panose="02020603050405020304" pitchFamily="18" charset="0"/>
              </a:rPr>
              <a:t>Зимові </a:t>
            </a:r>
            <a:r>
              <a:rPr lang="uk-UA" b="1" dirty="0">
                <a:solidFill>
                  <a:srgbClr val="C00000"/>
                </a:solidFill>
                <a:latin typeface="Times New Roman" panose="02020603050405020304" pitchFamily="18" charset="0"/>
                <a:cs typeface="Times New Roman" panose="02020603050405020304" pitchFamily="18" charset="0"/>
              </a:rPr>
              <a:t>канікули </a:t>
            </a:r>
            <a:endParaRPr lang="uk-UA" dirty="0">
              <a:solidFill>
                <a:srgbClr val="C00000"/>
              </a:solidFill>
              <a:latin typeface="Times New Roman" panose="02020603050405020304" pitchFamily="18" charset="0"/>
              <a:cs typeface="Times New Roman" panose="02020603050405020304" pitchFamily="18" charset="0"/>
            </a:endParaRPr>
          </a:p>
          <a:p>
            <a:r>
              <a:rPr lang="uk-UA" b="1" dirty="0">
                <a:solidFill>
                  <a:srgbClr val="C00000"/>
                </a:solidFill>
                <a:latin typeface="Times New Roman" panose="02020603050405020304" pitchFamily="18" charset="0"/>
                <a:cs typeface="Times New Roman" panose="02020603050405020304" pitchFamily="18" charset="0"/>
              </a:rPr>
              <a:t>(І етап) </a:t>
            </a:r>
            <a:r>
              <a:rPr lang="uk-UA" b="1" dirty="0" smtClean="0">
                <a:solidFill>
                  <a:srgbClr val="C00000"/>
                </a:solidFill>
                <a:latin typeface="Times New Roman" panose="02020603050405020304" pitchFamily="18" charset="0"/>
                <a:cs typeface="Times New Roman" panose="02020603050405020304" pitchFamily="18" charset="0"/>
              </a:rPr>
              <a:t>з </a:t>
            </a:r>
            <a:r>
              <a:rPr lang="uk-UA" b="1" dirty="0">
                <a:solidFill>
                  <a:srgbClr val="C00000"/>
                </a:solidFill>
                <a:latin typeface="Times New Roman" panose="02020603050405020304" pitchFamily="18" charset="0"/>
                <a:cs typeface="Times New Roman" panose="02020603050405020304" pitchFamily="18" charset="0"/>
              </a:rPr>
              <a:t>27 </a:t>
            </a:r>
            <a:r>
              <a:rPr lang="uk-UA" b="1" dirty="0" smtClean="0">
                <a:solidFill>
                  <a:srgbClr val="C00000"/>
                </a:solidFill>
                <a:latin typeface="Times New Roman" panose="02020603050405020304" pitchFamily="18" charset="0"/>
                <a:cs typeface="Times New Roman" panose="02020603050405020304" pitchFamily="18" charset="0"/>
              </a:rPr>
              <a:t>рудня по </a:t>
            </a:r>
            <a:r>
              <a:rPr lang="uk-UA" b="1" dirty="0">
                <a:solidFill>
                  <a:srgbClr val="C00000"/>
                </a:solidFill>
                <a:latin typeface="Times New Roman" panose="02020603050405020304" pitchFamily="18" charset="0"/>
                <a:cs typeface="Times New Roman" panose="02020603050405020304" pitchFamily="18" charset="0"/>
              </a:rPr>
              <a:t>09 </a:t>
            </a:r>
            <a:r>
              <a:rPr lang="uk-UA" b="1" dirty="0" smtClean="0">
                <a:solidFill>
                  <a:srgbClr val="C00000"/>
                </a:solidFill>
                <a:latin typeface="Times New Roman" panose="02020603050405020304" pitchFamily="18" charset="0"/>
                <a:cs typeface="Times New Roman" panose="02020603050405020304" pitchFamily="18" charset="0"/>
              </a:rPr>
              <a:t>січня </a:t>
            </a:r>
            <a:r>
              <a:rPr lang="ru-RU" b="1" dirty="0" smtClean="0">
                <a:solidFill>
                  <a:srgbClr val="C00000"/>
                </a:solidFill>
                <a:latin typeface="Times New Roman" panose="02020603050405020304" pitchFamily="18" charset="0"/>
                <a:cs typeface="Times New Roman" panose="02020603050405020304" pitchFamily="18" charset="0"/>
              </a:rPr>
              <a:t> </a:t>
            </a:r>
            <a:endParaRPr lang="uk-UA" dirty="0">
              <a:solidFill>
                <a:srgbClr val="C00000"/>
              </a:solidFill>
              <a:latin typeface="Times New Roman" panose="02020603050405020304" pitchFamily="18" charset="0"/>
              <a:cs typeface="Times New Roman" panose="02020603050405020304" pitchFamily="18" charset="0"/>
            </a:endParaRPr>
          </a:p>
        </p:txBody>
      </p:sp>
      <p:sp>
        <p:nvSpPr>
          <p:cNvPr id="18" name="П'ятикутник 17"/>
          <p:cNvSpPr/>
          <p:nvPr/>
        </p:nvSpPr>
        <p:spPr>
          <a:xfrm>
            <a:off x="4796730" y="3783873"/>
            <a:ext cx="2048291" cy="953588"/>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latin typeface="Times New Roman" panose="02020603050405020304" pitchFamily="18" charset="0"/>
                <a:cs typeface="Times New Roman" panose="02020603050405020304" pitchFamily="18" charset="0"/>
              </a:rPr>
              <a:t>IV </a:t>
            </a:r>
            <a:r>
              <a:rPr lang="ru-RU" b="1" dirty="0">
                <a:latin typeface="Times New Roman" panose="02020603050405020304" pitchFamily="18" charset="0"/>
                <a:cs typeface="Times New Roman" panose="02020603050405020304" pitchFamily="18" charset="0"/>
              </a:rPr>
              <a:t>триместр з 10 </a:t>
            </a:r>
            <a:r>
              <a:rPr lang="ru-RU" b="1" dirty="0" err="1">
                <a:latin typeface="Times New Roman" panose="02020603050405020304" pitchFamily="18" charset="0"/>
                <a:cs typeface="Times New Roman" panose="02020603050405020304" pitchFamily="18" charset="0"/>
              </a:rPr>
              <a:t>січня</a:t>
            </a:r>
            <a:r>
              <a:rPr lang="ru-RU" b="1" dirty="0">
                <a:latin typeface="Times New Roman" panose="02020603050405020304" pitchFamily="18" charset="0"/>
                <a:cs typeface="Times New Roman" panose="02020603050405020304" pitchFamily="18" charset="0"/>
              </a:rPr>
              <a:t> по 20 лютого </a:t>
            </a:r>
            <a:endParaRPr lang="uk-UA" dirty="0">
              <a:latin typeface="Times New Roman" panose="02020603050405020304" pitchFamily="18" charset="0"/>
              <a:cs typeface="Times New Roman" panose="02020603050405020304" pitchFamily="18" charset="0"/>
            </a:endParaRPr>
          </a:p>
        </p:txBody>
      </p:sp>
      <p:sp>
        <p:nvSpPr>
          <p:cNvPr id="19" name="П'ятикутник 18"/>
          <p:cNvSpPr/>
          <p:nvPr/>
        </p:nvSpPr>
        <p:spPr>
          <a:xfrm>
            <a:off x="4818542" y="5333999"/>
            <a:ext cx="2048291" cy="953588"/>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latin typeface="Times New Roman" panose="02020603050405020304" pitchFamily="18" charset="0"/>
                <a:cs typeface="Times New Roman" panose="02020603050405020304" pitchFamily="18" charset="0"/>
              </a:rPr>
              <a:t>VІ </a:t>
            </a:r>
            <a:r>
              <a:rPr lang="ru-RU" b="1" dirty="0">
                <a:latin typeface="Times New Roman" panose="02020603050405020304" pitchFamily="18" charset="0"/>
                <a:cs typeface="Times New Roman" panose="02020603050405020304" pitchFamily="18" charset="0"/>
              </a:rPr>
              <a:t>триместр з 18 </a:t>
            </a:r>
            <a:r>
              <a:rPr lang="ru-RU" b="1" dirty="0" err="1">
                <a:latin typeface="Times New Roman" panose="02020603050405020304" pitchFamily="18" charset="0"/>
                <a:cs typeface="Times New Roman" panose="02020603050405020304" pitchFamily="18" charset="0"/>
              </a:rPr>
              <a:t>квітня</a:t>
            </a:r>
            <a:r>
              <a:rPr lang="ru-RU" b="1" dirty="0">
                <a:latin typeface="Times New Roman" panose="02020603050405020304" pitchFamily="18" charset="0"/>
                <a:cs typeface="Times New Roman" panose="02020603050405020304" pitchFamily="18" charset="0"/>
              </a:rPr>
              <a:t> по 31 </a:t>
            </a:r>
            <a:r>
              <a:rPr lang="ru-RU" b="1" dirty="0" err="1">
                <a:latin typeface="Times New Roman" panose="02020603050405020304" pitchFamily="18" charset="0"/>
                <a:cs typeface="Times New Roman" panose="02020603050405020304" pitchFamily="18" charset="0"/>
              </a:rPr>
              <a:t>травня</a:t>
            </a:r>
            <a:r>
              <a:rPr lang="ru-RU"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2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463" y="139337"/>
            <a:ext cx="6347714" cy="1320800"/>
          </a:xfrm>
        </p:spPr>
        <p:txBody>
          <a:bodyPr>
            <a:normAutofit fontScale="90000"/>
          </a:bodyPr>
          <a:lstStyle/>
          <a:p>
            <a:pPr algn="ctr"/>
            <a:r>
              <a:rPr lang="uk-UA" sz="1400" dirty="0">
                <a:solidFill>
                  <a:srgbClr val="000000"/>
                </a:solidFill>
                <a:latin typeface="Georgia" panose="02040502050405020303" pitchFamily="18" charset="0"/>
              </a:rPr>
              <a:t/>
            </a:r>
            <a:br>
              <a:rPr lang="uk-UA" sz="1400" dirty="0">
                <a:solidFill>
                  <a:srgbClr val="000000"/>
                </a:solidFill>
                <a:latin typeface="Georgia" panose="02040502050405020303" pitchFamily="18" charset="0"/>
              </a:rPr>
            </a:br>
            <a:r>
              <a:rPr lang="uk-UA" b="1" i="1" dirty="0" smtClean="0">
                <a:solidFill>
                  <a:srgbClr val="C00000"/>
                </a:solidFill>
                <a:latin typeface="Times New Roman" panose="02020603050405020304" pitchFamily="18" charset="0"/>
                <a:cs typeface="Times New Roman" panose="02020603050405020304" pitchFamily="18" charset="0"/>
              </a:rPr>
              <a:t>Структура розкладу навчальних занять</a:t>
            </a:r>
            <a:endParaRPr lang="uk-UA" i="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4323804" y="1602568"/>
            <a:ext cx="3148149" cy="5047536"/>
          </a:xfrm>
          <a:prstGeom prst="rect">
            <a:avLst/>
          </a:prstGeom>
        </p:spPr>
        <p:txBody>
          <a:bodyPr wrap="square">
            <a:spAutoFit/>
          </a:bodyPr>
          <a:lstStyle/>
          <a:p>
            <a:endParaRPr lang="uk-UA" sz="1400" b="0" i="0" u="none" strike="noStrike" baseline="0" dirty="0" smtClean="0">
              <a:solidFill>
                <a:srgbClr val="000000"/>
              </a:solidFill>
              <a:latin typeface="Times New Roman" panose="02020603050405020304" pitchFamily="18" charset="0"/>
            </a:endParaRPr>
          </a:p>
          <a:p>
            <a:pPr algn="ctr"/>
            <a:r>
              <a:rPr lang="ru-RU" sz="2000" b="1" dirty="0" smtClean="0">
                <a:solidFill>
                  <a:srgbClr val="0000FF"/>
                </a:solidFill>
                <a:latin typeface="Times New Roman" panose="02020603050405020304" pitchFamily="18" charset="0"/>
              </a:rPr>
              <a:t>5-11 </a:t>
            </a:r>
            <a:r>
              <a:rPr lang="ru-RU" sz="2000" b="1" dirty="0" err="1" smtClean="0">
                <a:solidFill>
                  <a:srgbClr val="0000FF"/>
                </a:solidFill>
                <a:latin typeface="Times New Roman" panose="02020603050405020304" pitchFamily="18" charset="0"/>
              </a:rPr>
              <a:t>класи</a:t>
            </a:r>
            <a:endParaRPr lang="ru-RU" sz="2000" b="1" dirty="0" smtClean="0">
              <a:solidFill>
                <a:srgbClr val="0000FF"/>
              </a:solidFill>
              <a:latin typeface="Times New Roman" panose="02020603050405020304" pitchFamily="18" charset="0"/>
            </a:endParaRPr>
          </a:p>
          <a:p>
            <a:r>
              <a:rPr lang="ru-RU" b="1" dirty="0" smtClean="0">
                <a:solidFill>
                  <a:srgbClr val="000000"/>
                </a:solidFill>
                <a:latin typeface="Times New Roman" panose="02020603050405020304" pitchFamily="18" charset="0"/>
              </a:rPr>
              <a:t>1 </a:t>
            </a:r>
            <a:r>
              <a:rPr lang="ru-RU" b="1" dirty="0">
                <a:solidFill>
                  <a:srgbClr val="000000"/>
                </a:solidFill>
                <a:latin typeface="Times New Roman" panose="02020603050405020304" pitchFamily="18" charset="0"/>
              </a:rPr>
              <a:t>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8.30 - 9.15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( 10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9.15 - 9.25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2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9.25 - 10.10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( 20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10.10 - 10.30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3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10.30 - 11.15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( 20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11.15 - 11.35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4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11.35 - 12.20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( 10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12.20 - 12.30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5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12.30 - 13.15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( 10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13.15 - 13.25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6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13.25 - 14.10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( 20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14.10 - </a:t>
            </a:r>
            <a:r>
              <a:rPr lang="ru-RU" b="1" dirty="0" smtClean="0">
                <a:solidFill>
                  <a:srgbClr val="000000"/>
                </a:solidFill>
                <a:latin typeface="Times New Roman" panose="02020603050405020304" pitchFamily="18" charset="0"/>
              </a:rPr>
              <a:t>14.20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7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14.20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15.05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15.05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15.15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8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15.15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16.00 </a:t>
            </a:r>
            <a:r>
              <a:rPr lang="ru-RU" dirty="0">
                <a:solidFill>
                  <a:srgbClr val="000000"/>
                </a:solidFill>
                <a:latin typeface="Times New Roman" panose="02020603050405020304" pitchFamily="18" charset="0"/>
              </a:rPr>
              <a:t>	</a:t>
            </a:r>
          </a:p>
        </p:txBody>
      </p:sp>
      <p:sp>
        <p:nvSpPr>
          <p:cNvPr id="4" name="Прямокутник 3"/>
          <p:cNvSpPr/>
          <p:nvPr/>
        </p:nvSpPr>
        <p:spPr>
          <a:xfrm>
            <a:off x="766353" y="2203460"/>
            <a:ext cx="3148149" cy="3631763"/>
          </a:xfrm>
          <a:prstGeom prst="rect">
            <a:avLst/>
          </a:prstGeom>
        </p:spPr>
        <p:txBody>
          <a:bodyPr wrap="square">
            <a:spAutoFit/>
          </a:bodyPr>
          <a:lstStyle/>
          <a:p>
            <a:endParaRPr lang="uk-UA" sz="1400" b="0" i="0" u="none" strike="noStrike" baseline="0" dirty="0" smtClean="0">
              <a:solidFill>
                <a:srgbClr val="000000"/>
              </a:solidFill>
              <a:latin typeface="Times New Roman" panose="02020603050405020304" pitchFamily="18" charset="0"/>
            </a:endParaRPr>
          </a:p>
          <a:p>
            <a:pPr algn="ctr"/>
            <a:r>
              <a:rPr lang="ru-RU" sz="2000" b="1" dirty="0" smtClean="0">
                <a:solidFill>
                  <a:srgbClr val="0000FF"/>
                </a:solidFill>
                <a:latin typeface="Times New Roman" panose="02020603050405020304" pitchFamily="18" charset="0"/>
              </a:rPr>
              <a:t>1-4 </a:t>
            </a:r>
            <a:r>
              <a:rPr lang="ru-RU" sz="2000" b="1" dirty="0" err="1" smtClean="0">
                <a:solidFill>
                  <a:srgbClr val="0000FF"/>
                </a:solidFill>
                <a:latin typeface="Times New Roman" panose="02020603050405020304" pitchFamily="18" charset="0"/>
              </a:rPr>
              <a:t>класи</a:t>
            </a:r>
            <a:endParaRPr lang="ru-RU" sz="2000" b="1" dirty="0" smtClean="0">
              <a:solidFill>
                <a:srgbClr val="0000FF"/>
              </a:solidFill>
              <a:latin typeface="Times New Roman" panose="02020603050405020304" pitchFamily="18" charset="0"/>
            </a:endParaRPr>
          </a:p>
          <a:p>
            <a:r>
              <a:rPr lang="ru-RU" b="1" dirty="0" smtClean="0">
                <a:solidFill>
                  <a:srgbClr val="000000"/>
                </a:solidFill>
                <a:latin typeface="Times New Roman" panose="02020603050405020304" pitchFamily="18" charset="0"/>
              </a:rPr>
              <a:t>1 </a:t>
            </a:r>
            <a:r>
              <a:rPr lang="ru-RU" b="1" dirty="0">
                <a:solidFill>
                  <a:srgbClr val="000000"/>
                </a:solidFill>
                <a:latin typeface="Times New Roman" panose="02020603050405020304" pitchFamily="18" charset="0"/>
              </a:rPr>
              <a:t>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9.00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9.45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( 10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9.45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9.55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2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9.55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10.40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( 20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10.40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11.00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3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11.00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11.45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( 20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11.45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12.05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4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12.05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12.50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( 10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12.50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13.00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5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13.00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13.45 </a:t>
            </a:r>
            <a:endParaRPr lang="ru-RU" dirty="0">
              <a:solidFill>
                <a:srgbClr val="000000"/>
              </a:solidFill>
              <a:latin typeface="Times New Roman" panose="02020603050405020304" pitchFamily="18" charset="0"/>
            </a:endParaRPr>
          </a:p>
          <a:p>
            <a:r>
              <a:rPr lang="ru-RU" b="1" dirty="0" err="1">
                <a:solidFill>
                  <a:srgbClr val="000000"/>
                </a:solidFill>
                <a:latin typeface="Times New Roman" panose="02020603050405020304" pitchFamily="18" charset="0"/>
              </a:rPr>
              <a:t>перерва</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( 10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13.45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13.55 </a:t>
            </a:r>
            <a:endParaRPr lang="ru-RU" dirty="0">
              <a:solidFill>
                <a:srgbClr val="000000"/>
              </a:solidFill>
              <a:latin typeface="Times New Roman" panose="02020603050405020304" pitchFamily="18" charset="0"/>
            </a:endParaRPr>
          </a:p>
          <a:p>
            <a:r>
              <a:rPr lang="ru-RU" b="1" dirty="0">
                <a:solidFill>
                  <a:srgbClr val="000000"/>
                </a:solidFill>
                <a:latin typeface="Times New Roman" panose="02020603050405020304" pitchFamily="18" charset="0"/>
              </a:rPr>
              <a:t>6 урок </a:t>
            </a:r>
            <a:r>
              <a:rPr lang="ru-RU" dirty="0">
                <a:solidFill>
                  <a:srgbClr val="000000"/>
                </a:solidFill>
                <a:latin typeface="Times New Roman" panose="02020603050405020304" pitchFamily="18" charset="0"/>
              </a:rPr>
              <a:t>( 45 </a:t>
            </a:r>
            <a:r>
              <a:rPr lang="ru-RU" dirty="0" err="1">
                <a:solidFill>
                  <a:srgbClr val="000000"/>
                </a:solidFill>
                <a:latin typeface="Times New Roman" panose="02020603050405020304" pitchFamily="18" charset="0"/>
              </a:rPr>
              <a:t>хв</a:t>
            </a:r>
            <a:r>
              <a:rPr lang="ru-RU"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14.05 </a:t>
            </a:r>
            <a:r>
              <a:rPr lang="ru-RU" b="1" dirty="0">
                <a:solidFill>
                  <a:srgbClr val="000000"/>
                </a:solidFill>
                <a:latin typeface="Times New Roman" panose="02020603050405020304" pitchFamily="18" charset="0"/>
              </a:rPr>
              <a:t>- </a:t>
            </a:r>
            <a:r>
              <a:rPr lang="ru-RU" b="1" dirty="0" smtClean="0">
                <a:solidFill>
                  <a:srgbClr val="000000"/>
                </a:solidFill>
                <a:latin typeface="Times New Roman" panose="02020603050405020304" pitchFamily="18" charset="0"/>
              </a:rPr>
              <a:t>14.50 </a:t>
            </a:r>
            <a:endParaRPr lang="ru-RU" dirty="0">
              <a:solidFill>
                <a:srgbClr val="000000"/>
              </a:solidFill>
              <a:latin typeface="Times New Roman" panose="02020603050405020304" pitchFamily="18" charset="0"/>
            </a:endParaRPr>
          </a:p>
        </p:txBody>
      </p:sp>
      <p:pic>
        <p:nvPicPr>
          <p:cNvPr id="4104" name="Picture 8" descr="МАЛЕНЬКИЕ СЕКРЕТЫ УСПЕШНОЙ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63" y="1042947"/>
            <a:ext cx="1548121" cy="157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64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1440"/>
            <a:ext cx="6347714" cy="901337"/>
          </a:xfrm>
        </p:spPr>
        <p:txBody>
          <a:bodyPr/>
          <a:lstStyle/>
          <a:p>
            <a:pPr algn="ctr"/>
            <a:r>
              <a:rPr lang="uk-UA" sz="1200" dirty="0">
                <a:solidFill>
                  <a:srgbClr val="000000"/>
                </a:solidFill>
                <a:latin typeface="Georgia" panose="02040502050405020303" pitchFamily="18" charset="0"/>
              </a:rPr>
              <a:t/>
            </a:r>
            <a:br>
              <a:rPr lang="uk-UA" sz="1200" dirty="0">
                <a:solidFill>
                  <a:srgbClr val="000000"/>
                </a:solidFill>
                <a:latin typeface="Georgia" panose="02040502050405020303" pitchFamily="18" charset="0"/>
              </a:rPr>
            </a:br>
            <a:r>
              <a:rPr lang="uk-UA" b="1" dirty="0">
                <a:solidFill>
                  <a:srgbClr val="C00000"/>
                </a:solidFill>
                <a:latin typeface="Times New Roman" panose="02020603050405020304" pitchFamily="18" charset="0"/>
                <a:cs typeface="Times New Roman" panose="02020603050405020304" pitchFamily="18" charset="0"/>
              </a:rPr>
              <a:t>РЕЖИМ РОБОТИ </a:t>
            </a:r>
            <a:endParaRPr lang="uk-UA"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509451" y="-2449532"/>
            <a:ext cx="8516983" cy="8340745"/>
          </a:xfrm>
          <a:prstGeom prst="rect">
            <a:avLst/>
          </a:prstGeom>
        </p:spPr>
        <p:txBody>
          <a:bodyPr wrap="square">
            <a:spAutoFit/>
          </a:bodyPr>
          <a:lstStyle/>
          <a:p>
            <a:endParaRPr lang="uk-UA" sz="2000" b="0" i="0" u="none" strike="noStrike" baseline="0" dirty="0" smtClean="0">
              <a:solidFill>
                <a:srgbClr val="000000"/>
              </a:solidFill>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r>
              <a:rPr lang="ru-RU" sz="2000" b="1" i="1" dirty="0" smtClean="0">
                <a:latin typeface="Monotype Corsiva" panose="03010101010201010101" pitchFamily="66" charset="0"/>
              </a:rPr>
              <a:t>1.Час </a:t>
            </a:r>
            <a:r>
              <a:rPr lang="ru-RU" sz="2000" b="1" i="1" dirty="0" err="1">
                <a:latin typeface="Monotype Corsiva" panose="03010101010201010101" pitchFamily="66" charset="0"/>
              </a:rPr>
              <a:t>роботи</a:t>
            </a:r>
            <a:r>
              <a:rPr lang="ru-RU" sz="2000" b="1" i="1" dirty="0">
                <a:latin typeface="Monotype Corsiva" panose="03010101010201010101" pitchFamily="66" charset="0"/>
              </a:rPr>
              <a:t> </a:t>
            </a:r>
            <a:r>
              <a:rPr lang="ru-RU" sz="2000" b="1" i="1" dirty="0" smtClean="0">
                <a:latin typeface="Monotype Corsiva" panose="03010101010201010101" pitchFamily="66" charset="0"/>
              </a:rPr>
              <a:t>  </a:t>
            </a:r>
            <a:r>
              <a:rPr lang="ru-RU" sz="2000" b="1" i="1" dirty="0">
                <a:latin typeface="Monotype Corsiva" panose="03010101010201010101" pitchFamily="66" charset="0"/>
              </a:rPr>
              <a:t>закладу </a:t>
            </a:r>
            <a:r>
              <a:rPr lang="ru-RU" sz="2000" b="1" i="1" dirty="0" smtClean="0">
                <a:latin typeface="Monotype Corsiva" panose="03010101010201010101" pitchFamily="66" charset="0"/>
              </a:rPr>
              <a:t>  </a:t>
            </a:r>
            <a:r>
              <a:rPr lang="ru-RU" sz="2000" b="1" i="1" dirty="0">
                <a:latin typeface="Monotype Corsiva" panose="03010101010201010101" pitchFamily="66" charset="0"/>
              </a:rPr>
              <a:t>з 8.00 год. до </a:t>
            </a:r>
            <a:r>
              <a:rPr lang="ru-RU" sz="2000" b="1" i="1" dirty="0" smtClean="0">
                <a:latin typeface="Monotype Corsiva" panose="03010101010201010101" pitchFamily="66" charset="0"/>
              </a:rPr>
              <a:t>17.00 год</a:t>
            </a:r>
            <a:endParaRPr lang="ru-RU" sz="2000" dirty="0">
              <a:latin typeface="Monotype Corsiva" panose="03010101010201010101" pitchFamily="66" charset="0"/>
            </a:endParaRPr>
          </a:p>
          <a:p>
            <a:r>
              <a:rPr lang="ru-RU" sz="2000" b="1" i="1" dirty="0" smtClean="0">
                <a:latin typeface="Monotype Corsiva" panose="03010101010201010101" pitchFamily="66" charset="0"/>
              </a:rPr>
              <a:t>2.Щовівторка  з </a:t>
            </a:r>
            <a:r>
              <a:rPr lang="ru-RU" sz="2000" b="1" i="1" dirty="0">
                <a:latin typeface="Monotype Corsiva" panose="03010101010201010101" pitchFamily="66" charset="0"/>
              </a:rPr>
              <a:t>8.00 год до 8.25 год </a:t>
            </a:r>
            <a:r>
              <a:rPr lang="ru-RU" sz="2000" b="1" i="1" dirty="0" err="1">
                <a:latin typeface="Monotype Corsiva" panose="03010101010201010101" pitchFamily="66" charset="0"/>
              </a:rPr>
              <a:t>відбувається</a:t>
            </a:r>
            <a:r>
              <a:rPr lang="ru-RU" sz="2000" b="1" i="1" dirty="0">
                <a:latin typeface="Monotype Corsiva" panose="03010101010201010101" pitchFamily="66" charset="0"/>
              </a:rPr>
              <a:t> </a:t>
            </a:r>
            <a:endParaRPr lang="ru-RU" sz="2000" b="1" i="1" dirty="0" smtClean="0">
              <a:latin typeface="Monotype Corsiva" panose="03010101010201010101" pitchFamily="66" charset="0"/>
            </a:endParaRPr>
          </a:p>
          <a:p>
            <a:r>
              <a:rPr lang="ru-RU" sz="2000" b="1" i="1" dirty="0">
                <a:latin typeface="Monotype Corsiva" panose="03010101010201010101" pitchFamily="66" charset="0"/>
              </a:rPr>
              <a:t> </a:t>
            </a:r>
            <a:r>
              <a:rPr lang="ru-RU" sz="2000" b="1" i="1" dirty="0" smtClean="0">
                <a:latin typeface="Monotype Corsiva" panose="03010101010201010101" pitchFamily="66" charset="0"/>
              </a:rPr>
              <a:t>   </a:t>
            </a:r>
            <a:r>
              <a:rPr lang="ru-RU" sz="2000" b="1" i="1" dirty="0" err="1" smtClean="0">
                <a:latin typeface="Monotype Corsiva" panose="03010101010201010101" pitchFamily="66" charset="0"/>
              </a:rPr>
              <a:t>інформаційно-пізнавальна</a:t>
            </a:r>
            <a:r>
              <a:rPr lang="ru-RU" sz="2000" b="1" i="1" dirty="0" smtClean="0">
                <a:latin typeface="Monotype Corsiva" panose="03010101010201010101" pitchFamily="66" charset="0"/>
              </a:rPr>
              <a:t> </a:t>
            </a:r>
            <a:r>
              <a:rPr lang="ru-RU" sz="2000" b="1" i="1" dirty="0">
                <a:latin typeface="Monotype Corsiva" panose="03010101010201010101" pitchFamily="66" charset="0"/>
              </a:rPr>
              <a:t>година. </a:t>
            </a:r>
            <a:endParaRPr lang="ru-RU" sz="2000" dirty="0">
              <a:latin typeface="Monotype Corsiva" panose="03010101010201010101" pitchFamily="66" charset="0"/>
            </a:endParaRPr>
          </a:p>
          <a:p>
            <a:r>
              <a:rPr lang="ru-RU" sz="2000" b="1" i="1" dirty="0" smtClean="0">
                <a:latin typeface="Monotype Corsiva" panose="03010101010201010101" pitchFamily="66" charset="0"/>
              </a:rPr>
              <a:t>3. </a:t>
            </a:r>
            <a:r>
              <a:rPr lang="ru-RU" sz="2000" b="1" i="1" dirty="0" err="1">
                <a:latin typeface="Monotype Corsiva" panose="03010101010201010101" pitchFamily="66" charset="0"/>
              </a:rPr>
              <a:t>Освітній</a:t>
            </a:r>
            <a:r>
              <a:rPr lang="ru-RU" sz="2000" b="1" i="1" dirty="0">
                <a:latin typeface="Monotype Corsiva" panose="03010101010201010101" pitchFamily="66" charset="0"/>
              </a:rPr>
              <a:t> </a:t>
            </a:r>
            <a:r>
              <a:rPr lang="ru-RU" sz="2000" b="1" i="1" dirty="0" err="1">
                <a:latin typeface="Monotype Corsiva" panose="03010101010201010101" pitchFamily="66" charset="0"/>
              </a:rPr>
              <a:t>процес</a:t>
            </a:r>
            <a:r>
              <a:rPr lang="ru-RU" sz="2000" b="1" i="1" dirty="0">
                <a:latin typeface="Monotype Corsiva" panose="03010101010201010101" pitchFamily="66" charset="0"/>
              </a:rPr>
              <a:t> </a:t>
            </a:r>
            <a:r>
              <a:rPr lang="ru-RU" sz="2000" b="1" i="1" dirty="0" err="1">
                <a:latin typeface="Monotype Corsiva" panose="03010101010201010101" pitchFamily="66" charset="0"/>
              </a:rPr>
              <a:t>організовується</a:t>
            </a:r>
            <a:r>
              <a:rPr lang="ru-RU" sz="2000" b="1" i="1" dirty="0">
                <a:latin typeface="Monotype Corsiva" panose="03010101010201010101" pitchFamily="66" charset="0"/>
              </a:rPr>
              <a:t> за 5-денним </a:t>
            </a:r>
            <a:r>
              <a:rPr lang="ru-RU" sz="2000" b="1" i="1" dirty="0" err="1">
                <a:latin typeface="Monotype Corsiva" panose="03010101010201010101" pitchFamily="66" charset="0"/>
              </a:rPr>
              <a:t>тижневим</a:t>
            </a:r>
            <a:r>
              <a:rPr lang="ru-RU" sz="2000" b="1" i="1" dirty="0">
                <a:latin typeface="Monotype Corsiva" panose="03010101010201010101" pitchFamily="66" charset="0"/>
              </a:rPr>
              <a:t> </a:t>
            </a:r>
            <a:endParaRPr lang="ru-RU" sz="2000" b="1" i="1" dirty="0" smtClean="0">
              <a:latin typeface="Monotype Corsiva" panose="03010101010201010101" pitchFamily="66" charset="0"/>
            </a:endParaRPr>
          </a:p>
          <a:p>
            <a:r>
              <a:rPr lang="ru-RU" sz="2000" b="1" i="1" dirty="0" smtClean="0">
                <a:latin typeface="Monotype Corsiva" panose="03010101010201010101" pitchFamily="66" charset="0"/>
              </a:rPr>
              <a:t>    режимом </a:t>
            </a:r>
            <a:r>
              <a:rPr lang="ru-RU" sz="2000" b="1" i="1" dirty="0">
                <a:latin typeface="Monotype Corsiva" panose="03010101010201010101" pitchFamily="66" charset="0"/>
              </a:rPr>
              <a:t>занять </a:t>
            </a:r>
            <a:r>
              <a:rPr lang="ru-RU" sz="2000" b="1" i="1" dirty="0" smtClean="0">
                <a:latin typeface="Monotype Corsiva" panose="03010101010201010101" pitchFamily="66" charset="0"/>
              </a:rPr>
              <a:t>  для </a:t>
            </a:r>
            <a:r>
              <a:rPr lang="ru-RU" sz="2000" b="1" i="1" dirty="0">
                <a:latin typeface="Monotype Corsiva" panose="03010101010201010101" pitchFamily="66" charset="0"/>
              </a:rPr>
              <a:t>1-11 </a:t>
            </a:r>
            <a:r>
              <a:rPr lang="ru-RU" sz="2000" b="1" i="1" dirty="0" err="1">
                <a:latin typeface="Monotype Corsiva" panose="03010101010201010101" pitchFamily="66" charset="0"/>
              </a:rPr>
              <a:t>класів</a:t>
            </a:r>
            <a:r>
              <a:rPr lang="ru-RU" sz="2000" b="1" i="1" dirty="0">
                <a:latin typeface="Monotype Corsiva" panose="03010101010201010101" pitchFamily="66" charset="0"/>
              </a:rPr>
              <a:t>. </a:t>
            </a:r>
            <a:endParaRPr lang="ru-RU" sz="2000" dirty="0">
              <a:latin typeface="Monotype Corsiva" panose="03010101010201010101" pitchFamily="66" charset="0"/>
            </a:endParaRPr>
          </a:p>
          <a:p>
            <a:r>
              <a:rPr lang="uk-UA" sz="2000" b="1" i="1" dirty="0" smtClean="0">
                <a:latin typeface="Monotype Corsiva" panose="03010101010201010101" pitchFamily="66" charset="0"/>
              </a:rPr>
              <a:t>4. </a:t>
            </a:r>
            <a:r>
              <a:rPr lang="uk-UA" sz="2000" b="1" i="1" dirty="0">
                <a:latin typeface="Monotype Corsiva" panose="03010101010201010101" pitchFamily="66" charset="0"/>
              </a:rPr>
              <a:t>Тривалість уроків: </a:t>
            </a:r>
            <a:endParaRPr lang="uk-UA" sz="2000" dirty="0">
              <a:latin typeface="Monotype Corsiva" panose="03010101010201010101" pitchFamily="66" charset="0"/>
            </a:endParaRPr>
          </a:p>
          <a:p>
            <a:r>
              <a:rPr lang="ru-RU" sz="2000" b="1" i="1" dirty="0" smtClean="0">
                <a:latin typeface="Monotype Corsiva" panose="03010101010201010101" pitchFamily="66" charset="0"/>
              </a:rPr>
              <a:t>    -  </a:t>
            </a:r>
            <a:r>
              <a:rPr lang="ru-RU" sz="2000" b="1" i="1" dirty="0">
                <a:latin typeface="Monotype Corsiva" panose="03010101010201010101" pitchFamily="66" charset="0"/>
              </a:rPr>
              <a:t>у 1 </a:t>
            </a:r>
            <a:r>
              <a:rPr lang="ru-RU" sz="2000" b="1" i="1" dirty="0" err="1">
                <a:latin typeface="Monotype Corsiva" panose="03010101010201010101" pitchFamily="66" charset="0"/>
              </a:rPr>
              <a:t>класі</a:t>
            </a:r>
            <a:r>
              <a:rPr lang="ru-RU" sz="2000" b="1" i="1" dirty="0">
                <a:latin typeface="Monotype Corsiva" panose="03010101010201010101" pitchFamily="66" charset="0"/>
              </a:rPr>
              <a:t> – 35 </a:t>
            </a:r>
            <a:r>
              <a:rPr lang="ru-RU" sz="2000" b="1" i="1" dirty="0" err="1">
                <a:latin typeface="Monotype Corsiva" panose="03010101010201010101" pitchFamily="66" charset="0"/>
              </a:rPr>
              <a:t>хв</a:t>
            </a:r>
            <a:r>
              <a:rPr lang="ru-RU" sz="2000" b="1" i="1" dirty="0">
                <a:latin typeface="Monotype Corsiva" panose="03010101010201010101" pitchFamily="66" charset="0"/>
              </a:rPr>
              <a:t>; </a:t>
            </a:r>
            <a:endParaRPr lang="ru-RU" sz="2000" dirty="0">
              <a:latin typeface="Monotype Corsiva" panose="03010101010201010101" pitchFamily="66" charset="0"/>
            </a:endParaRPr>
          </a:p>
          <a:p>
            <a:r>
              <a:rPr lang="ru-RU" sz="2000" b="1" i="1" dirty="0" smtClean="0">
                <a:latin typeface="Monotype Corsiva" panose="03010101010201010101" pitchFamily="66" charset="0"/>
              </a:rPr>
              <a:t>    - </a:t>
            </a:r>
            <a:r>
              <a:rPr lang="ru-RU" sz="2000" b="1" i="1" dirty="0">
                <a:latin typeface="Monotype Corsiva" panose="03010101010201010101" pitchFamily="66" charset="0"/>
              </a:rPr>
              <a:t>у 2-4 </a:t>
            </a:r>
            <a:r>
              <a:rPr lang="ru-RU" sz="2000" b="1" i="1" dirty="0" err="1">
                <a:latin typeface="Monotype Corsiva" panose="03010101010201010101" pitchFamily="66" charset="0"/>
              </a:rPr>
              <a:t>класах</a:t>
            </a:r>
            <a:r>
              <a:rPr lang="ru-RU" sz="2000" b="1" i="1" dirty="0">
                <a:latin typeface="Monotype Corsiva" panose="03010101010201010101" pitchFamily="66" charset="0"/>
              </a:rPr>
              <a:t> – 40 </a:t>
            </a:r>
            <a:r>
              <a:rPr lang="ru-RU" sz="2000" b="1" i="1" dirty="0" err="1">
                <a:latin typeface="Monotype Corsiva" panose="03010101010201010101" pitchFamily="66" charset="0"/>
              </a:rPr>
              <a:t>хв</a:t>
            </a:r>
            <a:r>
              <a:rPr lang="ru-RU" sz="2000" b="1" i="1" dirty="0">
                <a:latin typeface="Monotype Corsiva" panose="03010101010201010101" pitchFamily="66" charset="0"/>
              </a:rPr>
              <a:t>; </a:t>
            </a:r>
            <a:endParaRPr lang="ru-RU" sz="2000" dirty="0">
              <a:latin typeface="Monotype Corsiva" panose="03010101010201010101" pitchFamily="66" charset="0"/>
            </a:endParaRPr>
          </a:p>
          <a:p>
            <a:r>
              <a:rPr lang="ru-RU" sz="2000" b="1" i="1" dirty="0" smtClean="0">
                <a:latin typeface="Monotype Corsiva" panose="03010101010201010101" pitchFamily="66" charset="0"/>
              </a:rPr>
              <a:t>    - </a:t>
            </a:r>
            <a:r>
              <a:rPr lang="ru-RU" sz="2000" b="1" i="1" dirty="0">
                <a:latin typeface="Monotype Corsiva" panose="03010101010201010101" pitchFamily="66" charset="0"/>
              </a:rPr>
              <a:t>у 5-11 </a:t>
            </a:r>
            <a:r>
              <a:rPr lang="ru-RU" sz="2000" b="1" i="1" dirty="0" err="1">
                <a:latin typeface="Monotype Corsiva" panose="03010101010201010101" pitchFamily="66" charset="0"/>
              </a:rPr>
              <a:t>класах</a:t>
            </a:r>
            <a:r>
              <a:rPr lang="ru-RU" sz="2000" b="1" i="1" dirty="0">
                <a:latin typeface="Monotype Corsiva" panose="03010101010201010101" pitchFamily="66" charset="0"/>
              </a:rPr>
              <a:t> – 45 </a:t>
            </a:r>
            <a:r>
              <a:rPr lang="ru-RU" sz="2000" b="1" i="1" dirty="0" err="1">
                <a:latin typeface="Monotype Corsiva" panose="03010101010201010101" pitchFamily="66" charset="0"/>
              </a:rPr>
              <a:t>хв</a:t>
            </a:r>
            <a:r>
              <a:rPr lang="ru-RU" sz="2000" b="1" i="1" dirty="0">
                <a:latin typeface="Monotype Corsiva" panose="03010101010201010101" pitchFamily="66" charset="0"/>
              </a:rPr>
              <a:t>. </a:t>
            </a:r>
            <a:endParaRPr lang="ru-RU" sz="2000" dirty="0">
              <a:latin typeface="Monotype Corsiva" panose="03010101010201010101" pitchFamily="66" charset="0"/>
            </a:endParaRPr>
          </a:p>
          <a:p>
            <a:r>
              <a:rPr lang="ru-RU" sz="2000" b="1" i="1" dirty="0" smtClean="0">
                <a:latin typeface="Monotype Corsiva" panose="03010101010201010101" pitchFamily="66" charset="0"/>
              </a:rPr>
              <a:t>5. </a:t>
            </a:r>
            <a:r>
              <a:rPr lang="ru-RU" sz="2000" b="1" i="1" dirty="0" err="1">
                <a:latin typeface="Monotype Corsiva" panose="03010101010201010101" pitchFamily="66" charset="0"/>
              </a:rPr>
              <a:t>Розпочинаються</a:t>
            </a:r>
            <a:r>
              <a:rPr lang="ru-RU" sz="2000" b="1" i="1" dirty="0">
                <a:latin typeface="Monotype Corsiva" panose="03010101010201010101" pitchFamily="66" charset="0"/>
              </a:rPr>
              <a:t> </a:t>
            </a:r>
            <a:r>
              <a:rPr lang="ru-RU" sz="2000" b="1" i="1" dirty="0" err="1">
                <a:latin typeface="Monotype Corsiva" panose="03010101010201010101" pitchFamily="66" charset="0"/>
              </a:rPr>
              <a:t>навчальні</a:t>
            </a:r>
            <a:r>
              <a:rPr lang="ru-RU" sz="2000" b="1" i="1" dirty="0">
                <a:latin typeface="Monotype Corsiva" panose="03010101010201010101" pitchFamily="66" charset="0"/>
              </a:rPr>
              <a:t> </a:t>
            </a:r>
            <a:r>
              <a:rPr lang="ru-RU" sz="2000" b="1" i="1" dirty="0" err="1">
                <a:latin typeface="Monotype Corsiva" panose="03010101010201010101" pitchFamily="66" charset="0"/>
              </a:rPr>
              <a:t>заняття</a:t>
            </a:r>
            <a:r>
              <a:rPr lang="ru-RU" sz="2000" b="1" i="1" dirty="0">
                <a:latin typeface="Monotype Corsiva" panose="03010101010201010101" pitchFamily="66" charset="0"/>
              </a:rPr>
              <a:t> для </a:t>
            </a:r>
            <a:r>
              <a:rPr lang="ru-RU" sz="2000" b="1" i="1" dirty="0" err="1">
                <a:latin typeface="Monotype Corsiva" panose="03010101010201010101" pitchFamily="66" charset="0"/>
              </a:rPr>
              <a:t>учнів</a:t>
            </a:r>
            <a:r>
              <a:rPr lang="ru-RU" sz="2000" b="1" i="1" dirty="0">
                <a:latin typeface="Monotype Corsiva" panose="03010101010201010101" pitchFamily="66" charset="0"/>
              </a:rPr>
              <a:t> </a:t>
            </a:r>
            <a:r>
              <a:rPr lang="ru-RU" sz="2000" b="1" i="1" dirty="0" smtClean="0">
                <a:latin typeface="Monotype Corsiva" panose="03010101010201010101" pitchFamily="66" charset="0"/>
              </a:rPr>
              <a:t>1-4 </a:t>
            </a:r>
            <a:r>
              <a:rPr lang="ru-RU" sz="2000" b="1" i="1" dirty="0" err="1">
                <a:latin typeface="Monotype Corsiva" panose="03010101010201010101" pitchFamily="66" charset="0"/>
              </a:rPr>
              <a:t>класів</a:t>
            </a:r>
            <a:r>
              <a:rPr lang="ru-RU" sz="2000" b="1" i="1" dirty="0">
                <a:latin typeface="Monotype Corsiva" panose="03010101010201010101" pitchFamily="66" charset="0"/>
              </a:rPr>
              <a:t> о </a:t>
            </a:r>
            <a:r>
              <a:rPr lang="ru-RU" sz="2000" b="1" i="1" dirty="0" smtClean="0">
                <a:latin typeface="Monotype Corsiva" panose="03010101010201010101" pitchFamily="66" charset="0"/>
              </a:rPr>
              <a:t>9.00 год, </a:t>
            </a:r>
          </a:p>
          <a:p>
            <a:r>
              <a:rPr lang="ru-RU" sz="2000" b="1" i="1" dirty="0">
                <a:latin typeface="Monotype Corsiva" panose="03010101010201010101" pitchFamily="66" charset="0"/>
              </a:rPr>
              <a:t> </a:t>
            </a:r>
            <a:r>
              <a:rPr lang="ru-RU" sz="2000" b="1" i="1" dirty="0" smtClean="0">
                <a:latin typeface="Monotype Corsiva" panose="03010101010201010101" pitchFamily="66" charset="0"/>
              </a:rPr>
              <a:t>   для </a:t>
            </a:r>
            <a:r>
              <a:rPr lang="ru-RU" sz="2000" b="1" i="1" dirty="0" err="1" smtClean="0">
                <a:latin typeface="Monotype Corsiva" panose="03010101010201010101" pitchFamily="66" charset="0"/>
              </a:rPr>
              <a:t>учнів</a:t>
            </a:r>
            <a:r>
              <a:rPr lang="ru-RU" sz="2000" b="1" i="1" dirty="0" smtClean="0">
                <a:latin typeface="Monotype Corsiva" panose="03010101010201010101" pitchFamily="66" charset="0"/>
              </a:rPr>
              <a:t> 5-11 о  8.30 год</a:t>
            </a:r>
            <a:endParaRPr lang="ru-RU" sz="2000" dirty="0">
              <a:latin typeface="Monotype Corsiva" panose="03010101010201010101" pitchFamily="66" charset="0"/>
            </a:endParaRPr>
          </a:p>
          <a:p>
            <a:r>
              <a:rPr lang="uk-UA" sz="2000" b="1" i="1" dirty="0" smtClean="0">
                <a:latin typeface="Monotype Corsiva" panose="03010101010201010101" pitchFamily="66" charset="0"/>
              </a:rPr>
              <a:t>6. </a:t>
            </a:r>
            <a:r>
              <a:rPr lang="uk-UA" sz="2000" b="1" i="1" dirty="0">
                <a:latin typeface="Monotype Corsiva" panose="03010101010201010101" pitchFamily="66" charset="0"/>
              </a:rPr>
              <a:t>Тривалість перерв: </a:t>
            </a:r>
            <a:endParaRPr lang="uk-UA" sz="2000" dirty="0">
              <a:latin typeface="Monotype Corsiva" panose="03010101010201010101" pitchFamily="66" charset="0"/>
            </a:endParaRPr>
          </a:p>
          <a:p>
            <a:r>
              <a:rPr lang="ru-RU" sz="2000" b="1" i="1" dirty="0" smtClean="0">
                <a:latin typeface="Monotype Corsiva" panose="03010101010201010101" pitchFamily="66" charset="0"/>
              </a:rPr>
              <a:t>    - </a:t>
            </a:r>
            <a:r>
              <a:rPr lang="ru-RU" sz="2000" b="1" i="1" dirty="0" err="1">
                <a:latin typeface="Monotype Corsiva" panose="03010101010201010101" pitchFamily="66" charset="0"/>
              </a:rPr>
              <a:t>між</a:t>
            </a:r>
            <a:r>
              <a:rPr lang="ru-RU" sz="2000" b="1" i="1" dirty="0">
                <a:latin typeface="Monotype Corsiva" panose="03010101010201010101" pitchFamily="66" charset="0"/>
              </a:rPr>
              <a:t> уроками по 10 </a:t>
            </a:r>
            <a:r>
              <a:rPr lang="ru-RU" sz="2000" b="1" i="1" dirty="0" err="1">
                <a:latin typeface="Monotype Corsiva" panose="03010101010201010101" pitchFamily="66" charset="0"/>
              </a:rPr>
              <a:t>хв</a:t>
            </a:r>
            <a:r>
              <a:rPr lang="ru-RU" sz="2000" b="1" i="1" dirty="0">
                <a:latin typeface="Monotype Corsiva" panose="03010101010201010101" pitchFamily="66" charset="0"/>
              </a:rPr>
              <a:t>; </a:t>
            </a:r>
            <a:endParaRPr lang="ru-RU" sz="2000" dirty="0">
              <a:latin typeface="Monotype Corsiva" panose="03010101010201010101" pitchFamily="66" charset="0"/>
            </a:endParaRPr>
          </a:p>
          <a:p>
            <a:r>
              <a:rPr lang="ru-RU" sz="2000" b="1" i="1" dirty="0" smtClean="0">
                <a:latin typeface="Monotype Corsiva" panose="03010101010201010101" pitchFamily="66" charset="0"/>
              </a:rPr>
              <a:t>    - </a:t>
            </a:r>
            <a:r>
              <a:rPr lang="ru-RU" sz="2000" b="1" i="1" dirty="0" err="1">
                <a:latin typeface="Monotype Corsiva" panose="03010101010201010101" pitchFamily="66" charset="0"/>
              </a:rPr>
              <a:t>після</a:t>
            </a:r>
            <a:r>
              <a:rPr lang="ru-RU" sz="2000" b="1" i="1" dirty="0">
                <a:latin typeface="Monotype Corsiva" panose="03010101010201010101" pitchFamily="66" charset="0"/>
              </a:rPr>
              <a:t> 2-го, 3-го </a:t>
            </a:r>
            <a:r>
              <a:rPr lang="ru-RU" sz="2000" b="1" i="1" dirty="0" smtClean="0">
                <a:latin typeface="Monotype Corsiva" panose="03010101010201010101" pitchFamily="66" charset="0"/>
              </a:rPr>
              <a:t> - </a:t>
            </a:r>
            <a:r>
              <a:rPr lang="ru-RU" sz="2000" b="1" i="1" dirty="0">
                <a:latin typeface="Monotype Corsiva" panose="03010101010201010101" pitchFamily="66" charset="0"/>
              </a:rPr>
              <a:t>по 20 </a:t>
            </a:r>
            <a:r>
              <a:rPr lang="ru-RU" sz="2000" b="1" i="1" dirty="0" err="1">
                <a:latin typeface="Monotype Corsiva" panose="03010101010201010101" pitchFamily="66" charset="0"/>
              </a:rPr>
              <a:t>хв</a:t>
            </a:r>
            <a:r>
              <a:rPr lang="ru-RU" sz="2000" b="1" i="1" dirty="0">
                <a:latin typeface="Monotype Corsiva" panose="03010101010201010101" pitchFamily="66" charset="0"/>
              </a:rPr>
              <a:t>; </a:t>
            </a:r>
            <a:endParaRPr lang="ru-RU" sz="2000" dirty="0">
              <a:latin typeface="Monotype Corsiva" panose="03010101010201010101" pitchFamily="66" charset="0"/>
            </a:endParaRPr>
          </a:p>
        </p:txBody>
      </p:sp>
    </p:spTree>
    <p:extLst>
      <p:ext uri="{BB962C8B-B14F-4D97-AF65-F5344CB8AC3E}">
        <p14:creationId xmlns:p14="http://schemas.microsoft.com/office/powerpoint/2010/main" val="175161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338" y="849085"/>
            <a:ext cx="3701142" cy="2664824"/>
          </a:xfrm>
          <a:noFill/>
        </p:spPr>
        <p:txBody>
          <a:bodyPr>
            <a:normAutofit/>
          </a:bodyPr>
          <a:lstStyle/>
          <a:p>
            <a:pPr algn="ctr"/>
            <a:r>
              <a:rPr lang="uk-UA" b="1" dirty="0" smtClean="0">
                <a:solidFill>
                  <a:srgbClr val="00B050"/>
                </a:solidFill>
              </a:rPr>
              <a:t>Режим роботи їдальні</a:t>
            </a:r>
            <a:br>
              <a:rPr lang="uk-UA" b="1" dirty="0" smtClean="0">
                <a:solidFill>
                  <a:srgbClr val="00B050"/>
                </a:solidFill>
              </a:rPr>
            </a:br>
            <a:r>
              <a:rPr lang="uk-UA" b="1" dirty="0" smtClean="0">
                <a:solidFill>
                  <a:srgbClr val="C00000"/>
                </a:solidFill>
                <a:latin typeface="Monotype Corsiva" panose="03010101010201010101" pitchFamily="66" charset="0"/>
              </a:rPr>
              <a:t>Щоденно </a:t>
            </a:r>
            <a:br>
              <a:rPr lang="uk-UA" b="1" dirty="0" smtClean="0">
                <a:solidFill>
                  <a:srgbClr val="C00000"/>
                </a:solidFill>
                <a:latin typeface="Monotype Corsiva" panose="03010101010201010101" pitchFamily="66" charset="0"/>
              </a:rPr>
            </a:br>
            <a:r>
              <a:rPr lang="uk-UA" b="1" dirty="0" smtClean="0">
                <a:solidFill>
                  <a:srgbClr val="C00000"/>
                </a:solidFill>
                <a:latin typeface="Monotype Corsiva" panose="03010101010201010101" pitchFamily="66" charset="0"/>
              </a:rPr>
              <a:t>з 7.00 по 15.00</a:t>
            </a:r>
            <a:endParaRPr lang="uk-UA" b="1" dirty="0">
              <a:solidFill>
                <a:srgbClr val="C00000"/>
              </a:solidFill>
              <a:latin typeface="Monotype Corsiva" panose="03010101010201010101" pitchFamily="66" charset="0"/>
            </a:endParaRPr>
          </a:p>
        </p:txBody>
      </p:sp>
      <p:sp>
        <p:nvSpPr>
          <p:cNvPr id="4" name="Заголовок 1"/>
          <p:cNvSpPr txBox="1">
            <a:spLocks/>
          </p:cNvSpPr>
          <p:nvPr/>
        </p:nvSpPr>
        <p:spPr>
          <a:xfrm>
            <a:off x="3278777" y="4097382"/>
            <a:ext cx="4180114" cy="2329544"/>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7600" b="1" dirty="0">
                <a:solidFill>
                  <a:srgbClr val="00B050"/>
                </a:solidFill>
              </a:rPr>
              <a:t>Режим роботи </a:t>
            </a:r>
            <a:r>
              <a:rPr lang="uk-UA" sz="7600" b="1" dirty="0" smtClean="0">
                <a:solidFill>
                  <a:srgbClr val="00B050"/>
                </a:solidFill>
              </a:rPr>
              <a:t>бібліотеки</a:t>
            </a:r>
          </a:p>
          <a:p>
            <a:pPr algn="ctr"/>
            <a:r>
              <a:rPr lang="uk-UA" sz="9000" b="1" dirty="0" smtClean="0">
                <a:solidFill>
                  <a:srgbClr val="C00000"/>
                </a:solidFill>
                <a:latin typeface="Monotype Corsiva" panose="03010101010201010101" pitchFamily="66" charset="0"/>
              </a:rPr>
              <a:t>Щоденно </a:t>
            </a:r>
          </a:p>
          <a:p>
            <a:pPr algn="ctr"/>
            <a:r>
              <a:rPr lang="uk-UA" sz="9000" b="1" dirty="0" smtClean="0">
                <a:solidFill>
                  <a:srgbClr val="C00000"/>
                </a:solidFill>
                <a:latin typeface="Monotype Corsiva" panose="03010101010201010101" pitchFamily="66" charset="0"/>
              </a:rPr>
              <a:t>з </a:t>
            </a:r>
            <a:r>
              <a:rPr lang="uk-UA" sz="9000" b="1" dirty="0">
                <a:solidFill>
                  <a:srgbClr val="C00000"/>
                </a:solidFill>
                <a:latin typeface="Monotype Corsiva" panose="03010101010201010101" pitchFamily="66" charset="0"/>
              </a:rPr>
              <a:t>8.00 по 16.00</a:t>
            </a:r>
          </a:p>
        </p:txBody>
      </p:sp>
      <p:pic>
        <p:nvPicPr>
          <p:cNvPr id="6148" name="Picture 4" descr="Какие бывают виды повар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680" y="666206"/>
            <a:ext cx="2756262" cy="26061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артинки для школьников на прозрачном фоне, картинки надписями парню"/>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3" y="3996978"/>
            <a:ext cx="3252651" cy="253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61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2880"/>
            <a:ext cx="6347714" cy="1162594"/>
          </a:xfrm>
        </p:spPr>
        <p:txBody>
          <a:bodyPr>
            <a:normAutofit fontScale="90000"/>
          </a:bodyPr>
          <a:lstStyle/>
          <a:p>
            <a:pPr algn="ctr"/>
            <a:r>
              <a:rPr lang="uk-UA" sz="4000" b="1" dirty="0" smtClean="0">
                <a:solidFill>
                  <a:srgbClr val="FF0000"/>
                </a:solidFill>
                <a:latin typeface="Monotype Corsiva" panose="03010101010201010101" pitchFamily="66" charset="0"/>
              </a:rPr>
              <a:t>Порядок користування мобільним телефоном</a:t>
            </a:r>
            <a:endParaRPr lang="uk-UA" sz="4000" b="1" dirty="0">
              <a:solidFill>
                <a:srgbClr val="FF0000"/>
              </a:solidFill>
              <a:latin typeface="Monotype Corsiva" panose="03010101010201010101" pitchFamily="66" charset="0"/>
            </a:endParaRPr>
          </a:p>
        </p:txBody>
      </p:sp>
      <p:sp>
        <p:nvSpPr>
          <p:cNvPr id="3" name="Прямокутник 2"/>
          <p:cNvSpPr/>
          <p:nvPr/>
        </p:nvSpPr>
        <p:spPr>
          <a:xfrm>
            <a:off x="609600" y="1567543"/>
            <a:ext cx="6248400" cy="3631763"/>
          </a:xfrm>
          <a:prstGeom prst="rect">
            <a:avLst/>
          </a:prstGeom>
        </p:spPr>
        <p:txBody>
          <a:bodyPr wrap="square">
            <a:spAutoFit/>
          </a:bodyPr>
          <a:lstStyle/>
          <a:p>
            <a:pPr marL="342900" indent="-342900" algn="just">
              <a:lnSpc>
                <a:spcPct val="115000"/>
              </a:lnSpc>
              <a:spcAft>
                <a:spcPts val="0"/>
              </a:spcAft>
              <a:buAutoNum type="arabicPeriod"/>
            </a:pPr>
            <a:r>
              <a:rPr lang="ru-RU" sz="2000" dirty="0" err="1" smtClean="0">
                <a:latin typeface="Times New Roman" panose="02020603050405020304" pitchFamily="18" charset="0"/>
                <a:ea typeface="Calibri" panose="020F0502020204030204" pitchFamily="34" charset="0"/>
                <a:cs typeface="Times New Roman" panose="02020603050405020304" pitchFamily="18" charset="0"/>
              </a:rPr>
              <a:t>Заборонити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мобільних</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atin typeface="Times New Roman" panose="02020603050405020304" pitchFamily="18" charset="0"/>
                <a:ea typeface="Calibri" panose="020F0502020204030204" pitchFamily="34" charset="0"/>
                <a:cs typeface="Times New Roman" panose="02020603050405020304" pitchFamily="18" charset="0"/>
              </a:rPr>
              <a:t>телефонів</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без потреби </a:t>
            </a:r>
            <a:r>
              <a:rPr lang="ru-RU" sz="2000" dirty="0">
                <a:latin typeface="Times New Roman" panose="02020603050405020304" pitchFamily="18" charset="0"/>
                <a:ea typeface="Calibri" panose="020F0502020204030204" pitchFamily="34" charset="0"/>
                <a:cs typeface="Times New Roman" panose="02020603050405020304" pitchFamily="18" charset="0"/>
              </a:rPr>
              <a:t>у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навчальному</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закладі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всіма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учасниками</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навчально-виховного</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процесу</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під</a:t>
            </a:r>
            <a:r>
              <a:rPr lang="ru-RU" sz="2000" dirty="0">
                <a:latin typeface="Times New Roman" panose="02020603050405020304" pitchFamily="18" charset="0"/>
                <a:ea typeface="Calibri" panose="020F0502020204030204" pitchFamily="34" charset="0"/>
                <a:cs typeface="Times New Roman" panose="02020603050405020304" pitchFamily="18" charset="0"/>
              </a:rPr>
              <a:t> час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проведення</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навчальних</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занять.</a:t>
            </a:r>
          </a:p>
          <a:p>
            <a:pPr marL="228600" indent="-228600" algn="just">
              <a:lnSpc>
                <a:spcPct val="115000"/>
              </a:lnSpc>
              <a:spcAft>
                <a:spcPts val="0"/>
              </a:spcAft>
              <a:buAutoNum type="arabicPeriod"/>
            </a:pP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Дозволити</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користуватися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мобільним</a:t>
            </a:r>
            <a:r>
              <a:rPr lang="ru-RU" sz="2000" dirty="0">
                <a:latin typeface="Times New Roman" panose="02020603050405020304" pitchFamily="18" charset="0"/>
                <a:cs typeface="Times New Roman" panose="02020603050405020304" pitchFamily="18" charset="0"/>
              </a:rPr>
              <a:t> телефоном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a:t>
            </a:r>
            <a:r>
              <a:rPr lang="ru-RU" sz="2000" dirty="0">
                <a:latin typeface="Times New Roman" panose="02020603050405020304" pitchFamily="18" charset="0"/>
                <a:cs typeface="Times New Roman" panose="02020603050405020304" pitchFamily="18" charset="0"/>
              </a:rPr>
              <a:t> час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перерв</a:t>
            </a:r>
            <a:r>
              <a:rPr lang="ru-RU" sz="2000" dirty="0" smtClean="0">
                <a:latin typeface="Times New Roman" panose="02020603050405020304" pitchFamily="18" charset="0"/>
                <a:cs typeface="Times New Roman" panose="02020603050405020304" pitchFamily="18" charset="0"/>
              </a:rPr>
              <a:t>. </a:t>
            </a:r>
          </a:p>
          <a:p>
            <a:pPr marL="228600" indent="-228600" algn="just">
              <a:lnSpc>
                <a:spcPct val="115000"/>
              </a:lnSpc>
              <a:spcAft>
                <a:spcPts val="0"/>
              </a:spcAft>
              <a:buAutoNum type="arabicPeriod"/>
            </a:pP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Адміністрація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НВК не </a:t>
            </a:r>
            <a:r>
              <a:rPr lang="ru-RU" sz="2000" dirty="0" err="1">
                <a:latin typeface="Times New Roman" panose="02020603050405020304" pitchFamily="18" charset="0"/>
                <a:cs typeface="Times New Roman" panose="02020603050405020304" pitchFamily="18" charset="0"/>
              </a:rPr>
              <a:t>несе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відповідальності</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збереження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мобільного</a:t>
            </a:r>
            <a:r>
              <a:rPr lang="ru-RU" sz="2000" dirty="0">
                <a:latin typeface="Times New Roman" panose="02020603050405020304" pitchFamily="18" charset="0"/>
                <a:cs typeface="Times New Roman" panose="02020603050405020304" pitchFamily="18" charset="0"/>
              </a:rPr>
              <a:t> телефона та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пошуки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разі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зникнення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Відповідальність</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збереження</a:t>
            </a:r>
            <a:r>
              <a:rPr lang="ru-RU" sz="2000" dirty="0">
                <a:latin typeface="Times New Roman" panose="02020603050405020304" pitchFamily="18" charset="0"/>
                <a:cs typeface="Times New Roman" panose="02020603050405020304" pitchFamily="18" charset="0"/>
              </a:rPr>
              <a:t> телефона </a:t>
            </a:r>
            <a:r>
              <a:rPr lang="ru-RU" sz="2000" dirty="0" err="1">
                <a:latin typeface="Times New Roman" panose="02020603050405020304" pitchFamily="18" charset="0"/>
                <a:cs typeface="Times New Roman" panose="02020603050405020304" pitchFamily="18" charset="0"/>
              </a:rPr>
              <a:t>лежить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тільки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власнику</a:t>
            </a:r>
            <a:r>
              <a:rPr lang="ru-RU" sz="2000" dirty="0">
                <a:latin typeface="Times New Roman" panose="02020603050405020304" pitchFamily="18" charset="0"/>
                <a:cs typeface="Times New Roman" panose="02020603050405020304" pitchFamily="18" charset="0"/>
              </a:rPr>
              <a:t>.</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58" y="4991099"/>
            <a:ext cx="5212081" cy="1866901"/>
          </a:xfrm>
          <a:prstGeom prst="rect">
            <a:avLst/>
          </a:prstGeom>
        </p:spPr>
      </p:pic>
    </p:spTree>
    <p:extLst>
      <p:ext uri="{BB962C8B-B14F-4D97-AF65-F5344CB8AC3E}">
        <p14:creationId xmlns:p14="http://schemas.microsoft.com/office/powerpoint/2010/main" val="120930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6347714" cy="1319349"/>
          </a:xfrm>
        </p:spPr>
        <p:txBody>
          <a:bodyPr>
            <a:normAutofit fontScale="90000"/>
          </a:bodyPr>
          <a:lstStyle/>
          <a:p>
            <a:pPr algn="ctr"/>
            <a:r>
              <a:rPr lang="uk-UA" sz="2000" dirty="0">
                <a:solidFill>
                  <a:srgbClr val="000000"/>
                </a:solidFill>
                <a:latin typeface="Georgia" panose="02040502050405020303" pitchFamily="18" charset="0"/>
              </a:rPr>
              <a:t/>
            </a:r>
            <a:br>
              <a:rPr lang="uk-UA" sz="2000" dirty="0">
                <a:solidFill>
                  <a:srgbClr val="000000"/>
                </a:solidFill>
                <a:latin typeface="Georgia" panose="02040502050405020303" pitchFamily="18" charset="0"/>
              </a:rPr>
            </a:br>
            <a:r>
              <a:rPr lang="uk-UA" sz="3100" b="1" i="1" dirty="0">
                <a:solidFill>
                  <a:srgbClr val="FF0000"/>
                </a:solidFill>
                <a:latin typeface="Times New Roman" panose="02020603050405020304" pitchFamily="18" charset="0"/>
                <a:cs typeface="Times New Roman" panose="02020603050405020304" pitchFamily="18" charset="0"/>
              </a:rPr>
              <a:t>ВІДОМОСТІ ПРО МЕДИЧНЕ ОБСЛУГОВУВАННЯ </a:t>
            </a:r>
            <a:r>
              <a:rPr lang="uk-UA" sz="3100" dirty="0">
                <a:latin typeface="Times New Roman" panose="02020603050405020304" pitchFamily="18" charset="0"/>
                <a:cs typeface="Times New Roman" panose="02020603050405020304" pitchFamily="18" charset="0"/>
              </a:rPr>
              <a:t/>
            </a:r>
            <a:br>
              <a:rPr lang="uk-UA" sz="3100" dirty="0">
                <a:latin typeface="Times New Roman" panose="02020603050405020304" pitchFamily="18" charset="0"/>
                <a:cs typeface="Times New Roman" panose="02020603050405020304" pitchFamily="18" charset="0"/>
              </a:rPr>
            </a:br>
            <a:r>
              <a:rPr lang="ru-RU" sz="2700" i="1" dirty="0" err="1">
                <a:solidFill>
                  <a:schemeClr val="tx1"/>
                </a:solidFill>
                <a:latin typeface="Times New Roman" panose="02020603050405020304" pitchFamily="18" charset="0"/>
                <a:cs typeface="Times New Roman" panose="02020603050405020304" pitchFamily="18" charset="0"/>
              </a:rPr>
              <a:t>Медичне</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обслуговування</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учнів</a:t>
            </a:r>
            <a:r>
              <a:rPr lang="ru-RU" sz="2700" i="1" dirty="0">
                <a:solidFill>
                  <a:schemeClr val="tx1"/>
                </a:solidFill>
                <a:latin typeface="Times New Roman" panose="02020603050405020304" pitchFamily="18" charset="0"/>
                <a:cs typeface="Times New Roman" panose="02020603050405020304" pitchFamily="18" charset="0"/>
              </a:rPr>
              <a:t> та </a:t>
            </a:r>
            <a:r>
              <a:rPr lang="ru-RU" sz="2700" i="1" dirty="0" err="1">
                <a:solidFill>
                  <a:schemeClr val="tx1"/>
                </a:solidFill>
                <a:latin typeface="Times New Roman" panose="02020603050405020304" pitchFamily="18" charset="0"/>
                <a:cs typeface="Times New Roman" panose="02020603050405020304" pitchFamily="18" charset="0"/>
              </a:rPr>
              <a:t>працівників</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smtClean="0">
                <a:solidFill>
                  <a:schemeClr val="tx1"/>
                </a:solidFill>
                <a:latin typeface="Times New Roman" panose="02020603050405020304" pitchFamily="18" charset="0"/>
                <a:cs typeface="Times New Roman" panose="02020603050405020304" pitchFamily="18" charset="0"/>
              </a:rPr>
              <a:t>  </a:t>
            </a:r>
            <a:r>
              <a:rPr lang="ru-RU" sz="2700" i="1" dirty="0">
                <a:solidFill>
                  <a:schemeClr val="tx1"/>
                </a:solidFill>
                <a:latin typeface="Times New Roman" panose="02020603050405020304" pitchFamily="18" charset="0"/>
                <a:cs typeface="Times New Roman" panose="02020603050405020304" pitchFamily="18" charset="0"/>
              </a:rPr>
              <a:t>закладу </a:t>
            </a:r>
            <a:r>
              <a:rPr lang="ru-RU" sz="2700" i="1" dirty="0" err="1">
                <a:solidFill>
                  <a:schemeClr val="tx1"/>
                </a:solidFill>
                <a:latin typeface="Times New Roman" panose="02020603050405020304" pitchFamily="18" charset="0"/>
                <a:cs typeface="Times New Roman" panose="02020603050405020304" pitchFamily="18" charset="0"/>
              </a:rPr>
              <a:t>освіти</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організовано</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відповідно</a:t>
            </a:r>
            <a:r>
              <a:rPr lang="ru-RU" sz="2700" i="1" dirty="0">
                <a:solidFill>
                  <a:schemeClr val="tx1"/>
                </a:solidFill>
                <a:latin typeface="Times New Roman" panose="02020603050405020304" pitchFamily="18" charset="0"/>
                <a:cs typeface="Times New Roman" panose="02020603050405020304" pitchFamily="18" charset="0"/>
              </a:rPr>
              <a:t> до нормативно-</a:t>
            </a:r>
            <a:r>
              <a:rPr lang="ru-RU" sz="2700" i="1" dirty="0" err="1">
                <a:solidFill>
                  <a:schemeClr val="tx1"/>
                </a:solidFill>
                <a:latin typeface="Times New Roman" panose="02020603050405020304" pitchFamily="18" charset="0"/>
                <a:cs typeface="Times New Roman" panose="02020603050405020304" pitchFamily="18" charset="0"/>
              </a:rPr>
              <a:t>правової</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бази</a:t>
            </a:r>
            <a:r>
              <a:rPr lang="ru-RU" sz="2700" i="1" dirty="0">
                <a:solidFill>
                  <a:schemeClr val="tx1"/>
                </a:solidFill>
                <a:latin typeface="Times New Roman" panose="02020603050405020304" pitchFamily="18" charset="0"/>
                <a:cs typeface="Times New Roman" panose="02020603050405020304" pitchFamily="18" charset="0"/>
              </a:rPr>
              <a:t>. Для </a:t>
            </a:r>
            <a:r>
              <a:rPr lang="ru-RU" sz="2700" i="1" dirty="0" err="1">
                <a:solidFill>
                  <a:schemeClr val="tx1"/>
                </a:solidFill>
                <a:latin typeface="Times New Roman" panose="02020603050405020304" pitchFamily="18" charset="0"/>
                <a:cs typeface="Times New Roman" panose="02020603050405020304" pitchFamily="18" charset="0"/>
              </a:rPr>
              <a:t>якісного</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медичного</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забезпечення</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учнів</a:t>
            </a:r>
            <a:r>
              <a:rPr lang="ru-RU" sz="2700" i="1" dirty="0">
                <a:solidFill>
                  <a:schemeClr val="tx1"/>
                </a:solidFill>
                <a:latin typeface="Times New Roman" panose="02020603050405020304" pitchFamily="18" charset="0"/>
                <a:cs typeface="Times New Roman" panose="02020603050405020304" pitchFamily="18" charset="0"/>
              </a:rPr>
              <a:t> та </a:t>
            </a:r>
            <a:r>
              <a:rPr lang="ru-RU" sz="2700" i="1" dirty="0" err="1">
                <a:solidFill>
                  <a:schemeClr val="tx1"/>
                </a:solidFill>
                <a:latin typeface="Times New Roman" panose="02020603050405020304" pitchFamily="18" charset="0"/>
                <a:cs typeface="Times New Roman" panose="02020603050405020304" pitchFamily="18" charset="0"/>
              </a:rPr>
              <a:t>працівників</a:t>
            </a:r>
            <a:r>
              <a:rPr lang="ru-RU" sz="2700" i="1" dirty="0">
                <a:solidFill>
                  <a:schemeClr val="tx1"/>
                </a:solidFill>
                <a:latin typeface="Times New Roman" panose="02020603050405020304" pitchFamily="18" charset="0"/>
                <a:cs typeface="Times New Roman" panose="02020603050405020304" pitchFamily="18" charset="0"/>
              </a:rPr>
              <a:t> у </a:t>
            </a:r>
            <a:r>
              <a:rPr lang="ru-RU" sz="2700" i="1" dirty="0" err="1">
                <a:solidFill>
                  <a:schemeClr val="tx1"/>
                </a:solidFill>
                <a:latin typeface="Times New Roman" panose="02020603050405020304" pitchFamily="18" charset="0"/>
                <a:cs typeface="Times New Roman" panose="02020603050405020304" pitchFamily="18" charset="0"/>
              </a:rPr>
              <a:t>закладі</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обладнано</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err="1">
                <a:solidFill>
                  <a:schemeClr val="tx1"/>
                </a:solidFill>
                <a:latin typeface="Times New Roman" panose="02020603050405020304" pitchFamily="18" charset="0"/>
                <a:cs typeface="Times New Roman" panose="02020603050405020304" pitchFamily="18" charset="0"/>
              </a:rPr>
              <a:t>медичний</a:t>
            </a:r>
            <a:r>
              <a:rPr lang="ru-RU" sz="2700" i="1" dirty="0">
                <a:solidFill>
                  <a:schemeClr val="tx1"/>
                </a:solidFill>
                <a:latin typeface="Times New Roman" panose="02020603050405020304" pitchFamily="18" charset="0"/>
                <a:cs typeface="Times New Roman" panose="02020603050405020304" pitchFamily="18" charset="0"/>
              </a:rPr>
              <a:t> </a:t>
            </a:r>
            <a:r>
              <a:rPr lang="ru-RU" sz="2700" i="1" dirty="0" smtClean="0">
                <a:solidFill>
                  <a:schemeClr val="tx1"/>
                </a:solidFill>
                <a:latin typeface="Times New Roman" panose="02020603050405020304" pitchFamily="18" charset="0"/>
                <a:cs typeface="Times New Roman" panose="02020603050405020304" pitchFamily="18" charset="0"/>
              </a:rPr>
              <a:t>пункт та </a:t>
            </a:r>
            <a:r>
              <a:rPr lang="ru-RU" sz="2700" i="1" dirty="0" err="1" smtClean="0">
                <a:solidFill>
                  <a:schemeClr val="tx1"/>
                </a:solidFill>
                <a:latin typeface="Times New Roman" panose="02020603050405020304" pitchFamily="18" charset="0"/>
                <a:cs typeface="Times New Roman" panose="02020603050405020304" pitchFamily="18" charset="0"/>
              </a:rPr>
              <a:t>кімнату</a:t>
            </a:r>
            <a:r>
              <a:rPr lang="ru-RU" sz="2700" i="1" dirty="0" smtClean="0">
                <a:solidFill>
                  <a:schemeClr val="tx1"/>
                </a:solidFill>
                <a:latin typeface="Times New Roman" panose="02020603050405020304" pitchFamily="18" charset="0"/>
                <a:cs typeface="Times New Roman" panose="02020603050405020304" pitchFamily="18" charset="0"/>
              </a:rPr>
              <a:t> </a:t>
            </a:r>
            <a:r>
              <a:rPr lang="ru-RU" sz="2700" i="1" dirty="0" err="1" smtClean="0">
                <a:solidFill>
                  <a:schemeClr val="tx1"/>
                </a:solidFill>
                <a:latin typeface="Times New Roman" panose="02020603050405020304" pitchFamily="18" charset="0"/>
                <a:cs typeface="Times New Roman" panose="02020603050405020304" pitchFamily="18" charset="0"/>
              </a:rPr>
              <a:t>ізоляції</a:t>
            </a:r>
            <a:r>
              <a:rPr lang="ru-RU" sz="2700" i="1" dirty="0" smtClean="0">
                <a:solidFill>
                  <a:schemeClr val="tx1"/>
                </a:solidFill>
                <a:latin typeface="Times New Roman" panose="02020603050405020304" pitchFamily="18" charset="0"/>
                <a:cs typeface="Times New Roman" panose="02020603050405020304" pitchFamily="18" charset="0"/>
              </a:rPr>
              <a:t>. </a:t>
            </a:r>
            <a:r>
              <a:rPr lang="ru-RU" sz="2700" dirty="0">
                <a:solidFill>
                  <a:schemeClr val="tx1"/>
                </a:solidFill>
                <a:latin typeface="Times New Roman" panose="02020603050405020304" pitchFamily="18" charset="0"/>
                <a:cs typeface="Times New Roman" panose="02020603050405020304" pitchFamily="18" charset="0"/>
              </a:rPr>
              <a:t/>
            </a:r>
            <a:br>
              <a:rPr lang="ru-RU" sz="2700" dirty="0">
                <a:solidFill>
                  <a:schemeClr val="tx1"/>
                </a:solidFill>
                <a:latin typeface="Times New Roman" panose="02020603050405020304" pitchFamily="18" charset="0"/>
                <a:cs typeface="Times New Roman" panose="02020603050405020304" pitchFamily="18" charset="0"/>
              </a:rPr>
            </a:br>
            <a:r>
              <a:rPr lang="uk-UA" sz="2700" i="1" dirty="0">
                <a:solidFill>
                  <a:schemeClr val="tx1"/>
                </a:solidFill>
                <a:latin typeface="Times New Roman" panose="02020603050405020304" pitchFamily="18" charset="0"/>
                <a:cs typeface="Times New Roman" panose="02020603050405020304" pitchFamily="18" charset="0"/>
              </a:rPr>
              <a:t>Сестра медична </a:t>
            </a:r>
            <a:r>
              <a:rPr lang="uk-UA" sz="2700" i="1" dirty="0" smtClean="0">
                <a:solidFill>
                  <a:schemeClr val="tx1"/>
                </a:solidFill>
                <a:latin typeface="Times New Roman" panose="02020603050405020304" pitchFamily="18" charset="0"/>
                <a:cs typeface="Times New Roman" panose="02020603050405020304" pitchFamily="18" charset="0"/>
              </a:rPr>
              <a:t> організовує </a:t>
            </a:r>
            <a:r>
              <a:rPr lang="uk-UA" sz="2700" i="1" dirty="0">
                <a:solidFill>
                  <a:schemeClr val="tx1"/>
                </a:solidFill>
                <a:latin typeface="Times New Roman" panose="02020603050405020304" pitchFamily="18" charset="0"/>
                <a:cs typeface="Times New Roman" panose="02020603050405020304" pitchFamily="18" charset="0"/>
              </a:rPr>
              <a:t>систематичне та планове медичне обслуговування учнів, забезпечує профілактику дитячих захворювань та дотримання протиепідемічних заходів. Щорічно учні та працівники опорного закладу освіти проходять медичне обстеження.</a:t>
            </a:r>
            <a:r>
              <a:rPr lang="uk-UA" sz="2700" i="1" dirty="0">
                <a:latin typeface="Times New Roman" panose="02020603050405020304" pitchFamily="18" charset="0"/>
                <a:cs typeface="Times New Roman" panose="02020603050405020304" pitchFamily="18" charset="0"/>
              </a:rPr>
              <a:t> </a:t>
            </a:r>
            <a:endParaRPr lang="uk-UA"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5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43691"/>
            <a:ext cx="6347714" cy="1502229"/>
          </a:xfrm>
        </p:spPr>
        <p:txBody>
          <a:bodyPr>
            <a:norm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ВІДОМОСТІ </a:t>
            </a:r>
            <a:r>
              <a:rPr lang="ru-RU" sz="2800" b="1" dirty="0">
                <a:solidFill>
                  <a:srgbClr val="FF0000"/>
                </a:solidFill>
                <a:latin typeface="Times New Roman" panose="02020603050405020304" pitchFamily="18" charset="0"/>
                <a:cs typeface="Times New Roman" panose="02020603050405020304" pitchFamily="18" charset="0"/>
              </a:rPr>
              <a:t>ПРО ПСИХОЛОГІЧНУ ПІДТРИМКУ ТА СОЦІАЛЬНИЙ СУПРОВІД </a:t>
            </a:r>
            <a:endParaRPr lang="uk-UA" sz="2800" dirty="0">
              <a:solidFill>
                <a:srgbClr val="FF000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339633" y="-879872"/>
            <a:ext cx="8151223" cy="6678751"/>
          </a:xfrm>
          <a:prstGeom prst="rect">
            <a:avLst/>
          </a:prstGeom>
        </p:spPr>
        <p:txBody>
          <a:bodyPr wrap="square">
            <a:spAutoFit/>
          </a:bodyPr>
          <a:lstStyle/>
          <a:p>
            <a:endParaRPr lang="uk-UA" sz="1400" b="0" i="0" u="none" strike="noStrike" baseline="0" dirty="0" smtClean="0">
              <a:solidFill>
                <a:srgbClr val="000000"/>
              </a:solidFill>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r>
              <a:rPr lang="ru-RU" b="1" i="1" dirty="0" smtClean="0">
                <a:latin typeface="Georgia" panose="02040502050405020303" pitchFamily="18" charset="0"/>
              </a:rPr>
              <a:t>В  </a:t>
            </a:r>
            <a:r>
              <a:rPr lang="ru-RU" b="1" i="1" dirty="0" err="1" smtClean="0">
                <a:latin typeface="Georgia" panose="02040502050405020303" pitchFamily="18" charset="0"/>
              </a:rPr>
              <a:t>закладі</a:t>
            </a:r>
            <a:r>
              <a:rPr lang="ru-RU" b="1" i="1" dirty="0" smtClean="0">
                <a:latin typeface="Georgia" panose="02040502050405020303" pitchFamily="18" charset="0"/>
              </a:rPr>
              <a:t> </a:t>
            </a:r>
            <a:r>
              <a:rPr lang="ru-RU" b="1" i="1" dirty="0" err="1">
                <a:latin typeface="Georgia" panose="02040502050405020303" pitchFamily="18" charset="0"/>
              </a:rPr>
              <a:t>освіти</a:t>
            </a:r>
            <a:r>
              <a:rPr lang="ru-RU" b="1" i="1" dirty="0">
                <a:latin typeface="Georgia" panose="02040502050405020303" pitchFamily="18" charset="0"/>
              </a:rPr>
              <a:t> </a:t>
            </a:r>
            <a:r>
              <a:rPr lang="ru-RU" b="1" i="1" dirty="0" err="1">
                <a:latin typeface="Georgia" panose="02040502050405020303" pitchFamily="18" charset="0"/>
              </a:rPr>
              <a:t>працює</a:t>
            </a:r>
            <a:r>
              <a:rPr lang="ru-RU" b="1" i="1" dirty="0">
                <a:latin typeface="Georgia" panose="02040502050405020303" pitchFamily="18" charset="0"/>
              </a:rPr>
              <a:t> </a:t>
            </a:r>
            <a:r>
              <a:rPr lang="ru-RU" b="1" i="1" dirty="0" err="1">
                <a:latin typeface="Georgia" panose="02040502050405020303" pitchFamily="18" charset="0"/>
              </a:rPr>
              <a:t>соціальний</a:t>
            </a:r>
            <a:r>
              <a:rPr lang="ru-RU" b="1" i="1" dirty="0">
                <a:latin typeface="Georgia" panose="02040502050405020303" pitchFamily="18" charset="0"/>
              </a:rPr>
              <a:t> педагог (0,5 ставки), </a:t>
            </a:r>
            <a:endParaRPr lang="ru-RU" b="1" i="1" dirty="0" smtClean="0">
              <a:latin typeface="Georgia" panose="02040502050405020303" pitchFamily="18" charset="0"/>
            </a:endParaRPr>
          </a:p>
          <a:p>
            <a:r>
              <a:rPr lang="ru-RU" b="1" i="1" dirty="0" smtClean="0">
                <a:latin typeface="Georgia" panose="02040502050405020303" pitchFamily="18" charset="0"/>
              </a:rPr>
              <a:t>яка </a:t>
            </a:r>
            <a:r>
              <a:rPr lang="ru-RU" b="1" i="1" dirty="0" err="1">
                <a:latin typeface="Georgia" panose="02040502050405020303" pitchFamily="18" charset="0"/>
              </a:rPr>
              <a:t>здійснює</a:t>
            </a:r>
            <a:r>
              <a:rPr lang="ru-RU" b="1" i="1" dirty="0">
                <a:latin typeface="Georgia" panose="02040502050405020303" pitchFamily="18" charset="0"/>
              </a:rPr>
              <a:t> </a:t>
            </a:r>
            <a:r>
              <a:rPr lang="ru-RU" b="1" i="1" dirty="0" err="1">
                <a:latin typeface="Georgia" panose="02040502050405020303" pitchFamily="18" charset="0"/>
              </a:rPr>
              <a:t>соціальний</a:t>
            </a:r>
            <a:r>
              <a:rPr lang="ru-RU" b="1" i="1" dirty="0">
                <a:latin typeface="Georgia" panose="02040502050405020303" pitchFamily="18" charset="0"/>
              </a:rPr>
              <a:t> </a:t>
            </a:r>
            <a:r>
              <a:rPr lang="ru-RU" b="1" i="1" dirty="0" err="1">
                <a:latin typeface="Georgia" panose="02040502050405020303" pitchFamily="18" charset="0"/>
              </a:rPr>
              <a:t>супровід</a:t>
            </a:r>
            <a:r>
              <a:rPr lang="ru-RU" b="1" i="1" dirty="0">
                <a:latin typeface="Georgia" panose="02040502050405020303" pitchFamily="18" charset="0"/>
              </a:rPr>
              <a:t> </a:t>
            </a:r>
            <a:r>
              <a:rPr lang="ru-RU" b="1" i="1" dirty="0" err="1">
                <a:latin typeface="Georgia" panose="02040502050405020303" pitchFamily="18" charset="0"/>
              </a:rPr>
              <a:t>освітнього</a:t>
            </a:r>
            <a:r>
              <a:rPr lang="ru-RU" b="1" i="1" dirty="0">
                <a:latin typeface="Georgia" panose="02040502050405020303" pitchFamily="18" charset="0"/>
              </a:rPr>
              <a:t> </a:t>
            </a:r>
            <a:r>
              <a:rPr lang="ru-RU" b="1" i="1" dirty="0" err="1">
                <a:latin typeface="Georgia" panose="02040502050405020303" pitchFamily="18" charset="0"/>
              </a:rPr>
              <a:t>процесу</a:t>
            </a:r>
            <a:r>
              <a:rPr lang="ru-RU" b="1" i="1" dirty="0">
                <a:latin typeface="Georgia" panose="02040502050405020303" pitchFamily="18" charset="0"/>
              </a:rPr>
              <a:t> </a:t>
            </a:r>
            <a:endParaRPr lang="ru-RU" b="1" i="1" dirty="0" smtClean="0">
              <a:latin typeface="Georgia" panose="02040502050405020303" pitchFamily="18" charset="0"/>
            </a:endParaRPr>
          </a:p>
          <a:p>
            <a:r>
              <a:rPr lang="ru-RU" b="1" i="1" dirty="0" err="1" smtClean="0">
                <a:latin typeface="Georgia" panose="02040502050405020303" pitchFamily="18" charset="0"/>
              </a:rPr>
              <a:t>щоденно</a:t>
            </a:r>
            <a:r>
              <a:rPr lang="ru-RU" b="1" i="1" dirty="0" smtClean="0">
                <a:latin typeface="Georgia" panose="02040502050405020303" pitchFamily="18" charset="0"/>
              </a:rPr>
              <a:t> з 8.00 до 13.00 год. </a:t>
            </a:r>
          </a:p>
          <a:p>
            <a:r>
              <a:rPr lang="ru-RU" b="1" i="1" dirty="0" smtClean="0">
                <a:latin typeface="Georgia" panose="02040502050405020303" pitchFamily="18" charset="0"/>
              </a:rPr>
              <a:t>та </a:t>
            </a:r>
            <a:r>
              <a:rPr lang="ru-RU" b="1" i="1" dirty="0" err="1" smtClean="0">
                <a:latin typeface="Georgia" panose="02040502050405020303" pitchFamily="18" charset="0"/>
              </a:rPr>
              <a:t>практичний</a:t>
            </a:r>
            <a:r>
              <a:rPr lang="ru-RU" b="1" i="1" dirty="0" smtClean="0">
                <a:latin typeface="Georgia" panose="02040502050405020303" pitchFamily="18" charset="0"/>
              </a:rPr>
              <a:t> психолог (0,5 ставки) </a:t>
            </a:r>
            <a:r>
              <a:rPr lang="ru-RU" b="1" i="1" dirty="0" err="1" smtClean="0">
                <a:latin typeface="Georgia" panose="02040502050405020303" pitchFamily="18" charset="0"/>
              </a:rPr>
              <a:t>щоденно</a:t>
            </a:r>
            <a:r>
              <a:rPr lang="ru-RU" b="1" i="1" dirty="0" smtClean="0">
                <a:latin typeface="Georgia" panose="02040502050405020303" pitchFamily="18" charset="0"/>
              </a:rPr>
              <a:t> </a:t>
            </a:r>
          </a:p>
          <a:p>
            <a:r>
              <a:rPr lang="ru-RU" b="1" i="1" dirty="0" smtClean="0">
                <a:latin typeface="Georgia" panose="02040502050405020303" pitchFamily="18" charset="0"/>
              </a:rPr>
              <a:t>з 13.00 до 17.00 год.</a:t>
            </a:r>
            <a:endParaRPr lang="ru-RU" dirty="0">
              <a:latin typeface="Georgia" panose="02040502050405020303" pitchFamily="18" charset="0"/>
            </a:endParaRPr>
          </a:p>
          <a:p>
            <a:r>
              <a:rPr lang="ru-RU" b="1" i="1" dirty="0">
                <a:latin typeface="Georgia" panose="02040502050405020303" pitchFamily="18" charset="0"/>
              </a:rPr>
              <a:t>Створено команду </a:t>
            </a:r>
            <a:r>
              <a:rPr lang="ru-RU" b="1" i="1" dirty="0" err="1">
                <a:latin typeface="Georgia" panose="02040502050405020303" pitchFamily="18" charset="0"/>
              </a:rPr>
              <a:t>соціально-психологічного</a:t>
            </a:r>
            <a:r>
              <a:rPr lang="ru-RU" b="1" i="1" dirty="0">
                <a:latin typeface="Georgia" panose="02040502050405020303" pitchFamily="18" charset="0"/>
              </a:rPr>
              <a:t> </a:t>
            </a:r>
            <a:r>
              <a:rPr lang="ru-RU" b="1" i="1" dirty="0" err="1" smtClean="0">
                <a:latin typeface="Georgia" panose="02040502050405020303" pitchFamily="18" charset="0"/>
              </a:rPr>
              <a:t>супроводу</a:t>
            </a:r>
            <a:endParaRPr lang="ru-RU" b="1" i="1" dirty="0" smtClean="0">
              <a:latin typeface="Georgia" panose="02040502050405020303" pitchFamily="18" charset="0"/>
            </a:endParaRPr>
          </a:p>
          <a:p>
            <a:r>
              <a:rPr lang="ru-RU" b="1" i="1" dirty="0" smtClean="0">
                <a:latin typeface="Georgia" panose="02040502050405020303" pitchFamily="18" charset="0"/>
              </a:rPr>
              <a:t> </a:t>
            </a:r>
            <a:r>
              <a:rPr lang="ru-RU" b="1" i="1" dirty="0" err="1">
                <a:latin typeface="Georgia" panose="02040502050405020303" pitchFamily="18" charset="0"/>
              </a:rPr>
              <a:t>дітей</a:t>
            </a:r>
            <a:r>
              <a:rPr lang="ru-RU" b="1" i="1" dirty="0">
                <a:latin typeface="Georgia" panose="02040502050405020303" pitchFamily="18" charset="0"/>
              </a:rPr>
              <a:t> з </a:t>
            </a:r>
            <a:r>
              <a:rPr lang="ru-RU" b="1" i="1" dirty="0" err="1">
                <a:latin typeface="Georgia" panose="02040502050405020303" pitchFamily="18" charset="0"/>
              </a:rPr>
              <a:t>особливими</a:t>
            </a:r>
            <a:r>
              <a:rPr lang="ru-RU" b="1" i="1" dirty="0">
                <a:latin typeface="Georgia" panose="02040502050405020303" pitchFamily="18" charset="0"/>
              </a:rPr>
              <a:t> </a:t>
            </a:r>
            <a:r>
              <a:rPr lang="ru-RU" b="1" i="1" dirty="0" err="1">
                <a:latin typeface="Georgia" panose="02040502050405020303" pitchFamily="18" charset="0"/>
              </a:rPr>
              <a:t>освітніми</a:t>
            </a:r>
            <a:r>
              <a:rPr lang="ru-RU" b="1" i="1" dirty="0">
                <a:latin typeface="Georgia" panose="02040502050405020303" pitchFamily="18" charset="0"/>
              </a:rPr>
              <a:t> потребами, яка </a:t>
            </a:r>
            <a:r>
              <a:rPr lang="ru-RU" b="1" i="1" dirty="0" err="1">
                <a:latin typeface="Georgia" panose="02040502050405020303" pitchFamily="18" charset="0"/>
              </a:rPr>
              <a:t>діє</a:t>
            </a:r>
            <a:r>
              <a:rPr lang="ru-RU" b="1" i="1" dirty="0">
                <a:latin typeface="Georgia" panose="02040502050405020303" pitchFamily="18" charset="0"/>
              </a:rPr>
              <a:t> </a:t>
            </a:r>
            <a:endParaRPr lang="ru-RU" b="1" i="1" dirty="0" smtClean="0">
              <a:latin typeface="Georgia" panose="02040502050405020303" pitchFamily="18" charset="0"/>
            </a:endParaRPr>
          </a:p>
          <a:p>
            <a:r>
              <a:rPr lang="ru-RU" b="1" i="1" dirty="0" smtClean="0">
                <a:latin typeface="Georgia" panose="02040502050405020303" pitchFamily="18" charset="0"/>
              </a:rPr>
              <a:t>на </a:t>
            </a:r>
            <a:r>
              <a:rPr lang="ru-RU" b="1" i="1" dirty="0" err="1">
                <a:latin typeface="Georgia" panose="02040502050405020303" pitchFamily="18" charset="0"/>
              </a:rPr>
              <a:t>підставі</a:t>
            </a:r>
            <a:r>
              <a:rPr lang="ru-RU" b="1" i="1" dirty="0">
                <a:latin typeface="Georgia" panose="02040502050405020303" pitchFamily="18" charset="0"/>
              </a:rPr>
              <a:t> </a:t>
            </a:r>
            <a:r>
              <a:rPr lang="ru-RU" b="1" i="1" dirty="0" err="1">
                <a:latin typeface="Georgia" panose="02040502050405020303" pitchFamily="18" charset="0"/>
              </a:rPr>
              <a:t>Положення</a:t>
            </a:r>
            <a:r>
              <a:rPr lang="ru-RU" b="1" i="1" dirty="0">
                <a:latin typeface="Georgia" panose="02040502050405020303" pitchFamily="18" charset="0"/>
              </a:rPr>
              <a:t> про команду психолого-</a:t>
            </a:r>
            <a:r>
              <a:rPr lang="ru-RU" b="1" i="1" dirty="0" err="1">
                <a:latin typeface="Georgia" panose="02040502050405020303" pitchFamily="18" charset="0"/>
              </a:rPr>
              <a:t>педагогічного</a:t>
            </a:r>
            <a:r>
              <a:rPr lang="ru-RU" b="1" i="1" dirty="0">
                <a:latin typeface="Georgia" panose="02040502050405020303" pitchFamily="18" charset="0"/>
              </a:rPr>
              <a:t> </a:t>
            </a:r>
            <a:r>
              <a:rPr lang="ru-RU" b="1" i="1" dirty="0" err="1">
                <a:latin typeface="Georgia" panose="02040502050405020303" pitchFamily="18" charset="0"/>
              </a:rPr>
              <a:t>супроводу</a:t>
            </a:r>
            <a:r>
              <a:rPr lang="ru-RU" b="1" i="1" dirty="0">
                <a:latin typeface="Georgia" panose="02040502050405020303" pitchFamily="18" charset="0"/>
              </a:rPr>
              <a:t> </a:t>
            </a:r>
            <a:r>
              <a:rPr lang="ru-RU" b="1" i="1" dirty="0" err="1">
                <a:latin typeface="Georgia" panose="02040502050405020303" pitchFamily="18" charset="0"/>
              </a:rPr>
              <a:t>дитини</a:t>
            </a:r>
            <a:r>
              <a:rPr lang="ru-RU" b="1" i="1" dirty="0">
                <a:latin typeface="Georgia" panose="02040502050405020303" pitchFamily="18" charset="0"/>
              </a:rPr>
              <a:t> з </a:t>
            </a:r>
            <a:r>
              <a:rPr lang="ru-RU" b="1" i="1" dirty="0" err="1">
                <a:latin typeface="Georgia" panose="02040502050405020303" pitchFamily="18" charset="0"/>
              </a:rPr>
              <a:t>особливими</a:t>
            </a:r>
            <a:r>
              <a:rPr lang="ru-RU" b="1" i="1" dirty="0">
                <a:latin typeface="Georgia" panose="02040502050405020303" pitchFamily="18" charset="0"/>
              </a:rPr>
              <a:t> </a:t>
            </a:r>
            <a:r>
              <a:rPr lang="ru-RU" b="1" i="1" dirty="0" err="1">
                <a:latin typeface="Georgia" panose="02040502050405020303" pitchFamily="18" charset="0"/>
              </a:rPr>
              <a:t>освітніми</a:t>
            </a:r>
            <a:r>
              <a:rPr lang="ru-RU" b="1" i="1" dirty="0">
                <a:latin typeface="Georgia" panose="02040502050405020303" pitchFamily="18" charset="0"/>
              </a:rPr>
              <a:t> потребами, </a:t>
            </a:r>
            <a:r>
              <a:rPr lang="ru-RU" b="1" i="1" dirty="0" err="1">
                <a:latin typeface="Georgia" panose="02040502050405020303" pitchFamily="18" charset="0"/>
              </a:rPr>
              <a:t>затвердженого</a:t>
            </a:r>
            <a:r>
              <a:rPr lang="ru-RU" b="1" i="1" dirty="0">
                <a:latin typeface="Georgia" panose="02040502050405020303" pitchFamily="18" charset="0"/>
              </a:rPr>
              <a:t> наказом </a:t>
            </a:r>
            <a:r>
              <a:rPr lang="ru-RU" b="1" i="1" dirty="0" smtClean="0">
                <a:latin typeface="Georgia" panose="02040502050405020303" pitchFamily="18" charset="0"/>
              </a:rPr>
              <a:t>по </a:t>
            </a:r>
            <a:r>
              <a:rPr lang="ru-RU" b="1" i="1" dirty="0">
                <a:latin typeface="Georgia" panose="02040502050405020303" pitchFamily="18" charset="0"/>
              </a:rPr>
              <a:t>закладу </a:t>
            </a:r>
            <a:r>
              <a:rPr lang="ru-RU" b="1" i="1" dirty="0" err="1">
                <a:latin typeface="Georgia" panose="02040502050405020303" pitchFamily="18" charset="0"/>
              </a:rPr>
              <a:t>освіти</a:t>
            </a:r>
            <a:r>
              <a:rPr lang="ru-RU" b="1" i="1" dirty="0">
                <a:latin typeface="Georgia" panose="02040502050405020303" pitchFamily="18" charset="0"/>
              </a:rPr>
              <a:t>. </a:t>
            </a:r>
            <a:endParaRPr lang="ru-RU" dirty="0">
              <a:latin typeface="Georgia" panose="02040502050405020303" pitchFamily="18" charset="0"/>
            </a:endParaRPr>
          </a:p>
          <a:p>
            <a:r>
              <a:rPr lang="uk-UA" b="1" i="1" dirty="0" smtClean="0">
                <a:latin typeface="Georgia" panose="02040502050405020303" pitchFamily="18" charset="0"/>
              </a:rPr>
              <a:t>Практичний психолог проводить </a:t>
            </a:r>
            <a:r>
              <a:rPr lang="uk-UA" b="1" i="1" dirty="0">
                <a:latin typeface="Georgia" panose="02040502050405020303" pitchFamily="18" charset="0"/>
              </a:rPr>
              <a:t>корекційно-розвиткові заняття та здійснює психологічну підтримку дітей, які навчаються в </a:t>
            </a:r>
            <a:r>
              <a:rPr lang="uk-UA" b="1" i="1" dirty="0" smtClean="0">
                <a:latin typeface="Georgia" panose="02040502050405020303" pitchFamily="18" charset="0"/>
              </a:rPr>
              <a:t>інклюзивних класах (3, 4, 6, 9 класи). </a:t>
            </a:r>
            <a:endParaRPr lang="uk-UA" dirty="0">
              <a:latin typeface="Georgia" panose="02040502050405020303" pitchFamily="18" charset="0"/>
            </a:endParaRPr>
          </a:p>
          <a:p>
            <a:r>
              <a:rPr lang="ru-RU" b="1" i="1" dirty="0" smtClean="0">
                <a:latin typeface="Georgia" panose="02040502050405020303" pitchFamily="18" charset="0"/>
              </a:rPr>
              <a:t> </a:t>
            </a:r>
            <a:endParaRPr lang="uk-UA" dirty="0"/>
          </a:p>
        </p:txBody>
      </p:sp>
    </p:spTree>
    <p:extLst>
      <p:ext uri="{BB962C8B-B14F-4D97-AF65-F5344CB8AC3E}">
        <p14:creationId xmlns:p14="http://schemas.microsoft.com/office/powerpoint/2010/main" val="232253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66" y="235132"/>
            <a:ext cx="7106194" cy="1071154"/>
          </a:xfrm>
        </p:spPr>
        <p:txBody>
          <a:bodyPr>
            <a:noAutofit/>
          </a:bodyPr>
          <a:lstStyle/>
          <a:p>
            <a:r>
              <a:rPr lang="uk-UA" sz="3200" b="1" i="1" dirty="0" smtClean="0">
                <a:solidFill>
                  <a:srgbClr val="FF0000"/>
                </a:solidFill>
                <a:latin typeface="Times New Roman" panose="02020603050405020304" pitchFamily="18" charset="0"/>
                <a:cs typeface="Times New Roman" panose="02020603050405020304" pitchFamily="18" charset="0"/>
              </a:rPr>
              <a:t>Порядок організації харчування учнів</a:t>
            </a:r>
            <a:endParaRPr lang="uk-UA" sz="3200" b="1" i="1" dirty="0">
              <a:solidFill>
                <a:srgbClr val="FF000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300445" y="-3788360"/>
            <a:ext cx="8699863" cy="10187404"/>
          </a:xfrm>
          <a:prstGeom prst="rect">
            <a:avLst/>
          </a:prstGeom>
        </p:spPr>
        <p:txBody>
          <a:bodyPr wrap="square">
            <a:spAutoFit/>
          </a:bodyPr>
          <a:lstStyle/>
          <a:p>
            <a:endParaRPr lang="uk-UA" sz="1400" b="0" i="0" u="none" strike="noStrike" baseline="0" dirty="0" smtClean="0">
              <a:solidFill>
                <a:srgbClr val="000000"/>
              </a:solidFill>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endParaRPr lang="ru-RU" b="1" i="1" dirty="0">
              <a:latin typeface="Georgia" panose="02040502050405020303" pitchFamily="18" charset="0"/>
            </a:endParaRPr>
          </a:p>
          <a:p>
            <a:endParaRPr lang="ru-RU" b="1" i="1" dirty="0" smtClean="0">
              <a:latin typeface="Georgia" panose="02040502050405020303" pitchFamily="18" charset="0"/>
            </a:endParaRPr>
          </a:p>
          <a:p>
            <a:pPr algn="ctr"/>
            <a:endParaRPr lang="ru-RU" b="1" i="1" dirty="0">
              <a:latin typeface="Georgia" panose="02040502050405020303" pitchFamily="18" charset="0"/>
            </a:endParaRPr>
          </a:p>
          <a:p>
            <a:endParaRPr lang="uk-UA" b="1" i="1" dirty="0">
              <a:latin typeface="Georgia" panose="02040502050405020303" pitchFamily="18" charset="0"/>
            </a:endParaRPr>
          </a:p>
          <a:p>
            <a:r>
              <a:rPr lang="uk-UA" sz="2400" b="1" i="1" dirty="0" smtClean="0">
                <a:latin typeface="Times New Roman" panose="02020603050405020304" pitchFamily="18" charset="0"/>
                <a:cs typeface="Times New Roman" panose="02020603050405020304" pitchFamily="18" charset="0"/>
              </a:rPr>
              <a:t>Безкоштовне </a:t>
            </a:r>
            <a:r>
              <a:rPr lang="uk-UA" sz="2400" b="1" i="1" dirty="0">
                <a:latin typeface="Times New Roman" panose="02020603050405020304" pitchFamily="18" charset="0"/>
                <a:cs typeface="Times New Roman" panose="02020603050405020304" pitchFamily="18" charset="0"/>
              </a:rPr>
              <a:t>харчування здійснюється для: </a:t>
            </a:r>
            <a:endParaRPr lang="uk-UA" sz="2400" dirty="0">
              <a:latin typeface="Times New Roman" panose="02020603050405020304" pitchFamily="18" charset="0"/>
              <a:cs typeface="Times New Roman" panose="02020603050405020304" pitchFamily="18" charset="0"/>
            </a:endParaRPr>
          </a:p>
          <a:p>
            <a:pPr marL="342900" indent="-342900">
              <a:buFontTx/>
              <a:buChar char="-"/>
            </a:pPr>
            <a:r>
              <a:rPr lang="ru-RU" sz="2400" b="1" i="1" dirty="0" err="1" smtClean="0">
                <a:latin typeface="Times New Roman" panose="02020603050405020304" pitchFamily="18" charset="0"/>
                <a:cs typeface="Times New Roman" panose="02020603050405020304" pitchFamily="18" charset="0"/>
              </a:rPr>
              <a:t>учнів</a:t>
            </a:r>
            <a:r>
              <a:rPr lang="ru-RU" sz="2400" b="1" i="1" dirty="0" smtClean="0">
                <a:latin typeface="Times New Roman" panose="02020603050405020304" pitchFamily="18" charset="0"/>
                <a:cs typeface="Times New Roman" panose="02020603050405020304" pitchFamily="18" charset="0"/>
              </a:rPr>
              <a:t> 1-11 </a:t>
            </a:r>
            <a:r>
              <a:rPr lang="ru-RU" sz="2400" b="1" i="1" dirty="0" err="1">
                <a:latin typeface="Times New Roman" panose="02020603050405020304" pitchFamily="18" charset="0"/>
                <a:cs typeface="Times New Roman" panose="02020603050405020304" pitchFamily="18" charset="0"/>
              </a:rPr>
              <a:t>класів</a:t>
            </a: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закладу </a:t>
            </a:r>
            <a:r>
              <a:rPr lang="ru-RU" sz="2400" b="1" i="1" dirty="0" err="1">
                <a:latin typeface="Times New Roman" panose="02020603050405020304" pitchFamily="18" charset="0"/>
                <a:cs typeface="Times New Roman" panose="02020603050405020304" pitchFamily="18" charset="0"/>
              </a:rPr>
              <a:t>освіти</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із</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сімей</a:t>
            </a:r>
            <a:r>
              <a:rPr lang="ru-RU" sz="2400" b="1" i="1" dirty="0">
                <a:latin typeface="Times New Roman" panose="02020603050405020304" pitchFamily="18" charset="0"/>
                <a:cs typeface="Times New Roman" panose="02020603050405020304" pitchFamily="18" charset="0"/>
              </a:rPr>
              <a:t>, </a:t>
            </a:r>
            <a:endParaRPr lang="ru-RU" sz="2400" b="1" i="1" dirty="0" smtClean="0">
              <a:latin typeface="Times New Roman" panose="02020603050405020304" pitchFamily="18" charset="0"/>
              <a:cs typeface="Times New Roman" panose="02020603050405020304" pitchFamily="18" charset="0"/>
            </a:endParaRPr>
          </a:p>
          <a:p>
            <a:r>
              <a:rPr lang="ru-RU" sz="2400" b="1" i="1" dirty="0" err="1" smtClean="0">
                <a:latin typeface="Times New Roman" panose="02020603050405020304" pitchFamily="18" charset="0"/>
                <a:cs typeface="Times New Roman" panose="02020603050405020304" pitchFamily="18" charset="0"/>
              </a:rPr>
              <a:t>які</a:t>
            </a:r>
            <a:r>
              <a:rPr lang="ru-RU" sz="2400" b="1" i="1" dirty="0" smtClean="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отримують</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допомогу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відповідно</a:t>
            </a:r>
            <a:r>
              <a:rPr lang="ru-RU" sz="2400" b="1" i="1" dirty="0">
                <a:latin typeface="Times New Roman" panose="02020603050405020304" pitchFamily="18" charset="0"/>
                <a:cs typeface="Times New Roman" panose="02020603050405020304" pitchFamily="18" charset="0"/>
              </a:rPr>
              <a:t> до Закону </a:t>
            </a:r>
            <a:r>
              <a:rPr lang="ru-RU" sz="2400" b="1" i="1" dirty="0" err="1">
                <a:latin typeface="Times New Roman" panose="02020603050405020304" pitchFamily="18" charset="0"/>
                <a:cs typeface="Times New Roman" panose="02020603050405020304" pitchFamily="18" charset="0"/>
              </a:rPr>
              <a:t>України</a:t>
            </a:r>
            <a:r>
              <a:rPr lang="ru-RU" sz="2400" b="1" i="1" dirty="0">
                <a:latin typeface="Times New Roman" panose="02020603050405020304" pitchFamily="18" charset="0"/>
                <a:cs typeface="Times New Roman" panose="02020603050405020304" pitchFamily="18" charset="0"/>
              </a:rPr>
              <a:t> «Про </a:t>
            </a:r>
            <a:r>
              <a:rPr lang="ru-RU" sz="2400" b="1" i="1" dirty="0" err="1">
                <a:latin typeface="Times New Roman" panose="02020603050405020304" pitchFamily="18" charset="0"/>
                <a:cs typeface="Times New Roman" panose="02020603050405020304" pitchFamily="18" charset="0"/>
              </a:rPr>
              <a:t>державну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соціальну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допомогу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малозабезпеченим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сім’ям</a:t>
            </a:r>
            <a:r>
              <a:rPr lang="ru-RU" sz="2400" b="1"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uk-UA" sz="2400" b="1" i="1" dirty="0" smtClean="0">
                <a:latin typeface="Times New Roman" panose="02020603050405020304" pitchFamily="18" charset="0"/>
                <a:cs typeface="Times New Roman" panose="02020603050405020304" pitchFamily="18" charset="0"/>
              </a:rPr>
              <a:t>- </a:t>
            </a:r>
            <a:r>
              <a:rPr lang="uk-UA" sz="2400" b="1" i="1" dirty="0">
                <a:latin typeface="Times New Roman" panose="02020603050405020304" pitchFamily="18" charset="0"/>
                <a:cs typeface="Times New Roman" panose="02020603050405020304" pitchFamily="18" charset="0"/>
              </a:rPr>
              <a:t>учнів </a:t>
            </a:r>
            <a:r>
              <a:rPr lang="uk-UA" sz="2400" b="1" i="1" dirty="0" smtClean="0">
                <a:latin typeface="Times New Roman" panose="02020603050405020304" pitchFamily="18" charset="0"/>
                <a:cs typeface="Times New Roman" panose="02020603050405020304" pitchFamily="18" charset="0"/>
              </a:rPr>
              <a:t>закладу </a:t>
            </a:r>
            <a:r>
              <a:rPr lang="uk-UA" sz="2400" b="1" i="1" dirty="0">
                <a:latin typeface="Times New Roman" panose="02020603050405020304" pitchFamily="18" charset="0"/>
                <a:cs typeface="Times New Roman" panose="02020603050405020304" pitchFamily="18" charset="0"/>
              </a:rPr>
              <a:t>освіти з числа дітей учасників </a:t>
            </a:r>
            <a:r>
              <a:rPr lang="uk-UA" sz="2400" b="1" i="1" dirty="0" smtClean="0">
                <a:latin typeface="Times New Roman" panose="02020603050405020304" pitchFamily="18" charset="0"/>
                <a:cs typeface="Times New Roman" panose="02020603050405020304" pitchFamily="18" charset="0"/>
              </a:rPr>
              <a:t>  </a:t>
            </a:r>
            <a:r>
              <a:rPr lang="uk-UA" sz="2400" b="1" i="1" dirty="0">
                <a:latin typeface="Times New Roman" panose="02020603050405020304" pitchFamily="18" charset="0"/>
                <a:cs typeface="Times New Roman" panose="02020603050405020304" pitchFamily="18" charset="0"/>
              </a:rPr>
              <a:t>антитерористичної операції, </a:t>
            </a:r>
            <a:r>
              <a:rPr lang="uk-UA" sz="2400" b="1" i="1" dirty="0" smtClean="0">
                <a:latin typeface="Times New Roman" panose="02020603050405020304" pitchFamily="18" charset="0"/>
                <a:cs typeface="Times New Roman" panose="02020603050405020304" pitchFamily="18" charset="0"/>
              </a:rPr>
              <a:t>  </a:t>
            </a:r>
          </a:p>
          <a:p>
            <a:r>
              <a:rPr lang="uk-UA" sz="2400" b="1" i="1" dirty="0" smtClean="0">
                <a:latin typeface="Times New Roman" panose="02020603050405020304" pitchFamily="18" charset="0"/>
                <a:cs typeface="Times New Roman" panose="02020603050405020304" pitchFamily="18" charset="0"/>
              </a:rPr>
              <a:t>-учнів з особливими освітніми потребами;</a:t>
            </a:r>
          </a:p>
          <a:p>
            <a:r>
              <a:rPr lang="uk-UA" sz="2400" b="1" i="1" dirty="0" smtClean="0">
                <a:latin typeface="Times New Roman" panose="02020603050405020304" pitchFamily="18" charset="0"/>
                <a:cs typeface="Times New Roman" panose="02020603050405020304" pitchFamily="18" charset="0"/>
              </a:rPr>
              <a:t>- учнів, позбавлених батьківського піклування;</a:t>
            </a:r>
            <a:endParaRPr lang="uk-UA" sz="2400" dirty="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Харчування</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здобувачів</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освіти</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непільгових</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категорій</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здійснюється</a:t>
            </a:r>
            <a:r>
              <a:rPr lang="ru-RU" sz="2400" b="1" i="1" dirty="0" smtClean="0">
                <a:latin typeface="Times New Roman" panose="02020603050405020304" pitchFamily="18" charset="0"/>
                <a:cs typeface="Times New Roman" panose="02020603050405020304" pitchFamily="18" charset="0"/>
              </a:rPr>
              <a:t> 100% за </a:t>
            </a:r>
            <a:r>
              <a:rPr lang="ru-RU" sz="2400" b="1" i="1" dirty="0" err="1" smtClean="0">
                <a:latin typeface="Times New Roman" panose="02020603050405020304" pitchFamily="18" charset="0"/>
                <a:cs typeface="Times New Roman" panose="02020603050405020304" pitchFamily="18" charset="0"/>
              </a:rPr>
              <a:t>кошти</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батьків</a:t>
            </a:r>
            <a:r>
              <a:rPr lang="ru-RU" sz="2400" b="1" i="1" dirty="0" smtClean="0">
                <a:latin typeface="Times New Roman" panose="02020603050405020304" pitchFamily="18" charset="0"/>
                <a:cs typeface="Times New Roman" panose="02020603050405020304" pitchFamily="18" charset="0"/>
              </a:rPr>
              <a:t>.</a:t>
            </a:r>
          </a:p>
          <a:p>
            <a:r>
              <a:rPr lang="uk-UA" sz="2400" b="1" i="1" dirty="0" smtClean="0">
                <a:latin typeface="Times New Roman" panose="02020603050405020304" pitchFamily="18" charset="0"/>
                <a:cs typeface="Times New Roman" panose="02020603050405020304" pitchFamily="18" charset="0"/>
              </a:rPr>
              <a:t>Із </a:t>
            </a:r>
            <a:r>
              <a:rPr lang="uk-UA" sz="2400" b="1" i="1" dirty="0">
                <a:latin typeface="Times New Roman" panose="02020603050405020304" pitchFamily="18" charset="0"/>
                <a:cs typeface="Times New Roman" panose="02020603050405020304" pitchFamily="18" charset="0"/>
              </a:rPr>
              <a:t>метою поліпшення харчування учнів вартість харчування може збільшуватися відповідно до рішення батьківських зборів. </a:t>
            </a:r>
            <a:endParaRPr lang="ru-RU" sz="2400" dirty="0" smtClean="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762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15646" cy="731520"/>
          </a:xfrm>
        </p:spPr>
        <p:txBody>
          <a:bodyPr>
            <a:normAutofit/>
          </a:bodyPr>
          <a:lstStyle/>
          <a:p>
            <a:pPr algn="ctr"/>
            <a:r>
              <a:rPr lang="ru-RU" sz="2000" b="1" i="1" dirty="0" smtClean="0">
                <a:solidFill>
                  <a:srgbClr val="FF0000"/>
                </a:solidFill>
                <a:latin typeface="Times New Roman" panose="02020603050405020304" pitchFamily="18" charset="0"/>
                <a:cs typeface="Times New Roman" panose="02020603050405020304" pitchFamily="18" charset="0"/>
              </a:rPr>
              <a:t>Порядок </a:t>
            </a:r>
            <a:r>
              <a:rPr lang="ru-RU" sz="2000" b="1" i="1" dirty="0" err="1">
                <a:solidFill>
                  <a:srgbClr val="FF0000"/>
                </a:solidFill>
                <a:latin typeface="Times New Roman" panose="02020603050405020304" pitchFamily="18" charset="0"/>
                <a:cs typeface="Times New Roman" panose="02020603050405020304" pitchFamily="18" charset="0"/>
              </a:rPr>
              <a:t>діяльності</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a:solidFill>
                  <a:srgbClr val="FF0000"/>
                </a:solidFill>
                <a:latin typeface="Times New Roman" panose="02020603050405020304" pitchFamily="18" charset="0"/>
                <a:cs typeface="Times New Roman" panose="02020603050405020304" pitchFamily="18" charset="0"/>
              </a:rPr>
              <a:t>органів</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a:solidFill>
                  <a:srgbClr val="FF0000"/>
                </a:solidFill>
                <a:latin typeface="Times New Roman" panose="02020603050405020304" pitchFamily="18" charset="0"/>
                <a:cs typeface="Times New Roman" panose="02020603050405020304" pitchFamily="18" charset="0"/>
              </a:rPr>
              <a:t>громадського</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a:solidFill>
                  <a:srgbClr val="FF0000"/>
                </a:solidFill>
                <a:latin typeface="Times New Roman" panose="02020603050405020304" pitchFamily="18" charset="0"/>
                <a:cs typeface="Times New Roman" panose="02020603050405020304" pitchFamily="18" charset="0"/>
              </a:rPr>
              <a:t>самоврядування</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a:solidFill>
                  <a:srgbClr val="FF0000"/>
                </a:solidFill>
                <a:latin typeface="Times New Roman" panose="02020603050405020304" pitchFamily="18" charset="0"/>
                <a:cs typeface="Times New Roman" panose="02020603050405020304" pitchFamily="18" charset="0"/>
              </a:rPr>
              <a:t>визначено</a:t>
            </a:r>
            <a:r>
              <a:rPr lang="ru-RU" sz="2000" b="1" i="1" dirty="0">
                <a:solidFill>
                  <a:srgbClr val="FF0000"/>
                </a:solidFill>
                <a:latin typeface="Times New Roman" panose="02020603050405020304" pitchFamily="18" charset="0"/>
                <a:cs typeface="Times New Roman" panose="02020603050405020304" pitchFamily="18" charset="0"/>
              </a:rPr>
              <a:t> Статутом </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b="1" i="1" dirty="0" err="1" smtClean="0">
                <a:solidFill>
                  <a:srgbClr val="FF0000"/>
                </a:solidFill>
                <a:latin typeface="Times New Roman" panose="02020603050405020304" pitchFamily="18" charset="0"/>
                <a:cs typeface="Times New Roman" panose="02020603050405020304" pitchFamily="18" charset="0"/>
              </a:rPr>
              <a:t>Розкішнянського</a:t>
            </a:r>
            <a:r>
              <a:rPr lang="ru-RU" sz="2000" b="1" i="1" dirty="0" smtClean="0">
                <a:solidFill>
                  <a:srgbClr val="FF0000"/>
                </a:solidFill>
                <a:latin typeface="Times New Roman" panose="02020603050405020304" pitchFamily="18" charset="0"/>
                <a:cs typeface="Times New Roman" panose="02020603050405020304" pitchFamily="18" charset="0"/>
              </a:rPr>
              <a:t> НВК</a:t>
            </a:r>
            <a:endParaRPr lang="uk-UA" sz="2000" dirty="0">
              <a:solidFill>
                <a:srgbClr val="FF0000"/>
              </a:solidFill>
              <a:latin typeface="Times New Roman" panose="02020603050405020304" pitchFamily="18" charset="0"/>
              <a:cs typeface="Times New Roman" panose="02020603050405020304" pitchFamily="18" charset="0"/>
            </a:endParaRPr>
          </a:p>
        </p:txBody>
      </p:sp>
      <p:sp>
        <p:nvSpPr>
          <p:cNvPr id="4" name="Овал 3"/>
          <p:cNvSpPr/>
          <p:nvPr/>
        </p:nvSpPr>
        <p:spPr>
          <a:xfrm>
            <a:off x="1867989" y="1201783"/>
            <a:ext cx="4127862" cy="14107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Структура громадського самоврядування</a:t>
            </a:r>
            <a:endParaRPr lang="uk-UA" dirty="0"/>
          </a:p>
        </p:txBody>
      </p:sp>
      <p:cxnSp>
        <p:nvCxnSpPr>
          <p:cNvPr id="6" name="Пряма зі стрілкою 5"/>
          <p:cNvCxnSpPr/>
          <p:nvPr/>
        </p:nvCxnSpPr>
        <p:spPr>
          <a:xfrm flipH="1">
            <a:off x="1515291" y="2481943"/>
            <a:ext cx="1058092" cy="979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 зі стрілкою 7"/>
          <p:cNvCxnSpPr/>
          <p:nvPr/>
        </p:nvCxnSpPr>
        <p:spPr>
          <a:xfrm>
            <a:off x="5277394" y="2481943"/>
            <a:ext cx="992777" cy="979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 зі стрілкою 9"/>
          <p:cNvCxnSpPr>
            <a:stCxn id="4" idx="4"/>
            <a:endCxn id="12" idx="0"/>
          </p:cNvCxnSpPr>
          <p:nvPr/>
        </p:nvCxnSpPr>
        <p:spPr>
          <a:xfrm flipH="1">
            <a:off x="3912326" y="2612571"/>
            <a:ext cx="19594" cy="2540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Прямокутник 10"/>
          <p:cNvSpPr/>
          <p:nvPr/>
        </p:nvSpPr>
        <p:spPr>
          <a:xfrm>
            <a:off x="418011" y="3461657"/>
            <a:ext cx="2338252" cy="142385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Учнівське самоврядування</a:t>
            </a:r>
            <a:endParaRPr lang="uk-UA" dirty="0"/>
          </a:p>
        </p:txBody>
      </p:sp>
      <p:sp>
        <p:nvSpPr>
          <p:cNvPr id="12" name="Прямокутник 11"/>
          <p:cNvSpPr/>
          <p:nvPr/>
        </p:nvSpPr>
        <p:spPr>
          <a:xfrm>
            <a:off x="2743200" y="5153297"/>
            <a:ext cx="2338252" cy="14238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Загальні збори трудового колективу</a:t>
            </a:r>
            <a:endParaRPr lang="uk-UA" dirty="0">
              <a:solidFill>
                <a:schemeClr val="tx1"/>
              </a:solidFill>
            </a:endParaRPr>
          </a:p>
        </p:txBody>
      </p:sp>
      <p:sp>
        <p:nvSpPr>
          <p:cNvPr id="13" name="Прямокутник 12"/>
          <p:cNvSpPr/>
          <p:nvPr/>
        </p:nvSpPr>
        <p:spPr>
          <a:xfrm>
            <a:off x="5290458" y="3461657"/>
            <a:ext cx="2338252" cy="14238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Батьківське самоврядування</a:t>
            </a:r>
            <a:endParaRPr lang="uk-UA" dirty="0"/>
          </a:p>
        </p:txBody>
      </p:sp>
    </p:spTree>
    <p:extLst>
      <p:ext uri="{BB962C8B-B14F-4D97-AF65-F5344CB8AC3E}">
        <p14:creationId xmlns:p14="http://schemas.microsoft.com/office/powerpoint/2010/main" val="3986655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кутник 3"/>
          <p:cNvSpPr/>
          <p:nvPr/>
        </p:nvSpPr>
        <p:spPr>
          <a:xfrm>
            <a:off x="2168434" y="0"/>
            <a:ext cx="4572000" cy="1261884"/>
          </a:xfrm>
          <a:prstGeom prst="rect">
            <a:avLst/>
          </a:prstGeom>
        </p:spPr>
        <p:txBody>
          <a:bodyPr>
            <a:spAutoFit/>
          </a:bodyPr>
          <a:lstStyle/>
          <a:p>
            <a:endParaRPr lang="uk-UA" sz="1200" dirty="0">
              <a:solidFill>
                <a:srgbClr val="000000"/>
              </a:solidFill>
              <a:latin typeface="Georgia" panose="02040502050405020303" pitchFamily="18" charset="0"/>
            </a:endParaRPr>
          </a:p>
          <a:p>
            <a:pPr algn="ctr"/>
            <a:r>
              <a:rPr lang="uk-UA" sz="3200" b="1" i="1" dirty="0">
                <a:solidFill>
                  <a:srgbClr val="C00000"/>
                </a:solidFill>
                <a:latin typeface="Times New Roman" panose="02020603050405020304" pitchFamily="18" charset="0"/>
                <a:cs typeface="Times New Roman" panose="02020603050405020304" pitchFamily="18" charset="0"/>
              </a:rPr>
              <a:t>Освітня програма</a:t>
            </a:r>
          </a:p>
          <a:p>
            <a:pPr algn="ctr"/>
            <a:r>
              <a:rPr lang="uk-UA" sz="3200" b="1" i="1" dirty="0" err="1">
                <a:solidFill>
                  <a:srgbClr val="C00000"/>
                </a:solidFill>
                <a:latin typeface="Times New Roman" panose="02020603050405020304" pitchFamily="18" charset="0"/>
                <a:cs typeface="Times New Roman" panose="02020603050405020304" pitchFamily="18" charset="0"/>
              </a:rPr>
              <a:t>Розкішнянського</a:t>
            </a:r>
            <a:r>
              <a:rPr lang="uk-UA" sz="3200" b="1" i="1" dirty="0">
                <a:solidFill>
                  <a:srgbClr val="C00000"/>
                </a:solidFill>
                <a:latin typeface="Times New Roman" panose="02020603050405020304" pitchFamily="18" charset="0"/>
                <a:cs typeface="Times New Roman" panose="02020603050405020304" pitchFamily="18" charset="0"/>
              </a:rPr>
              <a:t> НВК </a:t>
            </a:r>
            <a:endParaRPr lang="uk-UA" sz="3200" i="1" dirty="0">
              <a:solidFill>
                <a:srgbClr val="C00000"/>
              </a:solidFill>
              <a:latin typeface="Times New Roman" panose="02020603050405020304" pitchFamily="18" charset="0"/>
              <a:cs typeface="Times New Roman" panose="02020603050405020304" pitchFamily="18" charset="0"/>
            </a:endParaRPr>
          </a:p>
        </p:txBody>
      </p:sp>
      <p:sp>
        <p:nvSpPr>
          <p:cNvPr id="9" name="Округлений прямокутник 8"/>
          <p:cNvSpPr/>
          <p:nvPr/>
        </p:nvSpPr>
        <p:spPr>
          <a:xfrm>
            <a:off x="470264" y="1409272"/>
            <a:ext cx="6727370" cy="1268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b="1" dirty="0" err="1">
                <a:solidFill>
                  <a:srgbClr val="C00000"/>
                </a:solidFill>
              </a:rPr>
              <a:t>Освітня</a:t>
            </a:r>
            <a:r>
              <a:rPr lang="ru-RU" sz="1600" b="1" dirty="0">
                <a:solidFill>
                  <a:srgbClr val="C00000"/>
                </a:solidFill>
              </a:rPr>
              <a:t> </a:t>
            </a:r>
            <a:r>
              <a:rPr lang="ru-RU" sz="1600" b="1" dirty="0" err="1">
                <a:solidFill>
                  <a:srgbClr val="C00000"/>
                </a:solidFill>
              </a:rPr>
              <a:t>програма</a:t>
            </a:r>
            <a:r>
              <a:rPr lang="ru-RU" sz="1600" b="1" dirty="0">
                <a:solidFill>
                  <a:srgbClr val="C00000"/>
                </a:solidFill>
              </a:rPr>
              <a:t> І </a:t>
            </a:r>
            <a:r>
              <a:rPr lang="ru-RU" sz="1600" b="1" dirty="0" err="1">
                <a:solidFill>
                  <a:srgbClr val="C00000"/>
                </a:solidFill>
              </a:rPr>
              <a:t>ступеня</a:t>
            </a:r>
            <a:r>
              <a:rPr lang="ru-RU" sz="1600" b="1" dirty="0">
                <a:solidFill>
                  <a:srgbClr val="C00000"/>
                </a:solidFill>
              </a:rPr>
              <a:t> (початкова </a:t>
            </a:r>
            <a:r>
              <a:rPr lang="ru-RU" sz="1600" b="1" dirty="0" err="1">
                <a:solidFill>
                  <a:srgbClr val="C00000"/>
                </a:solidFill>
              </a:rPr>
              <a:t>освіта</a:t>
            </a:r>
            <a:r>
              <a:rPr lang="ru-RU" sz="1600" b="1" dirty="0">
                <a:solidFill>
                  <a:srgbClr val="C00000"/>
                </a:solidFill>
              </a:rPr>
              <a:t>) </a:t>
            </a:r>
            <a:r>
              <a:rPr lang="ru-RU" sz="1600" b="1" dirty="0" err="1">
                <a:solidFill>
                  <a:srgbClr val="C00000"/>
                </a:solidFill>
              </a:rPr>
              <a:t>розроблена</a:t>
            </a:r>
            <a:r>
              <a:rPr lang="ru-RU" sz="1600" b="1" dirty="0">
                <a:solidFill>
                  <a:srgbClr val="C00000"/>
                </a:solidFill>
              </a:rPr>
              <a:t> на </a:t>
            </a:r>
            <a:r>
              <a:rPr lang="ru-RU" sz="1600" b="1" dirty="0" err="1">
                <a:solidFill>
                  <a:srgbClr val="C00000"/>
                </a:solidFill>
              </a:rPr>
              <a:t>основі</a:t>
            </a:r>
            <a:r>
              <a:rPr lang="ru-RU" sz="1600" b="1" dirty="0">
                <a:solidFill>
                  <a:srgbClr val="C00000"/>
                </a:solidFill>
              </a:rPr>
              <a:t> </a:t>
            </a:r>
            <a:r>
              <a:rPr lang="uk-UA" sz="1600" b="1" dirty="0">
                <a:solidFill>
                  <a:srgbClr val="C00000"/>
                </a:solidFill>
              </a:rPr>
              <a:t>Типової освітньої програми, розробленої під керівництвом Шияна Р.Б., затвердженої наказом МОН України від 21.03.2018 №268. </a:t>
            </a:r>
            <a:endParaRPr lang="uk-UA" sz="1600" dirty="0">
              <a:solidFill>
                <a:srgbClr val="C00000"/>
              </a:solidFill>
            </a:endParaRPr>
          </a:p>
        </p:txBody>
      </p:sp>
      <p:sp>
        <p:nvSpPr>
          <p:cNvPr id="12" name="Округлений прямокутник 11"/>
          <p:cNvSpPr/>
          <p:nvPr/>
        </p:nvSpPr>
        <p:spPr>
          <a:xfrm>
            <a:off x="470264" y="3199744"/>
            <a:ext cx="6727370" cy="1304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b="1" dirty="0" err="1">
                <a:solidFill>
                  <a:srgbClr val="C00000"/>
                </a:solidFill>
              </a:rPr>
              <a:t>Освітня</a:t>
            </a:r>
            <a:r>
              <a:rPr lang="ru-RU" sz="1600" b="1" dirty="0">
                <a:solidFill>
                  <a:srgbClr val="C00000"/>
                </a:solidFill>
              </a:rPr>
              <a:t> </a:t>
            </a:r>
            <a:r>
              <a:rPr lang="ru-RU" sz="1600" b="1" dirty="0" err="1">
                <a:solidFill>
                  <a:srgbClr val="C00000"/>
                </a:solidFill>
              </a:rPr>
              <a:t>програма</a:t>
            </a:r>
            <a:r>
              <a:rPr lang="ru-RU" sz="1600" b="1" dirty="0">
                <a:solidFill>
                  <a:srgbClr val="C00000"/>
                </a:solidFill>
              </a:rPr>
              <a:t> ІІ </a:t>
            </a:r>
            <a:r>
              <a:rPr lang="ru-RU" sz="1600" b="1" dirty="0" err="1">
                <a:solidFill>
                  <a:srgbClr val="C00000"/>
                </a:solidFill>
              </a:rPr>
              <a:t>ступеня</a:t>
            </a:r>
            <a:r>
              <a:rPr lang="ru-RU" sz="1600" b="1" dirty="0">
                <a:solidFill>
                  <a:srgbClr val="C00000"/>
                </a:solidFill>
              </a:rPr>
              <a:t> (</a:t>
            </a:r>
            <a:r>
              <a:rPr lang="ru-RU" sz="1600" b="1" dirty="0" err="1">
                <a:solidFill>
                  <a:srgbClr val="C00000"/>
                </a:solidFill>
              </a:rPr>
              <a:t>базова</a:t>
            </a:r>
            <a:r>
              <a:rPr lang="ru-RU" sz="1600" b="1" dirty="0">
                <a:solidFill>
                  <a:srgbClr val="C00000"/>
                </a:solidFill>
              </a:rPr>
              <a:t> </a:t>
            </a:r>
            <a:r>
              <a:rPr lang="ru-RU" sz="1600" b="1" dirty="0" err="1">
                <a:solidFill>
                  <a:srgbClr val="C00000"/>
                </a:solidFill>
              </a:rPr>
              <a:t>середня</a:t>
            </a:r>
            <a:r>
              <a:rPr lang="ru-RU" sz="1600" b="1" dirty="0">
                <a:solidFill>
                  <a:srgbClr val="C00000"/>
                </a:solidFill>
              </a:rPr>
              <a:t> </a:t>
            </a:r>
            <a:r>
              <a:rPr lang="ru-RU" sz="1600" b="1" dirty="0" err="1">
                <a:solidFill>
                  <a:srgbClr val="C00000"/>
                </a:solidFill>
              </a:rPr>
              <a:t>освіта</a:t>
            </a:r>
            <a:r>
              <a:rPr lang="ru-RU" sz="1600" b="1" dirty="0">
                <a:solidFill>
                  <a:srgbClr val="C00000"/>
                </a:solidFill>
              </a:rPr>
              <a:t>) </a:t>
            </a:r>
            <a:r>
              <a:rPr lang="ru-RU" sz="1600" b="1" dirty="0" err="1">
                <a:solidFill>
                  <a:srgbClr val="C00000"/>
                </a:solidFill>
              </a:rPr>
              <a:t>розроблена</a:t>
            </a:r>
            <a:r>
              <a:rPr lang="ru-RU" sz="1600" b="1" dirty="0">
                <a:solidFill>
                  <a:srgbClr val="C00000"/>
                </a:solidFill>
              </a:rPr>
              <a:t> на </a:t>
            </a:r>
            <a:r>
              <a:rPr lang="ru-RU" sz="1600" b="1" dirty="0" err="1">
                <a:solidFill>
                  <a:srgbClr val="C00000"/>
                </a:solidFill>
              </a:rPr>
              <a:t>основі</a:t>
            </a:r>
            <a:r>
              <a:rPr lang="ru-RU" sz="1600" b="1" dirty="0">
                <a:solidFill>
                  <a:srgbClr val="C00000"/>
                </a:solidFill>
              </a:rPr>
              <a:t> </a:t>
            </a:r>
            <a:r>
              <a:rPr lang="uk-UA" sz="1600" b="1" dirty="0">
                <a:solidFill>
                  <a:srgbClr val="C00000"/>
                </a:solidFill>
              </a:rPr>
              <a:t>Типової освітньої програми закладів загальної середньої освіти ІІ ступеня, затвердженої наказом МОН України від 20.04.2018 №405 </a:t>
            </a:r>
          </a:p>
        </p:txBody>
      </p:sp>
      <p:sp>
        <p:nvSpPr>
          <p:cNvPr id="13" name="Округлений прямокутник 12"/>
          <p:cNvSpPr/>
          <p:nvPr/>
        </p:nvSpPr>
        <p:spPr>
          <a:xfrm>
            <a:off x="470264" y="5026367"/>
            <a:ext cx="6727370" cy="1201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b="1" dirty="0" err="1">
                <a:solidFill>
                  <a:srgbClr val="C00000"/>
                </a:solidFill>
              </a:rPr>
              <a:t>Освітня</a:t>
            </a:r>
            <a:r>
              <a:rPr lang="ru-RU" sz="1600" b="1" dirty="0">
                <a:solidFill>
                  <a:srgbClr val="C00000"/>
                </a:solidFill>
              </a:rPr>
              <a:t> </a:t>
            </a:r>
            <a:r>
              <a:rPr lang="ru-RU" sz="1600" b="1" dirty="0" err="1">
                <a:solidFill>
                  <a:srgbClr val="C00000"/>
                </a:solidFill>
              </a:rPr>
              <a:t>програма</a:t>
            </a:r>
            <a:r>
              <a:rPr lang="ru-RU" sz="1600" b="1" dirty="0">
                <a:solidFill>
                  <a:srgbClr val="C00000"/>
                </a:solidFill>
              </a:rPr>
              <a:t> ІІІ </a:t>
            </a:r>
            <a:r>
              <a:rPr lang="ru-RU" sz="1600" b="1" dirty="0" err="1">
                <a:solidFill>
                  <a:srgbClr val="C00000"/>
                </a:solidFill>
              </a:rPr>
              <a:t>ступеня</a:t>
            </a:r>
            <a:r>
              <a:rPr lang="ru-RU" sz="1600" b="1" dirty="0">
                <a:solidFill>
                  <a:srgbClr val="C00000"/>
                </a:solidFill>
              </a:rPr>
              <a:t> (</a:t>
            </a:r>
            <a:r>
              <a:rPr lang="ru-RU" sz="1600" b="1" dirty="0" err="1">
                <a:solidFill>
                  <a:srgbClr val="C00000"/>
                </a:solidFill>
              </a:rPr>
              <a:t>профільна</a:t>
            </a:r>
            <a:r>
              <a:rPr lang="ru-RU" sz="1600" b="1" dirty="0">
                <a:solidFill>
                  <a:srgbClr val="C00000"/>
                </a:solidFill>
              </a:rPr>
              <a:t> </a:t>
            </a:r>
            <a:r>
              <a:rPr lang="uk-UA" sz="1600" b="1" dirty="0">
                <a:solidFill>
                  <a:srgbClr val="C00000"/>
                </a:solidFill>
              </a:rPr>
              <a:t>середня освіта) </a:t>
            </a:r>
          </a:p>
          <a:p>
            <a:pPr algn="ctr"/>
            <a:r>
              <a:rPr lang="uk-UA" sz="1600" b="1" dirty="0">
                <a:solidFill>
                  <a:srgbClr val="C00000"/>
                </a:solidFill>
              </a:rPr>
              <a:t>розроблена на основі  Типової освітньої програми закладів загальної середньої освіти ІІІ ступеня, затвердженої наказом МОН України від 20.04.2018 №408 </a:t>
            </a:r>
          </a:p>
        </p:txBody>
      </p:sp>
    </p:spTree>
    <p:extLst>
      <p:ext uri="{BB962C8B-B14F-4D97-AF65-F5344CB8AC3E}">
        <p14:creationId xmlns:p14="http://schemas.microsoft.com/office/powerpoint/2010/main" val="3937327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8194"/>
            <a:ext cx="6347714" cy="979715"/>
          </a:xfrm>
        </p:spPr>
        <p:txBody>
          <a:bodyPr>
            <a:normAutofit/>
          </a:bodyPr>
          <a:lstStyle/>
          <a:p>
            <a:pPr algn="ctr"/>
            <a:r>
              <a:rPr lang="uk-UA" sz="2800" b="1" i="1" dirty="0" smtClean="0">
                <a:solidFill>
                  <a:srgbClr val="002060"/>
                </a:solidFill>
                <a:latin typeface="Times New Roman" panose="02020603050405020304" pitchFamily="18" charset="0"/>
                <a:cs typeface="Times New Roman" panose="02020603050405020304" pitchFamily="18" charset="0"/>
              </a:rPr>
              <a:t>Порядок комунікації батьків та закладу освіти</a:t>
            </a:r>
            <a:endParaRPr lang="uk-UA" sz="2800" b="1" i="1"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796835" y="1363822"/>
            <a:ext cx="7654834" cy="5047536"/>
          </a:xfrm>
          <a:prstGeom prst="rect">
            <a:avLst/>
          </a:prstGeom>
        </p:spPr>
        <p:txBody>
          <a:bodyPr wrap="square">
            <a:spAutoFit/>
          </a:bodyPr>
          <a:lstStyle/>
          <a:p>
            <a:endParaRPr lang="uk-UA" sz="1100" b="0" i="0" u="none" strike="noStrike" baseline="0" dirty="0" smtClean="0">
              <a:solidFill>
                <a:srgbClr val="000000"/>
              </a:solidFill>
              <a:latin typeface="Georgia" panose="02040502050405020303" pitchFamily="18" charset="0"/>
            </a:endParaRPr>
          </a:p>
          <a:p>
            <a:endParaRPr lang="uk-UA" sz="1100" b="0" i="0" u="none" strike="noStrike" baseline="0" dirty="0" smtClean="0">
              <a:latin typeface="Georgia" panose="02040502050405020303" pitchFamily="18" charset="0"/>
            </a:endParaRPr>
          </a:p>
          <a:p>
            <a:pPr marL="285750" indent="-285750">
              <a:buFontTx/>
              <a:buChar char="-"/>
            </a:pPr>
            <a:r>
              <a:rPr lang="uk-UA" sz="2400" b="1" dirty="0" err="1" smtClean="0">
                <a:latin typeface="Times New Roman" panose="02020603050405020304" pitchFamily="18" charset="0"/>
                <a:cs typeface="Times New Roman" panose="02020603050405020304" pitchFamily="18" charset="0"/>
              </a:rPr>
              <a:t>вебсайт</a:t>
            </a:r>
            <a:r>
              <a:rPr lang="uk-UA" sz="2400" b="1" dirty="0" smtClean="0">
                <a:latin typeface="Times New Roman" panose="02020603050405020304" pitchFamily="18" charset="0"/>
                <a:cs typeface="Times New Roman" panose="02020603050405020304" pitchFamily="18" charset="0"/>
              </a:rPr>
              <a:t>  закладу освіти </a:t>
            </a:r>
          </a:p>
          <a:p>
            <a:r>
              <a:rPr lang="uk-UA"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https://rascoshnoe-nvk.e-schools.info</a:t>
            </a:r>
            <a:endParaRPr lang="uk-UA" sz="2400" b="1" dirty="0" smtClean="0">
              <a:latin typeface="Times New Roman" panose="02020603050405020304" pitchFamily="18" charset="0"/>
              <a:cs typeface="Times New Roman" panose="02020603050405020304" pitchFamily="18" charset="0"/>
            </a:endParaRPr>
          </a:p>
          <a:p>
            <a:pPr marL="285750" indent="-285750">
              <a:buFontTx/>
              <a:buChar char="-"/>
            </a:pPr>
            <a:r>
              <a:rPr lang="uk-UA" sz="2400" b="1" dirty="0" smtClean="0">
                <a:latin typeface="Times New Roman" panose="02020603050405020304" pitchFamily="18" charset="0"/>
                <a:cs typeface="Times New Roman" panose="02020603050405020304" pitchFamily="18" charset="0"/>
              </a:rPr>
              <a:t>електронну </a:t>
            </a:r>
            <a:r>
              <a:rPr lang="uk-UA" sz="2400" b="1" dirty="0">
                <a:latin typeface="Times New Roman" panose="02020603050405020304" pitchFamily="18" charset="0"/>
                <a:cs typeface="Times New Roman" panose="02020603050405020304" pitchFamily="18" charset="0"/>
              </a:rPr>
              <a:t>пошту </a:t>
            </a:r>
            <a:endParaRPr lang="uk-UA" sz="2400" b="1" dirty="0" smtClean="0">
              <a:latin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hlinkClick r:id="rId3"/>
              </a:rPr>
              <a:t>Rascoshnoe-school@i.ua</a:t>
            </a:r>
            <a:endParaRPr lang="uk-UA" sz="2400"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сторінку</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закладу </a:t>
            </a:r>
            <a:r>
              <a:rPr lang="ru-RU" sz="2400" b="1" dirty="0" err="1">
                <a:latin typeface="Times New Roman" panose="02020603050405020304" pitchFamily="18" charset="0"/>
                <a:cs typeface="Times New Roman" panose="02020603050405020304" pitchFamily="18" charset="0"/>
              </a:rPr>
              <a:t>освіти</a:t>
            </a:r>
            <a:r>
              <a:rPr lang="ru-RU" sz="2400" b="1" dirty="0">
                <a:latin typeface="Times New Roman" panose="02020603050405020304" pitchFamily="18" charset="0"/>
                <a:cs typeface="Times New Roman" panose="02020603050405020304" pitchFamily="18" charset="0"/>
              </a:rPr>
              <a:t> в </a:t>
            </a:r>
            <a:r>
              <a:rPr lang="ru-RU" sz="2400" b="1" dirty="0" err="1">
                <a:latin typeface="Times New Roman" panose="02020603050405020304" pitchFamily="18" charset="0"/>
                <a:cs typeface="Times New Roman" panose="02020603050405020304" pitchFamily="18" charset="0"/>
              </a:rPr>
              <a:t>соціальній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мережі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Facebook</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мобільний</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телефонний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зв’язок</a:t>
            </a:r>
            <a:r>
              <a:rPr lang="ru-RU" sz="2400" b="1" dirty="0">
                <a:latin typeface="Times New Roman" panose="02020603050405020304" pitchFamily="18" charset="0"/>
                <a:cs typeface="Times New Roman" panose="02020603050405020304" pitchFamily="18" charset="0"/>
              </a:rPr>
              <a:t> (з директором закладу </a:t>
            </a:r>
            <a:r>
              <a:rPr lang="ru-RU" sz="2400" b="1" dirty="0" err="1">
                <a:latin typeface="Times New Roman" panose="02020603050405020304" pitchFamily="18" charset="0"/>
                <a:cs typeface="Times New Roman" panose="02020603050405020304" pitchFamily="18" charset="0"/>
              </a:rPr>
              <a:t>освіти</a:t>
            </a:r>
            <a:r>
              <a:rPr lang="ru-RU" sz="2400" b="1" dirty="0">
                <a:latin typeface="Times New Roman" panose="02020603050405020304" pitchFamily="18" charset="0"/>
                <a:cs typeface="Times New Roman" panose="02020603050405020304" pitchFamily="18" charset="0"/>
              </a:rPr>
              <a:t>, учителями, </a:t>
            </a:r>
            <a:r>
              <a:rPr lang="ru-RU" sz="2400" b="1" dirty="0" err="1">
                <a:latin typeface="Times New Roman" panose="02020603050405020304" pitchFamily="18" charset="0"/>
                <a:cs typeface="Times New Roman" panose="02020603050405020304" pitchFamily="18" charset="0"/>
              </a:rPr>
              <a:t>класними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керівниками</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батьківські</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збори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класні</a:t>
            </a:r>
            <a:r>
              <a:rPr lang="ru-RU" sz="2400" b="1" dirty="0">
                <a:latin typeface="Times New Roman" panose="02020603050405020304" pitchFamily="18" charset="0"/>
                <a:cs typeface="Times New Roman" panose="02020603050405020304" pitchFamily="18" charset="0"/>
              </a:rPr>
              <a:t> – 4 рази на </a:t>
            </a:r>
            <a:r>
              <a:rPr lang="ru-RU" sz="2400" b="1" dirty="0" err="1">
                <a:latin typeface="Times New Roman" panose="02020603050405020304" pitchFamily="18" charset="0"/>
                <a:cs typeface="Times New Roman" panose="02020603050405020304" pitchFamily="18" charset="0"/>
              </a:rPr>
              <a:t>рік</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загальношкільні</a:t>
            </a:r>
            <a:r>
              <a:rPr lang="ru-RU" sz="2400" b="1" dirty="0">
                <a:latin typeface="Times New Roman" panose="02020603050405020304" pitchFamily="18" charset="0"/>
                <a:cs typeface="Times New Roman" panose="02020603050405020304" pitchFamily="18" charset="0"/>
              </a:rPr>
              <a:t> – 2 рази на </a:t>
            </a:r>
            <a:r>
              <a:rPr lang="ru-RU" sz="2400" b="1" dirty="0" err="1">
                <a:latin typeface="Times New Roman" panose="02020603050405020304" pitchFamily="18" charset="0"/>
                <a:cs typeface="Times New Roman" panose="02020603050405020304" pitchFamily="18" charset="0"/>
              </a:rPr>
              <a:t>рік</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cs typeface="Times New Roman" panose="02020603050405020304" pitchFamily="18" charset="0"/>
              </a:rPr>
              <a:t>- </a:t>
            </a:r>
            <a:r>
              <a:rPr lang="uk-UA" sz="2400" b="1" dirty="0" smtClean="0">
                <a:latin typeface="Times New Roman" panose="02020603050405020304" pitchFamily="18" charset="0"/>
                <a:cs typeface="Times New Roman" panose="02020603050405020304" pitchFamily="18" charset="0"/>
              </a:rPr>
              <a:t>класні </a:t>
            </a:r>
            <a:r>
              <a:rPr lang="uk-UA" sz="2400" b="1" dirty="0">
                <a:latin typeface="Times New Roman" panose="02020603050405020304" pitchFamily="18" charset="0"/>
                <a:cs typeface="Times New Roman" panose="02020603050405020304" pitchFamily="18" charset="0"/>
              </a:rPr>
              <a:t>групи у додатках </a:t>
            </a:r>
            <a:r>
              <a:rPr lang="en-US" sz="2400" b="1" dirty="0">
                <a:latin typeface="Times New Roman" panose="02020603050405020304" pitchFamily="18" charset="0"/>
                <a:cs typeface="Times New Roman" panose="02020603050405020304" pitchFamily="18" charset="0"/>
              </a:rPr>
              <a:t>Viber, </a:t>
            </a:r>
            <a:r>
              <a:rPr lang="en-US" sz="2400" b="1" dirty="0" smtClean="0">
                <a:latin typeface="Times New Roman" panose="02020603050405020304" pitchFamily="18" charset="0"/>
                <a:cs typeface="Times New Roman" panose="02020603050405020304" pitchFamily="18" charset="0"/>
              </a:rPr>
              <a:t>Telegram</a:t>
            </a:r>
            <a:r>
              <a:rPr lang="uk-UA" b="1" i="1" dirty="0"/>
              <a:t>.</a:t>
            </a:r>
            <a:r>
              <a:rPr lang="en-US" b="1" i="1" dirty="0" smtClean="0"/>
              <a:t> </a:t>
            </a:r>
            <a:endParaRPr lang="en-US" dirty="0"/>
          </a:p>
          <a:p>
            <a:endParaRPr lang="uk-UA" dirty="0"/>
          </a:p>
          <a:p>
            <a:pPr marL="285750" indent="-285750">
              <a:buFontTx/>
              <a:buChar char="-"/>
            </a:pPr>
            <a:endParaRPr lang="uk-UA" dirty="0">
              <a:latin typeface="Georgia" panose="02040502050405020303" pitchFamily="18" charset="0"/>
            </a:endParaRPr>
          </a:p>
        </p:txBody>
      </p:sp>
    </p:spTree>
    <p:extLst>
      <p:ext uri="{BB962C8B-B14F-4D97-AF65-F5344CB8AC3E}">
        <p14:creationId xmlns:p14="http://schemas.microsoft.com/office/powerpoint/2010/main" val="68113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7566"/>
            <a:ext cx="7197634" cy="992777"/>
          </a:xfrm>
        </p:spPr>
        <p:txBody>
          <a:bodyPr>
            <a:normAutofit/>
          </a:bodyPr>
          <a:lstStyle/>
          <a:p>
            <a:pPr algn="ctr"/>
            <a:r>
              <a:rPr lang="uk-UA" sz="2800" b="1" i="1" dirty="0" smtClean="0">
                <a:solidFill>
                  <a:srgbClr val="0000FF"/>
                </a:solidFill>
                <a:latin typeface="Times New Roman" panose="02020603050405020304" pitchFamily="18" charset="0"/>
                <a:cs typeface="Times New Roman" panose="02020603050405020304" pitchFamily="18" charset="0"/>
              </a:rPr>
              <a:t>Визначення рівня задоволеності персональної освітньої потреби</a:t>
            </a:r>
            <a:endParaRPr lang="uk-UA" sz="2800" b="1" i="1" dirty="0">
              <a:solidFill>
                <a:srgbClr val="0000FF"/>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117566" y="1197620"/>
            <a:ext cx="7811588" cy="5016758"/>
          </a:xfrm>
          <a:prstGeom prst="rect">
            <a:avLst/>
          </a:prstGeom>
        </p:spPr>
        <p:txBody>
          <a:bodyPr wrap="square">
            <a:spAutoFit/>
          </a:bodyPr>
          <a:lstStyle/>
          <a:p>
            <a:r>
              <a:rPr lang="uk-UA" sz="2000" b="1" dirty="0" smtClean="0">
                <a:latin typeface="Times New Roman" panose="02020603050405020304" pitchFamily="18" charset="0"/>
                <a:cs typeface="Times New Roman" panose="02020603050405020304" pitchFamily="18" charset="0"/>
              </a:rPr>
              <a:t>Дослідження </a:t>
            </a:r>
            <a:r>
              <a:rPr lang="uk-UA" sz="2000" b="1" dirty="0">
                <a:latin typeface="Times New Roman" panose="02020603050405020304" pitchFamily="18" charset="0"/>
                <a:cs typeface="Times New Roman" panose="02020603050405020304" pitchFamily="18" charset="0"/>
              </a:rPr>
              <a:t>задоволеності освітньої потреби в здобуванні загальної середньої освіти учнів (які досягли 14 років) та батьків (законних представників) учнів усіх вікових категорій проводиться шляхом їх опитування із використанням їхніх персональних освітніх запитів в квітні-червні поточного навчального року. Рівні задоволеності потреби визначаються як: «задоволено повністю», «задоволено частково», «не задоволено». </a:t>
            </a:r>
            <a:endParaRPr lang="uk-UA" sz="2000" b="1" dirty="0" smtClean="0">
              <a:latin typeface="Times New Roman" panose="02020603050405020304" pitchFamily="18" charset="0"/>
              <a:cs typeface="Times New Roman" panose="02020603050405020304" pitchFamily="18" charset="0"/>
            </a:endParaRPr>
          </a:p>
          <a:p>
            <a:r>
              <a:rPr lang="uk-UA" sz="2000" b="1" dirty="0" smtClean="0">
                <a:latin typeface="Times New Roman" panose="02020603050405020304" pitchFamily="18" charset="0"/>
                <a:cs typeface="Times New Roman" panose="02020603050405020304" pitchFamily="18" charset="0"/>
              </a:rPr>
              <a:t>Доцільним </a:t>
            </a:r>
            <a:r>
              <a:rPr lang="uk-UA" sz="2000" b="1" dirty="0">
                <a:latin typeface="Times New Roman" panose="02020603050405020304" pitchFamily="18" charset="0"/>
                <a:cs typeface="Times New Roman" panose="02020603050405020304" pitchFamily="18" charset="0"/>
              </a:rPr>
              <a:t>є також створення та використання додаткових опитувальників для з’ясування інших конкретних питань, які актуалізувалися, але які не були передбачені в бланках персональних освітніх запитів та в щорічних додатках до них (за їх наявності). </a:t>
            </a:r>
          </a:p>
          <a:p>
            <a:r>
              <a:rPr lang="ru-RU" sz="2000" b="1" dirty="0" err="1">
                <a:latin typeface="Times New Roman" panose="02020603050405020304" pitchFamily="18" charset="0"/>
                <a:cs typeface="Times New Roman" panose="02020603050405020304" pitchFamily="18" charset="0"/>
              </a:rPr>
              <a:t>Дослідження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задоволеності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освітніх</a:t>
            </a:r>
            <a:r>
              <a:rPr lang="ru-RU" sz="2000" b="1" dirty="0">
                <a:latin typeface="Times New Roman" panose="02020603050405020304" pitchFamily="18" charset="0"/>
                <a:cs typeface="Times New Roman" panose="02020603050405020304" pitchFamily="18" charset="0"/>
              </a:rPr>
              <a:t> потреб </a:t>
            </a:r>
            <a:r>
              <a:rPr lang="ru-RU" sz="2000" b="1" dirty="0" err="1">
                <a:latin typeface="Times New Roman" panose="02020603050405020304" pitchFamily="18" charset="0"/>
                <a:cs typeface="Times New Roman" panose="02020603050405020304" pitchFamily="18" charset="0"/>
              </a:rPr>
              <a:t>учнів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віком</a:t>
            </a:r>
            <a:r>
              <a:rPr lang="ru-RU" sz="2000" b="1" dirty="0">
                <a:latin typeface="Times New Roman" panose="02020603050405020304" pitchFamily="18" charset="0"/>
                <a:cs typeface="Times New Roman" panose="02020603050405020304" pitchFamily="18" charset="0"/>
              </a:rPr>
              <a:t> до 14 </a:t>
            </a:r>
            <a:r>
              <a:rPr lang="ru-RU" sz="2000" b="1" dirty="0" err="1">
                <a:latin typeface="Times New Roman" panose="02020603050405020304" pitchFamily="18" charset="0"/>
                <a:cs typeface="Times New Roman" panose="02020603050405020304" pitchFamily="18" charset="0"/>
              </a:rPr>
              <a:t>років</a:t>
            </a:r>
            <a:r>
              <a:rPr lang="ru-RU" sz="2000" b="1" dirty="0">
                <a:latin typeface="Times New Roman" panose="02020603050405020304" pitchFamily="18" charset="0"/>
                <a:cs typeface="Times New Roman" panose="02020603050405020304" pitchFamily="18" charset="0"/>
              </a:rPr>
              <a:t>, а </a:t>
            </a:r>
            <a:r>
              <a:rPr lang="ru-RU" sz="2000" b="1" dirty="0" err="1">
                <a:latin typeface="Times New Roman" panose="02020603050405020304" pitchFamily="18" charset="0"/>
                <a:cs typeface="Times New Roman" panose="02020603050405020304" pitchFamily="18" charset="0"/>
              </a:rPr>
              <a:t>також</a:t>
            </a:r>
            <a:r>
              <a:rPr lang="ru-RU" sz="2000" b="1" dirty="0">
                <a:latin typeface="Times New Roman" panose="02020603050405020304" pitchFamily="18" charset="0"/>
                <a:cs typeface="Times New Roman" panose="02020603050405020304" pitchFamily="18" charset="0"/>
              </a:rPr>
              <a:t> тих, </a:t>
            </a:r>
            <a:r>
              <a:rPr lang="ru-RU" sz="2000" b="1" dirty="0" err="1">
                <a:latin typeface="Times New Roman" panose="02020603050405020304" pitchFamily="18" charset="0"/>
                <a:cs typeface="Times New Roman" panose="02020603050405020304" pitchFamily="18" charset="0"/>
              </a:rPr>
              <a:t>які</a:t>
            </a:r>
            <a:r>
              <a:rPr lang="ru-RU" sz="2000" b="1" dirty="0">
                <a:latin typeface="Times New Roman" panose="02020603050405020304" pitchFamily="18" charset="0"/>
                <a:cs typeface="Times New Roman" panose="02020603050405020304" pitchFamily="18" charset="0"/>
              </a:rPr>
              <a:t> не надавали </a:t>
            </a:r>
            <a:r>
              <a:rPr lang="ru-RU" sz="2000" b="1" dirty="0" err="1">
                <a:latin typeface="Times New Roman" panose="02020603050405020304" pitchFamily="18" charset="0"/>
                <a:cs typeface="Times New Roman" panose="02020603050405020304" pitchFamily="18" charset="0"/>
              </a:rPr>
              <a:t>персональні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освітні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запити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проводяться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соціально-психологічною</a:t>
            </a:r>
            <a:r>
              <a:rPr lang="ru-RU" sz="2000" b="1" dirty="0">
                <a:latin typeface="Times New Roman" panose="02020603050405020304" pitchFamily="18" charset="0"/>
                <a:cs typeface="Times New Roman" panose="02020603050405020304" pitchFamily="18" charset="0"/>
              </a:rPr>
              <a:t> службою закладу </a:t>
            </a:r>
            <a:r>
              <a:rPr lang="ru-RU" sz="2000" b="1" dirty="0" err="1">
                <a:latin typeface="Times New Roman" panose="02020603050405020304" pitchFamily="18" charset="0"/>
                <a:cs typeface="Times New Roman" panose="02020603050405020304" pitchFamily="18" charset="0"/>
              </a:rPr>
              <a:t>освіти</a:t>
            </a:r>
            <a:r>
              <a:rPr lang="ru-RU" sz="2000" b="1" dirty="0">
                <a:latin typeface="Times New Roman" panose="02020603050405020304" pitchFamily="18" charset="0"/>
                <a:cs typeface="Times New Roman" panose="02020603050405020304" pitchFamily="18" charset="0"/>
              </a:rPr>
              <a:t>, а </a:t>
            </a:r>
            <a:r>
              <a:rPr lang="ru-RU" sz="2000" b="1" dirty="0" err="1">
                <a:latin typeface="Times New Roman" panose="02020603050405020304" pitchFamily="18" charset="0"/>
                <a:cs typeface="Times New Roman" panose="02020603050405020304" pitchFamily="18" charset="0"/>
              </a:rPr>
              <a:t>їхні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результати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постійно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використовуються</a:t>
            </a:r>
            <a:r>
              <a:rPr lang="ru-RU" sz="2000" b="1" dirty="0">
                <a:latin typeface="Times New Roman" panose="02020603050405020304" pitchFamily="18" charset="0"/>
                <a:cs typeface="Times New Roman" panose="02020603050405020304" pitchFamily="18" charset="0"/>
              </a:rPr>
              <a:t> для </a:t>
            </a:r>
            <a:r>
              <a:rPr lang="ru-RU" sz="2000" b="1" dirty="0" err="1">
                <a:latin typeface="Times New Roman" panose="02020603050405020304" pitchFamily="18" charset="0"/>
                <a:cs typeface="Times New Roman" panose="02020603050405020304" pitchFamily="18" charset="0"/>
              </a:rPr>
              <a:t>поліпшення</a:t>
            </a:r>
            <a:r>
              <a:rPr lang="ru-RU" sz="2000" b="1" dirty="0">
                <a:latin typeface="Times New Roman" panose="02020603050405020304" pitchFamily="18" charset="0"/>
                <a:cs typeface="Times New Roman" panose="02020603050405020304" pitchFamily="18" charset="0"/>
              </a:rPr>
              <a:t>. </a:t>
            </a: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129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762000"/>
          </a:xfrm>
        </p:spPr>
        <p:txBody>
          <a:bodyPr>
            <a:normAutofit/>
          </a:bodyPr>
          <a:lstStyle/>
          <a:p>
            <a:pPr algn="ctr"/>
            <a:r>
              <a:rPr lang="uk-UA" sz="4000" b="1" i="1" dirty="0">
                <a:solidFill>
                  <a:srgbClr val="C00000"/>
                </a:solidFill>
              </a:rPr>
              <a:t>Профіль навчання</a:t>
            </a:r>
          </a:p>
        </p:txBody>
      </p:sp>
      <p:sp>
        <p:nvSpPr>
          <p:cNvPr id="5" name="Заголовок 1"/>
          <p:cNvSpPr txBox="1">
            <a:spLocks/>
          </p:cNvSpPr>
          <p:nvPr/>
        </p:nvSpPr>
        <p:spPr>
          <a:xfrm>
            <a:off x="505097" y="1473925"/>
            <a:ext cx="6347714"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a:solidFill>
                  <a:srgbClr val="002060"/>
                </a:solidFill>
              </a:rPr>
              <a:t>Біотехнологічний</a:t>
            </a:r>
          </a:p>
        </p:txBody>
      </p:sp>
      <p:sp>
        <p:nvSpPr>
          <p:cNvPr id="6" name="Заголовок 1"/>
          <p:cNvSpPr txBox="1">
            <a:spLocks/>
          </p:cNvSpPr>
          <p:nvPr/>
        </p:nvSpPr>
        <p:spPr>
          <a:xfrm>
            <a:off x="335279" y="4715688"/>
            <a:ext cx="6347714"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a:solidFill>
                  <a:srgbClr val="002060"/>
                </a:solidFill>
              </a:rPr>
              <a:t>Біологія</a:t>
            </a:r>
          </a:p>
        </p:txBody>
      </p:sp>
      <p:sp>
        <p:nvSpPr>
          <p:cNvPr id="7" name="Заголовок 1"/>
          <p:cNvSpPr txBox="1">
            <a:spLocks/>
          </p:cNvSpPr>
          <p:nvPr/>
        </p:nvSpPr>
        <p:spPr>
          <a:xfrm>
            <a:off x="505097" y="2153194"/>
            <a:ext cx="6347714"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a:t>10 – 11 класи</a:t>
            </a:r>
          </a:p>
        </p:txBody>
      </p:sp>
      <p:sp>
        <p:nvSpPr>
          <p:cNvPr id="8" name="Заголовок 1"/>
          <p:cNvSpPr txBox="1">
            <a:spLocks/>
          </p:cNvSpPr>
          <p:nvPr/>
        </p:nvSpPr>
        <p:spPr>
          <a:xfrm>
            <a:off x="609599" y="3043644"/>
            <a:ext cx="6347714" cy="762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b="1" i="1" dirty="0">
                <a:solidFill>
                  <a:srgbClr val="C00000"/>
                </a:solidFill>
              </a:rPr>
              <a:t>Поглиблене вивчення предметів</a:t>
            </a:r>
          </a:p>
        </p:txBody>
      </p:sp>
      <p:sp>
        <p:nvSpPr>
          <p:cNvPr id="9" name="Заголовок 1"/>
          <p:cNvSpPr txBox="1">
            <a:spLocks/>
          </p:cNvSpPr>
          <p:nvPr/>
        </p:nvSpPr>
        <p:spPr>
          <a:xfrm>
            <a:off x="335279" y="5536468"/>
            <a:ext cx="6347714"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a:t>10 – 11 класи</a:t>
            </a:r>
          </a:p>
        </p:txBody>
      </p:sp>
    </p:spTree>
    <p:extLst>
      <p:ext uri="{BB962C8B-B14F-4D97-AF65-F5344CB8AC3E}">
        <p14:creationId xmlns:p14="http://schemas.microsoft.com/office/powerpoint/2010/main" val="115628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661" y="1968138"/>
            <a:ext cx="6347714" cy="4432663"/>
          </a:xfrm>
        </p:spPr>
        <p:txBody>
          <a:bodyPr>
            <a:normAutofit/>
          </a:bodyPr>
          <a:lstStyle/>
          <a:p>
            <a:pPr algn="ctr"/>
            <a:r>
              <a:rPr lang="uk-UA" b="1" dirty="0" smtClean="0">
                <a:solidFill>
                  <a:srgbClr val="002060"/>
                </a:solidFill>
                <a:latin typeface="Times New Roman" panose="02020603050405020304" pitchFamily="18" charset="0"/>
                <a:cs typeface="Times New Roman" panose="02020603050405020304" pitchFamily="18" charset="0"/>
              </a:rPr>
              <a:t>5, 6 класи</a:t>
            </a:r>
            <a:r>
              <a:rPr lang="uk-UA" sz="2800" b="1" dirty="0">
                <a:solidFill>
                  <a:srgbClr val="FF0000"/>
                </a:solidFill>
              </a:rPr>
              <a:t/>
            </a:r>
            <a:br>
              <a:rPr lang="uk-UA" sz="2800" b="1" dirty="0">
                <a:solidFill>
                  <a:srgbClr val="FF0000"/>
                </a:solidFill>
              </a:rPr>
            </a:br>
            <a:r>
              <a:rPr lang="uk-UA" sz="2800" b="1" dirty="0">
                <a:solidFill>
                  <a:srgbClr val="FF0000"/>
                </a:solidFill>
              </a:rPr>
              <a:t>- </a:t>
            </a:r>
            <a:r>
              <a:rPr lang="ru-RU" b="1" dirty="0" smtClean="0">
                <a:solidFill>
                  <a:srgbClr val="FF0000"/>
                </a:solidFill>
                <a:latin typeface="Times New Roman" panose="02020603050405020304" pitchFamily="18" charset="0"/>
                <a:cs typeface="Times New Roman" panose="02020603050405020304" pitchFamily="18" charset="0"/>
              </a:rPr>
              <a:t>Я </a:t>
            </a:r>
            <a:r>
              <a:rPr lang="ru-RU" b="1" dirty="0" err="1">
                <a:solidFill>
                  <a:srgbClr val="FF0000"/>
                </a:solidFill>
                <a:latin typeface="Times New Roman" panose="02020603050405020304" pitchFamily="18" charset="0"/>
                <a:cs typeface="Times New Roman" panose="02020603050405020304" pitchFamily="18" charset="0"/>
              </a:rPr>
              <a:t>моє</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здоров’я</a:t>
            </a:r>
            <a:r>
              <a:rPr lang="ru-RU" b="1" dirty="0">
                <a:solidFill>
                  <a:srgbClr val="FF0000"/>
                </a:solidFill>
                <a:latin typeface="Times New Roman" panose="02020603050405020304" pitchFamily="18" charset="0"/>
                <a:cs typeface="Times New Roman" panose="02020603050405020304" pitchFamily="18" charset="0"/>
              </a:rPr>
              <a:t> – </a:t>
            </a:r>
            <a:r>
              <a:rPr lang="ru-RU" b="1" dirty="0" err="1">
                <a:solidFill>
                  <a:srgbClr val="FF0000"/>
                </a:solidFill>
                <a:latin typeface="Times New Roman" panose="02020603050405020304" pitchFamily="18" charset="0"/>
                <a:cs typeface="Times New Roman" panose="02020603050405020304" pitchFamily="18" charset="0"/>
              </a:rPr>
              <a:t>моє</a:t>
            </a:r>
            <a:r>
              <a:rPr lang="ru-RU" b="1" dirty="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життя</a:t>
            </a:r>
            <a:r>
              <a:rPr lang="ru-RU" b="1" dirty="0" smtClean="0">
                <a:solidFill>
                  <a:srgbClr val="FF0000"/>
                </a:solidFill>
                <a:latin typeface="Times New Roman" panose="02020603050405020304" pitchFamily="18" charset="0"/>
                <a:cs typeface="Times New Roman" panose="02020603050405020304" pitchFamily="18" charset="0"/>
              </a:rPr>
              <a:t/>
            </a:r>
            <a:br>
              <a:rPr lang="ru-RU" b="1" dirty="0" smtClean="0">
                <a:solidFill>
                  <a:srgbClr val="FF0000"/>
                </a:solidFill>
                <a:latin typeface="Times New Roman" panose="02020603050405020304" pitchFamily="18" charset="0"/>
                <a:cs typeface="Times New Roman" panose="02020603050405020304" pitchFamily="18" charset="0"/>
              </a:rPr>
            </a:br>
            <a:r>
              <a:rPr lang="uk-UA" sz="2800" b="1" dirty="0">
                <a:solidFill>
                  <a:srgbClr val="FF0000"/>
                </a:solidFill>
                <a:latin typeface="Times New Roman" panose="02020603050405020304" pitchFamily="18" charset="0"/>
                <a:cs typeface="Times New Roman" panose="02020603050405020304" pitchFamily="18" charset="0"/>
              </a:rPr>
              <a:t/>
            </a:r>
            <a:br>
              <a:rPr lang="uk-UA" sz="2800" b="1" dirty="0">
                <a:solidFill>
                  <a:srgbClr val="FF0000"/>
                </a:solidFill>
                <a:latin typeface="Times New Roman" panose="02020603050405020304" pitchFamily="18" charset="0"/>
                <a:cs typeface="Times New Roman" panose="02020603050405020304" pitchFamily="18" charset="0"/>
              </a:rPr>
            </a:br>
            <a:r>
              <a:rPr lang="uk-UA" b="1" dirty="0" smtClean="0">
                <a:solidFill>
                  <a:srgbClr val="002060"/>
                </a:solidFill>
                <a:latin typeface="Times New Roman" panose="02020603050405020304" pitchFamily="18" charset="0"/>
                <a:cs typeface="Times New Roman" panose="02020603050405020304" pitchFamily="18" charset="0"/>
              </a:rPr>
              <a:t>7-9 класи</a:t>
            </a:r>
            <a:br>
              <a:rPr lang="uk-UA" b="1" dirty="0" smtClean="0">
                <a:solidFill>
                  <a:srgbClr val="002060"/>
                </a:solidFill>
                <a:latin typeface="Times New Roman" panose="02020603050405020304" pitchFamily="18" charset="0"/>
                <a:cs typeface="Times New Roman" panose="02020603050405020304" pitchFamily="18" charset="0"/>
              </a:rPr>
            </a:br>
            <a:r>
              <a:rPr lang="uk-UA" dirty="0" smtClean="0">
                <a:solidFill>
                  <a:srgbClr val="C00000"/>
                </a:solidFill>
              </a:rPr>
              <a:t>-</a:t>
            </a:r>
            <a:r>
              <a:rPr lang="uk-UA" dirty="0" smtClean="0"/>
              <a:t> </a:t>
            </a:r>
            <a:r>
              <a:rPr lang="uk-UA" b="1" dirty="0" smtClean="0">
                <a:solidFill>
                  <a:srgbClr val="FF0000"/>
                </a:solidFill>
                <a:latin typeface="Times New Roman" panose="02020603050405020304" pitchFamily="18" charset="0"/>
                <a:cs typeface="Times New Roman" panose="02020603050405020304" pitchFamily="18" charset="0"/>
              </a:rPr>
              <a:t>Основи </a:t>
            </a:r>
            <a:r>
              <a:rPr lang="uk-UA" b="1" dirty="0">
                <a:solidFill>
                  <a:srgbClr val="FF0000"/>
                </a:solidFill>
                <a:latin typeface="Times New Roman" panose="02020603050405020304" pitchFamily="18" charset="0"/>
                <a:cs typeface="Times New Roman" panose="02020603050405020304" pitchFamily="18" charset="0"/>
              </a:rPr>
              <a:t>опрацювання мультимедійних даних</a:t>
            </a:r>
          </a:p>
        </p:txBody>
      </p:sp>
      <p:sp>
        <p:nvSpPr>
          <p:cNvPr id="3" name="Прямокутник 2"/>
          <p:cNvSpPr/>
          <p:nvPr/>
        </p:nvSpPr>
        <p:spPr>
          <a:xfrm>
            <a:off x="182880" y="424935"/>
            <a:ext cx="6923314" cy="1200329"/>
          </a:xfrm>
          <a:prstGeom prst="rect">
            <a:avLst/>
          </a:prstGeom>
        </p:spPr>
        <p:txBody>
          <a:bodyPr wrap="square">
            <a:spAutoFit/>
          </a:bodyPr>
          <a:lstStyle/>
          <a:p>
            <a:pPr algn="ctr"/>
            <a:r>
              <a:rPr lang="uk-UA" sz="3600" b="1" i="1" dirty="0">
                <a:solidFill>
                  <a:srgbClr val="FF0000"/>
                </a:solidFill>
                <a:latin typeface="Times New Roman" panose="02020603050405020304" pitchFamily="18" charset="0"/>
                <a:cs typeface="Times New Roman" panose="02020603050405020304" pitchFamily="18" charset="0"/>
              </a:rPr>
              <a:t>Факультативи з навчальних предметів</a:t>
            </a:r>
            <a:endParaRPr lang="uk-UA" sz="3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17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599" y="2"/>
            <a:ext cx="6347714" cy="627017"/>
          </a:xfrm>
        </p:spPr>
        <p:txBody>
          <a:bodyPr>
            <a:normAutofit fontScale="90000"/>
          </a:bodyPr>
          <a:lstStyle/>
          <a:p>
            <a:pPr algn="ctr" defTabSz="914400"/>
            <a:r>
              <a:rPr lang="uk-UA" b="1" i="1" dirty="0">
                <a:solidFill>
                  <a:srgbClr val="FF0000"/>
                </a:solidFill>
                <a:latin typeface="Times New Roman" panose="02020603050405020304" pitchFamily="18" charset="0"/>
                <a:ea typeface="+mn-ea"/>
                <a:cs typeface="Times New Roman" panose="02020603050405020304" pitchFamily="18" charset="0"/>
              </a:rPr>
              <a:t>Курси за вибором</a:t>
            </a:r>
          </a:p>
        </p:txBody>
      </p:sp>
      <p:sp>
        <p:nvSpPr>
          <p:cNvPr id="4" name="Прямокутник 3"/>
          <p:cNvSpPr/>
          <p:nvPr/>
        </p:nvSpPr>
        <p:spPr>
          <a:xfrm>
            <a:off x="-169815" y="627017"/>
            <a:ext cx="8132598" cy="5693866"/>
          </a:xfrm>
          <a:prstGeom prst="rect">
            <a:avLst/>
          </a:prstGeom>
        </p:spPr>
        <p:txBody>
          <a:bodyPr wrap="square">
            <a:spAutoFit/>
          </a:bodyPr>
          <a:lstStyle/>
          <a:p>
            <a:pPr algn="ctr"/>
            <a:r>
              <a:rPr lang="ru-RU" sz="2800" b="1" dirty="0">
                <a:solidFill>
                  <a:srgbClr val="002060"/>
                </a:solidFill>
                <a:latin typeface="Times New Roman" panose="02020603050405020304" pitchFamily="18" charset="0"/>
                <a:ea typeface="Times New Roman" panose="02020603050405020304" pitchFamily="18" charset="0"/>
              </a:rPr>
              <a:t>1-4 </a:t>
            </a:r>
            <a:r>
              <a:rPr lang="ru-RU" sz="2800" b="1" dirty="0" err="1">
                <a:solidFill>
                  <a:srgbClr val="002060"/>
                </a:solidFill>
                <a:latin typeface="Times New Roman" panose="02020603050405020304" pitchFamily="18" charset="0"/>
                <a:ea typeface="Times New Roman" panose="02020603050405020304" pitchFamily="18" charset="0"/>
              </a:rPr>
              <a:t>класи</a:t>
            </a:r>
            <a:endParaRPr lang="ru-RU" sz="2800" b="1" dirty="0">
              <a:solidFill>
                <a:srgbClr val="002060"/>
              </a:solidFill>
              <a:latin typeface="Times New Roman" panose="02020603050405020304" pitchFamily="18" charset="0"/>
              <a:ea typeface="Times New Roman" panose="02020603050405020304" pitchFamily="18" charset="0"/>
            </a:endParaRPr>
          </a:p>
          <a:p>
            <a:pPr algn="ctr"/>
            <a:r>
              <a:rPr lang="ru-RU" sz="2800" b="1" dirty="0" err="1">
                <a:solidFill>
                  <a:srgbClr val="006600"/>
                </a:solidFill>
                <a:latin typeface="Times New Roman" panose="02020603050405020304" pitchFamily="18" charset="0"/>
                <a:ea typeface="Times New Roman" panose="02020603050405020304" pitchFamily="18" charset="0"/>
              </a:rPr>
              <a:t>Вчимося</a:t>
            </a:r>
            <a:r>
              <a:rPr lang="ru-RU" sz="2800" b="1" dirty="0">
                <a:solidFill>
                  <a:srgbClr val="006600"/>
                </a:solidFill>
                <a:latin typeface="Times New Roman" panose="02020603050405020304" pitchFamily="18" charset="0"/>
                <a:ea typeface="Times New Roman" panose="02020603050405020304" pitchFamily="18" charset="0"/>
              </a:rPr>
              <a:t> </a:t>
            </a:r>
            <a:r>
              <a:rPr lang="ru-RU" sz="2800" b="1" dirty="0" err="1">
                <a:solidFill>
                  <a:srgbClr val="006600"/>
                </a:solidFill>
                <a:latin typeface="Times New Roman" panose="02020603050405020304" pitchFamily="18" charset="0"/>
                <a:ea typeface="Times New Roman" panose="02020603050405020304" pitchFamily="18" charset="0"/>
              </a:rPr>
              <a:t>жити</a:t>
            </a:r>
            <a:r>
              <a:rPr lang="ru-RU" sz="2800" b="1" dirty="0">
                <a:solidFill>
                  <a:srgbClr val="006600"/>
                </a:solidFill>
                <a:latin typeface="Times New Roman" panose="02020603050405020304" pitchFamily="18" charset="0"/>
                <a:ea typeface="Times New Roman" panose="02020603050405020304" pitchFamily="18" charset="0"/>
              </a:rPr>
              <a:t> разом</a:t>
            </a:r>
          </a:p>
          <a:p>
            <a:pPr algn="ctr"/>
            <a:r>
              <a:rPr lang="ru-RU" sz="2800" b="1" dirty="0">
                <a:solidFill>
                  <a:srgbClr val="002060"/>
                </a:solidFill>
                <a:latin typeface="Times New Roman" panose="02020603050405020304" pitchFamily="18" charset="0"/>
                <a:ea typeface="Times New Roman" panose="02020603050405020304" pitchFamily="18" charset="0"/>
              </a:rPr>
              <a:t>5, 6 </a:t>
            </a:r>
            <a:r>
              <a:rPr lang="ru-RU" sz="2800" b="1" dirty="0" err="1">
                <a:solidFill>
                  <a:srgbClr val="002060"/>
                </a:solidFill>
                <a:latin typeface="Times New Roman" panose="02020603050405020304" pitchFamily="18" charset="0"/>
                <a:ea typeface="Times New Roman" panose="02020603050405020304" pitchFamily="18" charset="0"/>
              </a:rPr>
              <a:t>класи</a:t>
            </a:r>
            <a:endParaRPr lang="ru-RU" sz="2800" b="1" dirty="0">
              <a:solidFill>
                <a:srgbClr val="002060"/>
              </a:solidFill>
              <a:latin typeface="Times New Roman" panose="02020603050405020304" pitchFamily="18" charset="0"/>
              <a:ea typeface="Times New Roman" panose="02020603050405020304" pitchFamily="18" charset="0"/>
            </a:endParaRPr>
          </a:p>
          <a:p>
            <a:pPr lvl="0" algn="ctr"/>
            <a:r>
              <a:rPr lang="ru-RU" sz="2800" b="1" dirty="0">
                <a:solidFill>
                  <a:srgbClr val="006600"/>
                </a:solidFill>
                <a:latin typeface="Times New Roman" panose="02020603050405020304" pitchFamily="18" charset="0"/>
                <a:ea typeface="Times New Roman" panose="02020603050405020304" pitchFamily="18" charset="0"/>
              </a:rPr>
              <a:t>Комп</a:t>
            </a:r>
            <a:r>
              <a:rPr lang="en-US" sz="2800" b="1" dirty="0">
                <a:solidFill>
                  <a:srgbClr val="006600"/>
                </a:solidFill>
                <a:latin typeface="Times New Roman" panose="02020603050405020304" pitchFamily="18" charset="0"/>
                <a:ea typeface="Times New Roman" panose="02020603050405020304" pitchFamily="18" charset="0"/>
              </a:rPr>
              <a:t>’</a:t>
            </a:r>
            <a:r>
              <a:rPr lang="ru-RU" sz="2800" b="1" dirty="0" err="1">
                <a:solidFill>
                  <a:srgbClr val="006600"/>
                </a:solidFill>
                <a:latin typeface="Times New Roman" panose="02020603050405020304" pitchFamily="18" charset="0"/>
                <a:ea typeface="Times New Roman" panose="02020603050405020304" pitchFamily="18" charset="0"/>
              </a:rPr>
              <a:t>ютерна</a:t>
            </a:r>
            <a:r>
              <a:rPr lang="ru-RU" sz="2800" b="1" dirty="0">
                <a:solidFill>
                  <a:srgbClr val="006600"/>
                </a:solidFill>
                <a:latin typeface="Times New Roman" panose="02020603050405020304" pitchFamily="18" charset="0"/>
                <a:ea typeface="Times New Roman" panose="02020603050405020304" pitchFamily="18" charset="0"/>
              </a:rPr>
              <a:t> </a:t>
            </a:r>
            <a:r>
              <a:rPr lang="ru-RU" sz="2800" b="1" dirty="0" err="1">
                <a:solidFill>
                  <a:srgbClr val="006600"/>
                </a:solidFill>
                <a:latin typeface="Times New Roman" panose="02020603050405020304" pitchFamily="18" charset="0"/>
                <a:ea typeface="Times New Roman" panose="02020603050405020304" pitchFamily="18" charset="0"/>
              </a:rPr>
              <a:t>графіка</a:t>
            </a:r>
            <a:endParaRPr lang="ru-RU" sz="2800" b="1" dirty="0">
              <a:solidFill>
                <a:srgbClr val="006600"/>
              </a:solidFill>
              <a:latin typeface="Times New Roman" panose="02020603050405020304" pitchFamily="18" charset="0"/>
              <a:ea typeface="Times New Roman" panose="02020603050405020304" pitchFamily="18" charset="0"/>
            </a:endParaRPr>
          </a:p>
          <a:p>
            <a:pPr algn="ctr"/>
            <a:r>
              <a:rPr lang="ru-RU" sz="2800" b="1" dirty="0">
                <a:solidFill>
                  <a:srgbClr val="002060"/>
                </a:solidFill>
                <a:latin typeface="Times New Roman" panose="02020603050405020304" pitchFamily="18" charset="0"/>
                <a:ea typeface="Times New Roman" panose="02020603050405020304" pitchFamily="18" charset="0"/>
              </a:rPr>
              <a:t>7 </a:t>
            </a:r>
            <a:r>
              <a:rPr lang="ru-RU" sz="2800" b="1" dirty="0" err="1">
                <a:solidFill>
                  <a:srgbClr val="002060"/>
                </a:solidFill>
                <a:latin typeface="Times New Roman" panose="02020603050405020304" pitchFamily="18" charset="0"/>
                <a:ea typeface="Times New Roman" panose="02020603050405020304" pitchFamily="18" charset="0"/>
              </a:rPr>
              <a:t>клас</a:t>
            </a:r>
            <a:endParaRPr lang="ru-RU" sz="2800" b="1" dirty="0">
              <a:solidFill>
                <a:srgbClr val="002060"/>
              </a:solidFill>
              <a:latin typeface="Times New Roman" panose="02020603050405020304" pitchFamily="18" charset="0"/>
              <a:ea typeface="Times New Roman" panose="02020603050405020304" pitchFamily="18" charset="0"/>
            </a:endParaRPr>
          </a:p>
          <a:p>
            <a:pPr lvl="0" algn="ctr"/>
            <a:r>
              <a:rPr lang="uk-UA" sz="2800" b="1" dirty="0">
                <a:solidFill>
                  <a:srgbClr val="006600"/>
                </a:solidFill>
                <a:latin typeface="Times New Roman" panose="02020603050405020304" pitchFamily="18" charset="0"/>
                <a:ea typeface="Times New Roman" panose="02020603050405020304" pitchFamily="18" charset="0"/>
              </a:rPr>
              <a:t>Іноземна мова у професійному середовищі</a:t>
            </a:r>
            <a:endParaRPr lang="ru-RU" sz="2800" b="1" dirty="0">
              <a:solidFill>
                <a:srgbClr val="006600"/>
              </a:solidFill>
              <a:latin typeface="Times New Roman" panose="02020603050405020304" pitchFamily="18" charset="0"/>
              <a:ea typeface="Times New Roman" panose="02020603050405020304" pitchFamily="18" charset="0"/>
            </a:endParaRPr>
          </a:p>
          <a:p>
            <a:pPr algn="ctr"/>
            <a:r>
              <a:rPr lang="ru-RU" sz="2800" b="1" dirty="0">
                <a:solidFill>
                  <a:srgbClr val="002060"/>
                </a:solidFill>
                <a:latin typeface="Times New Roman" panose="02020603050405020304" pitchFamily="18" charset="0"/>
                <a:ea typeface="Times New Roman" panose="02020603050405020304" pitchFamily="18" charset="0"/>
              </a:rPr>
              <a:t>8 </a:t>
            </a:r>
            <a:r>
              <a:rPr lang="ru-RU" sz="2800" b="1" dirty="0" err="1">
                <a:solidFill>
                  <a:srgbClr val="002060"/>
                </a:solidFill>
                <a:latin typeface="Times New Roman" panose="02020603050405020304" pitchFamily="18" charset="0"/>
                <a:ea typeface="Times New Roman" panose="02020603050405020304" pitchFamily="18" charset="0"/>
              </a:rPr>
              <a:t>клас</a:t>
            </a:r>
            <a:endParaRPr lang="ru-RU" sz="2800" b="1" dirty="0">
              <a:solidFill>
                <a:srgbClr val="002060"/>
              </a:solidFill>
              <a:latin typeface="Times New Roman" panose="02020603050405020304" pitchFamily="18" charset="0"/>
              <a:ea typeface="Times New Roman" panose="02020603050405020304" pitchFamily="18" charset="0"/>
            </a:endParaRPr>
          </a:p>
          <a:p>
            <a:pPr algn="ctr"/>
            <a:r>
              <a:rPr lang="uk-UA" sz="2800" b="1" dirty="0">
                <a:solidFill>
                  <a:srgbClr val="006600"/>
                </a:solidFill>
                <a:latin typeface="Times New Roman" panose="02020603050405020304" pitchFamily="18" charset="0"/>
                <a:cs typeface="Times New Roman" panose="02020603050405020304" pitchFamily="18" charset="0"/>
              </a:rPr>
              <a:t>Технології </a:t>
            </a:r>
            <a:r>
              <a:rPr lang="uk-UA" sz="2800" b="1" dirty="0" err="1">
                <a:solidFill>
                  <a:srgbClr val="006600"/>
                </a:solidFill>
                <a:latin typeface="Times New Roman" panose="02020603050405020304" pitchFamily="18" charset="0"/>
                <a:cs typeface="Times New Roman" panose="02020603050405020304" pitchFamily="18" charset="0"/>
              </a:rPr>
              <a:t>компютерної</a:t>
            </a:r>
            <a:r>
              <a:rPr lang="uk-UA" sz="2800" b="1" dirty="0">
                <a:solidFill>
                  <a:srgbClr val="006600"/>
                </a:solidFill>
                <a:latin typeface="Times New Roman" panose="02020603050405020304" pitchFamily="18" charset="0"/>
                <a:cs typeface="Times New Roman" panose="02020603050405020304" pitchFamily="18" charset="0"/>
              </a:rPr>
              <a:t> обробки інформації</a:t>
            </a:r>
            <a:endParaRPr lang="ru-RU" sz="2800" b="1" dirty="0">
              <a:solidFill>
                <a:srgbClr val="0066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800" b="1" dirty="0">
                <a:solidFill>
                  <a:srgbClr val="002060"/>
                </a:solidFill>
                <a:latin typeface="Times New Roman" panose="02020603050405020304" pitchFamily="18" charset="0"/>
                <a:ea typeface="Times New Roman" panose="02020603050405020304" pitchFamily="18" charset="0"/>
              </a:rPr>
              <a:t>9 </a:t>
            </a:r>
            <a:r>
              <a:rPr lang="ru-RU" sz="2800" b="1" dirty="0" err="1">
                <a:solidFill>
                  <a:srgbClr val="002060"/>
                </a:solidFill>
                <a:latin typeface="Times New Roman" panose="02020603050405020304" pitchFamily="18" charset="0"/>
                <a:ea typeface="Times New Roman" panose="02020603050405020304" pitchFamily="18" charset="0"/>
              </a:rPr>
              <a:t>клас</a:t>
            </a:r>
            <a:r>
              <a:rPr lang="ru-RU" sz="2800" b="1" dirty="0">
                <a:solidFill>
                  <a:srgbClr val="002060"/>
                </a:solidFill>
                <a:latin typeface="Times New Roman" panose="02020603050405020304" pitchFamily="18" charset="0"/>
                <a:ea typeface="Times New Roman" panose="02020603050405020304" pitchFamily="18" charset="0"/>
              </a:rPr>
              <a:t> </a:t>
            </a:r>
          </a:p>
          <a:p>
            <a:pPr algn="ctr"/>
            <a:r>
              <a:rPr lang="ru-RU" sz="2800" b="1" dirty="0" err="1">
                <a:solidFill>
                  <a:srgbClr val="006600"/>
                </a:solidFill>
                <a:latin typeface="Times New Roman" panose="02020603050405020304" pitchFamily="18" charset="0"/>
                <a:ea typeface="Times New Roman" panose="02020603050405020304" pitchFamily="18" charset="0"/>
              </a:rPr>
              <a:t>Українознавство</a:t>
            </a:r>
            <a:endParaRPr lang="en-US" sz="2800" b="1" dirty="0">
              <a:solidFill>
                <a:srgbClr val="006600"/>
              </a:solidFill>
              <a:latin typeface="Times New Roman" panose="02020603050405020304" pitchFamily="18" charset="0"/>
              <a:ea typeface="Times New Roman" panose="02020603050405020304" pitchFamily="18" charset="0"/>
            </a:endParaRPr>
          </a:p>
          <a:p>
            <a:pPr algn="ctr"/>
            <a:r>
              <a:rPr lang="uk-UA" sz="2800" b="1" dirty="0">
                <a:solidFill>
                  <a:srgbClr val="002060"/>
                </a:solidFill>
                <a:latin typeface="Times New Roman" panose="02020603050405020304" pitchFamily="18" charset="0"/>
                <a:cs typeface="Times New Roman" panose="02020603050405020304" pitchFamily="18" charset="0"/>
              </a:rPr>
              <a:t>10 клас</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ru-RU" sz="2800" b="1" dirty="0" err="1">
                <a:solidFill>
                  <a:srgbClr val="006600"/>
                </a:solidFill>
                <a:latin typeface="Times New Roman" panose="02020603050405020304" pitchFamily="18" charset="0"/>
                <a:cs typeface="Times New Roman" panose="02020603050405020304" pitchFamily="18" charset="0"/>
              </a:rPr>
              <a:t>Формування</a:t>
            </a:r>
            <a:r>
              <a:rPr lang="ru-RU" sz="2800" b="1" dirty="0">
                <a:solidFill>
                  <a:srgbClr val="006600"/>
                </a:solidFill>
                <a:latin typeface="Times New Roman" panose="02020603050405020304" pitchFamily="18" charset="0"/>
                <a:cs typeface="Times New Roman" panose="02020603050405020304" pitchFamily="18" charset="0"/>
              </a:rPr>
              <a:t> здорового способу </a:t>
            </a:r>
            <a:r>
              <a:rPr lang="ru-RU" sz="2800" b="1" dirty="0" err="1">
                <a:solidFill>
                  <a:srgbClr val="006600"/>
                </a:solidFill>
                <a:latin typeface="Times New Roman" panose="02020603050405020304" pitchFamily="18" charset="0"/>
                <a:cs typeface="Times New Roman" panose="02020603050405020304" pitchFamily="18" charset="0"/>
              </a:rPr>
              <a:t>життя</a:t>
            </a:r>
            <a:r>
              <a:rPr lang="ru-RU" sz="2800" b="1" dirty="0">
                <a:solidFill>
                  <a:srgbClr val="006600"/>
                </a:solidFill>
                <a:latin typeface="Times New Roman" panose="02020603050405020304" pitchFamily="18" charset="0"/>
                <a:cs typeface="Times New Roman" panose="02020603050405020304" pitchFamily="18" charset="0"/>
              </a:rPr>
              <a:t> та </a:t>
            </a:r>
            <a:r>
              <a:rPr lang="ru-RU" sz="2800" b="1" dirty="0" err="1">
                <a:solidFill>
                  <a:srgbClr val="006600"/>
                </a:solidFill>
                <a:latin typeface="Times New Roman" panose="02020603050405020304" pitchFamily="18" charset="0"/>
                <a:cs typeface="Times New Roman" panose="02020603050405020304" pitchFamily="18" charset="0"/>
              </a:rPr>
              <a:t>профілактика</a:t>
            </a:r>
            <a:r>
              <a:rPr lang="ru-RU" sz="2800" b="1" dirty="0">
                <a:solidFill>
                  <a:srgbClr val="006600"/>
                </a:solidFill>
                <a:latin typeface="Times New Roman" panose="02020603050405020304" pitchFamily="18" charset="0"/>
                <a:cs typeface="Times New Roman" panose="02020603050405020304" pitchFamily="18" charset="0"/>
              </a:rPr>
              <a:t> ВІЛ/</a:t>
            </a:r>
            <a:r>
              <a:rPr lang="ru-RU" sz="2800" b="1" dirty="0" err="1">
                <a:solidFill>
                  <a:srgbClr val="006600"/>
                </a:solidFill>
                <a:latin typeface="Times New Roman" panose="02020603050405020304" pitchFamily="18" charset="0"/>
                <a:cs typeface="Times New Roman" panose="02020603050405020304" pitchFamily="18" charset="0"/>
              </a:rPr>
              <a:t>СНІДу</a:t>
            </a:r>
            <a:endParaRPr lang="uk-UA" sz="28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12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43692"/>
            <a:ext cx="6347714" cy="613954"/>
          </a:xfrm>
        </p:spPr>
        <p:txBody>
          <a:bodyPr>
            <a:normAutofit fontScale="90000"/>
          </a:bodyPr>
          <a:lstStyle/>
          <a:p>
            <a:pPr algn="ctr"/>
            <a:r>
              <a:rPr lang="uk-UA" b="1" dirty="0" smtClean="0">
                <a:solidFill>
                  <a:srgbClr val="C00000"/>
                </a:solidFill>
                <a:latin typeface="Times New Roman" panose="02020603050405020304" pitchFamily="18" charset="0"/>
                <a:cs typeface="Times New Roman" panose="02020603050405020304" pitchFamily="18" charset="0"/>
              </a:rPr>
              <a:t>Гуртки та секції</a:t>
            </a:r>
            <a:endParaRPr lang="uk-UA" b="1" dirty="0">
              <a:solidFill>
                <a:srgbClr val="C00000"/>
              </a:solidFill>
              <a:latin typeface="Times New Roman" panose="02020603050405020304" pitchFamily="18" charset="0"/>
              <a:cs typeface="Times New Roman" panose="02020603050405020304" pitchFamily="18" charset="0"/>
            </a:endParaRPr>
          </a:p>
        </p:txBody>
      </p:sp>
      <p:sp>
        <p:nvSpPr>
          <p:cNvPr id="3" name="Овал 2"/>
          <p:cNvSpPr/>
          <p:nvPr/>
        </p:nvSpPr>
        <p:spPr>
          <a:xfrm>
            <a:off x="2337833" y="1288873"/>
            <a:ext cx="3840480" cy="144997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400" b="1" dirty="0">
                <a:solidFill>
                  <a:srgbClr val="002060"/>
                </a:solidFill>
              </a:rPr>
              <a:t>Образотворчого мистецтва</a:t>
            </a:r>
          </a:p>
        </p:txBody>
      </p:sp>
      <p:sp>
        <p:nvSpPr>
          <p:cNvPr id="4" name="Овал 3"/>
          <p:cNvSpPr/>
          <p:nvPr/>
        </p:nvSpPr>
        <p:spPr>
          <a:xfrm>
            <a:off x="95377" y="2873831"/>
            <a:ext cx="3840480" cy="1449977"/>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400" b="1" dirty="0">
                <a:solidFill>
                  <a:srgbClr val="002060"/>
                </a:solidFill>
              </a:rPr>
              <a:t>Умілі руки для дівчат</a:t>
            </a:r>
          </a:p>
        </p:txBody>
      </p:sp>
      <p:sp>
        <p:nvSpPr>
          <p:cNvPr id="5" name="Овал 4"/>
          <p:cNvSpPr/>
          <p:nvPr/>
        </p:nvSpPr>
        <p:spPr>
          <a:xfrm>
            <a:off x="3935857" y="2943502"/>
            <a:ext cx="3840480" cy="14499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400" b="1" dirty="0">
                <a:solidFill>
                  <a:srgbClr val="002060"/>
                </a:solidFill>
              </a:rPr>
              <a:t>Хореографічний</a:t>
            </a:r>
          </a:p>
        </p:txBody>
      </p:sp>
      <p:sp>
        <p:nvSpPr>
          <p:cNvPr id="6" name="Овал 5"/>
          <p:cNvSpPr/>
          <p:nvPr/>
        </p:nvSpPr>
        <p:spPr>
          <a:xfrm>
            <a:off x="95377" y="4663441"/>
            <a:ext cx="3840480" cy="1449977"/>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400" b="1" dirty="0">
                <a:solidFill>
                  <a:srgbClr val="002060"/>
                </a:solidFill>
              </a:rPr>
              <a:t>Баскетбол</a:t>
            </a:r>
          </a:p>
        </p:txBody>
      </p:sp>
      <p:sp>
        <p:nvSpPr>
          <p:cNvPr id="7" name="Овал 6"/>
          <p:cNvSpPr/>
          <p:nvPr/>
        </p:nvSpPr>
        <p:spPr>
          <a:xfrm>
            <a:off x="3935857" y="4733112"/>
            <a:ext cx="3840480" cy="144997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400" b="1" dirty="0">
                <a:solidFill>
                  <a:srgbClr val="002060"/>
                </a:solidFill>
              </a:rPr>
              <a:t>Волейбол</a:t>
            </a:r>
          </a:p>
        </p:txBody>
      </p:sp>
    </p:spTree>
    <p:extLst>
      <p:ext uri="{BB962C8B-B14F-4D97-AF65-F5344CB8AC3E}">
        <p14:creationId xmlns:p14="http://schemas.microsoft.com/office/powerpoint/2010/main" val="375964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Прямокутник 1"/>
          <p:cNvSpPr/>
          <p:nvPr/>
        </p:nvSpPr>
        <p:spPr>
          <a:xfrm>
            <a:off x="1907179" y="1018903"/>
            <a:ext cx="6675119" cy="2123658"/>
          </a:xfrm>
          <a:prstGeom prst="rect">
            <a:avLst/>
          </a:prstGeom>
        </p:spPr>
        <p:txBody>
          <a:bodyPr wrap="square">
            <a:spAutoFit/>
          </a:bodyPr>
          <a:lstStyle/>
          <a:p>
            <a:endParaRPr lang="uk-UA" sz="1200" dirty="0">
              <a:solidFill>
                <a:srgbClr val="000000"/>
              </a:solidFill>
              <a:latin typeface="Georgia" panose="02040502050405020303" pitchFamily="18" charset="0"/>
            </a:endParaRPr>
          </a:p>
          <a:p>
            <a:r>
              <a:rPr lang="ru-RU" sz="4000" b="1" i="1" dirty="0">
                <a:solidFill>
                  <a:srgbClr val="C00000"/>
                </a:solidFill>
                <a:latin typeface="Times New Roman" panose="02020603050405020304" pitchFamily="18" charset="0"/>
                <a:cs typeface="Times New Roman" panose="02020603050405020304" pitchFamily="18" charset="0"/>
              </a:rPr>
              <a:t>У </a:t>
            </a:r>
            <a:r>
              <a:rPr lang="ru-RU" sz="4000" b="1" i="1" dirty="0" err="1">
                <a:solidFill>
                  <a:srgbClr val="C00000"/>
                </a:solidFill>
                <a:latin typeface="Times New Roman" panose="02020603050405020304" pitchFamily="18" charset="0"/>
                <a:cs typeface="Times New Roman" panose="02020603050405020304" pitchFamily="18" charset="0"/>
              </a:rPr>
              <a:t>закладі</a:t>
            </a:r>
            <a:r>
              <a:rPr lang="ru-RU" sz="4000" b="1" i="1" dirty="0">
                <a:solidFill>
                  <a:srgbClr val="C00000"/>
                </a:solidFill>
                <a:latin typeface="Times New Roman" panose="02020603050405020304" pitchFamily="18" charset="0"/>
                <a:cs typeface="Times New Roman" panose="02020603050405020304" pitchFamily="18" charset="0"/>
              </a:rPr>
              <a:t> </a:t>
            </a:r>
            <a:r>
              <a:rPr lang="ru-RU" sz="4000" b="1" i="1" dirty="0" err="1">
                <a:solidFill>
                  <a:srgbClr val="C00000"/>
                </a:solidFill>
                <a:latin typeface="Times New Roman" panose="02020603050405020304" pitchFamily="18" charset="0"/>
                <a:cs typeface="Times New Roman" panose="02020603050405020304" pitchFamily="18" charset="0"/>
              </a:rPr>
              <a:t>освіти</a:t>
            </a:r>
            <a:r>
              <a:rPr lang="ru-RU" sz="4000" b="1" i="1" dirty="0">
                <a:solidFill>
                  <a:srgbClr val="C00000"/>
                </a:solidFill>
                <a:latin typeface="Times New Roman" panose="02020603050405020304" pitchFamily="18" charset="0"/>
                <a:cs typeface="Times New Roman" panose="02020603050405020304" pitchFamily="18" charset="0"/>
              </a:rPr>
              <a:t> </a:t>
            </a:r>
            <a:r>
              <a:rPr lang="ru-RU" sz="4000" b="1" i="1" dirty="0" err="1">
                <a:solidFill>
                  <a:srgbClr val="C00000"/>
                </a:solidFill>
                <a:latin typeface="Times New Roman" panose="02020603050405020304" pitchFamily="18" charset="0"/>
                <a:cs typeface="Times New Roman" panose="02020603050405020304" pitchFamily="18" charset="0"/>
              </a:rPr>
              <a:t>функціонує</a:t>
            </a:r>
            <a:r>
              <a:rPr lang="ru-RU" sz="4000" b="1" i="1" dirty="0">
                <a:solidFill>
                  <a:srgbClr val="C00000"/>
                </a:solidFill>
                <a:latin typeface="Times New Roman" panose="02020603050405020304" pitchFamily="18" charset="0"/>
                <a:cs typeface="Times New Roman" panose="02020603050405020304" pitchFamily="18" charset="0"/>
              </a:rPr>
              <a:t> </a:t>
            </a:r>
            <a:r>
              <a:rPr lang="ru-RU" sz="4000" b="1" i="1" dirty="0" err="1">
                <a:solidFill>
                  <a:srgbClr val="C00000"/>
                </a:solidFill>
                <a:latin typeface="Times New Roman" panose="02020603050405020304" pitchFamily="18" charset="0"/>
                <a:cs typeface="Times New Roman" panose="02020603050405020304" pitchFamily="18" charset="0"/>
              </a:rPr>
              <a:t>група</a:t>
            </a:r>
            <a:r>
              <a:rPr lang="ru-RU" sz="4000" b="1" i="1" dirty="0">
                <a:solidFill>
                  <a:srgbClr val="C00000"/>
                </a:solidFill>
                <a:latin typeface="Times New Roman" panose="02020603050405020304" pitchFamily="18" charset="0"/>
                <a:cs typeface="Times New Roman" panose="02020603050405020304" pitchFamily="18" charset="0"/>
              </a:rPr>
              <a:t> </a:t>
            </a:r>
            <a:r>
              <a:rPr lang="ru-RU" sz="4000" b="1" i="1" dirty="0" err="1">
                <a:solidFill>
                  <a:srgbClr val="C00000"/>
                </a:solidFill>
                <a:latin typeface="Times New Roman" panose="02020603050405020304" pitchFamily="18" charset="0"/>
                <a:cs typeface="Times New Roman" panose="02020603050405020304" pitchFamily="18" charset="0"/>
              </a:rPr>
              <a:t>подовженого</a:t>
            </a:r>
            <a:r>
              <a:rPr lang="ru-RU" sz="4000" b="1" i="1" dirty="0">
                <a:solidFill>
                  <a:srgbClr val="C00000"/>
                </a:solidFill>
                <a:latin typeface="Times New Roman" panose="02020603050405020304" pitchFamily="18" charset="0"/>
                <a:cs typeface="Times New Roman" panose="02020603050405020304" pitchFamily="18" charset="0"/>
              </a:rPr>
              <a:t> дня </a:t>
            </a:r>
          </a:p>
          <a:p>
            <a:r>
              <a:rPr lang="ru-RU" sz="4000" b="1" i="1" dirty="0">
                <a:solidFill>
                  <a:srgbClr val="C00000"/>
                </a:solidFill>
                <a:latin typeface="Times New Roman" panose="02020603050405020304" pitchFamily="18" charset="0"/>
                <a:cs typeface="Times New Roman" panose="02020603050405020304" pitchFamily="18" charset="0"/>
              </a:rPr>
              <a:t>для </a:t>
            </a:r>
            <a:r>
              <a:rPr lang="uk-UA" sz="4000" b="1" i="1" dirty="0">
                <a:solidFill>
                  <a:srgbClr val="C00000"/>
                </a:solidFill>
                <a:latin typeface="Times New Roman" panose="02020603050405020304" pitchFamily="18" charset="0"/>
                <a:cs typeface="Times New Roman" panose="02020603050405020304" pitchFamily="18" charset="0"/>
              </a:rPr>
              <a:t>учнів 1-2 класів. </a:t>
            </a:r>
            <a:endParaRPr lang="uk-UA"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82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7647" y="609600"/>
            <a:ext cx="6199667" cy="670560"/>
          </a:xfrm>
        </p:spPr>
        <p:txBody>
          <a:bodyPr/>
          <a:lstStyle/>
          <a:p>
            <a:r>
              <a:rPr lang="uk-UA" b="1" i="1" dirty="0" smtClean="0">
                <a:solidFill>
                  <a:srgbClr val="C00000"/>
                </a:solidFill>
                <a:latin typeface="Times New Roman" panose="02020603050405020304" pitchFamily="18" charset="0"/>
                <a:cs typeface="Times New Roman" panose="02020603050405020304" pitchFamily="18" charset="0"/>
              </a:rPr>
              <a:t>Міжшкільні факультативи</a:t>
            </a:r>
            <a:endParaRPr lang="uk-UA" b="1" i="1" dirty="0">
              <a:solidFill>
                <a:srgbClr val="C00000"/>
              </a:solidFill>
              <a:latin typeface="Times New Roman" panose="02020603050405020304" pitchFamily="18" charset="0"/>
              <a:cs typeface="Times New Roman" panose="02020603050405020304" pitchFamily="18" charset="0"/>
            </a:endParaRPr>
          </a:p>
        </p:txBody>
      </p:sp>
      <p:sp>
        <p:nvSpPr>
          <p:cNvPr id="4" name="П'ятикутник 3"/>
          <p:cNvSpPr/>
          <p:nvPr/>
        </p:nvSpPr>
        <p:spPr>
          <a:xfrm>
            <a:off x="872615" y="1737361"/>
            <a:ext cx="5969726" cy="6662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4000" b="1" dirty="0">
                <a:solidFill>
                  <a:srgbClr val="002060"/>
                </a:solidFill>
                <a:latin typeface="Times New Roman" panose="02020603050405020304" pitchFamily="18" charset="0"/>
                <a:cs typeface="Times New Roman" panose="02020603050405020304" pitchFamily="18" charset="0"/>
              </a:rPr>
              <a:t>Українська мова</a:t>
            </a:r>
          </a:p>
        </p:txBody>
      </p:sp>
      <p:sp>
        <p:nvSpPr>
          <p:cNvPr id="5" name="П'ятикутник 4"/>
          <p:cNvSpPr/>
          <p:nvPr/>
        </p:nvSpPr>
        <p:spPr>
          <a:xfrm>
            <a:off x="872615" y="2830288"/>
            <a:ext cx="5969726" cy="6662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4000" b="1" dirty="0">
                <a:solidFill>
                  <a:srgbClr val="002060"/>
                </a:solidFill>
                <a:latin typeface="Times New Roman" panose="02020603050405020304" pitchFamily="18" charset="0"/>
                <a:cs typeface="Times New Roman" panose="02020603050405020304" pitchFamily="18" charset="0"/>
              </a:rPr>
              <a:t>Історія України</a:t>
            </a:r>
          </a:p>
        </p:txBody>
      </p:sp>
      <p:sp>
        <p:nvSpPr>
          <p:cNvPr id="7" name="П'ятикутник 6"/>
          <p:cNvSpPr/>
          <p:nvPr/>
        </p:nvSpPr>
        <p:spPr>
          <a:xfrm>
            <a:off x="872615" y="3923215"/>
            <a:ext cx="5969726" cy="6662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4000" b="1" dirty="0">
                <a:solidFill>
                  <a:srgbClr val="002060"/>
                </a:solidFill>
                <a:latin typeface="Times New Roman" panose="02020603050405020304" pitchFamily="18" charset="0"/>
                <a:cs typeface="Times New Roman" panose="02020603050405020304" pitchFamily="18" charset="0"/>
              </a:rPr>
              <a:t>Математика</a:t>
            </a:r>
          </a:p>
        </p:txBody>
      </p:sp>
      <p:sp>
        <p:nvSpPr>
          <p:cNvPr id="8" name="П'ятикутник 7"/>
          <p:cNvSpPr/>
          <p:nvPr/>
        </p:nvSpPr>
        <p:spPr>
          <a:xfrm>
            <a:off x="833426" y="5046622"/>
            <a:ext cx="5969726" cy="6662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4000" b="1" dirty="0">
                <a:solidFill>
                  <a:srgbClr val="002060"/>
                </a:solidFill>
                <a:latin typeface="Times New Roman" panose="02020603050405020304" pitchFamily="18" charset="0"/>
                <a:cs typeface="Times New Roman" panose="02020603050405020304" pitchFamily="18" charset="0"/>
              </a:rPr>
              <a:t>Англійська мова</a:t>
            </a:r>
          </a:p>
        </p:txBody>
      </p:sp>
    </p:spTree>
    <p:extLst>
      <p:ext uri="{BB962C8B-B14F-4D97-AF65-F5344CB8AC3E}">
        <p14:creationId xmlns:p14="http://schemas.microsoft.com/office/powerpoint/2010/main" val="3190391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 y="100149"/>
            <a:ext cx="7276011" cy="644434"/>
          </a:xfrm>
        </p:spPr>
        <p:txBody>
          <a:bodyPr>
            <a:normAutofit fontScale="90000"/>
          </a:bodyPr>
          <a:lstStyle/>
          <a:p>
            <a:r>
              <a:rPr lang="uk-UA" b="1" i="1" dirty="0" smtClean="0">
                <a:solidFill>
                  <a:srgbClr val="C00000"/>
                </a:solidFill>
              </a:rPr>
              <a:t>Структура позакласних заходів</a:t>
            </a:r>
            <a:endParaRPr lang="uk-UA" b="1" i="1" dirty="0">
              <a:solidFill>
                <a:srgbClr val="C00000"/>
              </a:solidFill>
            </a:endParaRPr>
          </a:p>
        </p:txBody>
      </p:sp>
      <p:sp>
        <p:nvSpPr>
          <p:cNvPr id="3" name="Прямокутник 2"/>
          <p:cNvSpPr/>
          <p:nvPr/>
        </p:nvSpPr>
        <p:spPr>
          <a:xfrm>
            <a:off x="2286000" y="2875002"/>
            <a:ext cx="4572000" cy="553998"/>
          </a:xfrm>
          <a:prstGeom prst="rect">
            <a:avLst/>
          </a:prstGeom>
        </p:spPr>
        <p:txBody>
          <a:bodyPr>
            <a:spAutoFit/>
          </a:bodyPr>
          <a:lstStyle/>
          <a:p>
            <a:endParaRPr lang="uk-UA" sz="1200" dirty="0">
              <a:solidFill>
                <a:srgbClr val="000000"/>
              </a:solidFill>
              <a:latin typeface="Georgia" panose="02040502050405020303" pitchFamily="18" charset="0"/>
            </a:endParaRPr>
          </a:p>
          <a:p>
            <a:r>
              <a:rPr lang="ru-RU" b="1" dirty="0"/>
              <a:t>в</a:t>
            </a:r>
            <a:endParaRPr lang="uk-UA" dirty="0"/>
          </a:p>
        </p:txBody>
      </p:sp>
      <p:sp>
        <p:nvSpPr>
          <p:cNvPr id="6" name="Вертикальний сувій 5"/>
          <p:cNvSpPr/>
          <p:nvPr/>
        </p:nvSpPr>
        <p:spPr>
          <a:xfrm>
            <a:off x="178527" y="866165"/>
            <a:ext cx="2808515" cy="26778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ru-RU" b="1" dirty="0">
                <a:solidFill>
                  <a:srgbClr val="002060"/>
                </a:solidFill>
                <a:latin typeface="Georgia" panose="02040502050405020303" pitchFamily="18" charset="0"/>
              </a:rPr>
              <a:t>Участь у </a:t>
            </a:r>
            <a:r>
              <a:rPr lang="ru-RU" b="1" dirty="0" err="1">
                <a:solidFill>
                  <a:srgbClr val="002060"/>
                </a:solidFill>
                <a:latin typeface="Georgia" panose="02040502050405020303" pitchFamily="18" charset="0"/>
              </a:rPr>
              <a:t>Всеукраїнських</a:t>
            </a:r>
            <a:r>
              <a:rPr lang="ru-RU" b="1" dirty="0">
                <a:solidFill>
                  <a:srgbClr val="002060"/>
                </a:solidFill>
                <a:latin typeface="Georgia" panose="02040502050405020303" pitchFamily="18" charset="0"/>
              </a:rPr>
              <a:t> </a:t>
            </a:r>
            <a:r>
              <a:rPr lang="ru-RU" b="1" dirty="0" err="1">
                <a:solidFill>
                  <a:srgbClr val="002060"/>
                </a:solidFill>
                <a:latin typeface="Georgia" panose="02040502050405020303" pitchFamily="18" charset="0"/>
              </a:rPr>
              <a:t>учнівських</a:t>
            </a:r>
            <a:r>
              <a:rPr lang="ru-RU" b="1" dirty="0">
                <a:solidFill>
                  <a:srgbClr val="002060"/>
                </a:solidFill>
                <a:latin typeface="Georgia" panose="02040502050405020303" pitchFamily="18" charset="0"/>
              </a:rPr>
              <a:t> </a:t>
            </a:r>
            <a:r>
              <a:rPr lang="ru-RU" b="1" dirty="0" err="1">
                <a:solidFill>
                  <a:srgbClr val="002060"/>
                </a:solidFill>
                <a:latin typeface="Georgia" panose="02040502050405020303" pitchFamily="18" charset="0"/>
              </a:rPr>
              <a:t>олімпіадах</a:t>
            </a:r>
            <a:r>
              <a:rPr lang="ru-RU" b="1" dirty="0">
                <a:solidFill>
                  <a:srgbClr val="002060"/>
                </a:solidFill>
                <a:latin typeface="Georgia" panose="02040502050405020303" pitchFamily="18" charset="0"/>
              </a:rPr>
              <a:t> </a:t>
            </a:r>
            <a:r>
              <a:rPr lang="ru-RU" b="1" dirty="0" err="1">
                <a:solidFill>
                  <a:srgbClr val="002060"/>
                </a:solidFill>
                <a:latin typeface="Georgia" panose="02040502050405020303" pitchFamily="18" charset="0"/>
              </a:rPr>
              <a:t>із</a:t>
            </a:r>
            <a:r>
              <a:rPr lang="ru-RU" b="1" dirty="0">
                <a:solidFill>
                  <a:srgbClr val="002060"/>
                </a:solidFill>
                <a:latin typeface="Georgia" panose="02040502050405020303" pitchFamily="18" charset="0"/>
              </a:rPr>
              <a:t> </a:t>
            </a:r>
            <a:r>
              <a:rPr lang="ru-RU" b="1" dirty="0" err="1">
                <a:solidFill>
                  <a:srgbClr val="002060"/>
                </a:solidFill>
                <a:latin typeface="Georgia" panose="02040502050405020303" pitchFamily="18" charset="0"/>
              </a:rPr>
              <a:t>навчальних</a:t>
            </a:r>
            <a:r>
              <a:rPr lang="ru-RU" b="1" dirty="0">
                <a:solidFill>
                  <a:srgbClr val="002060"/>
                </a:solidFill>
                <a:latin typeface="Georgia" panose="02040502050405020303" pitchFamily="18" charset="0"/>
              </a:rPr>
              <a:t> </a:t>
            </a:r>
            <a:r>
              <a:rPr lang="ru-RU" b="1" dirty="0" err="1">
                <a:solidFill>
                  <a:srgbClr val="002060"/>
                </a:solidFill>
                <a:latin typeface="Georgia" panose="02040502050405020303" pitchFamily="18" charset="0"/>
              </a:rPr>
              <a:t>предметів</a:t>
            </a:r>
            <a:r>
              <a:rPr lang="ru-RU" b="1" dirty="0">
                <a:solidFill>
                  <a:srgbClr val="002060"/>
                </a:solidFill>
                <a:latin typeface="Georgia" panose="02040502050405020303" pitchFamily="18" charset="0"/>
              </a:rPr>
              <a:t> </a:t>
            </a:r>
            <a:endParaRPr lang="uk-UA" dirty="0">
              <a:solidFill>
                <a:srgbClr val="002060"/>
              </a:solidFill>
            </a:endParaRPr>
          </a:p>
          <a:p>
            <a:pPr algn="ctr"/>
            <a:endParaRPr lang="uk-UA" dirty="0"/>
          </a:p>
        </p:txBody>
      </p:sp>
      <p:sp>
        <p:nvSpPr>
          <p:cNvPr id="7" name="Вертикальний сувій 6"/>
          <p:cNvSpPr/>
          <p:nvPr/>
        </p:nvSpPr>
        <p:spPr>
          <a:xfrm>
            <a:off x="178527" y="3844498"/>
            <a:ext cx="2808515" cy="26778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ru-RU" b="1" dirty="0">
                <a:solidFill>
                  <a:srgbClr val="002060"/>
                </a:solidFill>
              </a:rPr>
              <a:t>Участь у </a:t>
            </a:r>
            <a:r>
              <a:rPr lang="ru-RU" b="1" dirty="0" err="1">
                <a:solidFill>
                  <a:srgbClr val="002060"/>
                </a:solidFill>
              </a:rPr>
              <a:t>конкурсі-захисті</a:t>
            </a:r>
            <a:r>
              <a:rPr lang="ru-RU" b="1" dirty="0">
                <a:solidFill>
                  <a:srgbClr val="002060"/>
                </a:solidFill>
              </a:rPr>
              <a:t> </a:t>
            </a:r>
            <a:r>
              <a:rPr lang="ru-RU" b="1" dirty="0" err="1">
                <a:solidFill>
                  <a:srgbClr val="002060"/>
                </a:solidFill>
              </a:rPr>
              <a:t>науково-дослідницьких</a:t>
            </a:r>
            <a:r>
              <a:rPr lang="ru-RU" b="1" dirty="0">
                <a:solidFill>
                  <a:srgbClr val="002060"/>
                </a:solidFill>
              </a:rPr>
              <a:t> </a:t>
            </a:r>
            <a:r>
              <a:rPr lang="ru-RU" b="1" dirty="0" err="1">
                <a:solidFill>
                  <a:srgbClr val="002060"/>
                </a:solidFill>
              </a:rPr>
              <a:t>робіт</a:t>
            </a:r>
            <a:r>
              <a:rPr lang="ru-RU" b="1" dirty="0">
                <a:solidFill>
                  <a:srgbClr val="002060"/>
                </a:solidFill>
              </a:rPr>
              <a:t> </a:t>
            </a:r>
            <a:r>
              <a:rPr lang="ru-RU" b="1" dirty="0" err="1">
                <a:solidFill>
                  <a:srgbClr val="002060"/>
                </a:solidFill>
              </a:rPr>
              <a:t>Малої</a:t>
            </a:r>
            <a:r>
              <a:rPr lang="ru-RU" b="1" dirty="0">
                <a:solidFill>
                  <a:srgbClr val="002060"/>
                </a:solidFill>
              </a:rPr>
              <a:t> </a:t>
            </a:r>
            <a:r>
              <a:rPr lang="ru-RU" b="1" dirty="0" err="1">
                <a:solidFill>
                  <a:srgbClr val="002060"/>
                </a:solidFill>
              </a:rPr>
              <a:t>академії</a:t>
            </a:r>
            <a:r>
              <a:rPr lang="ru-RU" b="1" dirty="0">
                <a:solidFill>
                  <a:srgbClr val="002060"/>
                </a:solidFill>
              </a:rPr>
              <a:t> наук </a:t>
            </a:r>
            <a:r>
              <a:rPr lang="ru-RU" b="1" dirty="0" err="1">
                <a:solidFill>
                  <a:srgbClr val="002060"/>
                </a:solidFill>
              </a:rPr>
              <a:t>України</a:t>
            </a:r>
            <a:endParaRPr lang="uk-UA" dirty="0">
              <a:solidFill>
                <a:srgbClr val="002060"/>
              </a:solidFill>
            </a:endParaRPr>
          </a:p>
        </p:txBody>
      </p:sp>
      <p:sp>
        <p:nvSpPr>
          <p:cNvPr id="8" name="Вертикальний сувій 7"/>
          <p:cNvSpPr/>
          <p:nvPr/>
        </p:nvSpPr>
        <p:spPr>
          <a:xfrm>
            <a:off x="3077393" y="866165"/>
            <a:ext cx="2808515" cy="26778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800" b="1" dirty="0">
                <a:solidFill>
                  <a:srgbClr val="002060"/>
                </a:solidFill>
                <a:latin typeface="Times New Roman" panose="02020603050405020304" pitchFamily="18" charset="0"/>
                <a:cs typeface="Times New Roman" panose="02020603050405020304" pitchFamily="18" charset="0"/>
              </a:rPr>
              <a:t>Мовно-літературні конкурси </a:t>
            </a:r>
          </a:p>
        </p:txBody>
      </p:sp>
      <p:sp>
        <p:nvSpPr>
          <p:cNvPr id="9" name="Вертикальний сувій 8"/>
          <p:cNvSpPr/>
          <p:nvPr/>
        </p:nvSpPr>
        <p:spPr>
          <a:xfrm>
            <a:off x="2856413" y="3844498"/>
            <a:ext cx="2808515" cy="26778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a:t> </a:t>
            </a:r>
            <a:r>
              <a:rPr lang="uk-UA" sz="3600" b="1" dirty="0">
                <a:solidFill>
                  <a:srgbClr val="002060"/>
                </a:solidFill>
              </a:rPr>
              <a:t>Виховні заходи</a:t>
            </a:r>
            <a:endParaRPr lang="uk-UA" sz="3600" dirty="0">
              <a:solidFill>
                <a:srgbClr val="002060"/>
              </a:solidFill>
            </a:endParaRPr>
          </a:p>
        </p:txBody>
      </p:sp>
      <p:sp>
        <p:nvSpPr>
          <p:cNvPr id="10" name="Вертикальний сувій 9"/>
          <p:cNvSpPr/>
          <p:nvPr/>
        </p:nvSpPr>
        <p:spPr>
          <a:xfrm>
            <a:off x="5885908" y="866165"/>
            <a:ext cx="2808515" cy="26778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a:t> </a:t>
            </a:r>
          </a:p>
          <a:p>
            <a:pPr algn="ctr"/>
            <a:r>
              <a:rPr lang="uk-UA" b="1" dirty="0">
                <a:solidFill>
                  <a:srgbClr val="002060"/>
                </a:solidFill>
              </a:rPr>
              <a:t>Міжнародні конкурси</a:t>
            </a:r>
          </a:p>
          <a:p>
            <a:pPr algn="ctr"/>
            <a:r>
              <a:rPr lang="uk-UA" b="1" dirty="0">
                <a:solidFill>
                  <a:srgbClr val="002060"/>
                </a:solidFill>
              </a:rPr>
              <a:t>«Кенгуру»</a:t>
            </a:r>
          </a:p>
          <a:p>
            <a:pPr algn="ctr"/>
            <a:r>
              <a:rPr lang="uk-UA" b="1" dirty="0">
                <a:solidFill>
                  <a:srgbClr val="002060"/>
                </a:solidFill>
              </a:rPr>
              <a:t>«Колосок»</a:t>
            </a:r>
          </a:p>
          <a:p>
            <a:pPr algn="ctr"/>
            <a:r>
              <a:rPr lang="uk-UA" b="1" dirty="0">
                <a:solidFill>
                  <a:srgbClr val="002060"/>
                </a:solidFill>
              </a:rPr>
              <a:t>«</a:t>
            </a:r>
            <a:r>
              <a:rPr lang="uk-UA" b="1" dirty="0" err="1">
                <a:solidFill>
                  <a:srgbClr val="002060"/>
                </a:solidFill>
              </a:rPr>
              <a:t>Геліантус</a:t>
            </a:r>
            <a:r>
              <a:rPr lang="uk-UA" b="1" dirty="0">
                <a:solidFill>
                  <a:srgbClr val="002060"/>
                </a:solidFill>
              </a:rPr>
              <a:t>»</a:t>
            </a:r>
          </a:p>
          <a:p>
            <a:r>
              <a:rPr lang="uk-UA" b="1" dirty="0">
                <a:solidFill>
                  <a:srgbClr val="002060"/>
                </a:solidFill>
              </a:rPr>
              <a:t>     </a:t>
            </a:r>
            <a:r>
              <a:rPr lang="en-US" b="1" dirty="0">
                <a:solidFill>
                  <a:srgbClr val="002060"/>
                </a:solidFill>
              </a:rPr>
              <a:t>«Sunflower»</a:t>
            </a:r>
            <a:endParaRPr lang="uk-UA" b="1" dirty="0">
              <a:solidFill>
                <a:srgbClr val="002060"/>
              </a:solidFill>
            </a:endParaRPr>
          </a:p>
          <a:p>
            <a:pPr algn="ctr"/>
            <a:r>
              <a:rPr lang="uk-UA" b="1" dirty="0">
                <a:solidFill>
                  <a:srgbClr val="002060"/>
                </a:solidFill>
              </a:rPr>
              <a:t>«Соняшник»</a:t>
            </a:r>
          </a:p>
          <a:p>
            <a:pPr algn="ctr"/>
            <a:r>
              <a:rPr lang="uk-UA" b="1" dirty="0">
                <a:solidFill>
                  <a:srgbClr val="002060"/>
                </a:solidFill>
              </a:rPr>
              <a:t>«</a:t>
            </a:r>
            <a:r>
              <a:rPr lang="uk-UA" b="1" dirty="0" err="1">
                <a:solidFill>
                  <a:srgbClr val="002060"/>
                </a:solidFill>
              </a:rPr>
              <a:t>Пазли</a:t>
            </a:r>
            <a:r>
              <a:rPr lang="uk-UA" b="1" dirty="0">
                <a:solidFill>
                  <a:srgbClr val="002060"/>
                </a:solidFill>
              </a:rPr>
              <a:t>»</a:t>
            </a:r>
            <a:r>
              <a:rPr lang="en-US" b="1" dirty="0">
                <a:solidFill>
                  <a:srgbClr val="002060"/>
                </a:solidFill>
              </a:rPr>
              <a:t> </a:t>
            </a:r>
            <a:endParaRPr lang="uk-UA" b="1" dirty="0">
              <a:solidFill>
                <a:srgbClr val="002060"/>
              </a:solidFill>
            </a:endParaRPr>
          </a:p>
          <a:p>
            <a:pPr lvl="0" algn="ctr"/>
            <a:endParaRPr lang="uk-UA" dirty="0"/>
          </a:p>
        </p:txBody>
      </p:sp>
      <p:sp>
        <p:nvSpPr>
          <p:cNvPr id="11" name="Вертикальний сувій 10"/>
          <p:cNvSpPr/>
          <p:nvPr/>
        </p:nvSpPr>
        <p:spPr>
          <a:xfrm>
            <a:off x="5664928" y="3844498"/>
            <a:ext cx="2808515" cy="26778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a:t> </a:t>
            </a:r>
            <a:r>
              <a:rPr lang="uk-UA" b="1" dirty="0">
                <a:solidFill>
                  <a:srgbClr val="002060"/>
                </a:solidFill>
              </a:rPr>
              <a:t>Спортивні змагання (шкільні, районні)</a:t>
            </a:r>
            <a:endParaRPr lang="uk-UA" dirty="0">
              <a:solidFill>
                <a:srgbClr val="002060"/>
              </a:solidFill>
            </a:endParaRPr>
          </a:p>
        </p:txBody>
      </p:sp>
    </p:spTree>
    <p:extLst>
      <p:ext uri="{BB962C8B-B14F-4D97-AF65-F5344CB8AC3E}">
        <p14:creationId xmlns:p14="http://schemas.microsoft.com/office/powerpoint/2010/main" val="4178522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527</TotalTime>
  <Words>1317</Words>
  <Application>Microsoft Office PowerPoint</Application>
  <PresentationFormat>Екран (4:3)</PresentationFormat>
  <Paragraphs>262</Paragraphs>
  <Slides>21</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21</vt:i4>
      </vt:variant>
    </vt:vector>
  </HeadingPairs>
  <TitlesOfParts>
    <vt:vector size="29" baseType="lpstr">
      <vt:lpstr>Arial</vt:lpstr>
      <vt:lpstr>Calibri</vt:lpstr>
      <vt:lpstr>Georgia</vt:lpstr>
      <vt:lpstr>Monotype Corsiva</vt:lpstr>
      <vt:lpstr>Times New Roman</vt:lpstr>
      <vt:lpstr>Trebuchet MS</vt:lpstr>
      <vt:lpstr>Wingdings 3</vt:lpstr>
      <vt:lpstr>Грань</vt:lpstr>
      <vt:lpstr>Презентація PowerPoint</vt:lpstr>
      <vt:lpstr>Презентація PowerPoint</vt:lpstr>
      <vt:lpstr>Профіль навчання</vt:lpstr>
      <vt:lpstr>5, 6 класи - Я моє здоров’я – моє життя  7-9 класи - Основи опрацювання мультимедійних даних</vt:lpstr>
      <vt:lpstr>Курси за вибором</vt:lpstr>
      <vt:lpstr>Гуртки та секції</vt:lpstr>
      <vt:lpstr>Презентація PowerPoint</vt:lpstr>
      <vt:lpstr>Міжшкільні факультативи</vt:lpstr>
      <vt:lpstr>Структура позакласних заходів</vt:lpstr>
      <vt:lpstr> Структура 2021/2022 навчального року (семестрова) </vt:lpstr>
      <vt:lpstr>Презентація PowerPoint</vt:lpstr>
      <vt:lpstr> Структура розкладу навчальних занять</vt:lpstr>
      <vt:lpstr> РЕЖИМ РОБОТИ </vt:lpstr>
      <vt:lpstr>Режим роботи їдальні Щоденно  з 7.00 по 15.00</vt:lpstr>
      <vt:lpstr>Порядок користування мобільним телефоном</vt:lpstr>
      <vt:lpstr> ВІДОМОСТІ ПРО МЕДИЧНЕ ОБСЛУГОВУВАННЯ  Медичне обслуговування учнів та працівників   закладу освіти організовано відповідно до нормативно-правової бази. Для якісного медичного забезпечення учнів та працівників у закладі обладнано медичний пункт та кімнату ізоляції.  Сестра медична  організовує систематичне та планове медичне обслуговування учнів, забезпечує профілактику дитячих захворювань та дотримання протиепідемічних заходів. Щорічно учні та працівники опорного закладу освіти проходять медичне обстеження. </vt:lpstr>
      <vt:lpstr>ВІДОМОСТІ ПРО ПСИХОЛОГІЧНУ ПІДТРИМКУ ТА СОЦІАЛЬНИЙ СУПРОВІД </vt:lpstr>
      <vt:lpstr>Порядок організації харчування учнів</vt:lpstr>
      <vt:lpstr>Порядок діяльності органів громадського самоврядування визначено Статутом   Розкішнянського НВК</vt:lpstr>
      <vt:lpstr>Порядок комунікації батьків та закладу освіти</vt:lpstr>
      <vt:lpstr>Визначення рівня задоволеності персональної освітньої потреби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User</cp:lastModifiedBy>
  <cp:revision>41</cp:revision>
  <dcterms:created xsi:type="dcterms:W3CDTF">2021-03-17T13:11:55Z</dcterms:created>
  <dcterms:modified xsi:type="dcterms:W3CDTF">2021-03-18T10:53:34Z</dcterms:modified>
</cp:coreProperties>
</file>