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56" r:id="rId3"/>
    <p:sldId id="257" r:id="rId4"/>
    <p:sldId id="263" r:id="rId5"/>
    <p:sldId id="262" r:id="rId6"/>
    <p:sldId id="260" r:id="rId7"/>
    <p:sldId id="261" r:id="rId8"/>
    <p:sldId id="266" r:id="rId9"/>
    <p:sldId id="269" r:id="rId10"/>
    <p:sldId id="267" r:id="rId11"/>
    <p:sldId id="265" r:id="rId12"/>
    <p:sldId id="276" r:id="rId13"/>
    <p:sldId id="271" r:id="rId14"/>
    <p:sldId id="272" r:id="rId15"/>
    <p:sldId id="275" r:id="rId16"/>
    <p:sldId id="274" r:id="rId17"/>
    <p:sldId id="273" r:id="rId18"/>
    <p:sldId id="277" r:id="rId19"/>
    <p:sldId id="278" r:id="rId20"/>
    <p:sldId id="268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6998" autoAdjust="0"/>
  </p:normalViewPr>
  <p:slideViewPr>
    <p:cSldViewPr>
      <p:cViewPr varScale="1">
        <p:scale>
          <a:sx n="65" d="100"/>
          <a:sy n="65" d="100"/>
        </p:scale>
        <p:origin x="-14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адок\kolokolap_chik_pecha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5046782" cy="48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53236" y="1268760"/>
            <a:ext cx="32672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Є велика планета - голуба і прекрасна</a:t>
            </a:r>
            <a:endParaRPr lang="ru-RU" sz="2400" b="1" dirty="0"/>
          </a:p>
          <a:p>
            <a:pPr algn="ctr"/>
            <a:r>
              <a:rPr lang="uk-UA" sz="2400" b="1" i="1" dirty="0"/>
              <a:t>Серед сонячних променів, любові й добра.</a:t>
            </a:r>
            <a:endParaRPr lang="ru-RU" sz="2400" b="1" dirty="0"/>
          </a:p>
          <a:p>
            <a:pPr algn="ctr"/>
            <a:r>
              <a:rPr lang="uk-UA" sz="2400" b="1" i="1" dirty="0"/>
              <a:t>Є на ній гра, фантазія, мрія і щастя,</a:t>
            </a:r>
            <a:endParaRPr lang="ru-RU" sz="2400" b="1" dirty="0"/>
          </a:p>
          <a:p>
            <a:pPr algn="ctr"/>
            <a:r>
              <a:rPr lang="uk-UA" sz="2400" b="1" i="1" dirty="0"/>
              <a:t>Ця планета - «Дзвіночком» себе </a:t>
            </a:r>
            <a:r>
              <a:rPr lang="uk-UA" sz="2400" b="1" i="1" dirty="0" err="1"/>
              <a:t>назива</a:t>
            </a:r>
            <a:r>
              <a:rPr lang="uk-UA" sz="2800" b="1" i="1" dirty="0"/>
              <a:t>! 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7593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D:\фото садок\DSC00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0565"/>
            <a:ext cx="512056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645" y="3861048"/>
            <a:ext cx="5431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Постановка казки</a:t>
            </a:r>
          </a:p>
          <a:p>
            <a:r>
              <a:rPr lang="uk-UA" sz="2400" dirty="0" smtClean="0">
                <a:solidFill>
                  <a:srgbClr val="C00000"/>
                </a:solidFill>
              </a:rPr>
              <a:t>                 «Рукавичка»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5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D:\фото садок\DSC_2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394719" cy="2929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 садок\IMG_4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833" y="1341984"/>
            <a:ext cx="3152735" cy="4203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256" y="3356992"/>
            <a:ext cx="543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                  Лялькова вистава </a:t>
            </a:r>
          </a:p>
          <a:p>
            <a:r>
              <a:rPr lang="uk-UA" sz="2400" dirty="0" smtClean="0">
                <a:solidFill>
                  <a:srgbClr val="C00000"/>
                </a:solidFill>
              </a:rPr>
              <a:t>                        «Колобок</a:t>
            </a:r>
            <a:r>
              <a:rPr lang="uk-UA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3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фото садок\DSC00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7092280" cy="398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75411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C00000"/>
                </a:solidFill>
              </a:rPr>
              <a:t>Прем</a:t>
            </a:r>
            <a:r>
              <a:rPr lang="en-US" sz="2400" b="1" dirty="0" smtClean="0">
                <a:solidFill>
                  <a:srgbClr val="C00000"/>
                </a:solidFill>
              </a:rPr>
              <a:t>’</a:t>
            </a:r>
            <a:r>
              <a:rPr lang="uk-UA" sz="2400" b="1" dirty="0" err="1" smtClean="0">
                <a:solidFill>
                  <a:srgbClr val="C00000"/>
                </a:solidFill>
              </a:rPr>
              <a:t>єра</a:t>
            </a:r>
            <a:r>
              <a:rPr lang="uk-UA" sz="2400" b="1" dirty="0" smtClean="0">
                <a:solidFill>
                  <a:srgbClr val="C00000"/>
                </a:solidFill>
              </a:rPr>
              <a:t> опери «Коза-Дереза»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 Миколи Лисенка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6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фото садок\IMG_54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510"/>
          <a:stretch/>
        </p:blipFill>
        <p:spPr bwMode="auto">
          <a:xfrm>
            <a:off x="1043608" y="692696"/>
            <a:ext cx="5724128" cy="3406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66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221088"/>
            <a:ext cx="3744415" cy="1294080"/>
          </a:xfrm>
        </p:spPr>
        <p:txBody>
          <a:bodyPr/>
          <a:lstStyle/>
          <a:p>
            <a:pPr algn="ctr"/>
            <a:r>
              <a:rPr lang="uk-UA" sz="2400" dirty="0" smtClean="0">
                <a:solidFill>
                  <a:srgbClr val="7030A0"/>
                </a:solidFill>
              </a:rPr>
              <a:t>Дбаємо про красу у довкіллі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5362" name="Picture 2" descr="D:\фото садок\IMG_20151110_104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фото садок\IMG_4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40" y="188640"/>
            <a:ext cx="453266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садок\clipart-kolokolchik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2664296" cy="18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32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фото садок\IMG_20151027_103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3" y="54868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фото садок\IMG_20151029_102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077072"/>
            <a:ext cx="323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Вивчаємо кольори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6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фото садок\DSC_2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67"/>
          <a:stretch/>
        </p:blipFill>
        <p:spPr bwMode="auto">
          <a:xfrm>
            <a:off x="4139952" y="2348880"/>
            <a:ext cx="4450702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нова папка фото садок\фото садок\Новая папка\IMAG1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43643"/>
            <a:ext cx="4211960" cy="23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66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538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:\нова папка фото садок\фото садок\Новая папка\IMG_13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41" t="13021" b="16340"/>
          <a:stretch/>
        </p:blipFill>
        <p:spPr bwMode="auto">
          <a:xfrm>
            <a:off x="3131840" y="1453555"/>
            <a:ext cx="5783886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2524125" cy="1809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708920"/>
            <a:ext cx="1484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 smtClean="0"/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Козацькі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забави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6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077072"/>
            <a:ext cx="3384376" cy="1438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9" name="Picture 3" descr="D:\фото садок\IMG_20151029_115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423" y="332656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фото садок\IMG_20151029_1205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758"/>
          <a:stretch/>
        </p:blipFill>
        <p:spPr bwMode="auto">
          <a:xfrm>
            <a:off x="3707904" y="3429000"/>
            <a:ext cx="5148064" cy="3321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2808312" cy="200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86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садок\451239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42"/>
            <a:ext cx="9112568" cy="68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фото садок\DSC_2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286"/>
            <a:ext cx="4532506" cy="3021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фото садок\DSC_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5549" y="3933056"/>
            <a:ext cx="3440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C00000"/>
                </a:solidFill>
              </a:rPr>
              <a:t>Веселі ми малята, 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І дружно всі </a:t>
            </a:r>
            <a:r>
              <a:rPr lang="uk-UA" sz="2000" dirty="0" err="1" smtClean="0">
                <a:solidFill>
                  <a:srgbClr val="C00000"/>
                </a:solidFill>
              </a:rPr>
              <a:t>живем</a:t>
            </a:r>
            <a:r>
              <a:rPr lang="uk-UA" sz="2000" dirty="0">
                <a:solidFill>
                  <a:srgbClr val="C00000"/>
                </a:solidFill>
              </a:rPr>
              <a:t>.</a:t>
            </a:r>
            <a:endParaRPr lang="uk-UA" sz="2000" dirty="0" smtClean="0">
              <a:solidFill>
                <a:srgbClr val="C00000"/>
              </a:solidFill>
            </a:endParaRPr>
          </a:p>
          <a:p>
            <a:r>
              <a:rPr lang="uk-UA" sz="2000" dirty="0" smtClean="0">
                <a:solidFill>
                  <a:srgbClr val="C00000"/>
                </a:solidFill>
              </a:rPr>
              <a:t>В садочок наш «Дзвіночок»</a:t>
            </a:r>
          </a:p>
          <a:p>
            <a:r>
              <a:rPr lang="uk-UA" sz="2000" dirty="0" smtClean="0">
                <a:solidFill>
                  <a:srgbClr val="C00000"/>
                </a:solidFill>
              </a:rPr>
              <a:t>Ми радісно </a:t>
            </a:r>
            <a:r>
              <a:rPr lang="uk-UA" sz="2000" dirty="0" err="1" smtClean="0">
                <a:solidFill>
                  <a:srgbClr val="C00000"/>
                </a:solidFill>
              </a:rPr>
              <a:t>ідем</a:t>
            </a:r>
            <a:r>
              <a:rPr lang="uk-UA" sz="2000" dirty="0" smtClean="0">
                <a:solidFill>
                  <a:srgbClr val="C00000"/>
                </a:solidFill>
              </a:rPr>
              <a:t>!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79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077072"/>
            <a:ext cx="8064896" cy="2376263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err="1">
                <a:solidFill>
                  <a:schemeClr val="tx2">
                    <a:lumMod val="50000"/>
                  </a:schemeClr>
                </a:solidFill>
                <a:cs typeface="Aparajita" panose="020B0604020202020204" pitchFamily="34" charset="0"/>
              </a:rPr>
              <a:t>Раківчицький</a:t>
            </a:r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  <a:cs typeface="Aparajita" panose="020B0604020202020204" pitchFamily="34" charset="0"/>
              </a:rPr>
              <a:t> </a:t>
            </a: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  <a:cs typeface="Aparajita" panose="020B0604020202020204" pitchFamily="34" charset="0"/>
              </a:rPr>
              <a:t>дошкільний </a:t>
            </a:r>
            <a:r>
              <a:rPr lang="uk-UA" sz="4000" b="1" i="1" dirty="0">
                <a:solidFill>
                  <a:schemeClr val="tx2">
                    <a:lumMod val="50000"/>
                  </a:schemeClr>
                </a:solidFill>
                <a:cs typeface="Aparajita" panose="020B0604020202020204" pitchFamily="34" charset="0"/>
              </a:rPr>
              <a:t>навчальний заклад «Дзвіночок»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cs typeface="Aparajita" panose="020B0604020202020204" pitchFamily="34" charset="0"/>
            </a:endParaRPr>
          </a:p>
        </p:txBody>
      </p:sp>
      <p:pic>
        <p:nvPicPr>
          <p:cNvPr id="1026" name="Picture 2" descr="F:\нова папка фото садок\фото садок\Новая папка\IMG_4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414985" cy="36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N3BEB35867D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9126" y="976768"/>
            <a:ext cx="2716556" cy="25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013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39"/>
    </mc:Choice>
    <mc:Fallback>
      <p:transition spd="slow" advTm="583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адок\9030116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 садок\DSC008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506839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31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садок\451239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042"/>
            <a:ext cx="9112568" cy="68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1343" y="1484784"/>
            <a:ext cx="43765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Д - </a:t>
            </a:r>
            <a:r>
              <a:rPr lang="uk-UA" sz="3200" b="1" i="1" dirty="0" smtClean="0">
                <a:solidFill>
                  <a:srgbClr val="0070C0"/>
                </a:solidFill>
              </a:rPr>
              <a:t>доброзичливість</a:t>
            </a:r>
            <a:endParaRPr lang="uk-UA" sz="3200" b="1" i="1" dirty="0" smtClean="0">
              <a:solidFill>
                <a:srgbClr val="C00000"/>
              </a:solidFill>
            </a:endParaRPr>
          </a:p>
          <a:p>
            <a:r>
              <a:rPr lang="uk-UA" sz="3200" b="1" i="1" dirty="0" smtClean="0">
                <a:solidFill>
                  <a:srgbClr val="C00000"/>
                </a:solidFill>
              </a:rPr>
              <a:t>З - </a:t>
            </a:r>
            <a:r>
              <a:rPr lang="uk-UA" sz="3200" b="1" i="1" dirty="0" smtClean="0">
                <a:solidFill>
                  <a:srgbClr val="FFC000"/>
                </a:solidFill>
              </a:rPr>
              <a:t>зацікавленість</a:t>
            </a:r>
          </a:p>
          <a:p>
            <a:r>
              <a:rPr lang="uk-UA" sz="3200" b="1" i="1" dirty="0" smtClean="0">
                <a:solidFill>
                  <a:srgbClr val="C00000"/>
                </a:solidFill>
              </a:rPr>
              <a:t>В </a:t>
            </a:r>
            <a:r>
              <a:rPr lang="uk-UA" sz="3200" b="1" i="1" dirty="0" smtClean="0">
                <a:solidFill>
                  <a:srgbClr val="7030A0"/>
                </a:solidFill>
              </a:rPr>
              <a:t>- ввічливість</a:t>
            </a:r>
          </a:p>
          <a:p>
            <a:r>
              <a:rPr lang="uk-UA" sz="3200" b="1" i="1" dirty="0" smtClean="0">
                <a:solidFill>
                  <a:srgbClr val="C00000"/>
                </a:solidFill>
              </a:rPr>
              <a:t>І - </a:t>
            </a:r>
            <a:r>
              <a:rPr lang="uk-UA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ініціативність</a:t>
            </a:r>
            <a:r>
              <a:rPr lang="uk-UA" sz="3200" b="1" i="1" dirty="0" smtClean="0">
                <a:solidFill>
                  <a:srgbClr val="C00000"/>
                </a:solidFill>
              </a:rPr>
              <a:t/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Н - </a:t>
            </a:r>
            <a:r>
              <a:rPr lang="uk-UA" sz="3200" b="1" i="1" dirty="0" smtClean="0">
                <a:solidFill>
                  <a:srgbClr val="0070C0"/>
                </a:solidFill>
              </a:rPr>
              <a:t>наполегливість</a:t>
            </a:r>
            <a:r>
              <a:rPr lang="uk-UA" sz="3200" b="1" i="1" dirty="0" smtClean="0">
                <a:solidFill>
                  <a:srgbClr val="C00000"/>
                </a:solidFill>
              </a:rPr>
              <a:t/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О - </a:t>
            </a:r>
            <a:r>
              <a:rPr lang="uk-UA" sz="3200" b="1" i="1" dirty="0" smtClean="0">
                <a:solidFill>
                  <a:schemeClr val="accent3">
                    <a:lumMod val="50000"/>
                  </a:schemeClr>
                </a:solidFill>
              </a:rPr>
              <a:t>освіченість</a:t>
            </a:r>
            <a:r>
              <a:rPr lang="uk-UA" sz="3200" b="1" i="1" dirty="0" smtClean="0">
                <a:solidFill>
                  <a:srgbClr val="C00000"/>
                </a:solidFill>
              </a:rPr>
              <a:t/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Ч - </a:t>
            </a:r>
            <a:r>
              <a:rPr lang="uk-UA" sz="3200" b="1" i="1" dirty="0" smtClean="0">
                <a:solidFill>
                  <a:srgbClr val="002060"/>
                </a:solidFill>
              </a:rPr>
              <a:t>чемність</a:t>
            </a:r>
            <a:r>
              <a:rPr lang="uk-UA" sz="3200" b="1" i="1" dirty="0" smtClean="0">
                <a:solidFill>
                  <a:srgbClr val="C00000"/>
                </a:solidFill>
              </a:rPr>
              <a:t/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О - </a:t>
            </a:r>
            <a:r>
              <a:rPr lang="uk-UA" sz="3200" b="1" i="1" dirty="0" smtClean="0">
                <a:solidFill>
                  <a:srgbClr val="FFFF00"/>
                </a:solidFill>
              </a:rPr>
              <a:t>організованість</a:t>
            </a:r>
            <a:r>
              <a:rPr lang="uk-UA" sz="3200" b="1" i="1" dirty="0" smtClean="0">
                <a:solidFill>
                  <a:srgbClr val="C00000"/>
                </a:solidFill>
              </a:rPr>
              <a:t/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К - колективізм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2345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39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садок\4512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садок\DSC_2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76864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805264"/>
            <a:ext cx="432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Група «Ромашка» .       На прогулянці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57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садок\4512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 садок\DSC_2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8667"/>
            <a:ext cx="6768752" cy="4512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15719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Група «Сонечко».       У світі казки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3404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садок\4512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3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фото садок\IMG_4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2120" y="1628800"/>
            <a:ext cx="3319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Малюємо сонечко</a:t>
            </a:r>
            <a:endParaRPr lang="ru-RU" sz="3200" dirty="0"/>
          </a:p>
        </p:txBody>
      </p:sp>
      <p:sp>
        <p:nvSpPr>
          <p:cNvPr id="5" name="AutoShape 4" descr="Картинки по запросу малюнки для ді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малюнки для діте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артинки по запросу малюнки для діт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Картинки по запросу малюнки для діте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24538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39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садок\4512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 descr="D:\фото садок\DSC_2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375" y="471227"/>
            <a:ext cx="6156684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9" y="486916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Готуємо руку до письма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568" y="4725144"/>
            <a:ext cx="1925591" cy="150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 садок\DSC_2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264696" cy="429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6531" y="5229200"/>
            <a:ext cx="479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У нашої Ярини сьогодні іменини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6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садок\0_68e26_ce1c93c5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D:\фото садок\DSC_2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3717"/>
            <a:ext cx="7195932" cy="4513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78088" y="515719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     </a:t>
            </a:r>
            <a:r>
              <a:rPr lang="uk-UA" sz="2400" dirty="0" smtClean="0">
                <a:solidFill>
                  <a:srgbClr val="FF0000"/>
                </a:solidFill>
              </a:rPr>
              <a:t>«</a:t>
            </a:r>
            <a:r>
              <a:rPr lang="uk-UA" sz="2400" b="1" dirty="0" smtClean="0">
                <a:solidFill>
                  <a:srgbClr val="FF0000"/>
                </a:solidFill>
              </a:rPr>
              <a:t>Ціп-ціп, мої курчата»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5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 садок\DSC0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5212"/>
            <a:ext cx="5544616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 садок\DSC00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7222"/>
            <a:ext cx="5472608" cy="31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733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2181" y="3933056"/>
            <a:ext cx="262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Театральна студія «Буратіно</a:t>
            </a:r>
            <a:r>
              <a:rPr lang="uk-UA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5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</TotalTime>
  <Words>142</Words>
  <Application>Microsoft Office PowerPoint</Application>
  <PresentationFormat>Экран (4:3)</PresentationFormat>
  <Paragraphs>31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Дбаємо про красу у довкіллі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2015-12-11T15:49:54Z</dcterms:created>
  <dcterms:modified xsi:type="dcterms:W3CDTF">2018-11-06T07:28:55Z</dcterms:modified>
</cp:coreProperties>
</file>