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18.xml" ContentType="application/vnd.openxmlformats-officedocument.presentationml.slideMaster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10" r:id="rId4"/>
    <p:sldMasterId id="2147483722" r:id="rId5"/>
    <p:sldMasterId id="2147483734" r:id="rId6"/>
    <p:sldMasterId id="2147483746" r:id="rId7"/>
    <p:sldMasterId id="2147483758" r:id="rId8"/>
    <p:sldMasterId id="2147483770" r:id="rId9"/>
    <p:sldMasterId id="2147483782" r:id="rId10"/>
    <p:sldMasterId id="2147483794" r:id="rId11"/>
    <p:sldMasterId id="2147483806" r:id="rId12"/>
    <p:sldMasterId id="2147483818" r:id="rId13"/>
    <p:sldMasterId id="2147483832" r:id="rId14"/>
    <p:sldMasterId id="2147483845" r:id="rId15"/>
    <p:sldMasterId id="2147483857" r:id="rId16"/>
    <p:sldMasterId id="2147483869" r:id="rId17"/>
    <p:sldMasterId id="2147483881" r:id="rId18"/>
    <p:sldMasterId id="2147483893" r:id="rId19"/>
  </p:sldMasterIdLst>
  <p:notesMasterIdLst>
    <p:notesMasterId r:id="rId40"/>
  </p:notesMasterIdLst>
  <p:handoutMasterIdLst>
    <p:handoutMasterId r:id="rId41"/>
  </p:handoutMasterIdLst>
  <p:sldIdLst>
    <p:sldId id="258" r:id="rId20"/>
    <p:sldId id="256" r:id="rId21"/>
    <p:sldId id="269" r:id="rId22"/>
    <p:sldId id="257" r:id="rId23"/>
    <p:sldId id="261" r:id="rId24"/>
    <p:sldId id="259" r:id="rId25"/>
    <p:sldId id="277" r:id="rId26"/>
    <p:sldId id="265" r:id="rId27"/>
    <p:sldId id="264" r:id="rId28"/>
    <p:sldId id="262" r:id="rId29"/>
    <p:sldId id="267" r:id="rId30"/>
    <p:sldId id="268" r:id="rId31"/>
    <p:sldId id="260" r:id="rId32"/>
    <p:sldId id="266" r:id="rId33"/>
    <p:sldId id="263" r:id="rId34"/>
    <p:sldId id="271" r:id="rId35"/>
    <p:sldId id="273" r:id="rId36"/>
    <p:sldId id="272" r:id="rId37"/>
    <p:sldId id="275" r:id="rId38"/>
    <p:sldId id="276" r:id="rId39"/>
  </p:sldIdLst>
  <p:sldSz cx="9144000" cy="6858000" type="screen4x3"/>
  <p:notesSz cx="8791575" cy="6094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21" autoAdjust="0"/>
    <p:restoredTop sz="94660"/>
  </p:normalViewPr>
  <p:slideViewPr>
    <p:cSldViewPr>
      <p:cViewPr>
        <p:scale>
          <a:sx n="99" d="100"/>
          <a:sy n="99" d="100"/>
        </p:scale>
        <p:origin x="-16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200"/>
    </p:cViewPr>
  </p:sorterViewPr>
  <p:notesViewPr>
    <p:cSldViewPr>
      <p:cViewPr varScale="1">
        <p:scale>
          <a:sx n="57" d="100"/>
          <a:sy n="57" d="100"/>
        </p:scale>
        <p:origin x="-2472" y="-78"/>
      </p:cViewPr>
      <p:guideLst>
        <p:guide orient="horz" pos="1920"/>
        <p:guide pos="27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810675" cy="304831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980901" y="1"/>
            <a:ext cx="3808384" cy="304831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1761067E-26BF-47FA-B908-0A38E76CBC67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5788483"/>
            <a:ext cx="3810675" cy="30483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980901" y="5788483"/>
            <a:ext cx="3808384" cy="30483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CAEAA431-6311-4AAF-9179-BDBA4AB2D7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809682" cy="304720"/>
          </a:xfrm>
          <a:prstGeom prst="rect">
            <a:avLst/>
          </a:prstGeom>
        </p:spPr>
        <p:txBody>
          <a:bodyPr vert="horz" lIns="85043" tIns="42520" rIns="85043" bIns="4252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979860" y="1"/>
            <a:ext cx="3809682" cy="304720"/>
          </a:xfrm>
          <a:prstGeom prst="rect">
            <a:avLst/>
          </a:prstGeom>
        </p:spPr>
        <p:txBody>
          <a:bodyPr vert="horz" lIns="85043" tIns="42520" rIns="85043" bIns="42520" rtlCol="0"/>
          <a:lstStyle>
            <a:lvl1pPr algn="r">
              <a:defRPr sz="1100"/>
            </a:lvl1pPr>
          </a:lstStyle>
          <a:p>
            <a:fld id="{EE0CE5FE-A721-4769-BB97-ACC784951DCF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457200"/>
            <a:ext cx="3044825" cy="2284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043" tIns="42520" rIns="85043" bIns="425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79160" y="2894848"/>
            <a:ext cx="7033259" cy="2742485"/>
          </a:xfrm>
          <a:prstGeom prst="rect">
            <a:avLst/>
          </a:prstGeom>
        </p:spPr>
        <p:txBody>
          <a:bodyPr vert="horz" lIns="85043" tIns="42520" rIns="85043" bIns="425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5788637"/>
            <a:ext cx="3809682" cy="304720"/>
          </a:xfrm>
          <a:prstGeom prst="rect">
            <a:avLst/>
          </a:prstGeom>
        </p:spPr>
        <p:txBody>
          <a:bodyPr vert="horz" lIns="85043" tIns="42520" rIns="85043" bIns="4252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979860" y="5788637"/>
            <a:ext cx="3809682" cy="304720"/>
          </a:xfrm>
          <a:prstGeom prst="rect">
            <a:avLst/>
          </a:prstGeom>
        </p:spPr>
        <p:txBody>
          <a:bodyPr vert="horz" lIns="85043" tIns="42520" rIns="85043" bIns="42520" rtlCol="0" anchor="b"/>
          <a:lstStyle>
            <a:lvl1pPr algn="r">
              <a:defRPr sz="1100"/>
            </a:lvl1pPr>
          </a:lstStyle>
          <a:p>
            <a:fld id="{AD37F88F-58E5-4731-A76B-5650E540D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F88F-58E5-4731-A76B-5650E540DBA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/>
              <a:ahLst/>
              <a:cxnLst>
                <a:cxn ang="0">
                  <a:pos x="0" y="566"/>
                </a:cxn>
                <a:cxn ang="0">
                  <a:pos x="0" y="906"/>
                </a:cxn>
                <a:cxn ang="0">
                  <a:pos x="1014" y="283"/>
                </a:cxn>
                <a:cxn ang="0">
                  <a:pos x="1018" y="307"/>
                </a:cxn>
                <a:cxn ang="0">
                  <a:pos x="869" y="0"/>
                </a:cxn>
                <a:cxn ang="0">
                  <a:pos x="0" y="566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/>
              <a:ahLst/>
              <a:cxnLst>
                <a:cxn ang="0">
                  <a:pos x="1018" y="566"/>
                </a:cxn>
                <a:cxn ang="0">
                  <a:pos x="1018" y="906"/>
                </a:cxn>
                <a:cxn ang="0">
                  <a:pos x="3" y="283"/>
                </a:cxn>
                <a:cxn ang="0">
                  <a:pos x="0" y="307"/>
                </a:cxn>
                <a:cxn ang="0">
                  <a:pos x="148" y="0"/>
                </a:cxn>
                <a:cxn ang="0">
                  <a:pos x="1018" y="566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/>
                <a:ahLst/>
                <a:cxnLst>
                  <a:cxn ang="0">
                    <a:pos x="1315" y="2198"/>
                  </a:cxn>
                  <a:cxn ang="0">
                    <a:pos x="1315" y="1815"/>
                  </a:cxn>
                  <a:cxn ang="0">
                    <a:pos x="409" y="214"/>
                  </a:cxn>
                  <a:cxn ang="0">
                    <a:pos x="0" y="0"/>
                  </a:cxn>
                  <a:cxn ang="0">
                    <a:pos x="1315" y="2198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216"/>
                  </a:cxn>
                  <a:cxn ang="0">
                    <a:pos x="2279" y="216"/>
                  </a:cxn>
                  <a:cxn ang="0">
                    <a:pos x="2631" y="0"/>
                  </a:cxn>
                  <a:cxn ang="0">
                    <a:pos x="0" y="0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/>
                <a:ahLst/>
                <a:cxnLst>
                  <a:cxn ang="0">
                    <a:pos x="0" y="2198"/>
                  </a:cxn>
                  <a:cxn ang="0">
                    <a:pos x="0" y="1815"/>
                  </a:cxn>
                  <a:cxn ang="0">
                    <a:pos x="906" y="214"/>
                  </a:cxn>
                  <a:cxn ang="0">
                    <a:pos x="1316" y="0"/>
                  </a:cxn>
                  <a:cxn ang="0">
                    <a:pos x="0" y="2198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</p:grpSp>
      <p:sp>
        <p:nvSpPr>
          <p:cNvPr id="8910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8910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652963"/>
            <a:ext cx="8154988" cy="100965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662613"/>
            <a:ext cx="8058150" cy="936625"/>
          </a:xfrm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6A877-CACF-4605-B5F7-C8F930EA8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D584E-AEF5-42A1-A50F-E3CA56119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4B283-46F7-4FB4-A9D7-1419E2E93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700213"/>
            <a:ext cx="4244975" cy="4962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244975" cy="4962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3E68D-1594-4DA3-A6CC-16A3ABE23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C6528-4092-4124-9381-AD8BC08E0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9AEA-EC59-4A5E-A40C-2E1359AC1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15CDF-A38B-45BC-862C-517F83045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AA81-FCC1-4F3E-9CE2-C892A0ED7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348A7-6BD1-4E5C-B854-F139B5A21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7B161-F9EA-407B-A45B-2A7F146F3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32588" y="115888"/>
            <a:ext cx="2160587" cy="654685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5" y="115888"/>
            <a:ext cx="6329363" cy="654685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0CD70-8A7E-449A-AFA3-9F3FADA6F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5706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25706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A9F9B-0308-4EAD-BF5A-93DCBCD4D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62AA0-C55C-4944-A417-E8424D0C2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3A442-29CC-41B3-AA99-6250CC94A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6007A-2ED0-4F76-B58E-6697ABD1A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C9E95-93A9-4E65-88F8-B43AEDAFC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FCFDB-9E95-4E84-83E7-3B9E789AA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6D8B7-9B35-4A7E-A40A-2B2AFE07E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61988" y="228600"/>
            <a:ext cx="8329612" cy="579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599E6-2091-4015-B1C4-F18C88AA4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10666-F0D1-4F8D-BB02-80E3221DF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06F2-1A2F-4C73-AAE8-5BA96778C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F1423-293A-4264-86E9-A9D655C74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3657600"/>
            <a:ext cx="6248400" cy="114300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648200"/>
            <a:ext cx="6248400" cy="762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rgbClr val="B2B2B2"/>
                </a:solidFill>
              </a:defRPr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564E-A4C7-4703-AB4A-6F28315B8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C7FFE-86F2-4D76-9E5B-017C3A398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3592B-7A70-4573-96FD-EEB9985D0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55775" y="1447800"/>
            <a:ext cx="354171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9888" y="1447800"/>
            <a:ext cx="3541712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F2818-3B6C-4328-9E47-38979AA0D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A6EA3-21A8-49E7-A1CB-F2D49A5DF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BF2A-99AF-43B8-AC95-9806F88A3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378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66CFA-E42D-427F-9165-2E6E8CB83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9672F-98BA-461A-BBED-8CE09A6CA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DCB5D-3ED8-4227-AA7A-1770626E5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9940D-8079-4285-9D4C-0C891C5E2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C320A-4670-4FB1-BB8D-F89EB2FBC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28600"/>
            <a:ext cx="1809750" cy="6324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52600" y="228600"/>
            <a:ext cx="5276850" cy="63246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D72DA-1451-434D-BE8A-87CD6954C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303104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303105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latin typeface="Arial" charset="0"/>
                    </a:endParaRPr>
                  </a:p>
                </p:txBody>
              </p:sp>
              <p:sp>
                <p:nvSpPr>
                  <p:cNvPr id="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latin typeface="Arial" charset="0"/>
                    </a:endParaRPr>
                  </a:p>
                </p:txBody>
              </p:sp>
              <p:sp>
                <p:nvSpPr>
                  <p:cNvPr id="52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latin typeface="Arial" charset="0"/>
                    </a:endParaRPr>
                  </a:p>
                </p:txBody>
              </p:sp>
              <p:sp>
                <p:nvSpPr>
                  <p:cNvPr id="53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latin typeface="Arial" charset="0"/>
                    </a:endParaRPr>
                  </a:p>
                </p:txBody>
              </p:sp>
            </p:grp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7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  <p:sp>
              <p:nvSpPr>
                <p:cNvPr id="49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03108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39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199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0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1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2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/>
                  <a:ahLst/>
                  <a:cxnLst>
                    <a:cxn ang="0">
                      <a:pos x="212" y="204"/>
                    </a:cxn>
                    <a:cxn ang="0">
                      <a:pos x="194" y="158"/>
                    </a:cxn>
                    <a:cxn ang="0">
                      <a:pos x="188" y="111"/>
                    </a:cxn>
                    <a:cxn ang="0">
                      <a:pos x="183" y="72"/>
                    </a:cxn>
                    <a:cxn ang="0">
                      <a:pos x="178" y="52"/>
                    </a:cxn>
                    <a:cxn ang="0">
                      <a:pos x="169" y="37"/>
                    </a:cxn>
                    <a:cxn ang="0">
                      <a:pos x="157" y="24"/>
                    </a:cxn>
                    <a:cxn ang="0">
                      <a:pos x="143" y="13"/>
                    </a:cxn>
                    <a:cxn ang="0">
                      <a:pos x="124" y="5"/>
                    </a:cxn>
                    <a:cxn ang="0">
                      <a:pos x="100" y="0"/>
                    </a:cxn>
                    <a:cxn ang="0">
                      <a:pos x="76" y="0"/>
                    </a:cxn>
                    <a:cxn ang="0">
                      <a:pos x="54" y="7"/>
                    </a:cxn>
                    <a:cxn ang="0">
                      <a:pos x="35" y="16"/>
                    </a:cxn>
                    <a:cxn ang="0">
                      <a:pos x="18" y="31"/>
                    </a:cxn>
                    <a:cxn ang="0">
                      <a:pos x="5" y="51"/>
                    </a:cxn>
                    <a:cxn ang="0">
                      <a:pos x="0" y="73"/>
                    </a:cxn>
                    <a:cxn ang="0">
                      <a:pos x="3" y="72"/>
                    </a:cxn>
                    <a:cxn ang="0">
                      <a:pos x="15" y="64"/>
                    </a:cxn>
                    <a:cxn ang="0">
                      <a:pos x="35" y="58"/>
                    </a:cxn>
                    <a:cxn ang="0">
                      <a:pos x="56" y="57"/>
                    </a:cxn>
                    <a:cxn ang="0">
                      <a:pos x="74" y="63"/>
                    </a:cxn>
                    <a:cxn ang="0">
                      <a:pos x="87" y="73"/>
                    </a:cxn>
                    <a:cxn ang="0">
                      <a:pos x="93" y="85"/>
                    </a:cxn>
                    <a:cxn ang="0">
                      <a:pos x="96" y="102"/>
                    </a:cxn>
                    <a:cxn ang="0">
                      <a:pos x="100" y="124"/>
                    </a:cxn>
                    <a:cxn ang="0">
                      <a:pos x="106" y="147"/>
                    </a:cxn>
                    <a:cxn ang="0">
                      <a:pos x="116" y="168"/>
                    </a:cxn>
                    <a:cxn ang="0">
                      <a:pos x="131" y="190"/>
                    </a:cxn>
                    <a:cxn ang="0">
                      <a:pos x="150" y="207"/>
                    </a:cxn>
                    <a:cxn ang="0">
                      <a:pos x="172" y="219"/>
                    </a:cxn>
                    <a:cxn ang="0">
                      <a:pos x="194" y="226"/>
                    </a:cxn>
                    <a:cxn ang="0">
                      <a:pos x="220" y="229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3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/>
                  <a:ahLst/>
                  <a:cxnLst>
                    <a:cxn ang="0">
                      <a:pos x="7" y="204"/>
                    </a:cxn>
                    <a:cxn ang="0">
                      <a:pos x="25" y="158"/>
                    </a:cxn>
                    <a:cxn ang="0">
                      <a:pos x="31" y="111"/>
                    </a:cxn>
                    <a:cxn ang="0">
                      <a:pos x="36" y="72"/>
                    </a:cxn>
                    <a:cxn ang="0">
                      <a:pos x="41" y="52"/>
                    </a:cxn>
                    <a:cxn ang="0">
                      <a:pos x="50" y="37"/>
                    </a:cxn>
                    <a:cxn ang="0">
                      <a:pos x="62" y="24"/>
                    </a:cxn>
                    <a:cxn ang="0">
                      <a:pos x="77" y="13"/>
                    </a:cxn>
                    <a:cxn ang="0">
                      <a:pos x="96" y="5"/>
                    </a:cxn>
                    <a:cxn ang="0">
                      <a:pos x="120" y="0"/>
                    </a:cxn>
                    <a:cxn ang="0">
                      <a:pos x="143" y="0"/>
                    </a:cxn>
                    <a:cxn ang="0">
                      <a:pos x="165" y="7"/>
                    </a:cxn>
                    <a:cxn ang="0">
                      <a:pos x="184" y="16"/>
                    </a:cxn>
                    <a:cxn ang="0">
                      <a:pos x="201" y="31"/>
                    </a:cxn>
                    <a:cxn ang="0">
                      <a:pos x="215" y="51"/>
                    </a:cxn>
                    <a:cxn ang="0">
                      <a:pos x="221" y="73"/>
                    </a:cxn>
                    <a:cxn ang="0">
                      <a:pos x="217" y="72"/>
                    </a:cxn>
                    <a:cxn ang="0">
                      <a:pos x="205" y="64"/>
                    </a:cxn>
                    <a:cxn ang="0">
                      <a:pos x="184" y="58"/>
                    </a:cxn>
                    <a:cxn ang="0">
                      <a:pos x="164" y="57"/>
                    </a:cxn>
                    <a:cxn ang="0">
                      <a:pos x="145" y="63"/>
                    </a:cxn>
                    <a:cxn ang="0">
                      <a:pos x="132" y="73"/>
                    </a:cxn>
                    <a:cxn ang="0">
                      <a:pos x="127" y="85"/>
                    </a:cxn>
                    <a:cxn ang="0">
                      <a:pos x="123" y="102"/>
                    </a:cxn>
                    <a:cxn ang="0">
                      <a:pos x="120" y="124"/>
                    </a:cxn>
                    <a:cxn ang="0">
                      <a:pos x="113" y="147"/>
                    </a:cxn>
                    <a:cxn ang="0">
                      <a:pos x="104" y="168"/>
                    </a:cxn>
                    <a:cxn ang="0">
                      <a:pos x="89" y="190"/>
                    </a:cxn>
                    <a:cxn ang="0">
                      <a:pos x="69" y="207"/>
                    </a:cxn>
                    <a:cxn ang="0">
                      <a:pos x="47" y="219"/>
                    </a:cxn>
                    <a:cxn ang="0">
                      <a:pos x="25" y="226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4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ru-RU" sz="24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031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5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" name="Rectangle 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" name="Rectangle 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CB0FD-A4B8-4686-9287-CBD9B9014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C3B2-A938-48CD-B592-CD9AD8E9D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C93D1-AA10-432E-BD8B-9D3442C84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6C7EB-B82A-4959-87E8-BE8D7252E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96B9E-E3A1-43D4-9E3A-C5AE5EE80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C56FF-52C5-48D3-93B1-8267271A2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55D76-B513-49D4-A2A9-D037A489E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189EC-C47D-4E16-93C4-F467489A6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9CC3A-F9B5-491E-AC14-A3C8D7490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E79F8-ACB2-424E-B1EF-36F733A48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3D2BA-CD7C-4AA5-9817-4C76C630E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B64CF-813B-47BD-92FD-25FD17FC6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3112B-1C34-4270-9029-9538F950D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AB8F6-F51F-402D-A096-D0FBEF46D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1824"/>
              <a:ext cx="5774" cy="251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18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47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82" y="838"/>
              <a:ext cx="5590" cy="891"/>
              <a:chOff x="82" y="838"/>
              <a:chExt cx="5590" cy="891"/>
            </a:xfrm>
          </p:grpSpPr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134" y="838"/>
                <a:ext cx="5538" cy="850"/>
                <a:chOff x="134" y="838"/>
                <a:chExt cx="5538" cy="850"/>
              </a:xfrm>
            </p:grpSpPr>
            <p:sp>
              <p:nvSpPr>
                <p:cNvPr id="29" name="Freeform 13"/>
                <p:cNvSpPr>
                  <a:spLocks/>
                </p:cNvSpPr>
                <p:nvPr/>
              </p:nvSpPr>
              <p:spPr bwMode="auto">
                <a:xfrm>
                  <a:off x="5269" y="1550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0" name="Freeform 14"/>
                <p:cNvSpPr>
                  <a:spLocks/>
                </p:cNvSpPr>
                <p:nvPr/>
              </p:nvSpPr>
              <p:spPr bwMode="auto">
                <a:xfrm>
                  <a:off x="5265" y="1562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1" name="Freeform 15"/>
                <p:cNvSpPr>
                  <a:spLocks/>
                </p:cNvSpPr>
                <p:nvPr/>
              </p:nvSpPr>
              <p:spPr bwMode="auto">
                <a:xfrm>
                  <a:off x="475" y="1541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2" name="Freeform 16"/>
                <p:cNvSpPr>
                  <a:spLocks/>
                </p:cNvSpPr>
                <p:nvPr/>
              </p:nvSpPr>
              <p:spPr bwMode="auto">
                <a:xfrm>
                  <a:off x="547" y="1554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87" y="68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9"/>
                    </a:cxn>
                    <a:cxn ang="0">
                      <a:pos x="9" y="74"/>
                    </a:cxn>
                    <a:cxn ang="0">
                      <a:pos x="12" y="58"/>
                    </a:cxn>
                    <a:cxn ang="0">
                      <a:pos x="22" y="47"/>
                    </a:cxn>
                    <a:cxn ang="0">
                      <a:pos x="40" y="44"/>
                    </a:cxn>
                    <a:cxn ang="0">
                      <a:pos x="60" y="45"/>
                    </a:cxn>
                    <a:cxn ang="0">
                      <a:pos x="76" y="52"/>
                    </a:cxn>
                    <a:cxn ang="0">
                      <a:pos x="87" y="68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1125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4" name="Freeform 18"/>
                <p:cNvSpPr>
                  <a:spLocks/>
                </p:cNvSpPr>
                <p:nvPr/>
              </p:nvSpPr>
              <p:spPr bwMode="auto">
                <a:xfrm>
                  <a:off x="1408" y="838"/>
                  <a:ext cx="2967" cy="457"/>
                </a:xfrm>
                <a:custGeom>
                  <a:avLst/>
                  <a:gdLst/>
                  <a:ahLst/>
                  <a:cxnLst>
                    <a:cxn ang="0">
                      <a:pos x="0" y="122"/>
                    </a:cxn>
                    <a:cxn ang="0">
                      <a:pos x="207" y="78"/>
                    </a:cxn>
                    <a:cxn ang="0">
                      <a:pos x="442" y="48"/>
                    </a:cxn>
                    <a:cxn ang="0">
                      <a:pos x="640" y="32"/>
                    </a:cxn>
                    <a:cxn ang="0">
                      <a:pos x="897" y="16"/>
                    </a:cxn>
                    <a:cxn ang="0">
                      <a:pos x="1215" y="2"/>
                    </a:cxn>
                    <a:cxn ang="0">
                      <a:pos x="1392" y="0"/>
                    </a:cxn>
                    <a:cxn ang="0">
                      <a:pos x="1710" y="0"/>
                    </a:cxn>
                    <a:cxn ang="0">
                      <a:pos x="1997" y="10"/>
                    </a:cxn>
                    <a:cxn ang="0">
                      <a:pos x="2258" y="21"/>
                    </a:cxn>
                    <a:cxn ang="0">
                      <a:pos x="2493" y="38"/>
                    </a:cxn>
                    <a:cxn ang="0">
                      <a:pos x="2674" y="54"/>
                    </a:cxn>
                    <a:cxn ang="0">
                      <a:pos x="2828" y="73"/>
                    </a:cxn>
                    <a:cxn ang="0">
                      <a:pos x="2966" y="92"/>
                    </a:cxn>
                    <a:cxn ang="0">
                      <a:pos x="2966" y="456"/>
                    </a:cxn>
                    <a:cxn ang="0">
                      <a:pos x="2833" y="434"/>
                    </a:cxn>
                    <a:cxn ang="0">
                      <a:pos x="2563" y="399"/>
                    </a:cxn>
                    <a:cxn ang="0">
                      <a:pos x="2382" y="382"/>
                    </a:cxn>
                    <a:cxn ang="0">
                      <a:pos x="2134" y="366"/>
                    </a:cxn>
                    <a:cxn ang="0">
                      <a:pos x="1944" y="358"/>
                    </a:cxn>
                    <a:cxn ang="0">
                      <a:pos x="1746" y="350"/>
                    </a:cxn>
                    <a:cxn ang="0">
                      <a:pos x="1529" y="350"/>
                    </a:cxn>
                    <a:cxn ang="0">
                      <a:pos x="1295" y="350"/>
                    </a:cxn>
                    <a:cxn ang="0">
                      <a:pos x="1047" y="355"/>
                    </a:cxn>
                    <a:cxn ang="0">
                      <a:pos x="853" y="363"/>
                    </a:cxn>
                    <a:cxn ang="0">
                      <a:pos x="654" y="374"/>
                    </a:cxn>
                    <a:cxn ang="0">
                      <a:pos x="468" y="388"/>
                    </a:cxn>
                    <a:cxn ang="0">
                      <a:pos x="296" y="404"/>
                    </a:cxn>
                    <a:cxn ang="0">
                      <a:pos x="150" y="423"/>
                    </a:cxn>
                    <a:cxn ang="0">
                      <a:pos x="13" y="445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5" name="Freeform 19"/>
                <p:cNvSpPr>
                  <a:spLocks/>
                </p:cNvSpPr>
                <p:nvPr/>
              </p:nvSpPr>
              <p:spPr bwMode="auto">
                <a:xfrm>
                  <a:off x="607" y="934"/>
                  <a:ext cx="823" cy="431"/>
                </a:xfrm>
                <a:custGeom>
                  <a:avLst/>
                  <a:gdLst/>
                  <a:ahLst/>
                  <a:cxnLst>
                    <a:cxn ang="0">
                      <a:pos x="815" y="27"/>
                    </a:cxn>
                    <a:cxn ang="0">
                      <a:pos x="822" y="350"/>
                    </a:cxn>
                    <a:cxn ang="0">
                      <a:pos x="746" y="382"/>
                    </a:cxn>
                    <a:cxn ang="0">
                      <a:pos x="676" y="404"/>
                    </a:cxn>
                    <a:cxn ang="0">
                      <a:pos x="619" y="415"/>
                    </a:cxn>
                    <a:cxn ang="0">
                      <a:pos x="571" y="421"/>
                    </a:cxn>
                    <a:cxn ang="0">
                      <a:pos x="517" y="427"/>
                    </a:cxn>
                    <a:cxn ang="0">
                      <a:pos x="427" y="430"/>
                    </a:cxn>
                    <a:cxn ang="0">
                      <a:pos x="344" y="423"/>
                    </a:cxn>
                    <a:cxn ang="0">
                      <a:pos x="259" y="410"/>
                    </a:cxn>
                    <a:cxn ang="0">
                      <a:pos x="177" y="388"/>
                    </a:cxn>
                    <a:cxn ang="0">
                      <a:pos x="105" y="358"/>
                    </a:cxn>
                    <a:cxn ang="0">
                      <a:pos x="41" y="325"/>
                    </a:cxn>
                    <a:cxn ang="0">
                      <a:pos x="0" y="294"/>
                    </a:cxn>
                    <a:cxn ang="0">
                      <a:pos x="0" y="0"/>
                    </a:cxn>
                    <a:cxn ang="0">
                      <a:pos x="46" y="25"/>
                    </a:cxn>
                    <a:cxn ang="0">
                      <a:pos x="105" y="47"/>
                    </a:cxn>
                    <a:cxn ang="0">
                      <a:pos x="175" y="66"/>
                    </a:cxn>
                    <a:cxn ang="0">
                      <a:pos x="244" y="81"/>
                    </a:cxn>
                    <a:cxn ang="0">
                      <a:pos x="314" y="89"/>
                    </a:cxn>
                    <a:cxn ang="0">
                      <a:pos x="361" y="93"/>
                    </a:cxn>
                    <a:cxn ang="0">
                      <a:pos x="401" y="95"/>
                    </a:cxn>
                    <a:cxn ang="0">
                      <a:pos x="471" y="95"/>
                    </a:cxn>
                    <a:cxn ang="0">
                      <a:pos x="515" y="92"/>
                    </a:cxn>
                    <a:cxn ang="0">
                      <a:pos x="555" y="87"/>
                    </a:cxn>
                    <a:cxn ang="0">
                      <a:pos x="600" y="84"/>
                    </a:cxn>
                    <a:cxn ang="0">
                      <a:pos x="640" y="76"/>
                    </a:cxn>
                    <a:cxn ang="0">
                      <a:pos x="689" y="67"/>
                    </a:cxn>
                    <a:cxn ang="0">
                      <a:pos x="733" y="55"/>
                    </a:cxn>
                    <a:cxn ang="0">
                      <a:pos x="777" y="41"/>
                    </a:cxn>
                    <a:cxn ang="0">
                      <a:pos x="815" y="27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6" name="Freeform 20"/>
                <p:cNvSpPr>
                  <a:spLocks/>
                </p:cNvSpPr>
                <p:nvPr/>
              </p:nvSpPr>
              <p:spPr bwMode="auto">
                <a:xfrm>
                  <a:off x="154" y="1349"/>
                  <a:ext cx="551" cy="339"/>
                </a:xfrm>
                <a:custGeom>
                  <a:avLst/>
                  <a:gdLst/>
                  <a:ahLst/>
                  <a:cxnLst>
                    <a:cxn ang="0">
                      <a:pos x="16" y="53"/>
                    </a:cxn>
                    <a:cxn ang="0">
                      <a:pos x="0" y="122"/>
                    </a:cxn>
                    <a:cxn ang="0">
                      <a:pos x="10" y="146"/>
                    </a:cxn>
                    <a:cxn ang="0">
                      <a:pos x="33" y="183"/>
                    </a:cxn>
                    <a:cxn ang="0">
                      <a:pos x="57" y="216"/>
                    </a:cxn>
                    <a:cxn ang="0">
                      <a:pos x="85" y="244"/>
                    </a:cxn>
                    <a:cxn ang="0">
                      <a:pos x="120" y="271"/>
                    </a:cxn>
                    <a:cxn ang="0">
                      <a:pos x="153" y="290"/>
                    </a:cxn>
                    <a:cxn ang="0">
                      <a:pos x="189" y="308"/>
                    </a:cxn>
                    <a:cxn ang="0">
                      <a:pos x="235" y="324"/>
                    </a:cxn>
                    <a:cxn ang="0">
                      <a:pos x="270" y="332"/>
                    </a:cxn>
                    <a:cxn ang="0">
                      <a:pos x="312" y="338"/>
                    </a:cxn>
                    <a:cxn ang="0">
                      <a:pos x="351" y="338"/>
                    </a:cxn>
                    <a:cxn ang="0">
                      <a:pos x="393" y="333"/>
                    </a:cxn>
                    <a:cxn ang="0">
                      <a:pos x="436" y="321"/>
                    </a:cxn>
                    <a:cxn ang="0">
                      <a:pos x="475" y="302"/>
                    </a:cxn>
                    <a:cxn ang="0">
                      <a:pos x="498" y="286"/>
                    </a:cxn>
                    <a:cxn ang="0">
                      <a:pos x="526" y="262"/>
                    </a:cxn>
                    <a:cxn ang="0">
                      <a:pos x="541" y="243"/>
                    </a:cxn>
                    <a:cxn ang="0">
                      <a:pos x="550" y="226"/>
                    </a:cxn>
                    <a:cxn ang="0">
                      <a:pos x="550" y="208"/>
                    </a:cxn>
                    <a:cxn ang="0">
                      <a:pos x="544" y="187"/>
                    </a:cxn>
                    <a:cxn ang="0">
                      <a:pos x="532" y="170"/>
                    </a:cxn>
                    <a:cxn ang="0">
                      <a:pos x="523" y="135"/>
                    </a:cxn>
                    <a:cxn ang="0">
                      <a:pos x="519" y="116"/>
                    </a:cxn>
                    <a:cxn ang="0">
                      <a:pos x="267" y="132"/>
                    </a:cxn>
                    <a:cxn ang="0">
                      <a:pos x="234" y="126"/>
                    </a:cxn>
                    <a:cxn ang="0">
                      <a:pos x="193" y="113"/>
                    </a:cxn>
                    <a:cxn ang="0">
                      <a:pos x="162" y="97"/>
                    </a:cxn>
                    <a:cxn ang="0">
                      <a:pos x="129" y="77"/>
                    </a:cxn>
                    <a:cxn ang="0">
                      <a:pos x="97" y="48"/>
                    </a:cxn>
                    <a:cxn ang="0">
                      <a:pos x="78" y="24"/>
                    </a:cxn>
                    <a:cxn ang="0">
                      <a:pos x="60" y="0"/>
                    </a:cxn>
                    <a:cxn ang="0">
                      <a:pos x="16" y="53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7" name="Freeform 21"/>
                <p:cNvSpPr>
                  <a:spLocks/>
                </p:cNvSpPr>
                <p:nvPr/>
              </p:nvSpPr>
              <p:spPr bwMode="auto">
                <a:xfrm>
                  <a:off x="134" y="935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74" y="294"/>
                    </a:cxn>
                    <a:cxn ang="0">
                      <a:pos x="446" y="291"/>
                    </a:cxn>
                    <a:cxn ang="0">
                      <a:pos x="411" y="293"/>
                    </a:cxn>
                    <a:cxn ang="0">
                      <a:pos x="353" y="299"/>
                    </a:cxn>
                    <a:cxn ang="0">
                      <a:pos x="296" y="310"/>
                    </a:cxn>
                    <a:cxn ang="0">
                      <a:pos x="243" y="323"/>
                    </a:cxn>
                    <a:cxn ang="0">
                      <a:pos x="200" y="339"/>
                    </a:cxn>
                    <a:cxn ang="0">
                      <a:pos x="149" y="364"/>
                    </a:cxn>
                    <a:cxn ang="0">
                      <a:pos x="110" y="390"/>
                    </a:cxn>
                    <a:cxn ang="0">
                      <a:pos x="81" y="415"/>
                    </a:cxn>
                    <a:cxn ang="0">
                      <a:pos x="60" y="439"/>
                    </a:cxn>
                    <a:cxn ang="0">
                      <a:pos x="47" y="461"/>
                    </a:cxn>
                    <a:cxn ang="0">
                      <a:pos x="35" y="488"/>
                    </a:cxn>
                    <a:cxn ang="0">
                      <a:pos x="30" y="513"/>
                    </a:cxn>
                    <a:cxn ang="0">
                      <a:pos x="23" y="551"/>
                    </a:cxn>
                    <a:cxn ang="0">
                      <a:pos x="17" y="518"/>
                    </a:cxn>
                    <a:cxn ang="0">
                      <a:pos x="8" y="481"/>
                    </a:cxn>
                    <a:cxn ang="0">
                      <a:pos x="5" y="453"/>
                    </a:cxn>
                    <a:cxn ang="0">
                      <a:pos x="0" y="420"/>
                    </a:cxn>
                    <a:cxn ang="0">
                      <a:pos x="2" y="393"/>
                    </a:cxn>
                    <a:cxn ang="0">
                      <a:pos x="8" y="361"/>
                    </a:cxn>
                    <a:cxn ang="0">
                      <a:pos x="15" y="317"/>
                    </a:cxn>
                    <a:cxn ang="0">
                      <a:pos x="30" y="279"/>
                    </a:cxn>
                    <a:cxn ang="0">
                      <a:pos x="50" y="238"/>
                    </a:cxn>
                    <a:cxn ang="0">
                      <a:pos x="75" y="196"/>
                    </a:cxn>
                    <a:cxn ang="0">
                      <a:pos x="111" y="152"/>
                    </a:cxn>
                    <a:cxn ang="0">
                      <a:pos x="152" y="116"/>
                    </a:cxn>
                    <a:cxn ang="0">
                      <a:pos x="188" y="87"/>
                    </a:cxn>
                    <a:cxn ang="0">
                      <a:pos x="233" y="60"/>
                    </a:cxn>
                    <a:cxn ang="0">
                      <a:pos x="279" y="40"/>
                    </a:cxn>
                    <a:cxn ang="0">
                      <a:pos x="333" y="21"/>
                    </a:cxn>
                    <a:cxn ang="0">
                      <a:pos x="380" y="10"/>
                    </a:cxn>
                    <a:cxn ang="0">
                      <a:pos x="435" y="3"/>
                    </a:cxn>
                    <a:cxn ang="0">
                      <a:pos x="474" y="0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8" name="Freeform 22"/>
                <p:cNvSpPr>
                  <a:spLocks/>
                </p:cNvSpPr>
                <p:nvPr/>
              </p:nvSpPr>
              <p:spPr bwMode="auto">
                <a:xfrm>
                  <a:off x="422" y="1503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9" name="Freeform 23"/>
                <p:cNvSpPr>
                  <a:spLocks/>
                </p:cNvSpPr>
                <p:nvPr/>
              </p:nvSpPr>
              <p:spPr bwMode="auto">
                <a:xfrm>
                  <a:off x="494" y="1516"/>
                  <a:ext cx="88" cy="74"/>
                </a:xfrm>
                <a:custGeom>
                  <a:avLst/>
                  <a:gdLst/>
                  <a:ahLst/>
                  <a:cxnLst>
                    <a:cxn ang="0">
                      <a:pos x="87" y="67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8"/>
                    </a:cxn>
                    <a:cxn ang="0">
                      <a:pos x="9" y="73"/>
                    </a:cxn>
                    <a:cxn ang="0">
                      <a:pos x="12" y="57"/>
                    </a:cxn>
                    <a:cxn ang="0">
                      <a:pos x="22" y="47"/>
                    </a:cxn>
                    <a:cxn ang="0">
                      <a:pos x="40" y="43"/>
                    </a:cxn>
                    <a:cxn ang="0">
                      <a:pos x="60" y="44"/>
                    </a:cxn>
                    <a:cxn ang="0">
                      <a:pos x="76" y="51"/>
                    </a:cxn>
                    <a:cxn ang="0">
                      <a:pos x="87" y="67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0" name="Freeform 24"/>
                <p:cNvSpPr>
                  <a:spLocks/>
                </p:cNvSpPr>
                <p:nvPr/>
              </p:nvSpPr>
              <p:spPr bwMode="auto">
                <a:xfrm>
                  <a:off x="386" y="1295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317" y="275"/>
                    </a:cxn>
                    <a:cxn ang="0">
                      <a:pos x="315" y="254"/>
                    </a:cxn>
                    <a:cxn ang="0">
                      <a:pos x="306" y="235"/>
                    </a:cxn>
                    <a:cxn ang="0">
                      <a:pos x="299" y="219"/>
                    </a:cxn>
                    <a:cxn ang="0">
                      <a:pos x="294" y="194"/>
                    </a:cxn>
                    <a:cxn ang="0">
                      <a:pos x="288" y="161"/>
                    </a:cxn>
                    <a:cxn ang="0">
                      <a:pos x="284" y="126"/>
                    </a:cxn>
                    <a:cxn ang="0">
                      <a:pos x="281" y="94"/>
                    </a:cxn>
                    <a:cxn ang="0">
                      <a:pos x="279" y="67"/>
                    </a:cxn>
                    <a:cxn ang="0">
                      <a:pos x="278" y="43"/>
                    </a:cxn>
                    <a:cxn ang="0">
                      <a:pos x="270" y="29"/>
                    </a:cxn>
                    <a:cxn ang="0">
                      <a:pos x="255" y="16"/>
                    </a:cxn>
                    <a:cxn ang="0">
                      <a:pos x="240" y="9"/>
                    </a:cxn>
                    <a:cxn ang="0">
                      <a:pos x="216" y="2"/>
                    </a:cxn>
                    <a:cxn ang="0">
                      <a:pos x="189" y="0"/>
                    </a:cxn>
                    <a:cxn ang="0">
                      <a:pos x="147" y="0"/>
                    </a:cxn>
                    <a:cxn ang="0">
                      <a:pos x="110" y="2"/>
                    </a:cxn>
                    <a:cxn ang="0">
                      <a:pos x="74" y="9"/>
                    </a:cxn>
                    <a:cxn ang="0">
                      <a:pos x="41" y="21"/>
                    </a:cxn>
                    <a:cxn ang="0">
                      <a:pos x="20" y="35"/>
                    </a:cxn>
                    <a:cxn ang="0">
                      <a:pos x="8" y="47"/>
                    </a:cxn>
                    <a:cxn ang="0">
                      <a:pos x="0" y="61"/>
                    </a:cxn>
                    <a:cxn ang="0">
                      <a:pos x="2" y="75"/>
                    </a:cxn>
                    <a:cxn ang="0">
                      <a:pos x="5" y="89"/>
                    </a:cxn>
                    <a:cxn ang="0">
                      <a:pos x="15" y="104"/>
                    </a:cxn>
                    <a:cxn ang="0">
                      <a:pos x="23" y="123"/>
                    </a:cxn>
                    <a:cxn ang="0">
                      <a:pos x="27" y="149"/>
                    </a:cxn>
                    <a:cxn ang="0">
                      <a:pos x="30" y="176"/>
                    </a:cxn>
                    <a:cxn ang="0">
                      <a:pos x="35" y="200"/>
                    </a:cxn>
                    <a:cxn ang="0">
                      <a:pos x="36" y="235"/>
                    </a:cxn>
                    <a:cxn ang="0">
                      <a:pos x="38" y="265"/>
                    </a:cxn>
                    <a:cxn ang="0">
                      <a:pos x="38" y="285"/>
                    </a:cxn>
                    <a:cxn ang="0">
                      <a:pos x="48" y="260"/>
                    </a:cxn>
                    <a:cxn ang="0">
                      <a:pos x="68" y="248"/>
                    </a:cxn>
                    <a:cxn ang="0">
                      <a:pos x="86" y="241"/>
                    </a:cxn>
                    <a:cxn ang="0">
                      <a:pos x="108" y="236"/>
                    </a:cxn>
                    <a:cxn ang="0">
                      <a:pos x="143" y="229"/>
                    </a:cxn>
                    <a:cxn ang="0">
                      <a:pos x="177" y="228"/>
                    </a:cxn>
                    <a:cxn ang="0">
                      <a:pos x="197" y="228"/>
                    </a:cxn>
                    <a:cxn ang="0">
                      <a:pos x="228" y="230"/>
                    </a:cxn>
                    <a:cxn ang="0">
                      <a:pos x="264" y="237"/>
                    </a:cxn>
                    <a:cxn ang="0">
                      <a:pos x="287" y="246"/>
                    </a:cxn>
                    <a:cxn ang="0">
                      <a:pos x="302" y="255"/>
                    </a:cxn>
                    <a:cxn ang="0">
                      <a:pos x="318" y="268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1" name="Freeform 25"/>
                <p:cNvSpPr>
                  <a:spLocks/>
                </p:cNvSpPr>
                <p:nvPr/>
              </p:nvSpPr>
              <p:spPr bwMode="auto">
                <a:xfrm>
                  <a:off x="5101" y="1353"/>
                  <a:ext cx="551" cy="335"/>
                </a:xfrm>
                <a:custGeom>
                  <a:avLst/>
                  <a:gdLst/>
                  <a:ahLst/>
                  <a:cxnLst>
                    <a:cxn ang="0">
                      <a:pos x="534" y="48"/>
                    </a:cxn>
                    <a:cxn ang="0">
                      <a:pos x="550" y="117"/>
                    </a:cxn>
                    <a:cxn ang="0">
                      <a:pos x="540" y="142"/>
                    </a:cxn>
                    <a:cxn ang="0">
                      <a:pos x="517" y="179"/>
                    </a:cxn>
                    <a:cxn ang="0">
                      <a:pos x="493" y="212"/>
                    </a:cxn>
                    <a:cxn ang="0">
                      <a:pos x="465" y="239"/>
                    </a:cxn>
                    <a:cxn ang="0">
                      <a:pos x="430" y="267"/>
                    </a:cxn>
                    <a:cxn ang="0">
                      <a:pos x="397" y="286"/>
                    </a:cxn>
                    <a:cxn ang="0">
                      <a:pos x="361" y="304"/>
                    </a:cxn>
                    <a:cxn ang="0">
                      <a:pos x="315" y="320"/>
                    </a:cxn>
                    <a:cxn ang="0">
                      <a:pos x="280" y="328"/>
                    </a:cxn>
                    <a:cxn ang="0">
                      <a:pos x="238" y="334"/>
                    </a:cxn>
                    <a:cxn ang="0">
                      <a:pos x="199" y="334"/>
                    </a:cxn>
                    <a:cxn ang="0">
                      <a:pos x="157" y="329"/>
                    </a:cxn>
                    <a:cxn ang="0">
                      <a:pos x="114" y="317"/>
                    </a:cxn>
                    <a:cxn ang="0">
                      <a:pos x="75" y="298"/>
                    </a:cxn>
                    <a:cxn ang="0">
                      <a:pos x="52" y="282"/>
                    </a:cxn>
                    <a:cxn ang="0">
                      <a:pos x="24" y="258"/>
                    </a:cxn>
                    <a:cxn ang="0">
                      <a:pos x="9" y="238"/>
                    </a:cxn>
                    <a:cxn ang="0">
                      <a:pos x="0" y="222"/>
                    </a:cxn>
                    <a:cxn ang="0">
                      <a:pos x="0" y="204"/>
                    </a:cxn>
                    <a:cxn ang="0">
                      <a:pos x="6" y="182"/>
                    </a:cxn>
                    <a:cxn ang="0">
                      <a:pos x="18" y="166"/>
                    </a:cxn>
                    <a:cxn ang="0">
                      <a:pos x="27" y="131"/>
                    </a:cxn>
                    <a:cxn ang="0">
                      <a:pos x="31" y="112"/>
                    </a:cxn>
                    <a:cxn ang="0">
                      <a:pos x="283" y="128"/>
                    </a:cxn>
                    <a:cxn ang="0">
                      <a:pos x="316" y="122"/>
                    </a:cxn>
                    <a:cxn ang="0">
                      <a:pos x="357" y="109"/>
                    </a:cxn>
                    <a:cxn ang="0">
                      <a:pos x="388" y="93"/>
                    </a:cxn>
                    <a:cxn ang="0">
                      <a:pos x="421" y="73"/>
                    </a:cxn>
                    <a:cxn ang="0">
                      <a:pos x="453" y="44"/>
                    </a:cxn>
                    <a:cxn ang="0">
                      <a:pos x="472" y="19"/>
                    </a:cxn>
                    <a:cxn ang="0">
                      <a:pos x="486" y="0"/>
                    </a:cxn>
                    <a:cxn ang="0">
                      <a:pos x="534" y="48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2" name="Freeform 26"/>
                <p:cNvSpPr>
                  <a:spLocks/>
                </p:cNvSpPr>
                <p:nvPr/>
              </p:nvSpPr>
              <p:spPr bwMode="auto">
                <a:xfrm>
                  <a:off x="5197" y="935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94"/>
                    </a:cxn>
                    <a:cxn ang="0">
                      <a:pos x="28" y="291"/>
                    </a:cxn>
                    <a:cxn ang="0">
                      <a:pos x="63" y="293"/>
                    </a:cxn>
                    <a:cxn ang="0">
                      <a:pos x="121" y="299"/>
                    </a:cxn>
                    <a:cxn ang="0">
                      <a:pos x="178" y="310"/>
                    </a:cxn>
                    <a:cxn ang="0">
                      <a:pos x="231" y="323"/>
                    </a:cxn>
                    <a:cxn ang="0">
                      <a:pos x="274" y="339"/>
                    </a:cxn>
                    <a:cxn ang="0">
                      <a:pos x="325" y="364"/>
                    </a:cxn>
                    <a:cxn ang="0">
                      <a:pos x="364" y="390"/>
                    </a:cxn>
                    <a:cxn ang="0">
                      <a:pos x="393" y="415"/>
                    </a:cxn>
                    <a:cxn ang="0">
                      <a:pos x="414" y="439"/>
                    </a:cxn>
                    <a:cxn ang="0">
                      <a:pos x="427" y="461"/>
                    </a:cxn>
                    <a:cxn ang="0">
                      <a:pos x="439" y="488"/>
                    </a:cxn>
                    <a:cxn ang="0">
                      <a:pos x="444" y="513"/>
                    </a:cxn>
                    <a:cxn ang="0">
                      <a:pos x="451" y="551"/>
                    </a:cxn>
                    <a:cxn ang="0">
                      <a:pos x="457" y="518"/>
                    </a:cxn>
                    <a:cxn ang="0">
                      <a:pos x="466" y="481"/>
                    </a:cxn>
                    <a:cxn ang="0">
                      <a:pos x="469" y="453"/>
                    </a:cxn>
                    <a:cxn ang="0">
                      <a:pos x="474" y="420"/>
                    </a:cxn>
                    <a:cxn ang="0">
                      <a:pos x="472" y="393"/>
                    </a:cxn>
                    <a:cxn ang="0">
                      <a:pos x="466" y="361"/>
                    </a:cxn>
                    <a:cxn ang="0">
                      <a:pos x="459" y="317"/>
                    </a:cxn>
                    <a:cxn ang="0">
                      <a:pos x="444" y="279"/>
                    </a:cxn>
                    <a:cxn ang="0">
                      <a:pos x="424" y="238"/>
                    </a:cxn>
                    <a:cxn ang="0">
                      <a:pos x="399" y="196"/>
                    </a:cxn>
                    <a:cxn ang="0">
                      <a:pos x="363" y="152"/>
                    </a:cxn>
                    <a:cxn ang="0">
                      <a:pos x="322" y="116"/>
                    </a:cxn>
                    <a:cxn ang="0">
                      <a:pos x="286" y="87"/>
                    </a:cxn>
                    <a:cxn ang="0">
                      <a:pos x="241" y="60"/>
                    </a:cxn>
                    <a:cxn ang="0">
                      <a:pos x="195" y="40"/>
                    </a:cxn>
                    <a:cxn ang="0">
                      <a:pos x="141" y="21"/>
                    </a:cxn>
                    <a:cxn ang="0">
                      <a:pos x="94" y="10"/>
                    </a:cxn>
                    <a:cxn ang="0">
                      <a:pos x="39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3" name="Freeform 27"/>
                <p:cNvSpPr>
                  <a:spLocks/>
                </p:cNvSpPr>
                <p:nvPr/>
              </p:nvSpPr>
              <p:spPr bwMode="auto">
                <a:xfrm>
                  <a:off x="5228" y="1503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4" name="Freeform 28"/>
                <p:cNvSpPr>
                  <a:spLocks/>
                </p:cNvSpPr>
                <p:nvPr/>
              </p:nvSpPr>
              <p:spPr bwMode="auto">
                <a:xfrm>
                  <a:off x="5224" y="1515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5" name="Freeform 29"/>
                <p:cNvSpPr>
                  <a:spLocks/>
                </p:cNvSpPr>
                <p:nvPr/>
              </p:nvSpPr>
              <p:spPr bwMode="auto">
                <a:xfrm>
                  <a:off x="5101" y="1295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1" y="275"/>
                    </a:cxn>
                    <a:cxn ang="0">
                      <a:pos x="3" y="254"/>
                    </a:cxn>
                    <a:cxn ang="0">
                      <a:pos x="12" y="235"/>
                    </a:cxn>
                    <a:cxn ang="0">
                      <a:pos x="19" y="219"/>
                    </a:cxn>
                    <a:cxn ang="0">
                      <a:pos x="24" y="194"/>
                    </a:cxn>
                    <a:cxn ang="0">
                      <a:pos x="30" y="161"/>
                    </a:cxn>
                    <a:cxn ang="0">
                      <a:pos x="34" y="126"/>
                    </a:cxn>
                    <a:cxn ang="0">
                      <a:pos x="37" y="94"/>
                    </a:cxn>
                    <a:cxn ang="0">
                      <a:pos x="39" y="67"/>
                    </a:cxn>
                    <a:cxn ang="0">
                      <a:pos x="40" y="43"/>
                    </a:cxn>
                    <a:cxn ang="0">
                      <a:pos x="48" y="29"/>
                    </a:cxn>
                    <a:cxn ang="0">
                      <a:pos x="63" y="16"/>
                    </a:cxn>
                    <a:cxn ang="0">
                      <a:pos x="78" y="9"/>
                    </a:cxn>
                    <a:cxn ang="0">
                      <a:pos x="102" y="2"/>
                    </a:cxn>
                    <a:cxn ang="0">
                      <a:pos x="129" y="0"/>
                    </a:cxn>
                    <a:cxn ang="0">
                      <a:pos x="171" y="0"/>
                    </a:cxn>
                    <a:cxn ang="0">
                      <a:pos x="208" y="2"/>
                    </a:cxn>
                    <a:cxn ang="0">
                      <a:pos x="244" y="9"/>
                    </a:cxn>
                    <a:cxn ang="0">
                      <a:pos x="277" y="21"/>
                    </a:cxn>
                    <a:cxn ang="0">
                      <a:pos x="298" y="35"/>
                    </a:cxn>
                    <a:cxn ang="0">
                      <a:pos x="310" y="47"/>
                    </a:cxn>
                    <a:cxn ang="0">
                      <a:pos x="318" y="61"/>
                    </a:cxn>
                    <a:cxn ang="0">
                      <a:pos x="316" y="75"/>
                    </a:cxn>
                    <a:cxn ang="0">
                      <a:pos x="313" y="89"/>
                    </a:cxn>
                    <a:cxn ang="0">
                      <a:pos x="303" y="104"/>
                    </a:cxn>
                    <a:cxn ang="0">
                      <a:pos x="295" y="123"/>
                    </a:cxn>
                    <a:cxn ang="0">
                      <a:pos x="291" y="149"/>
                    </a:cxn>
                    <a:cxn ang="0">
                      <a:pos x="288" y="176"/>
                    </a:cxn>
                    <a:cxn ang="0">
                      <a:pos x="283" y="200"/>
                    </a:cxn>
                    <a:cxn ang="0">
                      <a:pos x="282" y="235"/>
                    </a:cxn>
                    <a:cxn ang="0">
                      <a:pos x="280" y="265"/>
                    </a:cxn>
                    <a:cxn ang="0">
                      <a:pos x="280" y="285"/>
                    </a:cxn>
                    <a:cxn ang="0">
                      <a:pos x="270" y="260"/>
                    </a:cxn>
                    <a:cxn ang="0">
                      <a:pos x="250" y="248"/>
                    </a:cxn>
                    <a:cxn ang="0">
                      <a:pos x="232" y="241"/>
                    </a:cxn>
                    <a:cxn ang="0">
                      <a:pos x="210" y="236"/>
                    </a:cxn>
                    <a:cxn ang="0">
                      <a:pos x="175" y="229"/>
                    </a:cxn>
                    <a:cxn ang="0">
                      <a:pos x="141" y="228"/>
                    </a:cxn>
                    <a:cxn ang="0">
                      <a:pos x="121" y="228"/>
                    </a:cxn>
                    <a:cxn ang="0">
                      <a:pos x="90" y="230"/>
                    </a:cxn>
                    <a:cxn ang="0">
                      <a:pos x="54" y="237"/>
                    </a:cxn>
                    <a:cxn ang="0">
                      <a:pos x="31" y="246"/>
                    </a:cxn>
                    <a:cxn ang="0">
                      <a:pos x="16" y="255"/>
                    </a:cxn>
                    <a:cxn ang="0">
                      <a:pos x="0" y="268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46" name="Freeform 30"/>
                <p:cNvSpPr>
                  <a:spLocks/>
                </p:cNvSpPr>
                <p:nvPr/>
              </p:nvSpPr>
              <p:spPr bwMode="auto">
                <a:xfrm>
                  <a:off x="4371" y="935"/>
                  <a:ext cx="832" cy="4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56"/>
                    </a:cxn>
                    <a:cxn ang="0">
                      <a:pos x="84" y="374"/>
                    </a:cxn>
                    <a:cxn ang="0">
                      <a:pos x="153" y="393"/>
                    </a:cxn>
                    <a:cxn ang="0">
                      <a:pos x="210" y="404"/>
                    </a:cxn>
                    <a:cxn ang="0">
                      <a:pos x="258" y="410"/>
                    </a:cxn>
                    <a:cxn ang="0">
                      <a:pos x="312" y="416"/>
                    </a:cxn>
                    <a:cxn ang="0">
                      <a:pos x="402" y="419"/>
                    </a:cxn>
                    <a:cxn ang="0">
                      <a:pos x="485" y="412"/>
                    </a:cxn>
                    <a:cxn ang="0">
                      <a:pos x="570" y="399"/>
                    </a:cxn>
                    <a:cxn ang="0">
                      <a:pos x="652" y="377"/>
                    </a:cxn>
                    <a:cxn ang="0">
                      <a:pos x="724" y="347"/>
                    </a:cxn>
                    <a:cxn ang="0">
                      <a:pos x="784" y="306"/>
                    </a:cxn>
                    <a:cxn ang="0">
                      <a:pos x="829" y="291"/>
                    </a:cxn>
                    <a:cxn ang="0">
                      <a:pos x="831" y="2"/>
                    </a:cxn>
                    <a:cxn ang="0">
                      <a:pos x="786" y="9"/>
                    </a:cxn>
                    <a:cxn ang="0">
                      <a:pos x="726" y="29"/>
                    </a:cxn>
                    <a:cxn ang="0">
                      <a:pos x="654" y="55"/>
                    </a:cxn>
                    <a:cxn ang="0">
                      <a:pos x="585" y="70"/>
                    </a:cxn>
                    <a:cxn ang="0">
                      <a:pos x="515" y="78"/>
                    </a:cxn>
                    <a:cxn ang="0">
                      <a:pos x="468" y="82"/>
                    </a:cxn>
                    <a:cxn ang="0">
                      <a:pos x="428" y="84"/>
                    </a:cxn>
                    <a:cxn ang="0">
                      <a:pos x="358" y="84"/>
                    </a:cxn>
                    <a:cxn ang="0">
                      <a:pos x="314" y="81"/>
                    </a:cxn>
                    <a:cxn ang="0">
                      <a:pos x="274" y="76"/>
                    </a:cxn>
                    <a:cxn ang="0">
                      <a:pos x="229" y="73"/>
                    </a:cxn>
                    <a:cxn ang="0">
                      <a:pos x="190" y="66"/>
                    </a:cxn>
                    <a:cxn ang="0">
                      <a:pos x="140" y="57"/>
                    </a:cxn>
                    <a:cxn ang="0">
                      <a:pos x="96" y="44"/>
                    </a:cxn>
                    <a:cxn ang="0">
                      <a:pos x="49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</p:grpSp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5217" y="1590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2" name="Freeform 32"/>
              <p:cNvSpPr>
                <a:spLocks/>
              </p:cNvSpPr>
              <p:nvPr/>
            </p:nvSpPr>
            <p:spPr bwMode="auto">
              <a:xfrm>
                <a:off x="5213" y="1603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423" y="1581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4" name="Freeform 34"/>
              <p:cNvSpPr>
                <a:spLocks/>
              </p:cNvSpPr>
              <p:nvPr/>
            </p:nvSpPr>
            <p:spPr bwMode="auto">
              <a:xfrm>
                <a:off x="495" y="1595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5" name="Line 35"/>
              <p:cNvSpPr>
                <a:spLocks noChangeShapeType="1"/>
              </p:cNvSpPr>
              <p:nvPr/>
            </p:nvSpPr>
            <p:spPr bwMode="auto">
              <a:xfrm flipV="1">
                <a:off x="1968" y="1166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" name="Freeform 36"/>
              <p:cNvSpPr>
                <a:spLocks/>
              </p:cNvSpPr>
              <p:nvPr/>
            </p:nvSpPr>
            <p:spPr bwMode="auto">
              <a:xfrm>
                <a:off x="1356" y="879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55" y="975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102" y="1389"/>
                <a:ext cx="551" cy="340"/>
              </a:xfrm>
              <a:custGeom>
                <a:avLst/>
                <a:gdLst/>
                <a:ahLst/>
                <a:cxnLst>
                  <a:cxn ang="0">
                    <a:pos x="16" y="53"/>
                  </a:cxn>
                  <a:cxn ang="0">
                    <a:pos x="0" y="122"/>
                  </a:cxn>
                  <a:cxn ang="0">
                    <a:pos x="10" y="146"/>
                  </a:cxn>
                  <a:cxn ang="0">
                    <a:pos x="33" y="184"/>
                  </a:cxn>
                  <a:cxn ang="0">
                    <a:pos x="57" y="217"/>
                  </a:cxn>
                  <a:cxn ang="0">
                    <a:pos x="85" y="244"/>
                  </a:cxn>
                  <a:cxn ang="0">
                    <a:pos x="120" y="271"/>
                  </a:cxn>
                  <a:cxn ang="0">
                    <a:pos x="153" y="290"/>
                  </a:cxn>
                  <a:cxn ang="0">
                    <a:pos x="189" y="309"/>
                  </a:cxn>
                  <a:cxn ang="0">
                    <a:pos x="235" y="325"/>
                  </a:cxn>
                  <a:cxn ang="0">
                    <a:pos x="270" y="333"/>
                  </a:cxn>
                  <a:cxn ang="0">
                    <a:pos x="312" y="339"/>
                  </a:cxn>
                  <a:cxn ang="0">
                    <a:pos x="351" y="339"/>
                  </a:cxn>
                  <a:cxn ang="0">
                    <a:pos x="393" y="334"/>
                  </a:cxn>
                  <a:cxn ang="0">
                    <a:pos x="436" y="322"/>
                  </a:cxn>
                  <a:cxn ang="0">
                    <a:pos x="475" y="303"/>
                  </a:cxn>
                  <a:cxn ang="0">
                    <a:pos x="498" y="287"/>
                  </a:cxn>
                  <a:cxn ang="0">
                    <a:pos x="526" y="263"/>
                  </a:cxn>
                  <a:cxn ang="0">
                    <a:pos x="541" y="243"/>
                  </a:cxn>
                  <a:cxn ang="0">
                    <a:pos x="550" y="227"/>
                  </a:cxn>
                  <a:cxn ang="0">
                    <a:pos x="550" y="209"/>
                  </a:cxn>
                  <a:cxn ang="0">
                    <a:pos x="544" y="187"/>
                  </a:cxn>
                  <a:cxn ang="0">
                    <a:pos x="532" y="171"/>
                  </a:cxn>
                  <a:cxn ang="0">
                    <a:pos x="523" y="135"/>
                  </a:cxn>
                  <a:cxn ang="0">
                    <a:pos x="519" y="116"/>
                  </a:cxn>
                  <a:cxn ang="0">
                    <a:pos x="267" y="133"/>
                  </a:cxn>
                  <a:cxn ang="0">
                    <a:pos x="234" y="126"/>
                  </a:cxn>
                  <a:cxn ang="0">
                    <a:pos x="193" y="114"/>
                  </a:cxn>
                  <a:cxn ang="0">
                    <a:pos x="162" y="97"/>
                  </a:cxn>
                  <a:cxn ang="0">
                    <a:pos x="129" y="77"/>
                  </a:cxn>
                  <a:cxn ang="0">
                    <a:pos x="97" y="48"/>
                  </a:cxn>
                  <a:cxn ang="0">
                    <a:pos x="78" y="24"/>
                  </a:cxn>
                  <a:cxn ang="0">
                    <a:pos x="60" y="0"/>
                  </a:cxn>
                  <a:cxn ang="0">
                    <a:pos x="16" y="53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82" y="976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0" name="Freeform 40"/>
              <p:cNvSpPr>
                <a:spLocks/>
              </p:cNvSpPr>
              <p:nvPr/>
            </p:nvSpPr>
            <p:spPr bwMode="auto">
              <a:xfrm>
                <a:off x="370" y="1543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442" y="1557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334" y="1336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5049" y="1394"/>
                <a:ext cx="551" cy="335"/>
              </a:xfrm>
              <a:custGeom>
                <a:avLst/>
                <a:gdLst/>
                <a:ahLst/>
                <a:cxnLst>
                  <a:cxn ang="0">
                    <a:pos x="534" y="48"/>
                  </a:cxn>
                  <a:cxn ang="0">
                    <a:pos x="550" y="117"/>
                  </a:cxn>
                  <a:cxn ang="0">
                    <a:pos x="540" y="142"/>
                  </a:cxn>
                  <a:cxn ang="0">
                    <a:pos x="517" y="179"/>
                  </a:cxn>
                  <a:cxn ang="0">
                    <a:pos x="493" y="212"/>
                  </a:cxn>
                  <a:cxn ang="0">
                    <a:pos x="465" y="239"/>
                  </a:cxn>
                  <a:cxn ang="0">
                    <a:pos x="430" y="267"/>
                  </a:cxn>
                  <a:cxn ang="0">
                    <a:pos x="397" y="286"/>
                  </a:cxn>
                  <a:cxn ang="0">
                    <a:pos x="361" y="304"/>
                  </a:cxn>
                  <a:cxn ang="0">
                    <a:pos x="315" y="320"/>
                  </a:cxn>
                  <a:cxn ang="0">
                    <a:pos x="280" y="328"/>
                  </a:cxn>
                  <a:cxn ang="0">
                    <a:pos x="238" y="334"/>
                  </a:cxn>
                  <a:cxn ang="0">
                    <a:pos x="199" y="334"/>
                  </a:cxn>
                  <a:cxn ang="0">
                    <a:pos x="157" y="329"/>
                  </a:cxn>
                  <a:cxn ang="0">
                    <a:pos x="114" y="317"/>
                  </a:cxn>
                  <a:cxn ang="0">
                    <a:pos x="75" y="298"/>
                  </a:cxn>
                  <a:cxn ang="0">
                    <a:pos x="52" y="282"/>
                  </a:cxn>
                  <a:cxn ang="0">
                    <a:pos x="24" y="258"/>
                  </a:cxn>
                  <a:cxn ang="0">
                    <a:pos x="9" y="238"/>
                  </a:cxn>
                  <a:cxn ang="0">
                    <a:pos x="0" y="222"/>
                  </a:cxn>
                  <a:cxn ang="0">
                    <a:pos x="0" y="204"/>
                  </a:cxn>
                  <a:cxn ang="0">
                    <a:pos x="6" y="182"/>
                  </a:cxn>
                  <a:cxn ang="0">
                    <a:pos x="18" y="166"/>
                  </a:cxn>
                  <a:cxn ang="0">
                    <a:pos x="27" y="131"/>
                  </a:cxn>
                  <a:cxn ang="0">
                    <a:pos x="31" y="112"/>
                  </a:cxn>
                  <a:cxn ang="0">
                    <a:pos x="283" y="128"/>
                  </a:cxn>
                  <a:cxn ang="0">
                    <a:pos x="316" y="122"/>
                  </a:cxn>
                  <a:cxn ang="0">
                    <a:pos x="357" y="109"/>
                  </a:cxn>
                  <a:cxn ang="0">
                    <a:pos x="388" y="93"/>
                  </a:cxn>
                  <a:cxn ang="0">
                    <a:pos x="421" y="73"/>
                  </a:cxn>
                  <a:cxn ang="0">
                    <a:pos x="453" y="44"/>
                  </a:cxn>
                  <a:cxn ang="0">
                    <a:pos x="472" y="19"/>
                  </a:cxn>
                  <a:cxn ang="0">
                    <a:pos x="486" y="0"/>
                  </a:cxn>
                  <a:cxn ang="0">
                    <a:pos x="534" y="48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5145" y="976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5176" y="1543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5172" y="1556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5049" y="1336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8" name="Freeform 48"/>
              <p:cNvSpPr>
                <a:spLocks/>
              </p:cNvSpPr>
              <p:nvPr/>
            </p:nvSpPr>
            <p:spPr bwMode="auto">
              <a:xfrm>
                <a:off x="4319" y="976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</p:grpSp>
      <p:sp>
        <p:nvSpPr>
          <p:cNvPr id="334897" name="Rectangle 4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34898" name="Rectangle 5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8F8F8"/>
                </a:solidFill>
              </a:defRPr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51" name="Rectangle 5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" name="Rectangle 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fld id="{899848B4-3905-4BE9-95A2-DF915CF6B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BDCA4-CACA-424E-AF6B-908729596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0200A-860E-45B4-807A-66820923A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62DFE-29CF-401F-821F-93630567B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2E2F0-4FFA-4553-B67F-7EBB7B98D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BB89F-D2E1-4F5F-B687-06D1F8BB3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4F53B-2444-4019-B63D-30DEB6D97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50F5-632D-40B5-9B5D-21A2A3025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01F43-2F27-4493-AC1A-4DBE919CB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1CBE8-2AE0-49A3-8DFB-D8FC61F9A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761C-6503-475A-BF25-2628CCD0F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486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486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BA197-3810-47A8-997A-F4C98DC7B7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2286000"/>
            <a:ext cx="7772400" cy="198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5800" y="4419600"/>
            <a:ext cx="7772400" cy="198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C69E7-1D20-4706-A457-8E650F37B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B8D9D-DFCF-43C3-958F-0759C84E7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936" cy="4320"/>
            </a:xfrm>
            <a:prstGeom prst="rect">
              <a:avLst/>
            </a:prstGeom>
            <a:gradFill rotWithShape="0">
              <a:gsLst>
                <a:gs pos="0">
                  <a:srgbClr val="045DB9"/>
                </a:gs>
                <a:gs pos="100000">
                  <a:srgbClr val="6DB5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2" cy="4320"/>
            </a:xfrm>
            <a:prstGeom prst="rect">
              <a:avLst/>
            </a:prstGeom>
            <a:gradFill rotWithShape="0">
              <a:gsLst>
                <a:gs pos="0">
                  <a:srgbClr val="FFB125"/>
                </a:gs>
                <a:gs pos="100000">
                  <a:srgbClr val="ED7737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936" y="0"/>
              <a:ext cx="1824" cy="4320"/>
            </a:xfrm>
            <a:prstGeom prst="rect">
              <a:avLst/>
            </a:prstGeom>
            <a:gradFill rotWithShape="0">
              <a:gsLst>
                <a:gs pos="0">
                  <a:srgbClr val="6DB5FF"/>
                </a:gs>
                <a:gs pos="100000">
                  <a:srgbClr val="045DB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944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rgbClr val="FFB125"/>
                </a:gs>
                <a:gs pos="100000">
                  <a:srgbClr val="ED7737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056" y="0"/>
              <a:ext cx="816" cy="4320"/>
            </a:xfrm>
            <a:prstGeom prst="rect">
              <a:avLst/>
            </a:prstGeom>
            <a:gradFill rotWithShape="0">
              <a:gsLst>
                <a:gs pos="0">
                  <a:srgbClr val="ED7737"/>
                </a:gs>
                <a:gs pos="100000">
                  <a:srgbClr val="FFB12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88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36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456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3552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5616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5664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5376" y="3888"/>
              <a:ext cx="9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5520" y="3888"/>
              <a:ext cx="9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5520" y="3744"/>
              <a:ext cx="9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84" y="1584"/>
              <a:ext cx="3072" cy="33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84" y="2112"/>
              <a:ext cx="4656" cy="240"/>
            </a:xfrm>
            <a:prstGeom prst="rect">
              <a:avLst/>
            </a:prstGeom>
            <a:solidFill>
              <a:srgbClr val="245CA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84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040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379925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4800600" cy="533400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79926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315200" cy="381000"/>
          </a:xfrm>
        </p:spPr>
        <p:txBody>
          <a:bodyPr anchor="ctr"/>
          <a:lstStyle>
            <a:lvl1pPr marL="0" indent="0">
              <a:buFont typeface="Webdings" pitchFamily="18" charset="2"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1066800"/>
            <a:ext cx="3657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066800"/>
            <a:ext cx="3657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B7020-1909-451D-8FE0-8B205BF4E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24700" y="76200"/>
            <a:ext cx="1866900" cy="6324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76200"/>
            <a:ext cx="5448300" cy="63246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10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EC1914-5FEC-4386-8F23-0BEEC3C5E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DEACE-CB29-46FD-B19D-88FA34AAD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6904E1-2FD6-4C4F-99C1-12DE46990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ACF41-8235-4CDB-8736-1737040E3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BE0B-9DF7-4B81-9C7A-100CDC0FC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08A46-E2AC-4789-A481-E9EA928AF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84880C-13F3-4E7A-9859-CFBF2F667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D1949-6F39-4FA5-A7C0-4AA243D04F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A3EE60-6D1E-4DAB-AE26-55175E472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A0205-663F-4658-A28B-E48BB2896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961A-99EC-4160-98BA-BCBE70E2E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328F2-BF31-4AD6-A5FD-D95FF6521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A0A82-35DF-46B9-8E85-6C21CCC4A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AE72-BBE2-4401-9738-E864AC4A8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62FB-72EA-48EF-B177-D275B38E7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4FF47-3185-493A-8F5E-FFFF893D7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9D4AF-2940-44B2-99BF-AED848AAE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FD7C3-A154-4CDF-A6DF-100F3DE5C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001E9-A6CF-47C5-8880-C2CAB81B3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32B2-AB34-4305-B2CC-BBD3DFDF0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3779F-EC1E-497A-B1FC-D30D23FDE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AE8E8-2C7E-44FA-A3F9-903AA7A6F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7EDB7-7CC8-4B72-8CEF-F6848E2BE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5979-AD51-4AC0-A508-0CD047FFE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5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pic>
          <p:nvPicPr>
            <p:cNvPr id="6" name="Picture 4" descr="minispi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pPr>
              <a:defRPr/>
            </a:pPr>
            <a:fld id="{BF4BE0DC-3FFF-4D7C-AC64-C03A7C99E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34E15-D159-491B-BFEE-5387D5A9A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DCC0E-3957-4BBA-BC53-EB5E829BB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FB5B2-2A4A-4F5D-A3D6-B59FE9489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2F6D5-B031-4D1F-A98E-C11240469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8BD6-C2A9-4A6E-BF9D-ABB7746BE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E5D3-8EAF-4348-8D18-95C5FA1E8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D5FF-B3DE-4C17-ADD4-6CC0A6AEE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68376-DAA3-463C-A3CE-94AD159DB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17A-0F45-4766-8585-EF075640E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4B4C5-18AA-4C53-94A1-6BFD902E0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95C17-A88B-431E-AC2F-BB1461A3F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4676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66848-6100-443F-B4EE-45654E831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3340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EFDF-684B-4DC6-8C08-B7C961D32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829E-28CF-4E01-9874-7E39A0250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1B96D-4900-4DD4-A718-FBB9A85769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1BA0D-F505-46BE-8269-5D0AD3B24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B39D-8AA1-4C76-8FF3-F6F017B6D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98AD6-693D-415A-9C24-09A350A8F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7CB61-6330-432F-A077-A6FDFA826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6FD51-8737-43DF-B10D-A28B2F89A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92C77-2B3E-4E0D-8897-72BD57C2C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A75B5-FA44-4DAC-8938-D5A38AF4E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574C4-46F6-46BA-BDD3-88BB4E794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00A30-6005-40B6-BEE2-F056494A9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089B6-5348-4368-AD82-F72E5391D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B6C11-A576-4288-A036-CA04D2FBF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26BFA-BCD9-40AF-A2DB-50163A49E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CD34B-4824-4E31-B865-52C89D553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6C3DA-359C-42D3-A1ED-13483761E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2E489-EAC0-4786-81F7-74E3B6CCC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4081E-F1C6-4649-8658-D890AEAB5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EE74-D359-403B-A5C7-92702AA98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73DCE-5C7A-4B0D-AD32-7F92E0F36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9DA5D-B09D-42DD-94BE-CE1F7F64D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63194-3F2B-4A11-9AE6-1CCDB6C79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0FAE-6200-4816-9BF3-18B5198CF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82BF2-ABA4-44A7-A4E3-3F346CA7A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1663700" y="3327400"/>
            <a:ext cx="7480300" cy="3087688"/>
          </a:xfrm>
          <a:custGeom>
            <a:avLst/>
            <a:gdLst/>
            <a:ahLst/>
            <a:cxnLst>
              <a:cxn ang="0">
                <a:pos x="104" y="1944"/>
              </a:cxn>
              <a:cxn ang="0">
                <a:pos x="144" y="1912"/>
              </a:cxn>
              <a:cxn ang="0">
                <a:pos x="1320" y="1568"/>
              </a:cxn>
              <a:cxn ang="0">
                <a:pos x="2000" y="1264"/>
              </a:cxn>
              <a:cxn ang="0">
                <a:pos x="2104" y="1208"/>
              </a:cxn>
              <a:cxn ang="0">
                <a:pos x="2312" y="1056"/>
              </a:cxn>
              <a:cxn ang="0">
                <a:pos x="2416" y="936"/>
              </a:cxn>
              <a:cxn ang="0">
                <a:pos x="2464" y="824"/>
              </a:cxn>
              <a:cxn ang="0">
                <a:pos x="3376" y="504"/>
              </a:cxn>
              <a:cxn ang="0">
                <a:pos x="3648" y="496"/>
              </a:cxn>
              <a:cxn ang="0">
                <a:pos x="4160" y="400"/>
              </a:cxn>
              <a:cxn ang="0">
                <a:pos x="4416" y="304"/>
              </a:cxn>
              <a:cxn ang="0">
                <a:pos x="4472" y="296"/>
              </a:cxn>
              <a:cxn ang="0">
                <a:pos x="4711" y="224"/>
              </a:cxn>
              <a:cxn ang="0">
                <a:pos x="4711" y="0"/>
              </a:cxn>
              <a:cxn ang="0">
                <a:pos x="2440" y="768"/>
              </a:cxn>
              <a:cxn ang="0">
                <a:pos x="2232" y="760"/>
              </a:cxn>
              <a:cxn ang="0">
                <a:pos x="1784" y="808"/>
              </a:cxn>
              <a:cxn ang="0">
                <a:pos x="1600" y="848"/>
              </a:cxn>
              <a:cxn ang="0">
                <a:pos x="760" y="1056"/>
              </a:cxn>
              <a:cxn ang="0">
                <a:pos x="0" y="1288"/>
              </a:cxn>
              <a:cxn ang="0">
                <a:pos x="104" y="1384"/>
              </a:cxn>
              <a:cxn ang="0">
                <a:pos x="104" y="1944"/>
              </a:cxn>
            </a:cxnLst>
            <a:rect l="0" t="0" r="r" b="b"/>
            <a:pathLst>
              <a:path w="4712" h="1945">
                <a:moveTo>
                  <a:pt x="104" y="1944"/>
                </a:moveTo>
                <a:lnTo>
                  <a:pt x="144" y="1912"/>
                </a:lnTo>
                <a:lnTo>
                  <a:pt x="1320" y="1568"/>
                </a:lnTo>
                <a:lnTo>
                  <a:pt x="2000" y="1264"/>
                </a:lnTo>
                <a:lnTo>
                  <a:pt x="2104" y="1208"/>
                </a:lnTo>
                <a:lnTo>
                  <a:pt x="2312" y="1056"/>
                </a:lnTo>
                <a:lnTo>
                  <a:pt x="2416" y="936"/>
                </a:lnTo>
                <a:lnTo>
                  <a:pt x="2464" y="824"/>
                </a:lnTo>
                <a:lnTo>
                  <a:pt x="3376" y="504"/>
                </a:lnTo>
                <a:lnTo>
                  <a:pt x="3648" y="496"/>
                </a:lnTo>
                <a:lnTo>
                  <a:pt x="4160" y="400"/>
                </a:lnTo>
                <a:lnTo>
                  <a:pt x="4416" y="304"/>
                </a:lnTo>
                <a:lnTo>
                  <a:pt x="4472" y="296"/>
                </a:lnTo>
                <a:lnTo>
                  <a:pt x="4711" y="224"/>
                </a:lnTo>
                <a:lnTo>
                  <a:pt x="4711" y="0"/>
                </a:lnTo>
                <a:lnTo>
                  <a:pt x="2440" y="768"/>
                </a:lnTo>
                <a:lnTo>
                  <a:pt x="2232" y="760"/>
                </a:lnTo>
                <a:lnTo>
                  <a:pt x="1784" y="808"/>
                </a:lnTo>
                <a:lnTo>
                  <a:pt x="1600" y="848"/>
                </a:lnTo>
                <a:lnTo>
                  <a:pt x="760" y="1056"/>
                </a:lnTo>
                <a:lnTo>
                  <a:pt x="0" y="1288"/>
                </a:lnTo>
                <a:lnTo>
                  <a:pt x="104" y="1384"/>
                </a:lnTo>
                <a:lnTo>
                  <a:pt x="104" y="1944"/>
                </a:lnTo>
              </a:path>
            </a:pathLst>
          </a:custGeom>
          <a:solidFill>
            <a:srgbClr val="000000">
              <a:alpha val="50000"/>
            </a:srgbClr>
          </a:soli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3825" y="165100"/>
            <a:ext cx="2471738" cy="6400800"/>
            <a:chOff x="78" y="104"/>
            <a:chExt cx="1557" cy="403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78" y="3089"/>
              <a:ext cx="1097" cy="1047"/>
              <a:chOff x="78" y="3089"/>
              <a:chExt cx="1097" cy="1047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82" y="3476"/>
                <a:ext cx="1085" cy="513"/>
              </a:xfrm>
              <a:prstGeom prst="rect">
                <a:avLst/>
              </a:pr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1" name="Oval 6"/>
              <p:cNvSpPr>
                <a:spLocks noChangeArrowheads="1"/>
              </p:cNvSpPr>
              <p:nvPr/>
            </p:nvSpPr>
            <p:spPr bwMode="auto">
              <a:xfrm>
                <a:off x="87" y="3826"/>
                <a:ext cx="1084" cy="310"/>
              </a:xfrm>
              <a:prstGeom prst="ellipse">
                <a:avLst/>
              </a:pr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2" name="Oval 7"/>
              <p:cNvSpPr>
                <a:spLocks noChangeArrowheads="1"/>
              </p:cNvSpPr>
              <p:nvPr/>
            </p:nvSpPr>
            <p:spPr bwMode="auto">
              <a:xfrm>
                <a:off x="90" y="3350"/>
                <a:ext cx="1085" cy="209"/>
              </a:xfrm>
              <a:prstGeom prst="ellipse">
                <a:avLst/>
              </a:pr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3" name="AutoShape 8"/>
              <p:cNvSpPr>
                <a:spLocks noChangeArrowheads="1"/>
              </p:cNvSpPr>
              <p:nvPr/>
            </p:nvSpPr>
            <p:spPr bwMode="auto">
              <a:xfrm flipV="1">
                <a:off x="78" y="3191"/>
                <a:ext cx="1089" cy="25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168" y="3221"/>
                <a:ext cx="281" cy="863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0" y="241"/>
                  </a:cxn>
                  <a:cxn ang="0">
                    <a:pos x="0" y="818"/>
                  </a:cxn>
                  <a:cxn ang="0">
                    <a:pos x="90" y="844"/>
                  </a:cxn>
                  <a:cxn ang="0">
                    <a:pos x="153" y="853"/>
                  </a:cxn>
                  <a:cxn ang="0">
                    <a:pos x="230" y="862"/>
                  </a:cxn>
                  <a:cxn ang="0">
                    <a:pos x="230" y="294"/>
                  </a:cxn>
                  <a:cxn ang="0">
                    <a:pos x="280" y="21"/>
                  </a:cxn>
                  <a:cxn ang="0">
                    <a:pos x="256" y="21"/>
                  </a:cxn>
                  <a:cxn ang="0">
                    <a:pos x="204" y="13"/>
                  </a:cxn>
                  <a:cxn ang="0">
                    <a:pos x="171" y="0"/>
                  </a:cxn>
                </a:cxnLst>
                <a:rect l="0" t="0" r="r" b="b"/>
                <a:pathLst>
                  <a:path w="281" h="863">
                    <a:moveTo>
                      <a:pt x="171" y="0"/>
                    </a:moveTo>
                    <a:lnTo>
                      <a:pt x="0" y="241"/>
                    </a:lnTo>
                    <a:lnTo>
                      <a:pt x="0" y="818"/>
                    </a:lnTo>
                    <a:lnTo>
                      <a:pt x="90" y="844"/>
                    </a:lnTo>
                    <a:lnTo>
                      <a:pt x="153" y="853"/>
                    </a:lnTo>
                    <a:lnTo>
                      <a:pt x="230" y="862"/>
                    </a:lnTo>
                    <a:lnTo>
                      <a:pt x="230" y="294"/>
                    </a:lnTo>
                    <a:lnTo>
                      <a:pt x="280" y="21"/>
                    </a:lnTo>
                    <a:lnTo>
                      <a:pt x="256" y="21"/>
                    </a:lnTo>
                    <a:lnTo>
                      <a:pt x="204" y="13"/>
                    </a:lnTo>
                    <a:lnTo>
                      <a:pt x="171" y="0"/>
                    </a:lnTo>
                  </a:path>
                </a:pathLst>
              </a:cu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106" y="3350"/>
                <a:ext cx="1038" cy="189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223" y="3261"/>
                <a:ext cx="132" cy="801"/>
              </a:xfrm>
              <a:custGeom>
                <a:avLst/>
                <a:gdLst/>
                <a:ahLst/>
                <a:cxnLst>
                  <a:cxn ang="0">
                    <a:pos x="0" y="254"/>
                  </a:cxn>
                  <a:cxn ang="0">
                    <a:pos x="0" y="795"/>
                  </a:cxn>
                  <a:cxn ang="0">
                    <a:pos x="40" y="800"/>
                  </a:cxn>
                  <a:cxn ang="0">
                    <a:pos x="40" y="263"/>
                  </a:cxn>
                  <a:cxn ang="0">
                    <a:pos x="131" y="8"/>
                  </a:cxn>
                  <a:cxn ang="0">
                    <a:pos x="114" y="0"/>
                  </a:cxn>
                  <a:cxn ang="0">
                    <a:pos x="0" y="254"/>
                  </a:cxn>
                </a:cxnLst>
                <a:rect l="0" t="0" r="r" b="b"/>
                <a:pathLst>
                  <a:path w="132" h="801">
                    <a:moveTo>
                      <a:pt x="0" y="254"/>
                    </a:moveTo>
                    <a:lnTo>
                      <a:pt x="0" y="795"/>
                    </a:lnTo>
                    <a:lnTo>
                      <a:pt x="40" y="800"/>
                    </a:lnTo>
                    <a:lnTo>
                      <a:pt x="40" y="263"/>
                    </a:lnTo>
                    <a:lnTo>
                      <a:pt x="131" y="8"/>
                    </a:lnTo>
                    <a:lnTo>
                      <a:pt x="114" y="0"/>
                    </a:lnTo>
                    <a:lnTo>
                      <a:pt x="0" y="254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914" y="3239"/>
                <a:ext cx="245" cy="797"/>
              </a:xfrm>
              <a:custGeom>
                <a:avLst/>
                <a:gdLst/>
                <a:ahLst/>
                <a:cxnLst>
                  <a:cxn ang="0">
                    <a:pos x="244" y="224"/>
                  </a:cxn>
                  <a:cxn ang="0">
                    <a:pos x="244" y="765"/>
                  </a:cxn>
                  <a:cxn ang="0">
                    <a:pos x="203" y="796"/>
                  </a:cxn>
                  <a:cxn ang="0">
                    <a:pos x="203" y="233"/>
                  </a:cxn>
                  <a:cxn ang="0">
                    <a:pos x="0" y="8"/>
                  </a:cxn>
                  <a:cxn ang="0">
                    <a:pos x="18" y="0"/>
                  </a:cxn>
                  <a:cxn ang="0">
                    <a:pos x="244" y="224"/>
                  </a:cxn>
                </a:cxnLst>
                <a:rect l="0" t="0" r="r" b="b"/>
                <a:pathLst>
                  <a:path w="245" h="797">
                    <a:moveTo>
                      <a:pt x="244" y="224"/>
                    </a:moveTo>
                    <a:lnTo>
                      <a:pt x="244" y="765"/>
                    </a:lnTo>
                    <a:lnTo>
                      <a:pt x="203" y="796"/>
                    </a:lnTo>
                    <a:lnTo>
                      <a:pt x="203" y="233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244" y="22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94" y="3089"/>
                <a:ext cx="665" cy="185"/>
                <a:chOff x="294" y="3089"/>
                <a:chExt cx="665" cy="185"/>
              </a:xfrm>
            </p:grpSpPr>
            <p:sp>
              <p:nvSpPr>
                <p:cNvPr id="24" name="Oval 14"/>
                <p:cNvSpPr>
                  <a:spLocks noChangeArrowheads="1"/>
                </p:cNvSpPr>
                <p:nvPr/>
              </p:nvSpPr>
              <p:spPr bwMode="auto">
                <a:xfrm>
                  <a:off x="294" y="3089"/>
                  <a:ext cx="665" cy="1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90000"/>
                    </a:gs>
                    <a:gs pos="50000">
                      <a:schemeClr val="bg1"/>
                    </a:gs>
                    <a:gs pos="100000">
                      <a:srgbClr val="59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25" name="Oval 15"/>
                <p:cNvSpPr>
                  <a:spLocks noChangeArrowheads="1"/>
                </p:cNvSpPr>
                <p:nvPr/>
              </p:nvSpPr>
              <p:spPr bwMode="auto">
                <a:xfrm>
                  <a:off x="299" y="3089"/>
                  <a:ext cx="650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90000"/>
                    </a:gs>
                    <a:gs pos="50000">
                      <a:schemeClr val="bg1"/>
                    </a:gs>
                    <a:gs pos="100000">
                      <a:srgbClr val="59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26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111"/>
                  <a:ext cx="554" cy="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90000"/>
                    </a:gs>
                    <a:gs pos="50000">
                      <a:schemeClr val="bg1"/>
                    </a:gs>
                    <a:gs pos="100000">
                      <a:srgbClr val="59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</p:grp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23" y="3464"/>
                <a:ext cx="32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" y="30"/>
                  </a:cxn>
                  <a:cxn ang="0">
                    <a:pos x="85" y="44"/>
                  </a:cxn>
                  <a:cxn ang="0">
                    <a:pos x="153" y="61"/>
                  </a:cxn>
                  <a:cxn ang="0">
                    <a:pos x="212" y="70"/>
                  </a:cxn>
                  <a:cxn ang="0">
                    <a:pos x="275" y="75"/>
                  </a:cxn>
                  <a:cxn ang="0">
                    <a:pos x="321" y="70"/>
                  </a:cxn>
                  <a:cxn ang="0">
                    <a:pos x="248" y="61"/>
                  </a:cxn>
                  <a:cxn ang="0">
                    <a:pos x="171" y="44"/>
                  </a:cxn>
                  <a:cxn ang="0">
                    <a:pos x="94" y="22"/>
                  </a:cxn>
                  <a:cxn ang="0">
                    <a:pos x="31" y="4"/>
                  </a:cxn>
                  <a:cxn ang="0">
                    <a:pos x="0" y="0"/>
                  </a:cxn>
                </a:cxnLst>
                <a:rect l="0" t="0" r="r" b="b"/>
                <a:pathLst>
                  <a:path w="322" h="76">
                    <a:moveTo>
                      <a:pt x="0" y="0"/>
                    </a:moveTo>
                    <a:lnTo>
                      <a:pt x="49" y="30"/>
                    </a:lnTo>
                    <a:lnTo>
                      <a:pt x="85" y="44"/>
                    </a:lnTo>
                    <a:lnTo>
                      <a:pt x="153" y="61"/>
                    </a:lnTo>
                    <a:lnTo>
                      <a:pt x="212" y="70"/>
                    </a:lnTo>
                    <a:lnTo>
                      <a:pt x="275" y="75"/>
                    </a:lnTo>
                    <a:lnTo>
                      <a:pt x="321" y="70"/>
                    </a:lnTo>
                    <a:lnTo>
                      <a:pt x="248" y="61"/>
                    </a:lnTo>
                    <a:lnTo>
                      <a:pt x="171" y="44"/>
                    </a:lnTo>
                    <a:lnTo>
                      <a:pt x="94" y="22"/>
                    </a:lnTo>
                    <a:lnTo>
                      <a:pt x="31" y="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715" y="3091"/>
                <a:ext cx="181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" y="8"/>
                  </a:cxn>
                  <a:cxn ang="0">
                    <a:pos x="139" y="21"/>
                  </a:cxn>
                  <a:cxn ang="0">
                    <a:pos x="180" y="34"/>
                  </a:cxn>
                  <a:cxn ang="0">
                    <a:pos x="166" y="48"/>
                  </a:cxn>
                  <a:cxn ang="0">
                    <a:pos x="126" y="30"/>
                  </a:cxn>
                  <a:cxn ang="0">
                    <a:pos x="67" y="17"/>
                  </a:cxn>
                  <a:cxn ang="0">
                    <a:pos x="9" y="17"/>
                  </a:cxn>
                  <a:cxn ang="0">
                    <a:pos x="0" y="0"/>
                  </a:cxn>
                </a:cxnLst>
                <a:rect l="0" t="0" r="r" b="b"/>
                <a:pathLst>
                  <a:path w="181" h="49">
                    <a:moveTo>
                      <a:pt x="0" y="0"/>
                    </a:moveTo>
                    <a:lnTo>
                      <a:pt x="85" y="8"/>
                    </a:lnTo>
                    <a:lnTo>
                      <a:pt x="139" y="21"/>
                    </a:lnTo>
                    <a:lnTo>
                      <a:pt x="180" y="34"/>
                    </a:lnTo>
                    <a:lnTo>
                      <a:pt x="166" y="48"/>
                    </a:lnTo>
                    <a:lnTo>
                      <a:pt x="126" y="30"/>
                    </a:lnTo>
                    <a:lnTo>
                      <a:pt x="67" y="17"/>
                    </a:lnTo>
                    <a:lnTo>
                      <a:pt x="9" y="1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842" y="3342"/>
                <a:ext cx="181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" y="8"/>
                  </a:cxn>
                  <a:cxn ang="0">
                    <a:pos x="139" y="21"/>
                  </a:cxn>
                  <a:cxn ang="0">
                    <a:pos x="180" y="34"/>
                  </a:cxn>
                  <a:cxn ang="0">
                    <a:pos x="166" y="48"/>
                  </a:cxn>
                  <a:cxn ang="0">
                    <a:pos x="126" y="30"/>
                  </a:cxn>
                  <a:cxn ang="0">
                    <a:pos x="67" y="17"/>
                  </a:cxn>
                  <a:cxn ang="0">
                    <a:pos x="9" y="17"/>
                  </a:cxn>
                  <a:cxn ang="0">
                    <a:pos x="0" y="0"/>
                  </a:cxn>
                </a:cxnLst>
                <a:rect l="0" t="0" r="r" b="b"/>
                <a:pathLst>
                  <a:path w="181" h="49">
                    <a:moveTo>
                      <a:pt x="0" y="0"/>
                    </a:moveTo>
                    <a:lnTo>
                      <a:pt x="85" y="8"/>
                    </a:lnTo>
                    <a:lnTo>
                      <a:pt x="139" y="21"/>
                    </a:lnTo>
                    <a:lnTo>
                      <a:pt x="180" y="34"/>
                    </a:lnTo>
                    <a:lnTo>
                      <a:pt x="166" y="48"/>
                    </a:lnTo>
                    <a:lnTo>
                      <a:pt x="126" y="30"/>
                    </a:lnTo>
                    <a:lnTo>
                      <a:pt x="67" y="17"/>
                    </a:lnTo>
                    <a:lnTo>
                      <a:pt x="9" y="1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322" y="3175"/>
                <a:ext cx="181" cy="49"/>
              </a:xfrm>
              <a:custGeom>
                <a:avLst/>
                <a:gdLst/>
                <a:ahLst/>
                <a:cxnLst>
                  <a:cxn ang="0">
                    <a:pos x="180" y="48"/>
                  </a:cxn>
                  <a:cxn ang="0">
                    <a:pos x="94" y="39"/>
                  </a:cxn>
                  <a:cxn ang="0">
                    <a:pos x="40" y="26"/>
                  </a:cxn>
                  <a:cxn ang="0">
                    <a:pos x="0" y="13"/>
                  </a:cxn>
                  <a:cxn ang="0">
                    <a:pos x="13" y="0"/>
                  </a:cxn>
                  <a:cxn ang="0">
                    <a:pos x="54" y="17"/>
                  </a:cxn>
                  <a:cxn ang="0">
                    <a:pos x="112" y="30"/>
                  </a:cxn>
                  <a:cxn ang="0">
                    <a:pos x="171" y="30"/>
                  </a:cxn>
                  <a:cxn ang="0">
                    <a:pos x="180" y="48"/>
                  </a:cxn>
                </a:cxnLst>
                <a:rect l="0" t="0" r="r" b="b"/>
                <a:pathLst>
                  <a:path w="181" h="49">
                    <a:moveTo>
                      <a:pt x="180" y="48"/>
                    </a:moveTo>
                    <a:lnTo>
                      <a:pt x="94" y="39"/>
                    </a:lnTo>
                    <a:lnTo>
                      <a:pt x="40" y="26"/>
                    </a:lnTo>
                    <a:lnTo>
                      <a:pt x="0" y="13"/>
                    </a:lnTo>
                    <a:lnTo>
                      <a:pt x="13" y="0"/>
                    </a:lnTo>
                    <a:lnTo>
                      <a:pt x="54" y="17"/>
                    </a:lnTo>
                    <a:lnTo>
                      <a:pt x="112" y="30"/>
                    </a:lnTo>
                    <a:lnTo>
                      <a:pt x="171" y="30"/>
                    </a:lnTo>
                    <a:lnTo>
                      <a:pt x="180" y="48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516" y="3274"/>
                <a:ext cx="200" cy="230"/>
              </a:xfrm>
              <a:custGeom>
                <a:avLst/>
                <a:gdLst/>
                <a:ahLst/>
                <a:cxnLst>
                  <a:cxn ang="0">
                    <a:pos x="104" y="4"/>
                  </a:cxn>
                  <a:cxn ang="0">
                    <a:pos x="199" y="0"/>
                  </a:cxn>
                  <a:cxn ang="0">
                    <a:pos x="162" y="79"/>
                  </a:cxn>
                  <a:cxn ang="0">
                    <a:pos x="144" y="127"/>
                  </a:cxn>
                  <a:cxn ang="0">
                    <a:pos x="117" y="171"/>
                  </a:cxn>
                  <a:cxn ang="0">
                    <a:pos x="104" y="229"/>
                  </a:cxn>
                  <a:cxn ang="0">
                    <a:pos x="0" y="229"/>
                  </a:cxn>
                  <a:cxn ang="0">
                    <a:pos x="18" y="176"/>
                  </a:cxn>
                  <a:cxn ang="0">
                    <a:pos x="63" y="123"/>
                  </a:cxn>
                  <a:cxn ang="0">
                    <a:pos x="72" y="79"/>
                  </a:cxn>
                  <a:cxn ang="0">
                    <a:pos x="90" y="35"/>
                  </a:cxn>
                  <a:cxn ang="0">
                    <a:pos x="104" y="4"/>
                  </a:cxn>
                </a:cxnLst>
                <a:rect l="0" t="0" r="r" b="b"/>
                <a:pathLst>
                  <a:path w="200" h="230">
                    <a:moveTo>
                      <a:pt x="104" y="4"/>
                    </a:moveTo>
                    <a:lnTo>
                      <a:pt x="199" y="0"/>
                    </a:lnTo>
                    <a:lnTo>
                      <a:pt x="162" y="79"/>
                    </a:lnTo>
                    <a:lnTo>
                      <a:pt x="144" y="127"/>
                    </a:lnTo>
                    <a:lnTo>
                      <a:pt x="117" y="171"/>
                    </a:lnTo>
                    <a:lnTo>
                      <a:pt x="104" y="229"/>
                    </a:lnTo>
                    <a:lnTo>
                      <a:pt x="0" y="229"/>
                    </a:lnTo>
                    <a:lnTo>
                      <a:pt x="18" y="176"/>
                    </a:lnTo>
                    <a:lnTo>
                      <a:pt x="63" y="123"/>
                    </a:lnTo>
                    <a:lnTo>
                      <a:pt x="72" y="79"/>
                    </a:lnTo>
                    <a:lnTo>
                      <a:pt x="90" y="35"/>
                    </a:lnTo>
                    <a:lnTo>
                      <a:pt x="104" y="4"/>
                    </a:lnTo>
                  </a:path>
                </a:pathLst>
              </a:custGeom>
              <a:gradFill rotWithShape="0">
                <a:gsLst>
                  <a:gs pos="0">
                    <a:srgbClr val="B36666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630" y="104"/>
              <a:ext cx="1005" cy="3081"/>
              <a:chOff x="630" y="104"/>
              <a:chExt cx="1005" cy="3081"/>
            </a:xfrm>
          </p:grpSpPr>
          <p:sp>
            <p:nvSpPr>
              <p:cNvPr id="8" name="Freeform 23"/>
              <p:cNvSpPr>
                <a:spLocks/>
              </p:cNvSpPr>
              <p:nvPr/>
            </p:nvSpPr>
            <p:spPr bwMode="auto">
              <a:xfrm>
                <a:off x="873" y="104"/>
                <a:ext cx="762" cy="2316"/>
              </a:xfrm>
              <a:custGeom>
                <a:avLst/>
                <a:gdLst/>
                <a:ahLst/>
                <a:cxnLst>
                  <a:cxn ang="0">
                    <a:pos x="598" y="140"/>
                  </a:cxn>
                  <a:cxn ang="0">
                    <a:pos x="523" y="358"/>
                  </a:cxn>
                  <a:cxn ang="0">
                    <a:pos x="440" y="644"/>
                  </a:cxn>
                  <a:cxn ang="0">
                    <a:pos x="354" y="916"/>
                  </a:cxn>
                  <a:cxn ang="0">
                    <a:pos x="257" y="1286"/>
                  </a:cxn>
                  <a:cxn ang="0">
                    <a:pos x="130" y="1703"/>
                  </a:cxn>
                  <a:cxn ang="0">
                    <a:pos x="51" y="2079"/>
                  </a:cxn>
                  <a:cxn ang="0">
                    <a:pos x="15" y="2224"/>
                  </a:cxn>
                  <a:cxn ang="0">
                    <a:pos x="0" y="2315"/>
                  </a:cxn>
                  <a:cxn ang="0">
                    <a:pos x="63" y="2264"/>
                  </a:cxn>
                  <a:cxn ang="0">
                    <a:pos x="268" y="2103"/>
                  </a:cxn>
                  <a:cxn ang="0">
                    <a:pos x="124" y="2084"/>
                  </a:cxn>
                  <a:cxn ang="0">
                    <a:pos x="286" y="2088"/>
                  </a:cxn>
                  <a:cxn ang="0">
                    <a:pos x="313" y="2040"/>
                  </a:cxn>
                  <a:cxn ang="0">
                    <a:pos x="135" y="2042"/>
                  </a:cxn>
                  <a:cxn ang="0">
                    <a:pos x="322" y="2022"/>
                  </a:cxn>
                  <a:cxn ang="0">
                    <a:pos x="372" y="1941"/>
                  </a:cxn>
                  <a:cxn ang="0">
                    <a:pos x="162" y="1945"/>
                  </a:cxn>
                  <a:cxn ang="0">
                    <a:pos x="379" y="1923"/>
                  </a:cxn>
                  <a:cxn ang="0">
                    <a:pos x="426" y="1837"/>
                  </a:cxn>
                  <a:cxn ang="0">
                    <a:pos x="480" y="1712"/>
                  </a:cxn>
                  <a:cxn ang="0">
                    <a:pos x="526" y="1569"/>
                  </a:cxn>
                  <a:cxn ang="0">
                    <a:pos x="246" y="1587"/>
                  </a:cxn>
                  <a:cxn ang="0">
                    <a:pos x="530" y="1545"/>
                  </a:cxn>
                  <a:cxn ang="0">
                    <a:pos x="546" y="1497"/>
                  </a:cxn>
                  <a:cxn ang="0">
                    <a:pos x="284" y="1530"/>
                  </a:cxn>
                  <a:cxn ang="0">
                    <a:pos x="557" y="1475"/>
                  </a:cxn>
                  <a:cxn ang="0">
                    <a:pos x="602" y="1308"/>
                  </a:cxn>
                  <a:cxn ang="0">
                    <a:pos x="372" y="1358"/>
                  </a:cxn>
                  <a:cxn ang="0">
                    <a:pos x="611" y="1277"/>
                  </a:cxn>
                  <a:cxn ang="0">
                    <a:pos x="636" y="1204"/>
                  </a:cxn>
                  <a:cxn ang="0">
                    <a:pos x="381" y="1283"/>
                  </a:cxn>
                  <a:cxn ang="0">
                    <a:pos x="639" y="1182"/>
                  </a:cxn>
                  <a:cxn ang="0">
                    <a:pos x="654" y="1127"/>
                  </a:cxn>
                  <a:cxn ang="0">
                    <a:pos x="695" y="958"/>
                  </a:cxn>
                  <a:cxn ang="0">
                    <a:pos x="503" y="1042"/>
                  </a:cxn>
                  <a:cxn ang="0">
                    <a:pos x="700" y="923"/>
                  </a:cxn>
                  <a:cxn ang="0">
                    <a:pos x="758" y="679"/>
                  </a:cxn>
                  <a:cxn ang="0">
                    <a:pos x="541" y="743"/>
                  </a:cxn>
                  <a:cxn ang="0">
                    <a:pos x="758" y="655"/>
                  </a:cxn>
                  <a:cxn ang="0">
                    <a:pos x="758" y="479"/>
                  </a:cxn>
                  <a:cxn ang="0">
                    <a:pos x="575" y="560"/>
                  </a:cxn>
                  <a:cxn ang="0">
                    <a:pos x="761" y="433"/>
                  </a:cxn>
                  <a:cxn ang="0">
                    <a:pos x="761" y="261"/>
                  </a:cxn>
                  <a:cxn ang="0">
                    <a:pos x="727" y="149"/>
                  </a:cxn>
                  <a:cxn ang="0">
                    <a:pos x="661" y="0"/>
                  </a:cxn>
                  <a:cxn ang="0">
                    <a:pos x="598" y="140"/>
                  </a:cxn>
                </a:cxnLst>
                <a:rect l="0" t="0" r="r" b="b"/>
                <a:pathLst>
                  <a:path w="762" h="2316">
                    <a:moveTo>
                      <a:pt x="598" y="140"/>
                    </a:moveTo>
                    <a:lnTo>
                      <a:pt x="523" y="358"/>
                    </a:lnTo>
                    <a:lnTo>
                      <a:pt x="440" y="644"/>
                    </a:lnTo>
                    <a:lnTo>
                      <a:pt x="354" y="916"/>
                    </a:lnTo>
                    <a:lnTo>
                      <a:pt x="257" y="1286"/>
                    </a:lnTo>
                    <a:lnTo>
                      <a:pt x="130" y="1703"/>
                    </a:lnTo>
                    <a:lnTo>
                      <a:pt x="51" y="2079"/>
                    </a:lnTo>
                    <a:lnTo>
                      <a:pt x="15" y="2224"/>
                    </a:lnTo>
                    <a:lnTo>
                      <a:pt x="0" y="2315"/>
                    </a:lnTo>
                    <a:lnTo>
                      <a:pt x="63" y="2264"/>
                    </a:lnTo>
                    <a:lnTo>
                      <a:pt x="268" y="2103"/>
                    </a:lnTo>
                    <a:lnTo>
                      <a:pt x="124" y="2084"/>
                    </a:lnTo>
                    <a:lnTo>
                      <a:pt x="286" y="2088"/>
                    </a:lnTo>
                    <a:lnTo>
                      <a:pt x="313" y="2040"/>
                    </a:lnTo>
                    <a:lnTo>
                      <a:pt x="135" y="2042"/>
                    </a:lnTo>
                    <a:lnTo>
                      <a:pt x="322" y="2022"/>
                    </a:lnTo>
                    <a:lnTo>
                      <a:pt x="372" y="1941"/>
                    </a:lnTo>
                    <a:lnTo>
                      <a:pt x="162" y="1945"/>
                    </a:lnTo>
                    <a:lnTo>
                      <a:pt x="379" y="1923"/>
                    </a:lnTo>
                    <a:lnTo>
                      <a:pt x="426" y="1837"/>
                    </a:lnTo>
                    <a:lnTo>
                      <a:pt x="480" y="1712"/>
                    </a:lnTo>
                    <a:lnTo>
                      <a:pt x="526" y="1569"/>
                    </a:lnTo>
                    <a:lnTo>
                      <a:pt x="246" y="1587"/>
                    </a:lnTo>
                    <a:lnTo>
                      <a:pt x="530" y="1545"/>
                    </a:lnTo>
                    <a:lnTo>
                      <a:pt x="546" y="1497"/>
                    </a:lnTo>
                    <a:lnTo>
                      <a:pt x="284" y="1530"/>
                    </a:lnTo>
                    <a:lnTo>
                      <a:pt x="557" y="1475"/>
                    </a:lnTo>
                    <a:lnTo>
                      <a:pt x="602" y="1308"/>
                    </a:lnTo>
                    <a:lnTo>
                      <a:pt x="372" y="1358"/>
                    </a:lnTo>
                    <a:lnTo>
                      <a:pt x="611" y="1277"/>
                    </a:lnTo>
                    <a:lnTo>
                      <a:pt x="636" y="1204"/>
                    </a:lnTo>
                    <a:lnTo>
                      <a:pt x="381" y="1283"/>
                    </a:lnTo>
                    <a:lnTo>
                      <a:pt x="639" y="1182"/>
                    </a:lnTo>
                    <a:lnTo>
                      <a:pt x="654" y="1127"/>
                    </a:lnTo>
                    <a:lnTo>
                      <a:pt x="695" y="958"/>
                    </a:lnTo>
                    <a:lnTo>
                      <a:pt x="503" y="1042"/>
                    </a:lnTo>
                    <a:lnTo>
                      <a:pt x="700" y="923"/>
                    </a:lnTo>
                    <a:lnTo>
                      <a:pt x="758" y="679"/>
                    </a:lnTo>
                    <a:lnTo>
                      <a:pt x="541" y="743"/>
                    </a:lnTo>
                    <a:lnTo>
                      <a:pt x="758" y="655"/>
                    </a:lnTo>
                    <a:lnTo>
                      <a:pt x="758" y="479"/>
                    </a:lnTo>
                    <a:lnTo>
                      <a:pt x="575" y="560"/>
                    </a:lnTo>
                    <a:lnTo>
                      <a:pt x="761" y="433"/>
                    </a:lnTo>
                    <a:lnTo>
                      <a:pt x="761" y="261"/>
                    </a:lnTo>
                    <a:lnTo>
                      <a:pt x="727" y="149"/>
                    </a:lnTo>
                    <a:lnTo>
                      <a:pt x="661" y="0"/>
                    </a:lnTo>
                    <a:lnTo>
                      <a:pt x="598" y="140"/>
                    </a:lnTo>
                  </a:path>
                </a:pathLst>
              </a:custGeom>
              <a:gradFill rotWithShape="0">
                <a:gsLst>
                  <a:gs pos="0">
                    <a:srgbClr val="A64C4C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9" name="Freeform 24"/>
              <p:cNvSpPr>
                <a:spLocks/>
              </p:cNvSpPr>
              <p:nvPr/>
            </p:nvSpPr>
            <p:spPr bwMode="auto">
              <a:xfrm>
                <a:off x="630" y="114"/>
                <a:ext cx="915" cy="3071"/>
              </a:xfrm>
              <a:custGeom>
                <a:avLst/>
                <a:gdLst/>
                <a:ahLst/>
                <a:cxnLst>
                  <a:cxn ang="0">
                    <a:pos x="0" y="3070"/>
                  </a:cxn>
                  <a:cxn ang="0">
                    <a:pos x="372" y="1696"/>
                  </a:cxn>
                  <a:cxn ang="0">
                    <a:pos x="432" y="1458"/>
                  </a:cxn>
                  <a:cxn ang="0">
                    <a:pos x="484" y="1276"/>
                  </a:cxn>
                  <a:cxn ang="0">
                    <a:pos x="570" y="982"/>
                  </a:cxn>
                  <a:cxn ang="0">
                    <a:pos x="670" y="658"/>
                  </a:cxn>
                  <a:cxn ang="0">
                    <a:pos x="782" y="316"/>
                  </a:cxn>
                  <a:cxn ang="0">
                    <a:pos x="844" y="144"/>
                  </a:cxn>
                  <a:cxn ang="0">
                    <a:pos x="888" y="42"/>
                  </a:cxn>
                  <a:cxn ang="0">
                    <a:pos x="914" y="0"/>
                  </a:cxn>
                  <a:cxn ang="0">
                    <a:pos x="866" y="116"/>
                  </a:cxn>
                  <a:cxn ang="0">
                    <a:pos x="806" y="296"/>
                  </a:cxn>
                  <a:cxn ang="0">
                    <a:pos x="520" y="1230"/>
                  </a:cxn>
                  <a:cxn ang="0">
                    <a:pos x="442" y="1518"/>
                  </a:cxn>
                  <a:cxn ang="0">
                    <a:pos x="378" y="1774"/>
                  </a:cxn>
                  <a:cxn ang="0">
                    <a:pos x="314" y="2028"/>
                  </a:cxn>
                  <a:cxn ang="0">
                    <a:pos x="266" y="2238"/>
                  </a:cxn>
                  <a:cxn ang="0">
                    <a:pos x="258" y="2294"/>
                  </a:cxn>
                  <a:cxn ang="0">
                    <a:pos x="186" y="2558"/>
                  </a:cxn>
                  <a:cxn ang="0">
                    <a:pos x="50" y="3070"/>
                  </a:cxn>
                  <a:cxn ang="0">
                    <a:pos x="0" y="3070"/>
                  </a:cxn>
                </a:cxnLst>
                <a:rect l="0" t="0" r="r" b="b"/>
                <a:pathLst>
                  <a:path w="915" h="3071">
                    <a:moveTo>
                      <a:pt x="0" y="3070"/>
                    </a:moveTo>
                    <a:lnTo>
                      <a:pt x="372" y="1696"/>
                    </a:lnTo>
                    <a:lnTo>
                      <a:pt x="432" y="1458"/>
                    </a:lnTo>
                    <a:lnTo>
                      <a:pt x="484" y="1276"/>
                    </a:lnTo>
                    <a:lnTo>
                      <a:pt x="570" y="982"/>
                    </a:lnTo>
                    <a:lnTo>
                      <a:pt x="670" y="658"/>
                    </a:lnTo>
                    <a:lnTo>
                      <a:pt x="782" y="316"/>
                    </a:lnTo>
                    <a:lnTo>
                      <a:pt x="844" y="144"/>
                    </a:lnTo>
                    <a:lnTo>
                      <a:pt x="888" y="42"/>
                    </a:lnTo>
                    <a:lnTo>
                      <a:pt x="914" y="0"/>
                    </a:lnTo>
                    <a:lnTo>
                      <a:pt x="866" y="116"/>
                    </a:lnTo>
                    <a:lnTo>
                      <a:pt x="806" y="296"/>
                    </a:lnTo>
                    <a:lnTo>
                      <a:pt x="520" y="1230"/>
                    </a:lnTo>
                    <a:lnTo>
                      <a:pt x="442" y="1518"/>
                    </a:lnTo>
                    <a:lnTo>
                      <a:pt x="378" y="1774"/>
                    </a:lnTo>
                    <a:lnTo>
                      <a:pt x="314" y="2028"/>
                    </a:lnTo>
                    <a:lnTo>
                      <a:pt x="266" y="2238"/>
                    </a:lnTo>
                    <a:lnTo>
                      <a:pt x="258" y="2294"/>
                    </a:lnTo>
                    <a:lnTo>
                      <a:pt x="186" y="2558"/>
                    </a:lnTo>
                    <a:lnTo>
                      <a:pt x="50" y="3070"/>
                    </a:lnTo>
                    <a:lnTo>
                      <a:pt x="0" y="3070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</p:grpSp>
      <p:sp>
        <p:nvSpPr>
          <p:cNvPr id="188444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buFontTx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188445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27" name="Rectangle 25"/>
          <p:cNvSpPr>
            <a:spLocks noGrp="1" noChangeArrowheads="1"/>
          </p:cNvSpPr>
          <p:nvPr>
            <p:ph type="dt" sz="quarter" idx="10"/>
          </p:nvPr>
        </p:nvSpPr>
        <p:spPr>
          <a:xfrm>
            <a:off x="228600" y="6261100"/>
            <a:ext cx="25273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25763" y="6272213"/>
            <a:ext cx="34575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2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4431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0500" y="1447800"/>
            <a:ext cx="43116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4550" y="1447800"/>
            <a:ext cx="43116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4975" y="122238"/>
            <a:ext cx="2200275" cy="610076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563" y="122238"/>
            <a:ext cx="6450012" cy="6100762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EE29-7B27-4AA4-965D-831A3CDBA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7B51-8687-40C0-96D9-1E3B7822C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38B6-C0A6-4B1C-9BD9-11B748925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16FAD-1CB1-4064-9494-7B2BCA153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5E729-C29F-45A5-9570-5AB47C0C7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BD0-3D4D-431F-AA0C-4D55CFAE40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774E6-AEB9-4B1A-B2A6-F50F4DFCA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1C61A-C97E-4BFB-A50D-B53A65B57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9F2F-18E9-455D-9FC1-B4FC5B242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0EF7-0E69-422F-8D8D-146CE2EA3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49AB8-630F-4F06-98FF-FF8D6AB98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9764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19764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90B99-BF3E-41DD-AA2B-8433D5FCD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C1A5-4FA7-43AE-9619-87ED34E5E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3F29F-2F41-4404-90CC-F3E117768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413C1-4E36-4865-B467-BE8D7ECD6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6BF0-E7F0-471D-8F20-CBE93FDFA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DBDB7-4801-4D97-B7DC-5C90E2491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06F3-65A8-4785-A078-027B17F39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24AE-FA20-4E59-9E42-9B85F213E6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A40C4-35A1-4124-BFCB-FBFC85C8E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62DFF-846C-4419-A1BC-0A54D0F63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3253B-04C9-404A-8B99-A9D80F8B2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14400"/>
            <a:ext cx="3352800" cy="3581400"/>
          </a:xfrm>
        </p:spPr>
        <p:txBody>
          <a:bodyPr/>
          <a:lstStyle>
            <a:lvl1pPr>
              <a:lnSpc>
                <a:spcPct val="150000"/>
              </a:lnSpc>
              <a:defRPr sz="4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724400"/>
            <a:ext cx="3352800" cy="94615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387E-D02E-4ABC-B59E-B86459272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AC96-6C31-4806-8FC8-286B24804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9A0E9-61E5-45C2-9AB2-C0068DB3E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371600"/>
            <a:ext cx="3543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5900" y="1371600"/>
            <a:ext cx="3543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CA9D-1A19-4CDF-9BC2-7AFCA2138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F7E1-3ABD-473F-AB3D-7164C65A9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F810B-BFE2-4B08-B645-7ADEC6988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5176A-727E-485F-B81A-60B2E75BE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50358-BC15-44EC-9206-0F3019F3D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ABA99-A66B-46C8-925B-9F8E79A5A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91A9-4620-4239-809B-A2E314371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29450" y="304800"/>
            <a:ext cx="1809750" cy="57912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00200" y="304800"/>
            <a:ext cx="5276850" cy="57912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A5630-1D11-4A81-A24F-FB3E0EC73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FFCC"/>
            </a:gs>
            <a:gs pos="100000">
              <a:srgbClr val="4979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88068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/>
              <a:ahLst/>
              <a:cxnLst>
                <a:cxn ang="0">
                  <a:pos x="318" y="198"/>
                </a:cxn>
                <a:cxn ang="0">
                  <a:pos x="318" y="318"/>
                </a:cxn>
                <a:cxn ang="0">
                  <a:pos x="1" y="99"/>
                </a:cxn>
                <a:cxn ang="0">
                  <a:pos x="0" y="108"/>
                </a:cxn>
                <a:cxn ang="0">
                  <a:pos x="46" y="0"/>
                </a:cxn>
                <a:cxn ang="0">
                  <a:pos x="318" y="198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88069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/>
              <a:ahLst/>
              <a:cxnLst>
                <a:cxn ang="0">
                  <a:pos x="0" y="198"/>
                </a:cxn>
                <a:cxn ang="0">
                  <a:pos x="0" y="318"/>
                </a:cxn>
                <a:cxn ang="0">
                  <a:pos x="316" y="99"/>
                </a:cxn>
                <a:cxn ang="0">
                  <a:pos x="318" y="108"/>
                </a:cxn>
                <a:cxn ang="0">
                  <a:pos x="271" y="0"/>
                </a:cxn>
                <a:cxn ang="0">
                  <a:pos x="0" y="198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88071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4" cstate="print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8807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/>
                <a:ahLst/>
                <a:cxnLst>
                  <a:cxn ang="0">
                    <a:pos x="411" y="772"/>
                  </a:cxn>
                  <a:cxn ang="0">
                    <a:pos x="411" y="637"/>
                  </a:cxn>
                  <a:cxn ang="0">
                    <a:pos x="127" y="75"/>
                  </a:cxn>
                  <a:cxn ang="0">
                    <a:pos x="0" y="0"/>
                  </a:cxn>
                  <a:cxn ang="0">
                    <a:pos x="411" y="772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8807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7" y="76"/>
                  </a:cxn>
                  <a:cxn ang="0">
                    <a:pos x="712" y="76"/>
                  </a:cxn>
                  <a:cxn ang="0">
                    <a:pos x="822" y="0"/>
                  </a:cxn>
                  <a:cxn ang="0">
                    <a:pos x="0" y="0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8807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/>
                <a:ahLst/>
                <a:cxnLst>
                  <a:cxn ang="0">
                    <a:pos x="0" y="772"/>
                  </a:cxn>
                  <a:cxn ang="0">
                    <a:pos x="0" y="637"/>
                  </a:cxn>
                  <a:cxn ang="0">
                    <a:pos x="283" y="75"/>
                  </a:cxn>
                  <a:cxn ang="0">
                    <a:pos x="411" y="0"/>
                  </a:cxn>
                  <a:cxn ang="0">
                    <a:pos x="0" y="772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000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</p:grpSp>
        <p:sp>
          <p:nvSpPr>
            <p:cNvPr id="88075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</p:grpSp>
      <p:sp>
        <p:nvSpPr>
          <p:cNvPr id="2048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5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8078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8807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92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88080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</a:defRPr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pull dir="ru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15888"/>
            <a:ext cx="86423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700213"/>
            <a:ext cx="86423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8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FC12162-1F75-4DA9-87EC-A674AB7B3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5600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0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0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5600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0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0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1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25602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2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3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5603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3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3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3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5603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25603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603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5603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4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A0D60EC-A2FB-418E-B04A-EE18E5CA5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560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2860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5775" y="1447800"/>
            <a:ext cx="72358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8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12699E00-DA55-43B8-9144-ACEBFDDA8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302083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84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302085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86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302087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88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89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0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1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2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/>
              <a:ahLst/>
              <a:cxnLst>
                <a:cxn ang="0">
                  <a:pos x="264" y="52"/>
                </a:cxn>
                <a:cxn ang="0">
                  <a:pos x="264" y="194"/>
                </a:cxn>
                <a:cxn ang="0">
                  <a:pos x="256" y="188"/>
                </a:cxn>
                <a:cxn ang="0">
                  <a:pos x="236" y="188"/>
                </a:cxn>
                <a:cxn ang="0">
                  <a:pos x="221" y="194"/>
                </a:cxn>
                <a:cxn ang="0">
                  <a:pos x="205" y="209"/>
                </a:cxn>
                <a:cxn ang="0">
                  <a:pos x="162" y="261"/>
                </a:cxn>
                <a:cxn ang="0">
                  <a:pos x="66" y="366"/>
                </a:cxn>
                <a:cxn ang="0">
                  <a:pos x="45" y="391"/>
                </a:cxn>
                <a:cxn ang="0">
                  <a:pos x="0" y="391"/>
                </a:cxn>
                <a:cxn ang="0">
                  <a:pos x="178" y="190"/>
                </a:cxn>
                <a:cxn ang="0">
                  <a:pos x="218" y="138"/>
                </a:cxn>
                <a:cxn ang="0">
                  <a:pos x="233" y="111"/>
                </a:cxn>
                <a:cxn ang="0">
                  <a:pos x="246" y="84"/>
                </a:cxn>
                <a:cxn ang="0">
                  <a:pos x="256" y="39"/>
                </a:cxn>
                <a:cxn ang="0">
                  <a:pos x="264" y="0"/>
                </a:cxn>
                <a:cxn ang="0">
                  <a:pos x="264" y="117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3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4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3"/>
                </a:cxn>
                <a:cxn ang="0">
                  <a:pos x="30" y="433"/>
                </a:cxn>
                <a:cxn ang="0">
                  <a:pos x="17" y="463"/>
                </a:cxn>
                <a:cxn ang="0">
                  <a:pos x="10" y="510"/>
                </a:cxn>
                <a:cxn ang="0">
                  <a:pos x="0" y="574"/>
                </a:cxn>
                <a:cxn ang="0">
                  <a:pos x="0" y="293"/>
                </a:cxn>
                <a:cxn ang="0">
                  <a:pos x="5" y="320"/>
                </a:cxn>
                <a:cxn ang="0">
                  <a:pos x="10" y="332"/>
                </a:cxn>
                <a:cxn ang="0">
                  <a:pos x="20" y="338"/>
                </a:cxn>
                <a:cxn ang="0">
                  <a:pos x="30" y="341"/>
                </a:cxn>
                <a:cxn ang="0">
                  <a:pos x="45" y="341"/>
                </a:cxn>
                <a:cxn ang="0">
                  <a:pos x="60" y="335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5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6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302097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098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302099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0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1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5"/>
                </a:cxn>
                <a:cxn ang="0">
                  <a:pos x="50" y="473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0"/>
                </a:cxn>
                <a:cxn ang="0">
                  <a:pos x="0" y="644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2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3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1"/>
                </a:cxn>
                <a:cxn ang="0">
                  <a:pos x="146" y="366"/>
                </a:cxn>
                <a:cxn ang="0">
                  <a:pos x="50" y="475"/>
                </a:cxn>
                <a:cxn ang="0">
                  <a:pos x="30" y="505"/>
                </a:cxn>
                <a:cxn ang="0">
                  <a:pos x="17" y="535"/>
                </a:cxn>
                <a:cxn ang="0">
                  <a:pos x="10" y="582"/>
                </a:cxn>
                <a:cxn ang="0">
                  <a:pos x="0" y="646"/>
                </a:cxn>
                <a:cxn ang="0">
                  <a:pos x="0" y="365"/>
                </a:cxn>
                <a:cxn ang="0">
                  <a:pos x="5" y="392"/>
                </a:cxn>
                <a:cxn ang="0">
                  <a:pos x="10" y="404"/>
                </a:cxn>
                <a:cxn ang="0">
                  <a:pos x="20" y="410"/>
                </a:cxn>
                <a:cxn ang="0">
                  <a:pos x="30" y="413"/>
                </a:cxn>
                <a:cxn ang="0">
                  <a:pos x="45" y="413"/>
                </a:cxn>
                <a:cxn ang="0">
                  <a:pos x="60" y="407"/>
                </a:cxn>
                <a:cxn ang="0">
                  <a:pos x="257" y="190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4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/>
              <a:ahLst/>
              <a:cxnLst>
                <a:cxn ang="0">
                  <a:pos x="345" y="52"/>
                </a:cxn>
                <a:cxn ang="0">
                  <a:pos x="348" y="144"/>
                </a:cxn>
                <a:cxn ang="0">
                  <a:pos x="0" y="148"/>
                </a:cxn>
                <a:cxn ang="0">
                  <a:pos x="299" y="143"/>
                </a:cxn>
                <a:cxn ang="0">
                  <a:pos x="315" y="111"/>
                </a:cxn>
                <a:cxn ang="0">
                  <a:pos x="328" y="84"/>
                </a:cxn>
                <a:cxn ang="0">
                  <a:pos x="338" y="39"/>
                </a:cxn>
                <a:cxn ang="0">
                  <a:pos x="345" y="0"/>
                </a:cxn>
                <a:cxn ang="0">
                  <a:pos x="345" y="1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5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6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/>
              <a:ahLst/>
              <a:cxnLst>
                <a:cxn ang="0">
                  <a:pos x="345" y="0"/>
                </a:cxn>
                <a:cxn ang="0">
                  <a:pos x="343" y="122"/>
                </a:cxn>
                <a:cxn ang="0">
                  <a:pos x="336" y="116"/>
                </a:cxn>
                <a:cxn ang="0">
                  <a:pos x="315" y="116"/>
                </a:cxn>
                <a:cxn ang="0">
                  <a:pos x="300" y="122"/>
                </a:cxn>
                <a:cxn ang="0">
                  <a:pos x="285" y="137"/>
                </a:cxn>
                <a:cxn ang="0">
                  <a:pos x="242" y="188"/>
                </a:cxn>
                <a:cxn ang="0">
                  <a:pos x="146" y="294"/>
                </a:cxn>
                <a:cxn ang="0">
                  <a:pos x="50" y="402"/>
                </a:cxn>
                <a:cxn ang="0">
                  <a:pos x="30" y="432"/>
                </a:cxn>
                <a:cxn ang="0">
                  <a:pos x="17" y="462"/>
                </a:cxn>
                <a:cxn ang="0">
                  <a:pos x="10" y="509"/>
                </a:cxn>
                <a:cxn ang="0">
                  <a:pos x="0" y="573"/>
                </a:cxn>
                <a:cxn ang="0">
                  <a:pos x="0" y="292"/>
                </a:cxn>
                <a:cxn ang="0">
                  <a:pos x="5" y="319"/>
                </a:cxn>
                <a:cxn ang="0">
                  <a:pos x="10" y="331"/>
                </a:cxn>
                <a:cxn ang="0">
                  <a:pos x="20" y="337"/>
                </a:cxn>
                <a:cxn ang="0">
                  <a:pos x="30" y="340"/>
                </a:cxn>
                <a:cxn ang="0">
                  <a:pos x="45" y="340"/>
                </a:cxn>
                <a:cxn ang="0">
                  <a:pos x="60" y="334"/>
                </a:cxn>
                <a:cxn ang="0">
                  <a:pos x="257" y="117"/>
                </a:cxn>
                <a:cxn ang="0">
                  <a:pos x="298" y="66"/>
                </a:cxn>
                <a:cxn ang="0">
                  <a:pos x="313" y="39"/>
                </a:cxn>
                <a:cxn ang="0">
                  <a:pos x="326" y="12"/>
                </a:cxn>
                <a:cxn ang="0">
                  <a:pos x="329" y="0"/>
                </a:cxn>
                <a:cxn ang="0">
                  <a:pos x="345" y="3"/>
                </a:cxn>
                <a:cxn ang="0">
                  <a:pos x="343" y="45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7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50" y="122"/>
                </a:cxn>
                <a:cxn ang="0">
                  <a:pos x="30" y="152"/>
                </a:cxn>
                <a:cxn ang="0">
                  <a:pos x="17" y="182"/>
                </a:cxn>
                <a:cxn ang="0">
                  <a:pos x="10" y="229"/>
                </a:cxn>
                <a:cxn ang="0">
                  <a:pos x="0" y="293"/>
                </a:cxn>
                <a:cxn ang="0">
                  <a:pos x="0" y="1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20" y="57"/>
                </a:cxn>
                <a:cxn ang="0">
                  <a:pos x="30" y="60"/>
                </a:cxn>
                <a:cxn ang="0">
                  <a:pos x="45" y="60"/>
                </a:cxn>
                <a:cxn ang="0">
                  <a:pos x="60" y="54"/>
                </a:cxn>
                <a:cxn ang="0">
                  <a:pos x="110" y="0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8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/>
              <a:ahLst/>
              <a:cxnLst>
                <a:cxn ang="0">
                  <a:pos x="343" y="52"/>
                </a:cxn>
                <a:cxn ang="0">
                  <a:pos x="343" y="194"/>
                </a:cxn>
                <a:cxn ang="0">
                  <a:pos x="335" y="188"/>
                </a:cxn>
                <a:cxn ang="0">
                  <a:pos x="315" y="188"/>
                </a:cxn>
                <a:cxn ang="0">
                  <a:pos x="300" y="194"/>
                </a:cxn>
                <a:cxn ang="0">
                  <a:pos x="284" y="209"/>
                </a:cxn>
                <a:cxn ang="0">
                  <a:pos x="242" y="260"/>
                </a:cxn>
                <a:cxn ang="0">
                  <a:pos x="146" y="366"/>
                </a:cxn>
                <a:cxn ang="0">
                  <a:pos x="50" y="474"/>
                </a:cxn>
                <a:cxn ang="0">
                  <a:pos x="30" y="504"/>
                </a:cxn>
                <a:cxn ang="0">
                  <a:pos x="17" y="534"/>
                </a:cxn>
                <a:cxn ang="0">
                  <a:pos x="10" y="581"/>
                </a:cxn>
                <a:cxn ang="0">
                  <a:pos x="0" y="645"/>
                </a:cxn>
                <a:cxn ang="0">
                  <a:pos x="0" y="364"/>
                </a:cxn>
                <a:cxn ang="0">
                  <a:pos x="5" y="391"/>
                </a:cxn>
                <a:cxn ang="0">
                  <a:pos x="10" y="403"/>
                </a:cxn>
                <a:cxn ang="0">
                  <a:pos x="20" y="409"/>
                </a:cxn>
                <a:cxn ang="0">
                  <a:pos x="30" y="412"/>
                </a:cxn>
                <a:cxn ang="0">
                  <a:pos x="45" y="412"/>
                </a:cxn>
                <a:cxn ang="0">
                  <a:pos x="60" y="406"/>
                </a:cxn>
                <a:cxn ang="0">
                  <a:pos x="257" y="189"/>
                </a:cxn>
                <a:cxn ang="0">
                  <a:pos x="297" y="138"/>
                </a:cxn>
                <a:cxn ang="0">
                  <a:pos x="312" y="111"/>
                </a:cxn>
                <a:cxn ang="0">
                  <a:pos x="325" y="84"/>
                </a:cxn>
                <a:cxn ang="0">
                  <a:pos x="335" y="39"/>
                </a:cxn>
                <a:cxn ang="0">
                  <a:pos x="343" y="0"/>
                </a:cxn>
                <a:cxn ang="0">
                  <a:pos x="343" y="117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09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10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2111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5363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4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2114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2115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2116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>
              <a:defRPr/>
            </a:pPr>
            <a:fld id="{95B079BC-E799-4CD1-B4FB-979BE2A92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333827" name="Rectangle 3"/>
            <p:cNvSpPr>
              <a:spLocks noChangeArrowheads="1"/>
            </p:cNvSpPr>
            <p:nvPr/>
          </p:nvSpPr>
          <p:spPr bwMode="auto">
            <a:xfrm>
              <a:off x="0" y="1008"/>
              <a:ext cx="5774" cy="333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338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333830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31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333833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34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333837" name="Freeform 13"/>
                <p:cNvSpPr>
                  <a:spLocks/>
                </p:cNvSpPr>
                <p:nvPr/>
              </p:nvSpPr>
              <p:spPr bwMode="auto">
                <a:xfrm>
                  <a:off x="5269" y="734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38" name="Freeform 14"/>
                <p:cNvSpPr>
                  <a:spLocks/>
                </p:cNvSpPr>
                <p:nvPr/>
              </p:nvSpPr>
              <p:spPr bwMode="auto">
                <a:xfrm>
                  <a:off x="5265" y="746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39" name="Freeform 15"/>
                <p:cNvSpPr>
                  <a:spLocks/>
                </p:cNvSpPr>
                <p:nvPr/>
              </p:nvSpPr>
              <p:spPr bwMode="auto">
                <a:xfrm>
                  <a:off x="475" y="725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0" name="Freeform 16"/>
                <p:cNvSpPr>
                  <a:spLocks/>
                </p:cNvSpPr>
                <p:nvPr/>
              </p:nvSpPr>
              <p:spPr bwMode="auto">
                <a:xfrm>
                  <a:off x="547" y="738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87" y="68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9"/>
                    </a:cxn>
                    <a:cxn ang="0">
                      <a:pos x="9" y="74"/>
                    </a:cxn>
                    <a:cxn ang="0">
                      <a:pos x="12" y="58"/>
                    </a:cxn>
                    <a:cxn ang="0">
                      <a:pos x="22" y="47"/>
                    </a:cxn>
                    <a:cxn ang="0">
                      <a:pos x="40" y="44"/>
                    </a:cxn>
                    <a:cxn ang="0">
                      <a:pos x="60" y="45"/>
                    </a:cxn>
                    <a:cxn ang="0">
                      <a:pos x="76" y="52"/>
                    </a:cxn>
                    <a:cxn ang="0">
                      <a:pos x="87" y="68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309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2" name="Freeform 18"/>
                <p:cNvSpPr>
                  <a:spLocks/>
                </p:cNvSpPr>
                <p:nvPr/>
              </p:nvSpPr>
              <p:spPr bwMode="auto">
                <a:xfrm>
                  <a:off x="1408" y="22"/>
                  <a:ext cx="2967" cy="457"/>
                </a:xfrm>
                <a:custGeom>
                  <a:avLst/>
                  <a:gdLst/>
                  <a:ahLst/>
                  <a:cxnLst>
                    <a:cxn ang="0">
                      <a:pos x="0" y="122"/>
                    </a:cxn>
                    <a:cxn ang="0">
                      <a:pos x="207" y="78"/>
                    </a:cxn>
                    <a:cxn ang="0">
                      <a:pos x="442" y="48"/>
                    </a:cxn>
                    <a:cxn ang="0">
                      <a:pos x="640" y="32"/>
                    </a:cxn>
                    <a:cxn ang="0">
                      <a:pos x="897" y="16"/>
                    </a:cxn>
                    <a:cxn ang="0">
                      <a:pos x="1215" y="2"/>
                    </a:cxn>
                    <a:cxn ang="0">
                      <a:pos x="1392" y="0"/>
                    </a:cxn>
                    <a:cxn ang="0">
                      <a:pos x="1710" y="0"/>
                    </a:cxn>
                    <a:cxn ang="0">
                      <a:pos x="1997" y="10"/>
                    </a:cxn>
                    <a:cxn ang="0">
                      <a:pos x="2258" y="21"/>
                    </a:cxn>
                    <a:cxn ang="0">
                      <a:pos x="2493" y="38"/>
                    </a:cxn>
                    <a:cxn ang="0">
                      <a:pos x="2674" y="54"/>
                    </a:cxn>
                    <a:cxn ang="0">
                      <a:pos x="2828" y="73"/>
                    </a:cxn>
                    <a:cxn ang="0">
                      <a:pos x="2966" y="92"/>
                    </a:cxn>
                    <a:cxn ang="0">
                      <a:pos x="2966" y="456"/>
                    </a:cxn>
                    <a:cxn ang="0">
                      <a:pos x="2833" y="434"/>
                    </a:cxn>
                    <a:cxn ang="0">
                      <a:pos x="2563" y="399"/>
                    </a:cxn>
                    <a:cxn ang="0">
                      <a:pos x="2382" y="382"/>
                    </a:cxn>
                    <a:cxn ang="0">
                      <a:pos x="2134" y="366"/>
                    </a:cxn>
                    <a:cxn ang="0">
                      <a:pos x="1944" y="358"/>
                    </a:cxn>
                    <a:cxn ang="0">
                      <a:pos x="1746" y="350"/>
                    </a:cxn>
                    <a:cxn ang="0">
                      <a:pos x="1529" y="350"/>
                    </a:cxn>
                    <a:cxn ang="0">
                      <a:pos x="1295" y="350"/>
                    </a:cxn>
                    <a:cxn ang="0">
                      <a:pos x="1047" y="355"/>
                    </a:cxn>
                    <a:cxn ang="0">
                      <a:pos x="853" y="363"/>
                    </a:cxn>
                    <a:cxn ang="0">
                      <a:pos x="654" y="374"/>
                    </a:cxn>
                    <a:cxn ang="0">
                      <a:pos x="468" y="388"/>
                    </a:cxn>
                    <a:cxn ang="0">
                      <a:pos x="296" y="404"/>
                    </a:cxn>
                    <a:cxn ang="0">
                      <a:pos x="150" y="423"/>
                    </a:cxn>
                    <a:cxn ang="0">
                      <a:pos x="13" y="445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3" name="Freeform 19"/>
                <p:cNvSpPr>
                  <a:spLocks/>
                </p:cNvSpPr>
                <p:nvPr/>
              </p:nvSpPr>
              <p:spPr bwMode="auto">
                <a:xfrm>
                  <a:off x="607" y="118"/>
                  <a:ext cx="823" cy="431"/>
                </a:xfrm>
                <a:custGeom>
                  <a:avLst/>
                  <a:gdLst/>
                  <a:ahLst/>
                  <a:cxnLst>
                    <a:cxn ang="0">
                      <a:pos x="815" y="27"/>
                    </a:cxn>
                    <a:cxn ang="0">
                      <a:pos x="822" y="350"/>
                    </a:cxn>
                    <a:cxn ang="0">
                      <a:pos x="746" y="382"/>
                    </a:cxn>
                    <a:cxn ang="0">
                      <a:pos x="676" y="404"/>
                    </a:cxn>
                    <a:cxn ang="0">
                      <a:pos x="619" y="415"/>
                    </a:cxn>
                    <a:cxn ang="0">
                      <a:pos x="571" y="421"/>
                    </a:cxn>
                    <a:cxn ang="0">
                      <a:pos x="517" y="427"/>
                    </a:cxn>
                    <a:cxn ang="0">
                      <a:pos x="427" y="430"/>
                    </a:cxn>
                    <a:cxn ang="0">
                      <a:pos x="344" y="423"/>
                    </a:cxn>
                    <a:cxn ang="0">
                      <a:pos x="259" y="410"/>
                    </a:cxn>
                    <a:cxn ang="0">
                      <a:pos x="177" y="388"/>
                    </a:cxn>
                    <a:cxn ang="0">
                      <a:pos x="105" y="358"/>
                    </a:cxn>
                    <a:cxn ang="0">
                      <a:pos x="41" y="325"/>
                    </a:cxn>
                    <a:cxn ang="0">
                      <a:pos x="0" y="294"/>
                    </a:cxn>
                    <a:cxn ang="0">
                      <a:pos x="0" y="0"/>
                    </a:cxn>
                    <a:cxn ang="0">
                      <a:pos x="46" y="25"/>
                    </a:cxn>
                    <a:cxn ang="0">
                      <a:pos x="105" y="47"/>
                    </a:cxn>
                    <a:cxn ang="0">
                      <a:pos x="175" y="66"/>
                    </a:cxn>
                    <a:cxn ang="0">
                      <a:pos x="244" y="81"/>
                    </a:cxn>
                    <a:cxn ang="0">
                      <a:pos x="314" y="89"/>
                    </a:cxn>
                    <a:cxn ang="0">
                      <a:pos x="361" y="93"/>
                    </a:cxn>
                    <a:cxn ang="0">
                      <a:pos x="401" y="95"/>
                    </a:cxn>
                    <a:cxn ang="0">
                      <a:pos x="471" y="95"/>
                    </a:cxn>
                    <a:cxn ang="0">
                      <a:pos x="515" y="92"/>
                    </a:cxn>
                    <a:cxn ang="0">
                      <a:pos x="555" y="87"/>
                    </a:cxn>
                    <a:cxn ang="0">
                      <a:pos x="600" y="84"/>
                    </a:cxn>
                    <a:cxn ang="0">
                      <a:pos x="640" y="76"/>
                    </a:cxn>
                    <a:cxn ang="0">
                      <a:pos x="689" y="67"/>
                    </a:cxn>
                    <a:cxn ang="0">
                      <a:pos x="733" y="55"/>
                    </a:cxn>
                    <a:cxn ang="0">
                      <a:pos x="777" y="41"/>
                    </a:cxn>
                    <a:cxn ang="0">
                      <a:pos x="815" y="27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4" name="Freeform 20"/>
                <p:cNvSpPr>
                  <a:spLocks/>
                </p:cNvSpPr>
                <p:nvPr/>
              </p:nvSpPr>
              <p:spPr bwMode="auto">
                <a:xfrm>
                  <a:off x="154" y="533"/>
                  <a:ext cx="551" cy="339"/>
                </a:xfrm>
                <a:custGeom>
                  <a:avLst/>
                  <a:gdLst/>
                  <a:ahLst/>
                  <a:cxnLst>
                    <a:cxn ang="0">
                      <a:pos x="16" y="53"/>
                    </a:cxn>
                    <a:cxn ang="0">
                      <a:pos x="0" y="122"/>
                    </a:cxn>
                    <a:cxn ang="0">
                      <a:pos x="10" y="146"/>
                    </a:cxn>
                    <a:cxn ang="0">
                      <a:pos x="33" y="183"/>
                    </a:cxn>
                    <a:cxn ang="0">
                      <a:pos x="57" y="216"/>
                    </a:cxn>
                    <a:cxn ang="0">
                      <a:pos x="85" y="244"/>
                    </a:cxn>
                    <a:cxn ang="0">
                      <a:pos x="120" y="271"/>
                    </a:cxn>
                    <a:cxn ang="0">
                      <a:pos x="153" y="290"/>
                    </a:cxn>
                    <a:cxn ang="0">
                      <a:pos x="189" y="308"/>
                    </a:cxn>
                    <a:cxn ang="0">
                      <a:pos x="235" y="324"/>
                    </a:cxn>
                    <a:cxn ang="0">
                      <a:pos x="270" y="332"/>
                    </a:cxn>
                    <a:cxn ang="0">
                      <a:pos x="312" y="338"/>
                    </a:cxn>
                    <a:cxn ang="0">
                      <a:pos x="351" y="338"/>
                    </a:cxn>
                    <a:cxn ang="0">
                      <a:pos x="393" y="333"/>
                    </a:cxn>
                    <a:cxn ang="0">
                      <a:pos x="436" y="321"/>
                    </a:cxn>
                    <a:cxn ang="0">
                      <a:pos x="475" y="302"/>
                    </a:cxn>
                    <a:cxn ang="0">
                      <a:pos x="498" y="286"/>
                    </a:cxn>
                    <a:cxn ang="0">
                      <a:pos x="526" y="262"/>
                    </a:cxn>
                    <a:cxn ang="0">
                      <a:pos x="541" y="243"/>
                    </a:cxn>
                    <a:cxn ang="0">
                      <a:pos x="550" y="226"/>
                    </a:cxn>
                    <a:cxn ang="0">
                      <a:pos x="550" y="208"/>
                    </a:cxn>
                    <a:cxn ang="0">
                      <a:pos x="544" y="187"/>
                    </a:cxn>
                    <a:cxn ang="0">
                      <a:pos x="532" y="170"/>
                    </a:cxn>
                    <a:cxn ang="0">
                      <a:pos x="523" y="135"/>
                    </a:cxn>
                    <a:cxn ang="0">
                      <a:pos x="519" y="116"/>
                    </a:cxn>
                    <a:cxn ang="0">
                      <a:pos x="267" y="132"/>
                    </a:cxn>
                    <a:cxn ang="0">
                      <a:pos x="234" y="126"/>
                    </a:cxn>
                    <a:cxn ang="0">
                      <a:pos x="193" y="113"/>
                    </a:cxn>
                    <a:cxn ang="0">
                      <a:pos x="162" y="97"/>
                    </a:cxn>
                    <a:cxn ang="0">
                      <a:pos x="129" y="77"/>
                    </a:cxn>
                    <a:cxn ang="0">
                      <a:pos x="97" y="48"/>
                    </a:cxn>
                    <a:cxn ang="0">
                      <a:pos x="78" y="24"/>
                    </a:cxn>
                    <a:cxn ang="0">
                      <a:pos x="60" y="0"/>
                    </a:cxn>
                    <a:cxn ang="0">
                      <a:pos x="16" y="53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5" name="Freeform 21"/>
                <p:cNvSpPr>
                  <a:spLocks/>
                </p:cNvSpPr>
                <p:nvPr/>
              </p:nvSpPr>
              <p:spPr bwMode="auto">
                <a:xfrm>
                  <a:off x="134" y="119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74" y="294"/>
                    </a:cxn>
                    <a:cxn ang="0">
                      <a:pos x="446" y="291"/>
                    </a:cxn>
                    <a:cxn ang="0">
                      <a:pos x="411" y="293"/>
                    </a:cxn>
                    <a:cxn ang="0">
                      <a:pos x="353" y="299"/>
                    </a:cxn>
                    <a:cxn ang="0">
                      <a:pos x="296" y="310"/>
                    </a:cxn>
                    <a:cxn ang="0">
                      <a:pos x="243" y="323"/>
                    </a:cxn>
                    <a:cxn ang="0">
                      <a:pos x="200" y="339"/>
                    </a:cxn>
                    <a:cxn ang="0">
                      <a:pos x="149" y="364"/>
                    </a:cxn>
                    <a:cxn ang="0">
                      <a:pos x="110" y="390"/>
                    </a:cxn>
                    <a:cxn ang="0">
                      <a:pos x="81" y="415"/>
                    </a:cxn>
                    <a:cxn ang="0">
                      <a:pos x="60" y="439"/>
                    </a:cxn>
                    <a:cxn ang="0">
                      <a:pos x="47" y="461"/>
                    </a:cxn>
                    <a:cxn ang="0">
                      <a:pos x="35" y="488"/>
                    </a:cxn>
                    <a:cxn ang="0">
                      <a:pos x="30" y="513"/>
                    </a:cxn>
                    <a:cxn ang="0">
                      <a:pos x="23" y="551"/>
                    </a:cxn>
                    <a:cxn ang="0">
                      <a:pos x="17" y="518"/>
                    </a:cxn>
                    <a:cxn ang="0">
                      <a:pos x="8" y="481"/>
                    </a:cxn>
                    <a:cxn ang="0">
                      <a:pos x="5" y="453"/>
                    </a:cxn>
                    <a:cxn ang="0">
                      <a:pos x="0" y="420"/>
                    </a:cxn>
                    <a:cxn ang="0">
                      <a:pos x="2" y="393"/>
                    </a:cxn>
                    <a:cxn ang="0">
                      <a:pos x="8" y="361"/>
                    </a:cxn>
                    <a:cxn ang="0">
                      <a:pos x="15" y="317"/>
                    </a:cxn>
                    <a:cxn ang="0">
                      <a:pos x="30" y="279"/>
                    </a:cxn>
                    <a:cxn ang="0">
                      <a:pos x="50" y="238"/>
                    </a:cxn>
                    <a:cxn ang="0">
                      <a:pos x="75" y="196"/>
                    </a:cxn>
                    <a:cxn ang="0">
                      <a:pos x="111" y="152"/>
                    </a:cxn>
                    <a:cxn ang="0">
                      <a:pos x="152" y="116"/>
                    </a:cxn>
                    <a:cxn ang="0">
                      <a:pos x="188" y="87"/>
                    </a:cxn>
                    <a:cxn ang="0">
                      <a:pos x="233" y="60"/>
                    </a:cxn>
                    <a:cxn ang="0">
                      <a:pos x="279" y="40"/>
                    </a:cxn>
                    <a:cxn ang="0">
                      <a:pos x="333" y="21"/>
                    </a:cxn>
                    <a:cxn ang="0">
                      <a:pos x="380" y="10"/>
                    </a:cxn>
                    <a:cxn ang="0">
                      <a:pos x="435" y="3"/>
                    </a:cxn>
                    <a:cxn ang="0">
                      <a:pos x="474" y="0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6" name="Freeform 22"/>
                <p:cNvSpPr>
                  <a:spLocks/>
                </p:cNvSpPr>
                <p:nvPr/>
              </p:nvSpPr>
              <p:spPr bwMode="auto">
                <a:xfrm>
                  <a:off x="422" y="687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7" name="Freeform 23"/>
                <p:cNvSpPr>
                  <a:spLocks/>
                </p:cNvSpPr>
                <p:nvPr/>
              </p:nvSpPr>
              <p:spPr bwMode="auto">
                <a:xfrm>
                  <a:off x="494" y="700"/>
                  <a:ext cx="88" cy="74"/>
                </a:xfrm>
                <a:custGeom>
                  <a:avLst/>
                  <a:gdLst/>
                  <a:ahLst/>
                  <a:cxnLst>
                    <a:cxn ang="0">
                      <a:pos x="87" y="67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8"/>
                    </a:cxn>
                    <a:cxn ang="0">
                      <a:pos x="9" y="73"/>
                    </a:cxn>
                    <a:cxn ang="0">
                      <a:pos x="12" y="57"/>
                    </a:cxn>
                    <a:cxn ang="0">
                      <a:pos x="22" y="47"/>
                    </a:cxn>
                    <a:cxn ang="0">
                      <a:pos x="40" y="43"/>
                    </a:cxn>
                    <a:cxn ang="0">
                      <a:pos x="60" y="44"/>
                    </a:cxn>
                    <a:cxn ang="0">
                      <a:pos x="76" y="51"/>
                    </a:cxn>
                    <a:cxn ang="0">
                      <a:pos x="87" y="67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8" name="Freeform 24"/>
                <p:cNvSpPr>
                  <a:spLocks/>
                </p:cNvSpPr>
                <p:nvPr/>
              </p:nvSpPr>
              <p:spPr bwMode="auto">
                <a:xfrm>
                  <a:off x="386" y="479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317" y="275"/>
                    </a:cxn>
                    <a:cxn ang="0">
                      <a:pos x="315" y="254"/>
                    </a:cxn>
                    <a:cxn ang="0">
                      <a:pos x="306" y="235"/>
                    </a:cxn>
                    <a:cxn ang="0">
                      <a:pos x="299" y="219"/>
                    </a:cxn>
                    <a:cxn ang="0">
                      <a:pos x="294" y="194"/>
                    </a:cxn>
                    <a:cxn ang="0">
                      <a:pos x="288" y="161"/>
                    </a:cxn>
                    <a:cxn ang="0">
                      <a:pos x="284" y="126"/>
                    </a:cxn>
                    <a:cxn ang="0">
                      <a:pos x="281" y="94"/>
                    </a:cxn>
                    <a:cxn ang="0">
                      <a:pos x="279" y="67"/>
                    </a:cxn>
                    <a:cxn ang="0">
                      <a:pos x="278" y="43"/>
                    </a:cxn>
                    <a:cxn ang="0">
                      <a:pos x="270" y="29"/>
                    </a:cxn>
                    <a:cxn ang="0">
                      <a:pos x="255" y="16"/>
                    </a:cxn>
                    <a:cxn ang="0">
                      <a:pos x="240" y="9"/>
                    </a:cxn>
                    <a:cxn ang="0">
                      <a:pos x="216" y="2"/>
                    </a:cxn>
                    <a:cxn ang="0">
                      <a:pos x="189" y="0"/>
                    </a:cxn>
                    <a:cxn ang="0">
                      <a:pos x="147" y="0"/>
                    </a:cxn>
                    <a:cxn ang="0">
                      <a:pos x="110" y="2"/>
                    </a:cxn>
                    <a:cxn ang="0">
                      <a:pos x="74" y="9"/>
                    </a:cxn>
                    <a:cxn ang="0">
                      <a:pos x="41" y="21"/>
                    </a:cxn>
                    <a:cxn ang="0">
                      <a:pos x="20" y="35"/>
                    </a:cxn>
                    <a:cxn ang="0">
                      <a:pos x="8" y="47"/>
                    </a:cxn>
                    <a:cxn ang="0">
                      <a:pos x="0" y="61"/>
                    </a:cxn>
                    <a:cxn ang="0">
                      <a:pos x="2" y="75"/>
                    </a:cxn>
                    <a:cxn ang="0">
                      <a:pos x="5" y="89"/>
                    </a:cxn>
                    <a:cxn ang="0">
                      <a:pos x="15" y="104"/>
                    </a:cxn>
                    <a:cxn ang="0">
                      <a:pos x="23" y="123"/>
                    </a:cxn>
                    <a:cxn ang="0">
                      <a:pos x="27" y="149"/>
                    </a:cxn>
                    <a:cxn ang="0">
                      <a:pos x="30" y="176"/>
                    </a:cxn>
                    <a:cxn ang="0">
                      <a:pos x="35" y="200"/>
                    </a:cxn>
                    <a:cxn ang="0">
                      <a:pos x="36" y="235"/>
                    </a:cxn>
                    <a:cxn ang="0">
                      <a:pos x="38" y="265"/>
                    </a:cxn>
                    <a:cxn ang="0">
                      <a:pos x="38" y="285"/>
                    </a:cxn>
                    <a:cxn ang="0">
                      <a:pos x="48" y="260"/>
                    </a:cxn>
                    <a:cxn ang="0">
                      <a:pos x="68" y="248"/>
                    </a:cxn>
                    <a:cxn ang="0">
                      <a:pos x="86" y="241"/>
                    </a:cxn>
                    <a:cxn ang="0">
                      <a:pos x="108" y="236"/>
                    </a:cxn>
                    <a:cxn ang="0">
                      <a:pos x="143" y="229"/>
                    </a:cxn>
                    <a:cxn ang="0">
                      <a:pos x="177" y="228"/>
                    </a:cxn>
                    <a:cxn ang="0">
                      <a:pos x="197" y="228"/>
                    </a:cxn>
                    <a:cxn ang="0">
                      <a:pos x="228" y="230"/>
                    </a:cxn>
                    <a:cxn ang="0">
                      <a:pos x="264" y="237"/>
                    </a:cxn>
                    <a:cxn ang="0">
                      <a:pos x="287" y="246"/>
                    </a:cxn>
                    <a:cxn ang="0">
                      <a:pos x="302" y="255"/>
                    </a:cxn>
                    <a:cxn ang="0">
                      <a:pos x="318" y="268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49" name="Freeform 25"/>
                <p:cNvSpPr>
                  <a:spLocks/>
                </p:cNvSpPr>
                <p:nvPr/>
              </p:nvSpPr>
              <p:spPr bwMode="auto">
                <a:xfrm>
                  <a:off x="5101" y="537"/>
                  <a:ext cx="551" cy="335"/>
                </a:xfrm>
                <a:custGeom>
                  <a:avLst/>
                  <a:gdLst/>
                  <a:ahLst/>
                  <a:cxnLst>
                    <a:cxn ang="0">
                      <a:pos x="534" y="48"/>
                    </a:cxn>
                    <a:cxn ang="0">
                      <a:pos x="550" y="117"/>
                    </a:cxn>
                    <a:cxn ang="0">
                      <a:pos x="540" y="142"/>
                    </a:cxn>
                    <a:cxn ang="0">
                      <a:pos x="517" y="179"/>
                    </a:cxn>
                    <a:cxn ang="0">
                      <a:pos x="493" y="212"/>
                    </a:cxn>
                    <a:cxn ang="0">
                      <a:pos x="465" y="239"/>
                    </a:cxn>
                    <a:cxn ang="0">
                      <a:pos x="430" y="267"/>
                    </a:cxn>
                    <a:cxn ang="0">
                      <a:pos x="397" y="286"/>
                    </a:cxn>
                    <a:cxn ang="0">
                      <a:pos x="361" y="304"/>
                    </a:cxn>
                    <a:cxn ang="0">
                      <a:pos x="315" y="320"/>
                    </a:cxn>
                    <a:cxn ang="0">
                      <a:pos x="280" y="328"/>
                    </a:cxn>
                    <a:cxn ang="0">
                      <a:pos x="238" y="334"/>
                    </a:cxn>
                    <a:cxn ang="0">
                      <a:pos x="199" y="334"/>
                    </a:cxn>
                    <a:cxn ang="0">
                      <a:pos x="157" y="329"/>
                    </a:cxn>
                    <a:cxn ang="0">
                      <a:pos x="114" y="317"/>
                    </a:cxn>
                    <a:cxn ang="0">
                      <a:pos x="75" y="298"/>
                    </a:cxn>
                    <a:cxn ang="0">
                      <a:pos x="52" y="282"/>
                    </a:cxn>
                    <a:cxn ang="0">
                      <a:pos x="24" y="258"/>
                    </a:cxn>
                    <a:cxn ang="0">
                      <a:pos x="9" y="238"/>
                    </a:cxn>
                    <a:cxn ang="0">
                      <a:pos x="0" y="222"/>
                    </a:cxn>
                    <a:cxn ang="0">
                      <a:pos x="0" y="204"/>
                    </a:cxn>
                    <a:cxn ang="0">
                      <a:pos x="6" y="182"/>
                    </a:cxn>
                    <a:cxn ang="0">
                      <a:pos x="18" y="166"/>
                    </a:cxn>
                    <a:cxn ang="0">
                      <a:pos x="27" y="131"/>
                    </a:cxn>
                    <a:cxn ang="0">
                      <a:pos x="31" y="112"/>
                    </a:cxn>
                    <a:cxn ang="0">
                      <a:pos x="283" y="128"/>
                    </a:cxn>
                    <a:cxn ang="0">
                      <a:pos x="316" y="122"/>
                    </a:cxn>
                    <a:cxn ang="0">
                      <a:pos x="357" y="109"/>
                    </a:cxn>
                    <a:cxn ang="0">
                      <a:pos x="388" y="93"/>
                    </a:cxn>
                    <a:cxn ang="0">
                      <a:pos x="421" y="73"/>
                    </a:cxn>
                    <a:cxn ang="0">
                      <a:pos x="453" y="44"/>
                    </a:cxn>
                    <a:cxn ang="0">
                      <a:pos x="472" y="19"/>
                    </a:cxn>
                    <a:cxn ang="0">
                      <a:pos x="486" y="0"/>
                    </a:cxn>
                    <a:cxn ang="0">
                      <a:pos x="534" y="48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50" name="Freeform 26"/>
                <p:cNvSpPr>
                  <a:spLocks/>
                </p:cNvSpPr>
                <p:nvPr/>
              </p:nvSpPr>
              <p:spPr bwMode="auto">
                <a:xfrm>
                  <a:off x="5197" y="119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94"/>
                    </a:cxn>
                    <a:cxn ang="0">
                      <a:pos x="28" y="291"/>
                    </a:cxn>
                    <a:cxn ang="0">
                      <a:pos x="63" y="293"/>
                    </a:cxn>
                    <a:cxn ang="0">
                      <a:pos x="121" y="299"/>
                    </a:cxn>
                    <a:cxn ang="0">
                      <a:pos x="178" y="310"/>
                    </a:cxn>
                    <a:cxn ang="0">
                      <a:pos x="231" y="323"/>
                    </a:cxn>
                    <a:cxn ang="0">
                      <a:pos x="274" y="339"/>
                    </a:cxn>
                    <a:cxn ang="0">
                      <a:pos x="325" y="364"/>
                    </a:cxn>
                    <a:cxn ang="0">
                      <a:pos x="364" y="390"/>
                    </a:cxn>
                    <a:cxn ang="0">
                      <a:pos x="393" y="415"/>
                    </a:cxn>
                    <a:cxn ang="0">
                      <a:pos x="414" y="439"/>
                    </a:cxn>
                    <a:cxn ang="0">
                      <a:pos x="427" y="461"/>
                    </a:cxn>
                    <a:cxn ang="0">
                      <a:pos x="439" y="488"/>
                    </a:cxn>
                    <a:cxn ang="0">
                      <a:pos x="444" y="513"/>
                    </a:cxn>
                    <a:cxn ang="0">
                      <a:pos x="451" y="551"/>
                    </a:cxn>
                    <a:cxn ang="0">
                      <a:pos x="457" y="518"/>
                    </a:cxn>
                    <a:cxn ang="0">
                      <a:pos x="466" y="481"/>
                    </a:cxn>
                    <a:cxn ang="0">
                      <a:pos x="469" y="453"/>
                    </a:cxn>
                    <a:cxn ang="0">
                      <a:pos x="474" y="420"/>
                    </a:cxn>
                    <a:cxn ang="0">
                      <a:pos x="472" y="393"/>
                    </a:cxn>
                    <a:cxn ang="0">
                      <a:pos x="466" y="361"/>
                    </a:cxn>
                    <a:cxn ang="0">
                      <a:pos x="459" y="317"/>
                    </a:cxn>
                    <a:cxn ang="0">
                      <a:pos x="444" y="279"/>
                    </a:cxn>
                    <a:cxn ang="0">
                      <a:pos x="424" y="238"/>
                    </a:cxn>
                    <a:cxn ang="0">
                      <a:pos x="399" y="196"/>
                    </a:cxn>
                    <a:cxn ang="0">
                      <a:pos x="363" y="152"/>
                    </a:cxn>
                    <a:cxn ang="0">
                      <a:pos x="322" y="116"/>
                    </a:cxn>
                    <a:cxn ang="0">
                      <a:pos x="286" y="87"/>
                    </a:cxn>
                    <a:cxn ang="0">
                      <a:pos x="241" y="60"/>
                    </a:cxn>
                    <a:cxn ang="0">
                      <a:pos x="195" y="40"/>
                    </a:cxn>
                    <a:cxn ang="0">
                      <a:pos x="141" y="21"/>
                    </a:cxn>
                    <a:cxn ang="0">
                      <a:pos x="94" y="10"/>
                    </a:cxn>
                    <a:cxn ang="0">
                      <a:pos x="39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51" name="Freeform 27"/>
                <p:cNvSpPr>
                  <a:spLocks/>
                </p:cNvSpPr>
                <p:nvPr/>
              </p:nvSpPr>
              <p:spPr bwMode="auto">
                <a:xfrm>
                  <a:off x="5228" y="687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52" name="Freeform 28"/>
                <p:cNvSpPr>
                  <a:spLocks/>
                </p:cNvSpPr>
                <p:nvPr/>
              </p:nvSpPr>
              <p:spPr bwMode="auto">
                <a:xfrm>
                  <a:off x="5224" y="699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53" name="Freeform 29"/>
                <p:cNvSpPr>
                  <a:spLocks/>
                </p:cNvSpPr>
                <p:nvPr/>
              </p:nvSpPr>
              <p:spPr bwMode="auto">
                <a:xfrm>
                  <a:off x="5101" y="479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1" y="275"/>
                    </a:cxn>
                    <a:cxn ang="0">
                      <a:pos x="3" y="254"/>
                    </a:cxn>
                    <a:cxn ang="0">
                      <a:pos x="12" y="235"/>
                    </a:cxn>
                    <a:cxn ang="0">
                      <a:pos x="19" y="219"/>
                    </a:cxn>
                    <a:cxn ang="0">
                      <a:pos x="24" y="194"/>
                    </a:cxn>
                    <a:cxn ang="0">
                      <a:pos x="30" y="161"/>
                    </a:cxn>
                    <a:cxn ang="0">
                      <a:pos x="34" y="126"/>
                    </a:cxn>
                    <a:cxn ang="0">
                      <a:pos x="37" y="94"/>
                    </a:cxn>
                    <a:cxn ang="0">
                      <a:pos x="39" y="67"/>
                    </a:cxn>
                    <a:cxn ang="0">
                      <a:pos x="40" y="43"/>
                    </a:cxn>
                    <a:cxn ang="0">
                      <a:pos x="48" y="29"/>
                    </a:cxn>
                    <a:cxn ang="0">
                      <a:pos x="63" y="16"/>
                    </a:cxn>
                    <a:cxn ang="0">
                      <a:pos x="78" y="9"/>
                    </a:cxn>
                    <a:cxn ang="0">
                      <a:pos x="102" y="2"/>
                    </a:cxn>
                    <a:cxn ang="0">
                      <a:pos x="129" y="0"/>
                    </a:cxn>
                    <a:cxn ang="0">
                      <a:pos x="171" y="0"/>
                    </a:cxn>
                    <a:cxn ang="0">
                      <a:pos x="208" y="2"/>
                    </a:cxn>
                    <a:cxn ang="0">
                      <a:pos x="244" y="9"/>
                    </a:cxn>
                    <a:cxn ang="0">
                      <a:pos x="277" y="21"/>
                    </a:cxn>
                    <a:cxn ang="0">
                      <a:pos x="298" y="35"/>
                    </a:cxn>
                    <a:cxn ang="0">
                      <a:pos x="310" y="47"/>
                    </a:cxn>
                    <a:cxn ang="0">
                      <a:pos x="318" y="61"/>
                    </a:cxn>
                    <a:cxn ang="0">
                      <a:pos x="316" y="75"/>
                    </a:cxn>
                    <a:cxn ang="0">
                      <a:pos x="313" y="89"/>
                    </a:cxn>
                    <a:cxn ang="0">
                      <a:pos x="303" y="104"/>
                    </a:cxn>
                    <a:cxn ang="0">
                      <a:pos x="295" y="123"/>
                    </a:cxn>
                    <a:cxn ang="0">
                      <a:pos x="291" y="149"/>
                    </a:cxn>
                    <a:cxn ang="0">
                      <a:pos x="288" y="176"/>
                    </a:cxn>
                    <a:cxn ang="0">
                      <a:pos x="283" y="200"/>
                    </a:cxn>
                    <a:cxn ang="0">
                      <a:pos x="282" y="235"/>
                    </a:cxn>
                    <a:cxn ang="0">
                      <a:pos x="280" y="265"/>
                    </a:cxn>
                    <a:cxn ang="0">
                      <a:pos x="280" y="285"/>
                    </a:cxn>
                    <a:cxn ang="0">
                      <a:pos x="270" y="260"/>
                    </a:cxn>
                    <a:cxn ang="0">
                      <a:pos x="250" y="248"/>
                    </a:cxn>
                    <a:cxn ang="0">
                      <a:pos x="232" y="241"/>
                    </a:cxn>
                    <a:cxn ang="0">
                      <a:pos x="210" y="236"/>
                    </a:cxn>
                    <a:cxn ang="0">
                      <a:pos x="175" y="229"/>
                    </a:cxn>
                    <a:cxn ang="0">
                      <a:pos x="141" y="228"/>
                    </a:cxn>
                    <a:cxn ang="0">
                      <a:pos x="121" y="228"/>
                    </a:cxn>
                    <a:cxn ang="0">
                      <a:pos x="90" y="230"/>
                    </a:cxn>
                    <a:cxn ang="0">
                      <a:pos x="54" y="237"/>
                    </a:cxn>
                    <a:cxn ang="0">
                      <a:pos x="31" y="246"/>
                    </a:cxn>
                    <a:cxn ang="0">
                      <a:pos x="16" y="255"/>
                    </a:cxn>
                    <a:cxn ang="0">
                      <a:pos x="0" y="268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sp>
              <p:nvSpPr>
                <p:cNvPr id="333854" name="Freeform 30"/>
                <p:cNvSpPr>
                  <a:spLocks/>
                </p:cNvSpPr>
                <p:nvPr/>
              </p:nvSpPr>
              <p:spPr bwMode="auto">
                <a:xfrm>
                  <a:off x="4371" y="119"/>
                  <a:ext cx="832" cy="4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56"/>
                    </a:cxn>
                    <a:cxn ang="0">
                      <a:pos x="84" y="374"/>
                    </a:cxn>
                    <a:cxn ang="0">
                      <a:pos x="153" y="393"/>
                    </a:cxn>
                    <a:cxn ang="0">
                      <a:pos x="210" y="404"/>
                    </a:cxn>
                    <a:cxn ang="0">
                      <a:pos x="258" y="410"/>
                    </a:cxn>
                    <a:cxn ang="0">
                      <a:pos x="312" y="416"/>
                    </a:cxn>
                    <a:cxn ang="0">
                      <a:pos x="402" y="419"/>
                    </a:cxn>
                    <a:cxn ang="0">
                      <a:pos x="485" y="412"/>
                    </a:cxn>
                    <a:cxn ang="0">
                      <a:pos x="570" y="399"/>
                    </a:cxn>
                    <a:cxn ang="0">
                      <a:pos x="652" y="377"/>
                    </a:cxn>
                    <a:cxn ang="0">
                      <a:pos x="724" y="347"/>
                    </a:cxn>
                    <a:cxn ang="0">
                      <a:pos x="784" y="306"/>
                    </a:cxn>
                    <a:cxn ang="0">
                      <a:pos x="829" y="291"/>
                    </a:cxn>
                    <a:cxn ang="0">
                      <a:pos x="831" y="2"/>
                    </a:cxn>
                    <a:cxn ang="0">
                      <a:pos x="786" y="9"/>
                    </a:cxn>
                    <a:cxn ang="0">
                      <a:pos x="726" y="29"/>
                    </a:cxn>
                    <a:cxn ang="0">
                      <a:pos x="654" y="55"/>
                    </a:cxn>
                    <a:cxn ang="0">
                      <a:pos x="585" y="70"/>
                    </a:cxn>
                    <a:cxn ang="0">
                      <a:pos x="515" y="78"/>
                    </a:cxn>
                    <a:cxn ang="0">
                      <a:pos x="468" y="82"/>
                    </a:cxn>
                    <a:cxn ang="0">
                      <a:pos x="428" y="84"/>
                    </a:cxn>
                    <a:cxn ang="0">
                      <a:pos x="358" y="84"/>
                    </a:cxn>
                    <a:cxn ang="0">
                      <a:pos x="314" y="81"/>
                    </a:cxn>
                    <a:cxn ang="0">
                      <a:pos x="274" y="76"/>
                    </a:cxn>
                    <a:cxn ang="0">
                      <a:pos x="229" y="73"/>
                    </a:cxn>
                    <a:cxn ang="0">
                      <a:pos x="190" y="66"/>
                    </a:cxn>
                    <a:cxn ang="0">
                      <a:pos x="140" y="57"/>
                    </a:cxn>
                    <a:cxn ang="0">
                      <a:pos x="96" y="44"/>
                    </a:cxn>
                    <a:cxn ang="0">
                      <a:pos x="49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</p:grpSp>
          <p:sp>
            <p:nvSpPr>
              <p:cNvPr id="333855" name="Freeform 31"/>
              <p:cNvSpPr>
                <a:spLocks/>
              </p:cNvSpPr>
              <p:nvPr/>
            </p:nvSpPr>
            <p:spPr bwMode="auto">
              <a:xfrm>
                <a:off x="5217" y="774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56" name="Freeform 32"/>
              <p:cNvSpPr>
                <a:spLocks/>
              </p:cNvSpPr>
              <p:nvPr/>
            </p:nvSpPr>
            <p:spPr bwMode="auto">
              <a:xfrm>
                <a:off x="5213" y="787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57" name="Freeform 33"/>
              <p:cNvSpPr>
                <a:spLocks/>
              </p:cNvSpPr>
              <p:nvPr/>
            </p:nvSpPr>
            <p:spPr bwMode="auto">
              <a:xfrm>
                <a:off x="423" y="765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58" name="Freeform 34"/>
              <p:cNvSpPr>
                <a:spLocks/>
              </p:cNvSpPr>
              <p:nvPr/>
            </p:nvSpPr>
            <p:spPr bwMode="auto">
              <a:xfrm>
                <a:off x="495" y="779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59" name="Line 35"/>
              <p:cNvSpPr>
                <a:spLocks noChangeShapeType="1"/>
              </p:cNvSpPr>
              <p:nvPr/>
            </p:nvSpPr>
            <p:spPr bwMode="auto">
              <a:xfrm flipV="1">
                <a:off x="1968" y="350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0" name="Freeform 36"/>
              <p:cNvSpPr>
                <a:spLocks/>
              </p:cNvSpPr>
              <p:nvPr/>
            </p:nvSpPr>
            <p:spPr bwMode="auto">
              <a:xfrm>
                <a:off x="1356" y="63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1" name="Freeform 37"/>
              <p:cNvSpPr>
                <a:spLocks/>
              </p:cNvSpPr>
              <p:nvPr/>
            </p:nvSpPr>
            <p:spPr bwMode="auto">
              <a:xfrm>
                <a:off x="555" y="159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2" name="Freeform 38"/>
              <p:cNvSpPr>
                <a:spLocks/>
              </p:cNvSpPr>
              <p:nvPr/>
            </p:nvSpPr>
            <p:spPr bwMode="auto">
              <a:xfrm>
                <a:off x="102" y="573"/>
                <a:ext cx="551" cy="340"/>
              </a:xfrm>
              <a:custGeom>
                <a:avLst/>
                <a:gdLst/>
                <a:ahLst/>
                <a:cxnLst>
                  <a:cxn ang="0">
                    <a:pos x="16" y="53"/>
                  </a:cxn>
                  <a:cxn ang="0">
                    <a:pos x="0" y="122"/>
                  </a:cxn>
                  <a:cxn ang="0">
                    <a:pos x="10" y="146"/>
                  </a:cxn>
                  <a:cxn ang="0">
                    <a:pos x="33" y="184"/>
                  </a:cxn>
                  <a:cxn ang="0">
                    <a:pos x="57" y="217"/>
                  </a:cxn>
                  <a:cxn ang="0">
                    <a:pos x="85" y="244"/>
                  </a:cxn>
                  <a:cxn ang="0">
                    <a:pos x="120" y="271"/>
                  </a:cxn>
                  <a:cxn ang="0">
                    <a:pos x="153" y="290"/>
                  </a:cxn>
                  <a:cxn ang="0">
                    <a:pos x="189" y="309"/>
                  </a:cxn>
                  <a:cxn ang="0">
                    <a:pos x="235" y="325"/>
                  </a:cxn>
                  <a:cxn ang="0">
                    <a:pos x="270" y="333"/>
                  </a:cxn>
                  <a:cxn ang="0">
                    <a:pos x="312" y="339"/>
                  </a:cxn>
                  <a:cxn ang="0">
                    <a:pos x="351" y="339"/>
                  </a:cxn>
                  <a:cxn ang="0">
                    <a:pos x="393" y="334"/>
                  </a:cxn>
                  <a:cxn ang="0">
                    <a:pos x="436" y="322"/>
                  </a:cxn>
                  <a:cxn ang="0">
                    <a:pos x="475" y="303"/>
                  </a:cxn>
                  <a:cxn ang="0">
                    <a:pos x="498" y="287"/>
                  </a:cxn>
                  <a:cxn ang="0">
                    <a:pos x="526" y="263"/>
                  </a:cxn>
                  <a:cxn ang="0">
                    <a:pos x="541" y="243"/>
                  </a:cxn>
                  <a:cxn ang="0">
                    <a:pos x="550" y="227"/>
                  </a:cxn>
                  <a:cxn ang="0">
                    <a:pos x="550" y="209"/>
                  </a:cxn>
                  <a:cxn ang="0">
                    <a:pos x="544" y="187"/>
                  </a:cxn>
                  <a:cxn ang="0">
                    <a:pos x="532" y="171"/>
                  </a:cxn>
                  <a:cxn ang="0">
                    <a:pos x="523" y="135"/>
                  </a:cxn>
                  <a:cxn ang="0">
                    <a:pos x="519" y="116"/>
                  </a:cxn>
                  <a:cxn ang="0">
                    <a:pos x="267" y="133"/>
                  </a:cxn>
                  <a:cxn ang="0">
                    <a:pos x="234" y="126"/>
                  </a:cxn>
                  <a:cxn ang="0">
                    <a:pos x="193" y="114"/>
                  </a:cxn>
                  <a:cxn ang="0">
                    <a:pos x="162" y="97"/>
                  </a:cxn>
                  <a:cxn ang="0">
                    <a:pos x="129" y="77"/>
                  </a:cxn>
                  <a:cxn ang="0">
                    <a:pos x="97" y="48"/>
                  </a:cxn>
                  <a:cxn ang="0">
                    <a:pos x="78" y="24"/>
                  </a:cxn>
                  <a:cxn ang="0">
                    <a:pos x="60" y="0"/>
                  </a:cxn>
                  <a:cxn ang="0">
                    <a:pos x="16" y="53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3" name="Freeform 39"/>
              <p:cNvSpPr>
                <a:spLocks/>
              </p:cNvSpPr>
              <p:nvPr/>
            </p:nvSpPr>
            <p:spPr bwMode="auto">
              <a:xfrm>
                <a:off x="82" y="160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4" name="Freeform 40"/>
              <p:cNvSpPr>
                <a:spLocks/>
              </p:cNvSpPr>
              <p:nvPr/>
            </p:nvSpPr>
            <p:spPr bwMode="auto">
              <a:xfrm>
                <a:off x="370" y="727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5" name="Freeform 41"/>
              <p:cNvSpPr>
                <a:spLocks/>
              </p:cNvSpPr>
              <p:nvPr/>
            </p:nvSpPr>
            <p:spPr bwMode="auto">
              <a:xfrm>
                <a:off x="442" y="741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6" name="Freeform 42"/>
              <p:cNvSpPr>
                <a:spLocks/>
              </p:cNvSpPr>
              <p:nvPr/>
            </p:nvSpPr>
            <p:spPr bwMode="auto">
              <a:xfrm>
                <a:off x="334" y="520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7" name="Freeform 43"/>
              <p:cNvSpPr>
                <a:spLocks/>
              </p:cNvSpPr>
              <p:nvPr/>
            </p:nvSpPr>
            <p:spPr bwMode="auto">
              <a:xfrm>
                <a:off x="5049" y="578"/>
                <a:ext cx="551" cy="335"/>
              </a:xfrm>
              <a:custGeom>
                <a:avLst/>
                <a:gdLst/>
                <a:ahLst/>
                <a:cxnLst>
                  <a:cxn ang="0">
                    <a:pos x="534" y="48"/>
                  </a:cxn>
                  <a:cxn ang="0">
                    <a:pos x="550" y="117"/>
                  </a:cxn>
                  <a:cxn ang="0">
                    <a:pos x="540" y="142"/>
                  </a:cxn>
                  <a:cxn ang="0">
                    <a:pos x="517" y="179"/>
                  </a:cxn>
                  <a:cxn ang="0">
                    <a:pos x="493" y="212"/>
                  </a:cxn>
                  <a:cxn ang="0">
                    <a:pos x="465" y="239"/>
                  </a:cxn>
                  <a:cxn ang="0">
                    <a:pos x="430" y="267"/>
                  </a:cxn>
                  <a:cxn ang="0">
                    <a:pos x="397" y="286"/>
                  </a:cxn>
                  <a:cxn ang="0">
                    <a:pos x="361" y="304"/>
                  </a:cxn>
                  <a:cxn ang="0">
                    <a:pos x="315" y="320"/>
                  </a:cxn>
                  <a:cxn ang="0">
                    <a:pos x="280" y="328"/>
                  </a:cxn>
                  <a:cxn ang="0">
                    <a:pos x="238" y="334"/>
                  </a:cxn>
                  <a:cxn ang="0">
                    <a:pos x="199" y="334"/>
                  </a:cxn>
                  <a:cxn ang="0">
                    <a:pos x="157" y="329"/>
                  </a:cxn>
                  <a:cxn ang="0">
                    <a:pos x="114" y="317"/>
                  </a:cxn>
                  <a:cxn ang="0">
                    <a:pos x="75" y="298"/>
                  </a:cxn>
                  <a:cxn ang="0">
                    <a:pos x="52" y="282"/>
                  </a:cxn>
                  <a:cxn ang="0">
                    <a:pos x="24" y="258"/>
                  </a:cxn>
                  <a:cxn ang="0">
                    <a:pos x="9" y="238"/>
                  </a:cxn>
                  <a:cxn ang="0">
                    <a:pos x="0" y="222"/>
                  </a:cxn>
                  <a:cxn ang="0">
                    <a:pos x="0" y="204"/>
                  </a:cxn>
                  <a:cxn ang="0">
                    <a:pos x="6" y="182"/>
                  </a:cxn>
                  <a:cxn ang="0">
                    <a:pos x="18" y="166"/>
                  </a:cxn>
                  <a:cxn ang="0">
                    <a:pos x="27" y="131"/>
                  </a:cxn>
                  <a:cxn ang="0">
                    <a:pos x="31" y="112"/>
                  </a:cxn>
                  <a:cxn ang="0">
                    <a:pos x="283" y="128"/>
                  </a:cxn>
                  <a:cxn ang="0">
                    <a:pos x="316" y="122"/>
                  </a:cxn>
                  <a:cxn ang="0">
                    <a:pos x="357" y="109"/>
                  </a:cxn>
                  <a:cxn ang="0">
                    <a:pos x="388" y="93"/>
                  </a:cxn>
                  <a:cxn ang="0">
                    <a:pos x="421" y="73"/>
                  </a:cxn>
                  <a:cxn ang="0">
                    <a:pos x="453" y="44"/>
                  </a:cxn>
                  <a:cxn ang="0">
                    <a:pos x="472" y="19"/>
                  </a:cxn>
                  <a:cxn ang="0">
                    <a:pos x="486" y="0"/>
                  </a:cxn>
                  <a:cxn ang="0">
                    <a:pos x="534" y="48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8" name="Freeform 44"/>
              <p:cNvSpPr>
                <a:spLocks/>
              </p:cNvSpPr>
              <p:nvPr/>
            </p:nvSpPr>
            <p:spPr bwMode="auto">
              <a:xfrm>
                <a:off x="5145" y="160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69" name="Freeform 45"/>
              <p:cNvSpPr>
                <a:spLocks/>
              </p:cNvSpPr>
              <p:nvPr/>
            </p:nvSpPr>
            <p:spPr bwMode="auto">
              <a:xfrm>
                <a:off x="5176" y="727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70" name="Freeform 46"/>
              <p:cNvSpPr>
                <a:spLocks/>
              </p:cNvSpPr>
              <p:nvPr/>
            </p:nvSpPr>
            <p:spPr bwMode="auto">
              <a:xfrm>
                <a:off x="5172" y="740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71" name="Freeform 47"/>
              <p:cNvSpPr>
                <a:spLocks/>
              </p:cNvSpPr>
              <p:nvPr/>
            </p:nvSpPr>
            <p:spPr bwMode="auto">
              <a:xfrm>
                <a:off x="5049" y="520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33872" name="Freeform 48"/>
              <p:cNvSpPr>
                <a:spLocks/>
              </p:cNvSpPr>
              <p:nvPr/>
            </p:nvSpPr>
            <p:spPr bwMode="auto">
              <a:xfrm>
                <a:off x="4319" y="160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</p:grpSp>
      <p:sp>
        <p:nvSpPr>
          <p:cNvPr id="16387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8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3875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61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38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3877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61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95AEBFBE-7781-474B-A710-4835A9A50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ChangeArrowheads="1"/>
          </p:cNvSpPr>
          <p:nvPr/>
        </p:nvSpPr>
        <p:spPr bwMode="auto">
          <a:xfrm>
            <a:off x="1371600" y="914400"/>
            <a:ext cx="7772400" cy="5638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78884" name="Rectangle 4"/>
            <p:cNvSpPr>
              <a:spLocks noChangeArrowheads="1"/>
            </p:cNvSpPr>
            <p:nvPr userDrawn="1"/>
          </p:nvSpPr>
          <p:spPr bwMode="auto">
            <a:xfrm>
              <a:off x="864" y="4128"/>
              <a:ext cx="4896" cy="192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85" name="Rectangle 5"/>
            <p:cNvSpPr>
              <a:spLocks noChangeArrowheads="1"/>
            </p:cNvSpPr>
            <p:nvPr userDrawn="1"/>
          </p:nvSpPr>
          <p:spPr bwMode="auto">
            <a:xfrm>
              <a:off x="0" y="0"/>
              <a:ext cx="864" cy="576"/>
            </a:xfrm>
            <a:prstGeom prst="rect">
              <a:avLst/>
            </a:prstGeom>
            <a:gradFill rotWithShape="0">
              <a:gsLst>
                <a:gs pos="0">
                  <a:srgbClr val="83AFDC"/>
                </a:gs>
                <a:gs pos="100000">
                  <a:srgbClr val="8BB6E3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86" name="Rectangle 6"/>
            <p:cNvSpPr>
              <a:spLocks noChangeArrowheads="1"/>
            </p:cNvSpPr>
            <p:nvPr userDrawn="1"/>
          </p:nvSpPr>
          <p:spPr bwMode="auto">
            <a:xfrm>
              <a:off x="0" y="576"/>
              <a:ext cx="864" cy="3744"/>
            </a:xfrm>
            <a:prstGeom prst="rect">
              <a:avLst/>
            </a:prstGeom>
            <a:gradFill rotWithShape="0">
              <a:gsLst>
                <a:gs pos="0">
                  <a:srgbClr val="166CC7"/>
                </a:gs>
                <a:gs pos="100000">
                  <a:srgbClr val="6CB4F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87" name="Rectangle 7"/>
            <p:cNvSpPr>
              <a:spLocks noChangeArrowheads="1"/>
            </p:cNvSpPr>
            <p:nvPr userDrawn="1"/>
          </p:nvSpPr>
          <p:spPr bwMode="auto">
            <a:xfrm>
              <a:off x="816" y="0"/>
              <a:ext cx="4944" cy="576"/>
            </a:xfrm>
            <a:prstGeom prst="rect">
              <a:avLst/>
            </a:prstGeom>
            <a:gradFill rotWithShape="0">
              <a:gsLst>
                <a:gs pos="0">
                  <a:srgbClr val="065EB8"/>
                </a:gs>
                <a:gs pos="100000">
                  <a:srgbClr val="166BC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88" name="Rectangle 8"/>
            <p:cNvSpPr>
              <a:spLocks noChangeArrowheads="1"/>
            </p:cNvSpPr>
            <p:nvPr userDrawn="1"/>
          </p:nvSpPr>
          <p:spPr bwMode="auto">
            <a:xfrm>
              <a:off x="96" y="4128"/>
              <a:ext cx="9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89" name="Rectangle 9"/>
            <p:cNvSpPr>
              <a:spLocks noChangeArrowheads="1"/>
            </p:cNvSpPr>
            <p:nvPr userDrawn="1"/>
          </p:nvSpPr>
          <p:spPr bwMode="auto">
            <a:xfrm>
              <a:off x="96" y="3984"/>
              <a:ext cx="9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90" name="Rectangle 10"/>
            <p:cNvSpPr>
              <a:spLocks noChangeArrowheads="1"/>
            </p:cNvSpPr>
            <p:nvPr userDrawn="1"/>
          </p:nvSpPr>
          <p:spPr bwMode="auto">
            <a:xfrm>
              <a:off x="240" y="3984"/>
              <a:ext cx="9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91" name="Line 11"/>
            <p:cNvSpPr>
              <a:spLocks noChangeShapeType="1"/>
            </p:cNvSpPr>
            <p:nvPr userDrawn="1"/>
          </p:nvSpPr>
          <p:spPr bwMode="auto">
            <a:xfrm>
              <a:off x="864" y="0"/>
              <a:ext cx="0" cy="432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92" name="Line 12"/>
            <p:cNvSpPr>
              <a:spLocks noChangeShapeType="1"/>
            </p:cNvSpPr>
            <p:nvPr userDrawn="1"/>
          </p:nvSpPr>
          <p:spPr bwMode="auto">
            <a:xfrm>
              <a:off x="816" y="0"/>
              <a:ext cx="0" cy="432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93" name="Line 13"/>
            <p:cNvSpPr>
              <a:spLocks noChangeShapeType="1"/>
            </p:cNvSpPr>
            <p:nvPr userDrawn="1"/>
          </p:nvSpPr>
          <p:spPr bwMode="auto">
            <a:xfrm rot="5400000">
              <a:off x="2880" y="-2304"/>
              <a:ext cx="0" cy="576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8894" name="Line 14"/>
            <p:cNvSpPr>
              <a:spLocks noChangeShapeType="1"/>
            </p:cNvSpPr>
            <p:nvPr userDrawn="1"/>
          </p:nvSpPr>
          <p:spPr bwMode="auto">
            <a:xfrm rot="5400000">
              <a:off x="2928" y="1296"/>
              <a:ext cx="0" cy="566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741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741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066800"/>
            <a:ext cx="7467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78897" name="Rectangle 17"/>
          <p:cNvSpPr>
            <a:spLocks noGrp="1" noChangeArrowheads="1"/>
          </p:cNvSpPr>
          <p:nvPr/>
        </p:nvSpPr>
        <p:spPr bwMode="gray">
          <a:xfrm>
            <a:off x="8382000" y="6629400"/>
            <a:ext cx="523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ru-RU" sz="900">
                <a:solidFill>
                  <a:srgbClr val="FFFFFF"/>
                </a:solidFill>
                <a:latin typeface="Arial" charset="0"/>
              </a:rPr>
              <a:t>Стр. </a:t>
            </a:r>
            <a:fld id="{D4CCF172-F075-4DF7-895B-39063F2B1E98}" type="slidenum">
              <a:rPr lang="en-US" sz="900">
                <a:solidFill>
                  <a:srgbClr val="FFFFFF"/>
                </a:solidFill>
                <a:latin typeface="Arial" charset="0"/>
              </a:rPr>
              <a:pPr algn="r" eaLnBrk="0" hangingPunct="0"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898" name="Rectangle 18"/>
          <p:cNvSpPr>
            <a:spLocks noGrp="1" noChangeArrowheads="1"/>
          </p:cNvSpPr>
          <p:nvPr/>
        </p:nvSpPr>
        <p:spPr bwMode="gray">
          <a:xfrm>
            <a:off x="1635125" y="6629400"/>
            <a:ext cx="1108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ru-RU" sz="900">
                <a:solidFill>
                  <a:srgbClr val="FFFFFF"/>
                </a:solidFill>
                <a:latin typeface="Arial" charset="0"/>
              </a:rPr>
              <a:t>20.01.2006</a:t>
            </a:r>
          </a:p>
        </p:txBody>
      </p:sp>
      <p:sp>
        <p:nvSpPr>
          <p:cNvPr id="378899" name="Rectangle 19"/>
          <p:cNvSpPr>
            <a:spLocks noGrp="1" noChangeArrowheads="1"/>
          </p:cNvSpPr>
          <p:nvPr/>
        </p:nvSpPr>
        <p:spPr bwMode="gray">
          <a:xfrm>
            <a:off x="2819400" y="6629400"/>
            <a:ext cx="48768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900">
                <a:solidFill>
                  <a:srgbClr val="FFFFFF"/>
                </a:solidFill>
                <a:latin typeface="Arial" charset="0"/>
              </a:rPr>
              <a:t>Презентация</a:t>
            </a:r>
            <a:endParaRPr lang="en-US" sz="90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ebdings" pitchFamily="18" charset="2"/>
        <a:buChar char="4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ebdings" pitchFamily="18" charset="2"/>
        <a:buChar char="&lt;"/>
        <a:defRPr sz="2000">
          <a:solidFill>
            <a:schemeClr val="tx1"/>
          </a:solidFill>
          <a:latin typeface="+mn-lt"/>
        </a:defRPr>
      </a:lvl2pPr>
      <a:lvl3pPr marL="1203325" indent="-2889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ebdings" pitchFamily="18" charset="2"/>
        <a:buChar char="="/>
        <a:defRPr sz="2400">
          <a:solidFill>
            <a:schemeClr val="tx1"/>
          </a:solidFill>
          <a:latin typeface="+mn-lt"/>
        </a:defRPr>
      </a:lvl3pPr>
      <a:lvl4pPr marL="1603375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439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7723CCD6-8226-4DE4-90CE-C41F2762B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1" fontAlgn="base" hangingPunct="1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1" fontAlgn="base" hangingPunct="1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1" fontAlgn="base" hangingPunct="1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1" fontAlgn="base" hangingPunct="1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1" fontAlgn="base" hangingPunct="1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6C76-EAB0-4180-896A-CA39A3199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1267" name="Rectangle 3"/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pic>
          <p:nvPicPr>
            <p:cNvPr id="21513" name="Picture 4" descr="minispir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9" name="Line 5"/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</p:grpSp>
      <p:sp>
        <p:nvSpPr>
          <p:cNvPr id="2150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60336D25-2A37-4B46-80D1-FE9823971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239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905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F17DA093-0D39-4C09-B089-696610BDE9E5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AFAD35CA-7CF5-4CF7-AE57-DE412B13A4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 spd="med">
    <p:pull dir="ru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68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68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AF1D8CA2-405A-47E9-93BF-B5A65751A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D4E0C4-52B8-4985-AEBB-981FCFA95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0AA3F8D3-6245-4634-9873-0DA19BA3E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Freeform 2"/>
          <p:cNvSpPr>
            <a:spLocks/>
          </p:cNvSpPr>
          <p:nvPr/>
        </p:nvSpPr>
        <p:spPr bwMode="auto">
          <a:xfrm>
            <a:off x="901700" y="3378200"/>
            <a:ext cx="5359400" cy="2425700"/>
          </a:xfrm>
          <a:custGeom>
            <a:avLst/>
            <a:gdLst/>
            <a:ahLst/>
            <a:cxnLst>
              <a:cxn ang="0">
                <a:pos x="0" y="1525"/>
              </a:cxn>
              <a:cxn ang="0">
                <a:pos x="79" y="1498"/>
              </a:cxn>
              <a:cxn ang="0">
                <a:pos x="753" y="1223"/>
              </a:cxn>
              <a:cxn ang="0">
                <a:pos x="1048" y="1054"/>
              </a:cxn>
              <a:cxn ang="0">
                <a:pos x="1122" y="1007"/>
              </a:cxn>
              <a:cxn ang="0">
                <a:pos x="1164" y="974"/>
              </a:cxn>
              <a:cxn ang="0">
                <a:pos x="1164" y="918"/>
              </a:cxn>
              <a:cxn ang="0">
                <a:pos x="1637" y="734"/>
              </a:cxn>
              <a:cxn ang="0">
                <a:pos x="1715" y="731"/>
              </a:cxn>
              <a:cxn ang="0">
                <a:pos x="1787" y="725"/>
              </a:cxn>
              <a:cxn ang="0">
                <a:pos x="1901" y="707"/>
              </a:cxn>
              <a:cxn ang="0">
                <a:pos x="2015" y="678"/>
              </a:cxn>
              <a:cxn ang="0">
                <a:pos x="2162" y="620"/>
              </a:cxn>
              <a:cxn ang="0">
                <a:pos x="2069" y="578"/>
              </a:cxn>
              <a:cxn ang="0">
                <a:pos x="2195" y="605"/>
              </a:cxn>
              <a:cxn ang="0">
                <a:pos x="2276" y="578"/>
              </a:cxn>
              <a:cxn ang="0">
                <a:pos x="2186" y="533"/>
              </a:cxn>
              <a:cxn ang="0">
                <a:pos x="2309" y="560"/>
              </a:cxn>
              <a:cxn ang="0">
                <a:pos x="2399" y="521"/>
              </a:cxn>
              <a:cxn ang="0">
                <a:pos x="2315" y="470"/>
              </a:cxn>
              <a:cxn ang="0">
                <a:pos x="2453" y="494"/>
              </a:cxn>
              <a:cxn ang="0">
                <a:pos x="2619" y="430"/>
              </a:cxn>
              <a:cxn ang="0">
                <a:pos x="2888" y="302"/>
              </a:cxn>
              <a:cxn ang="0">
                <a:pos x="3099" y="182"/>
              </a:cxn>
              <a:cxn ang="0">
                <a:pos x="3376" y="0"/>
              </a:cxn>
              <a:cxn ang="0">
                <a:pos x="3016" y="144"/>
              </a:cxn>
              <a:cxn ang="0">
                <a:pos x="2801" y="230"/>
              </a:cxn>
              <a:cxn ang="0">
                <a:pos x="2619" y="302"/>
              </a:cxn>
              <a:cxn ang="0">
                <a:pos x="2386" y="398"/>
              </a:cxn>
              <a:cxn ang="0">
                <a:pos x="2146" y="478"/>
              </a:cxn>
              <a:cxn ang="0">
                <a:pos x="1792" y="624"/>
              </a:cxn>
              <a:cxn ang="0">
                <a:pos x="1601" y="710"/>
              </a:cxn>
              <a:cxn ang="0">
                <a:pos x="1135" y="886"/>
              </a:cxn>
              <a:cxn ang="0">
                <a:pos x="1098" y="871"/>
              </a:cxn>
              <a:cxn ang="0">
                <a:pos x="993" y="871"/>
              </a:cxn>
              <a:cxn ang="0">
                <a:pos x="450" y="1039"/>
              </a:cxn>
              <a:cxn ang="0">
                <a:pos x="8" y="1214"/>
              </a:cxn>
              <a:cxn ang="0">
                <a:pos x="27" y="1240"/>
              </a:cxn>
              <a:cxn ang="0">
                <a:pos x="35" y="1237"/>
              </a:cxn>
              <a:cxn ang="0">
                <a:pos x="10" y="1528"/>
              </a:cxn>
              <a:cxn ang="0">
                <a:pos x="0" y="1525"/>
              </a:cxn>
            </a:cxnLst>
            <a:rect l="0" t="0" r="r" b="b"/>
            <a:pathLst>
              <a:path w="3376" h="1528">
                <a:moveTo>
                  <a:pt x="0" y="1525"/>
                </a:moveTo>
                <a:lnTo>
                  <a:pt x="79" y="1498"/>
                </a:lnTo>
                <a:lnTo>
                  <a:pt x="753" y="1223"/>
                </a:lnTo>
                <a:lnTo>
                  <a:pt x="1048" y="1054"/>
                </a:lnTo>
                <a:lnTo>
                  <a:pt x="1122" y="1007"/>
                </a:lnTo>
                <a:lnTo>
                  <a:pt x="1164" y="974"/>
                </a:lnTo>
                <a:lnTo>
                  <a:pt x="1164" y="918"/>
                </a:lnTo>
                <a:lnTo>
                  <a:pt x="1637" y="734"/>
                </a:lnTo>
                <a:lnTo>
                  <a:pt x="1715" y="731"/>
                </a:lnTo>
                <a:lnTo>
                  <a:pt x="1787" y="725"/>
                </a:lnTo>
                <a:lnTo>
                  <a:pt x="1901" y="707"/>
                </a:lnTo>
                <a:lnTo>
                  <a:pt x="2015" y="678"/>
                </a:lnTo>
                <a:lnTo>
                  <a:pt x="2162" y="620"/>
                </a:lnTo>
                <a:lnTo>
                  <a:pt x="2069" y="578"/>
                </a:lnTo>
                <a:lnTo>
                  <a:pt x="2195" y="605"/>
                </a:lnTo>
                <a:lnTo>
                  <a:pt x="2276" y="578"/>
                </a:lnTo>
                <a:lnTo>
                  <a:pt x="2186" y="533"/>
                </a:lnTo>
                <a:lnTo>
                  <a:pt x="2309" y="560"/>
                </a:lnTo>
                <a:lnTo>
                  <a:pt x="2399" y="521"/>
                </a:lnTo>
                <a:lnTo>
                  <a:pt x="2315" y="470"/>
                </a:lnTo>
                <a:lnTo>
                  <a:pt x="2453" y="494"/>
                </a:lnTo>
                <a:lnTo>
                  <a:pt x="2619" y="430"/>
                </a:lnTo>
                <a:lnTo>
                  <a:pt x="2888" y="302"/>
                </a:lnTo>
                <a:lnTo>
                  <a:pt x="3099" y="182"/>
                </a:lnTo>
                <a:lnTo>
                  <a:pt x="3376" y="0"/>
                </a:lnTo>
                <a:lnTo>
                  <a:pt x="3016" y="144"/>
                </a:lnTo>
                <a:lnTo>
                  <a:pt x="2801" y="230"/>
                </a:lnTo>
                <a:lnTo>
                  <a:pt x="2619" y="302"/>
                </a:lnTo>
                <a:lnTo>
                  <a:pt x="2386" y="398"/>
                </a:lnTo>
                <a:lnTo>
                  <a:pt x="2146" y="478"/>
                </a:lnTo>
                <a:lnTo>
                  <a:pt x="1792" y="624"/>
                </a:lnTo>
                <a:lnTo>
                  <a:pt x="1601" y="710"/>
                </a:lnTo>
                <a:lnTo>
                  <a:pt x="1135" y="886"/>
                </a:lnTo>
                <a:lnTo>
                  <a:pt x="1098" y="871"/>
                </a:lnTo>
                <a:lnTo>
                  <a:pt x="993" y="871"/>
                </a:lnTo>
                <a:lnTo>
                  <a:pt x="450" y="1039"/>
                </a:lnTo>
                <a:lnTo>
                  <a:pt x="8" y="1214"/>
                </a:lnTo>
                <a:lnTo>
                  <a:pt x="27" y="1240"/>
                </a:lnTo>
                <a:lnTo>
                  <a:pt x="35" y="1237"/>
                </a:lnTo>
                <a:lnTo>
                  <a:pt x="10" y="1528"/>
                </a:lnTo>
                <a:lnTo>
                  <a:pt x="0" y="1525"/>
                </a:lnTo>
              </a:path>
            </a:pathLst>
          </a:custGeom>
          <a:solidFill>
            <a:srgbClr val="000000">
              <a:alpha val="50000"/>
            </a:srgbClr>
          </a:soli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6863" y="3022600"/>
            <a:ext cx="976312" cy="2828925"/>
            <a:chOff x="187" y="1904"/>
            <a:chExt cx="615" cy="178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87" y="3207"/>
              <a:ext cx="438" cy="479"/>
              <a:chOff x="187" y="3207"/>
              <a:chExt cx="438" cy="479"/>
            </a:xfrm>
          </p:grpSpPr>
          <p:sp>
            <p:nvSpPr>
              <p:cNvPr id="187397" name="Oval 5"/>
              <p:cNvSpPr>
                <a:spLocks noChangeArrowheads="1"/>
              </p:cNvSpPr>
              <p:nvPr/>
            </p:nvSpPr>
            <p:spPr bwMode="auto">
              <a:xfrm>
                <a:off x="187" y="3544"/>
                <a:ext cx="435" cy="142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398" name="Oval 6"/>
              <p:cNvSpPr>
                <a:spLocks noChangeArrowheads="1"/>
              </p:cNvSpPr>
              <p:nvPr/>
            </p:nvSpPr>
            <p:spPr bwMode="auto">
              <a:xfrm>
                <a:off x="188" y="3534"/>
                <a:ext cx="437" cy="141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chemeClr val="bg1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399" name="Oval 7"/>
              <p:cNvSpPr>
                <a:spLocks noChangeArrowheads="1"/>
              </p:cNvSpPr>
              <p:nvPr/>
            </p:nvSpPr>
            <p:spPr bwMode="auto">
              <a:xfrm>
                <a:off x="275" y="3207"/>
                <a:ext cx="267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0" name="Oval 8"/>
              <p:cNvSpPr>
                <a:spLocks noChangeArrowheads="1"/>
              </p:cNvSpPr>
              <p:nvPr/>
            </p:nvSpPr>
            <p:spPr bwMode="auto">
              <a:xfrm>
                <a:off x="277" y="3207"/>
                <a:ext cx="261" cy="70"/>
              </a:xfrm>
              <a:prstGeom prst="ellipse">
                <a:avLst/>
              </a:pr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1" name="AutoShape 9"/>
              <p:cNvSpPr>
                <a:spLocks noChangeArrowheads="1"/>
              </p:cNvSpPr>
              <p:nvPr/>
            </p:nvSpPr>
            <p:spPr bwMode="auto">
              <a:xfrm flipV="1">
                <a:off x="187" y="3253"/>
                <a:ext cx="438" cy="11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2" name="Rectangle 10"/>
              <p:cNvSpPr>
                <a:spLocks noChangeArrowheads="1"/>
              </p:cNvSpPr>
              <p:nvPr/>
            </p:nvSpPr>
            <p:spPr bwMode="auto">
              <a:xfrm>
                <a:off x="187" y="3383"/>
                <a:ext cx="436" cy="233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chemeClr val="bg1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3" name="Oval 11"/>
              <p:cNvSpPr>
                <a:spLocks noChangeArrowheads="1"/>
              </p:cNvSpPr>
              <p:nvPr/>
            </p:nvSpPr>
            <p:spPr bwMode="auto">
              <a:xfrm>
                <a:off x="187" y="3329"/>
                <a:ext cx="436" cy="91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4" name="Freeform 12"/>
              <p:cNvSpPr>
                <a:spLocks/>
              </p:cNvSpPr>
              <p:nvPr/>
            </p:nvSpPr>
            <p:spPr bwMode="auto">
              <a:xfrm>
                <a:off x="216" y="3282"/>
                <a:ext cx="113" cy="393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0" y="110"/>
                  </a:cxn>
                  <a:cxn ang="0">
                    <a:pos x="3" y="361"/>
                  </a:cxn>
                  <a:cxn ang="0">
                    <a:pos x="36" y="379"/>
                  </a:cxn>
                  <a:cxn ang="0">
                    <a:pos x="63" y="385"/>
                  </a:cxn>
                  <a:cxn ang="0">
                    <a:pos x="92" y="392"/>
                  </a:cxn>
                  <a:cxn ang="0">
                    <a:pos x="90" y="136"/>
                  </a:cxn>
                  <a:cxn ang="0">
                    <a:pos x="112" y="10"/>
                  </a:cxn>
                  <a:cxn ang="0">
                    <a:pos x="102" y="10"/>
                  </a:cxn>
                  <a:cxn ang="0">
                    <a:pos x="81" y="6"/>
                  </a:cxn>
                  <a:cxn ang="0">
                    <a:pos x="68" y="0"/>
                  </a:cxn>
                </a:cxnLst>
                <a:rect l="0" t="0" r="r" b="b"/>
                <a:pathLst>
                  <a:path w="113" h="393">
                    <a:moveTo>
                      <a:pt x="68" y="0"/>
                    </a:moveTo>
                    <a:lnTo>
                      <a:pt x="0" y="110"/>
                    </a:lnTo>
                    <a:lnTo>
                      <a:pt x="3" y="361"/>
                    </a:lnTo>
                    <a:lnTo>
                      <a:pt x="36" y="379"/>
                    </a:lnTo>
                    <a:lnTo>
                      <a:pt x="63" y="385"/>
                    </a:lnTo>
                    <a:lnTo>
                      <a:pt x="92" y="392"/>
                    </a:lnTo>
                    <a:lnTo>
                      <a:pt x="90" y="136"/>
                    </a:lnTo>
                    <a:lnTo>
                      <a:pt x="112" y="10"/>
                    </a:lnTo>
                    <a:lnTo>
                      <a:pt x="102" y="10"/>
                    </a:lnTo>
                    <a:lnTo>
                      <a:pt x="81" y="6"/>
                    </a:lnTo>
                    <a:lnTo>
                      <a:pt x="68" y="0"/>
                    </a:lnTo>
                  </a:path>
                </a:pathLst>
              </a:custGeom>
              <a:gradFill rotWithShape="0">
                <a:gsLst>
                  <a:gs pos="0">
                    <a:srgbClr val="590000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5" name="Oval 13"/>
              <p:cNvSpPr>
                <a:spLocks noChangeArrowheads="1"/>
              </p:cNvSpPr>
              <p:nvPr/>
            </p:nvSpPr>
            <p:spPr bwMode="auto">
              <a:xfrm>
                <a:off x="297" y="3221"/>
                <a:ext cx="222" cy="45"/>
              </a:xfrm>
              <a:prstGeom prst="ellipse">
                <a:avLst/>
              </a:prstGeom>
              <a:gradFill rotWithShape="0">
                <a:gsLst>
                  <a:gs pos="0">
                    <a:srgbClr val="590000"/>
                  </a:gs>
                  <a:gs pos="50000">
                    <a:schemeClr val="bg1"/>
                  </a:gs>
                  <a:gs pos="100000">
                    <a:srgbClr val="5900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6" name="Oval 14"/>
              <p:cNvSpPr>
                <a:spLocks noChangeArrowheads="1"/>
              </p:cNvSpPr>
              <p:nvPr/>
            </p:nvSpPr>
            <p:spPr bwMode="auto">
              <a:xfrm>
                <a:off x="192" y="3332"/>
                <a:ext cx="418" cy="86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7" name="Freeform 15"/>
              <p:cNvSpPr>
                <a:spLocks/>
              </p:cNvSpPr>
              <p:nvPr/>
            </p:nvSpPr>
            <p:spPr bwMode="auto">
              <a:xfrm>
                <a:off x="232" y="3283"/>
                <a:ext cx="67" cy="369"/>
              </a:xfrm>
              <a:custGeom>
                <a:avLst/>
                <a:gdLst/>
                <a:ahLst/>
                <a:cxnLst>
                  <a:cxn ang="0">
                    <a:pos x="0" y="133"/>
                  </a:cxn>
                  <a:cxn ang="0">
                    <a:pos x="0" y="357"/>
                  </a:cxn>
                  <a:cxn ang="0">
                    <a:pos x="20" y="368"/>
                  </a:cxn>
                  <a:cxn ang="0">
                    <a:pos x="20" y="141"/>
                  </a:cxn>
                  <a:cxn ang="0">
                    <a:pos x="20" y="125"/>
                  </a:cxn>
                  <a:cxn ang="0">
                    <a:pos x="29" y="111"/>
                  </a:cxn>
                  <a:cxn ang="0">
                    <a:pos x="66" y="4"/>
                  </a:cxn>
                  <a:cxn ang="0">
                    <a:pos x="59" y="0"/>
                  </a:cxn>
                  <a:cxn ang="0">
                    <a:pos x="8" y="113"/>
                  </a:cxn>
                  <a:cxn ang="0">
                    <a:pos x="0" y="133"/>
                  </a:cxn>
                </a:cxnLst>
                <a:rect l="0" t="0" r="r" b="b"/>
                <a:pathLst>
                  <a:path w="67" h="369">
                    <a:moveTo>
                      <a:pt x="0" y="133"/>
                    </a:moveTo>
                    <a:lnTo>
                      <a:pt x="0" y="357"/>
                    </a:lnTo>
                    <a:lnTo>
                      <a:pt x="20" y="368"/>
                    </a:lnTo>
                    <a:lnTo>
                      <a:pt x="20" y="141"/>
                    </a:lnTo>
                    <a:lnTo>
                      <a:pt x="20" y="125"/>
                    </a:lnTo>
                    <a:lnTo>
                      <a:pt x="29" y="111"/>
                    </a:lnTo>
                    <a:lnTo>
                      <a:pt x="66" y="4"/>
                    </a:lnTo>
                    <a:lnTo>
                      <a:pt x="59" y="0"/>
                    </a:lnTo>
                    <a:lnTo>
                      <a:pt x="8" y="113"/>
                    </a:lnTo>
                    <a:lnTo>
                      <a:pt x="0" y="133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8" name="Freeform 16"/>
              <p:cNvSpPr>
                <a:spLocks/>
              </p:cNvSpPr>
              <p:nvPr/>
            </p:nvSpPr>
            <p:spPr bwMode="auto">
              <a:xfrm>
                <a:off x="521" y="3275"/>
                <a:ext cx="99" cy="363"/>
              </a:xfrm>
              <a:custGeom>
                <a:avLst/>
                <a:gdLst/>
                <a:ahLst/>
                <a:cxnLst>
                  <a:cxn ang="0">
                    <a:pos x="98" y="102"/>
                  </a:cxn>
                  <a:cxn ang="0">
                    <a:pos x="98" y="348"/>
                  </a:cxn>
                  <a:cxn ang="0">
                    <a:pos x="81" y="362"/>
                  </a:cxn>
                  <a:cxn ang="0">
                    <a:pos x="81" y="106"/>
                  </a:cxn>
                  <a:cxn ang="0">
                    <a:pos x="0" y="4"/>
                  </a:cxn>
                  <a:cxn ang="0">
                    <a:pos x="7" y="0"/>
                  </a:cxn>
                  <a:cxn ang="0">
                    <a:pos x="98" y="102"/>
                  </a:cxn>
                </a:cxnLst>
                <a:rect l="0" t="0" r="r" b="b"/>
                <a:pathLst>
                  <a:path w="99" h="363">
                    <a:moveTo>
                      <a:pt x="98" y="102"/>
                    </a:moveTo>
                    <a:lnTo>
                      <a:pt x="98" y="348"/>
                    </a:lnTo>
                    <a:lnTo>
                      <a:pt x="81" y="362"/>
                    </a:lnTo>
                    <a:lnTo>
                      <a:pt x="81" y="106"/>
                    </a:lnTo>
                    <a:lnTo>
                      <a:pt x="0" y="4"/>
                    </a:lnTo>
                    <a:lnTo>
                      <a:pt x="7" y="0"/>
                    </a:lnTo>
                    <a:lnTo>
                      <a:pt x="98" y="102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09" name="Freeform 17"/>
              <p:cNvSpPr>
                <a:spLocks/>
              </p:cNvSpPr>
              <p:nvPr/>
            </p:nvSpPr>
            <p:spPr bwMode="auto">
              <a:xfrm>
                <a:off x="441" y="3215"/>
                <a:ext cx="74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4"/>
                  </a:cxn>
                  <a:cxn ang="0">
                    <a:pos x="56" y="10"/>
                  </a:cxn>
                  <a:cxn ang="0">
                    <a:pos x="73" y="16"/>
                  </a:cxn>
                  <a:cxn ang="0">
                    <a:pos x="67" y="22"/>
                  </a:cxn>
                  <a:cxn ang="0">
                    <a:pos x="51" y="14"/>
                  </a:cxn>
                  <a:cxn ang="0">
                    <a:pos x="27" y="8"/>
                  </a:cxn>
                  <a:cxn ang="0">
                    <a:pos x="3" y="8"/>
                  </a:cxn>
                  <a:cxn ang="0">
                    <a:pos x="0" y="0"/>
                  </a:cxn>
                </a:cxnLst>
                <a:rect l="0" t="0" r="r" b="b"/>
                <a:pathLst>
                  <a:path w="74" h="23">
                    <a:moveTo>
                      <a:pt x="0" y="0"/>
                    </a:moveTo>
                    <a:lnTo>
                      <a:pt x="34" y="4"/>
                    </a:lnTo>
                    <a:lnTo>
                      <a:pt x="56" y="10"/>
                    </a:lnTo>
                    <a:lnTo>
                      <a:pt x="73" y="16"/>
                    </a:lnTo>
                    <a:lnTo>
                      <a:pt x="67" y="22"/>
                    </a:lnTo>
                    <a:lnTo>
                      <a:pt x="51" y="14"/>
                    </a:lnTo>
                    <a:lnTo>
                      <a:pt x="27" y="8"/>
                    </a:lnTo>
                    <a:lnTo>
                      <a:pt x="3" y="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10" name="Freeform 18"/>
              <p:cNvSpPr>
                <a:spLocks/>
              </p:cNvSpPr>
              <p:nvPr/>
            </p:nvSpPr>
            <p:spPr bwMode="auto">
              <a:xfrm>
                <a:off x="492" y="3327"/>
                <a:ext cx="74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4"/>
                  </a:cxn>
                  <a:cxn ang="0">
                    <a:pos x="56" y="10"/>
                  </a:cxn>
                  <a:cxn ang="0">
                    <a:pos x="73" y="16"/>
                  </a:cxn>
                  <a:cxn ang="0">
                    <a:pos x="67" y="22"/>
                  </a:cxn>
                  <a:cxn ang="0">
                    <a:pos x="51" y="14"/>
                  </a:cxn>
                  <a:cxn ang="0">
                    <a:pos x="27" y="8"/>
                  </a:cxn>
                  <a:cxn ang="0">
                    <a:pos x="3" y="8"/>
                  </a:cxn>
                  <a:cxn ang="0">
                    <a:pos x="0" y="0"/>
                  </a:cxn>
                </a:cxnLst>
                <a:rect l="0" t="0" r="r" b="b"/>
                <a:pathLst>
                  <a:path w="74" h="23">
                    <a:moveTo>
                      <a:pt x="0" y="0"/>
                    </a:moveTo>
                    <a:lnTo>
                      <a:pt x="34" y="4"/>
                    </a:lnTo>
                    <a:lnTo>
                      <a:pt x="56" y="10"/>
                    </a:lnTo>
                    <a:lnTo>
                      <a:pt x="73" y="16"/>
                    </a:lnTo>
                    <a:lnTo>
                      <a:pt x="67" y="22"/>
                    </a:lnTo>
                    <a:lnTo>
                      <a:pt x="51" y="14"/>
                    </a:lnTo>
                    <a:lnTo>
                      <a:pt x="27" y="8"/>
                    </a:lnTo>
                    <a:lnTo>
                      <a:pt x="3" y="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11" name="Freeform 19"/>
              <p:cNvSpPr>
                <a:spLocks/>
              </p:cNvSpPr>
              <p:nvPr/>
            </p:nvSpPr>
            <p:spPr bwMode="auto">
              <a:xfrm>
                <a:off x="286" y="3250"/>
                <a:ext cx="73" cy="23"/>
              </a:xfrm>
              <a:custGeom>
                <a:avLst/>
                <a:gdLst/>
                <a:ahLst/>
                <a:cxnLst>
                  <a:cxn ang="0">
                    <a:pos x="72" y="22"/>
                  </a:cxn>
                  <a:cxn ang="0">
                    <a:pos x="37" y="18"/>
                  </a:cxn>
                  <a:cxn ang="0">
                    <a:pos x="16" y="12"/>
                  </a:cxn>
                  <a:cxn ang="0">
                    <a:pos x="0" y="6"/>
                  </a:cxn>
                  <a:cxn ang="0">
                    <a:pos x="5" y="0"/>
                  </a:cxn>
                  <a:cxn ang="0">
                    <a:pos x="21" y="8"/>
                  </a:cxn>
                  <a:cxn ang="0">
                    <a:pos x="45" y="14"/>
                  </a:cxn>
                  <a:cxn ang="0">
                    <a:pos x="68" y="14"/>
                  </a:cxn>
                  <a:cxn ang="0">
                    <a:pos x="72" y="22"/>
                  </a:cxn>
                </a:cxnLst>
                <a:rect l="0" t="0" r="r" b="b"/>
                <a:pathLst>
                  <a:path w="73" h="23">
                    <a:moveTo>
                      <a:pt x="72" y="22"/>
                    </a:moveTo>
                    <a:lnTo>
                      <a:pt x="37" y="18"/>
                    </a:lnTo>
                    <a:lnTo>
                      <a:pt x="16" y="12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21" y="8"/>
                    </a:lnTo>
                    <a:lnTo>
                      <a:pt x="45" y="14"/>
                    </a:lnTo>
                    <a:lnTo>
                      <a:pt x="68" y="14"/>
                    </a:lnTo>
                    <a:lnTo>
                      <a:pt x="72" y="22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50000">
                    <a:srgbClr val="FFFFFF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12" name="Freeform 20"/>
              <p:cNvSpPr>
                <a:spLocks/>
              </p:cNvSpPr>
              <p:nvPr/>
            </p:nvSpPr>
            <p:spPr bwMode="auto">
              <a:xfrm>
                <a:off x="338" y="3284"/>
                <a:ext cx="81" cy="11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0" y="4"/>
                  </a:cxn>
                  <a:cxn ang="0">
                    <a:pos x="65" y="40"/>
                  </a:cxn>
                  <a:cxn ang="0">
                    <a:pos x="58" y="62"/>
                  </a:cxn>
                  <a:cxn ang="0">
                    <a:pos x="47" y="82"/>
                  </a:cxn>
                  <a:cxn ang="0">
                    <a:pos x="40" y="105"/>
                  </a:cxn>
                  <a:cxn ang="0">
                    <a:pos x="37" y="117"/>
                  </a:cxn>
                  <a:cxn ang="0">
                    <a:pos x="16" y="114"/>
                  </a:cxn>
                  <a:cxn ang="0">
                    <a:pos x="0" y="108"/>
                  </a:cxn>
                  <a:cxn ang="0">
                    <a:pos x="7" y="84"/>
                  </a:cxn>
                  <a:cxn ang="0">
                    <a:pos x="25" y="60"/>
                  </a:cxn>
                  <a:cxn ang="0">
                    <a:pos x="29" y="40"/>
                  </a:cxn>
                  <a:cxn ang="0">
                    <a:pos x="36" y="20"/>
                  </a:cxn>
                  <a:cxn ang="0">
                    <a:pos x="40" y="0"/>
                  </a:cxn>
                </a:cxnLst>
                <a:rect l="0" t="0" r="r" b="b"/>
                <a:pathLst>
                  <a:path w="81" h="118">
                    <a:moveTo>
                      <a:pt x="40" y="0"/>
                    </a:moveTo>
                    <a:lnTo>
                      <a:pt x="80" y="4"/>
                    </a:lnTo>
                    <a:lnTo>
                      <a:pt x="65" y="40"/>
                    </a:lnTo>
                    <a:lnTo>
                      <a:pt x="58" y="62"/>
                    </a:lnTo>
                    <a:lnTo>
                      <a:pt x="47" y="82"/>
                    </a:lnTo>
                    <a:lnTo>
                      <a:pt x="40" y="105"/>
                    </a:lnTo>
                    <a:lnTo>
                      <a:pt x="37" y="117"/>
                    </a:lnTo>
                    <a:lnTo>
                      <a:pt x="16" y="114"/>
                    </a:lnTo>
                    <a:lnTo>
                      <a:pt x="0" y="108"/>
                    </a:lnTo>
                    <a:lnTo>
                      <a:pt x="7" y="84"/>
                    </a:lnTo>
                    <a:lnTo>
                      <a:pt x="25" y="60"/>
                    </a:lnTo>
                    <a:lnTo>
                      <a:pt x="29" y="40"/>
                    </a:lnTo>
                    <a:lnTo>
                      <a:pt x="36" y="20"/>
                    </a:lnTo>
                    <a:lnTo>
                      <a:pt x="40" y="0"/>
                    </a:lnTo>
                  </a:path>
                </a:pathLst>
              </a:custGeom>
              <a:gradFill rotWithShape="0">
                <a:gsLst>
                  <a:gs pos="0">
                    <a:srgbClr val="B36666"/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7413" name="Freeform 21"/>
              <p:cNvSpPr>
                <a:spLocks/>
              </p:cNvSpPr>
              <p:nvPr/>
            </p:nvSpPr>
            <p:spPr bwMode="auto">
              <a:xfrm>
                <a:off x="282" y="3265"/>
                <a:ext cx="26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10"/>
                  </a:cxn>
                  <a:cxn ang="0">
                    <a:pos x="66" y="18"/>
                  </a:cxn>
                  <a:cxn ang="0">
                    <a:pos x="122" y="19"/>
                  </a:cxn>
                  <a:cxn ang="0">
                    <a:pos x="177" y="19"/>
                  </a:cxn>
                  <a:cxn ang="0">
                    <a:pos x="218" y="12"/>
                  </a:cxn>
                  <a:cxn ang="0">
                    <a:pos x="240" y="6"/>
                  </a:cxn>
                  <a:cxn ang="0">
                    <a:pos x="248" y="0"/>
                  </a:cxn>
                  <a:cxn ang="0">
                    <a:pos x="260" y="15"/>
                  </a:cxn>
                  <a:cxn ang="0">
                    <a:pos x="221" y="28"/>
                  </a:cxn>
                  <a:cxn ang="0">
                    <a:pos x="164" y="34"/>
                  </a:cxn>
                  <a:cxn ang="0">
                    <a:pos x="98" y="33"/>
                  </a:cxn>
                  <a:cxn ang="0">
                    <a:pos x="39" y="24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261" h="35">
                    <a:moveTo>
                      <a:pt x="0" y="0"/>
                    </a:moveTo>
                    <a:lnTo>
                      <a:pt x="25" y="10"/>
                    </a:lnTo>
                    <a:lnTo>
                      <a:pt x="66" y="18"/>
                    </a:lnTo>
                    <a:lnTo>
                      <a:pt x="122" y="19"/>
                    </a:lnTo>
                    <a:lnTo>
                      <a:pt x="177" y="19"/>
                    </a:lnTo>
                    <a:lnTo>
                      <a:pt x="218" y="12"/>
                    </a:lnTo>
                    <a:lnTo>
                      <a:pt x="240" y="6"/>
                    </a:lnTo>
                    <a:lnTo>
                      <a:pt x="248" y="0"/>
                    </a:lnTo>
                    <a:lnTo>
                      <a:pt x="260" y="15"/>
                    </a:lnTo>
                    <a:lnTo>
                      <a:pt x="221" y="28"/>
                    </a:lnTo>
                    <a:lnTo>
                      <a:pt x="164" y="34"/>
                    </a:lnTo>
                    <a:lnTo>
                      <a:pt x="98" y="33"/>
                    </a:lnTo>
                    <a:lnTo>
                      <a:pt x="39" y="24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187414" name="Freeform 22"/>
            <p:cNvSpPr>
              <a:spLocks/>
            </p:cNvSpPr>
            <p:nvPr/>
          </p:nvSpPr>
          <p:spPr bwMode="auto">
            <a:xfrm>
              <a:off x="379" y="1904"/>
              <a:ext cx="423" cy="1366"/>
            </a:xfrm>
            <a:custGeom>
              <a:avLst/>
              <a:gdLst/>
              <a:ahLst/>
              <a:cxnLst>
                <a:cxn ang="0">
                  <a:pos x="356" y="64"/>
                </a:cxn>
                <a:cxn ang="0">
                  <a:pos x="326" y="163"/>
                </a:cxn>
                <a:cxn ang="0">
                  <a:pos x="292" y="293"/>
                </a:cxn>
                <a:cxn ang="0">
                  <a:pos x="258" y="417"/>
                </a:cxn>
                <a:cxn ang="0">
                  <a:pos x="219" y="585"/>
                </a:cxn>
                <a:cxn ang="0">
                  <a:pos x="168" y="775"/>
                </a:cxn>
                <a:cxn ang="0">
                  <a:pos x="126" y="952"/>
                </a:cxn>
                <a:cxn ang="0">
                  <a:pos x="89" y="1085"/>
                </a:cxn>
                <a:cxn ang="0">
                  <a:pos x="0" y="1362"/>
                </a:cxn>
                <a:cxn ang="0">
                  <a:pos x="29" y="1365"/>
                </a:cxn>
                <a:cxn ang="0">
                  <a:pos x="132" y="1061"/>
                </a:cxn>
                <a:cxn ang="0">
                  <a:pos x="223" y="957"/>
                </a:cxn>
                <a:cxn ang="0">
                  <a:pos x="271" y="866"/>
                </a:cxn>
                <a:cxn ang="0">
                  <a:pos x="308" y="798"/>
                </a:cxn>
                <a:cxn ang="0">
                  <a:pos x="214" y="790"/>
                </a:cxn>
                <a:cxn ang="0">
                  <a:pos x="311" y="782"/>
                </a:cxn>
                <a:cxn ang="0">
                  <a:pos x="325" y="751"/>
                </a:cxn>
                <a:cxn ang="0">
                  <a:pos x="231" y="742"/>
                </a:cxn>
                <a:cxn ang="0">
                  <a:pos x="329" y="738"/>
                </a:cxn>
                <a:cxn ang="0">
                  <a:pos x="344" y="690"/>
                </a:cxn>
                <a:cxn ang="0">
                  <a:pos x="240" y="690"/>
                </a:cxn>
                <a:cxn ang="0">
                  <a:pos x="351" y="664"/>
                </a:cxn>
                <a:cxn ang="0">
                  <a:pos x="387" y="486"/>
                </a:cxn>
                <a:cxn ang="0">
                  <a:pos x="411" y="322"/>
                </a:cxn>
                <a:cxn ang="0">
                  <a:pos x="422" y="197"/>
                </a:cxn>
                <a:cxn ang="0">
                  <a:pos x="422" y="119"/>
                </a:cxn>
                <a:cxn ang="0">
                  <a:pos x="408" y="68"/>
                </a:cxn>
                <a:cxn ang="0">
                  <a:pos x="381" y="0"/>
                </a:cxn>
                <a:cxn ang="0">
                  <a:pos x="356" y="64"/>
                </a:cxn>
              </a:cxnLst>
              <a:rect l="0" t="0" r="r" b="b"/>
              <a:pathLst>
                <a:path w="423" h="1366">
                  <a:moveTo>
                    <a:pt x="356" y="64"/>
                  </a:moveTo>
                  <a:lnTo>
                    <a:pt x="326" y="163"/>
                  </a:lnTo>
                  <a:lnTo>
                    <a:pt x="292" y="293"/>
                  </a:lnTo>
                  <a:lnTo>
                    <a:pt x="258" y="417"/>
                  </a:lnTo>
                  <a:lnTo>
                    <a:pt x="219" y="585"/>
                  </a:lnTo>
                  <a:lnTo>
                    <a:pt x="168" y="775"/>
                  </a:lnTo>
                  <a:lnTo>
                    <a:pt x="126" y="952"/>
                  </a:lnTo>
                  <a:lnTo>
                    <a:pt x="89" y="1085"/>
                  </a:lnTo>
                  <a:lnTo>
                    <a:pt x="0" y="1362"/>
                  </a:lnTo>
                  <a:lnTo>
                    <a:pt x="29" y="1365"/>
                  </a:lnTo>
                  <a:lnTo>
                    <a:pt x="132" y="1061"/>
                  </a:lnTo>
                  <a:lnTo>
                    <a:pt x="223" y="957"/>
                  </a:lnTo>
                  <a:lnTo>
                    <a:pt x="271" y="866"/>
                  </a:lnTo>
                  <a:lnTo>
                    <a:pt x="308" y="798"/>
                  </a:lnTo>
                  <a:lnTo>
                    <a:pt x="214" y="790"/>
                  </a:lnTo>
                  <a:lnTo>
                    <a:pt x="311" y="782"/>
                  </a:lnTo>
                  <a:lnTo>
                    <a:pt x="325" y="751"/>
                  </a:lnTo>
                  <a:lnTo>
                    <a:pt x="231" y="742"/>
                  </a:lnTo>
                  <a:lnTo>
                    <a:pt x="329" y="738"/>
                  </a:lnTo>
                  <a:lnTo>
                    <a:pt x="344" y="690"/>
                  </a:lnTo>
                  <a:lnTo>
                    <a:pt x="240" y="690"/>
                  </a:lnTo>
                  <a:lnTo>
                    <a:pt x="351" y="664"/>
                  </a:lnTo>
                  <a:lnTo>
                    <a:pt x="387" y="486"/>
                  </a:lnTo>
                  <a:lnTo>
                    <a:pt x="411" y="322"/>
                  </a:lnTo>
                  <a:lnTo>
                    <a:pt x="422" y="197"/>
                  </a:lnTo>
                  <a:lnTo>
                    <a:pt x="422" y="119"/>
                  </a:lnTo>
                  <a:lnTo>
                    <a:pt x="408" y="68"/>
                  </a:lnTo>
                  <a:lnTo>
                    <a:pt x="381" y="0"/>
                  </a:lnTo>
                  <a:lnTo>
                    <a:pt x="356" y="6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D1919"/>
                </a:gs>
              </a:gsLst>
              <a:lin ang="2700000" scaled="1"/>
            </a:gradFill>
            <a:ln w="9525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87415" name="Freeform 23"/>
          <p:cNvSpPr>
            <a:spLocks/>
          </p:cNvSpPr>
          <p:nvPr/>
        </p:nvSpPr>
        <p:spPr bwMode="auto">
          <a:xfrm>
            <a:off x="600075" y="3163888"/>
            <a:ext cx="560388" cy="2022475"/>
          </a:xfrm>
          <a:custGeom>
            <a:avLst/>
            <a:gdLst/>
            <a:ahLst/>
            <a:cxnLst>
              <a:cxn ang="0">
                <a:pos x="0" y="1272"/>
              </a:cxn>
              <a:cxn ang="0">
                <a:pos x="352" y="0"/>
              </a:cxn>
              <a:cxn ang="0">
                <a:pos x="26" y="1273"/>
              </a:cxn>
              <a:cxn ang="0">
                <a:pos x="0" y="1272"/>
              </a:cxn>
            </a:cxnLst>
            <a:rect l="0" t="0" r="r" b="b"/>
            <a:pathLst>
              <a:path w="353" h="1274">
                <a:moveTo>
                  <a:pt x="0" y="1272"/>
                </a:moveTo>
                <a:lnTo>
                  <a:pt x="352" y="0"/>
                </a:lnTo>
                <a:lnTo>
                  <a:pt x="26" y="1273"/>
                </a:lnTo>
                <a:lnTo>
                  <a:pt x="0" y="1272"/>
                </a:lnTo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17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22238"/>
            <a:ext cx="8802687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4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" y="1447800"/>
            <a:ext cx="87757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7418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9863" y="6273800"/>
            <a:ext cx="2497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7419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7813" y="6286500"/>
            <a:ext cx="357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7420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1925" y="6286500"/>
            <a:ext cx="2462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836C1EB-A757-4AD1-8F7B-D6AFFE5BF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FFC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9661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661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966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831C151-6BD7-4A04-AB9B-E2646208F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9662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662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23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37CC4120-CA73-4617-8F23-1707D398F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війна хвиля 9"/>
          <p:cNvSpPr/>
          <p:nvPr/>
        </p:nvSpPr>
        <p:spPr>
          <a:xfrm>
            <a:off x="1285852" y="1142984"/>
            <a:ext cx="3500462" cy="357190"/>
          </a:xfrm>
          <a:prstGeom prst="doubleWave">
            <a:avLst>
              <a:gd name="adj1" fmla="val 6250"/>
              <a:gd name="adj2" fmla="val 1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0"/>
            <a:ext cx="3343276" cy="1470025"/>
          </a:xfrm>
        </p:spPr>
        <p:txBody>
          <a:bodyPr/>
          <a:lstStyle/>
          <a:p>
            <a:pPr algn="l"/>
            <a:r>
              <a:rPr lang="uk-UA" sz="8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uk-UA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Narrow" pitchFamily="34" charset="0"/>
              </a:rPr>
              <a:t>роект</a:t>
            </a:r>
            <a:endParaRPr lang="ru-RU" sz="54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Содержимое 5"/>
          <p:cNvSpPr>
            <a:spLocks noGrp="1"/>
          </p:cNvSpPr>
          <p:nvPr>
            <p:ph type="subTitle" idx="1"/>
          </p:nvPr>
        </p:nvSpPr>
        <p:spPr>
          <a:xfrm rot="1505616">
            <a:off x="5754965" y="352344"/>
            <a:ext cx="3114652" cy="1987132"/>
          </a:xfrm>
          <a:blipFill>
            <a:blip r:embed="rId3" cstate="print">
              <a:lum bright="-2000" contrast="-1000"/>
            </a:blip>
            <a:stretch>
              <a:fillRect/>
            </a:stretch>
          </a:blipFill>
        </p:spPr>
        <p:txBody>
          <a:bodyPr>
            <a:normAutofit fontScale="47500" lnSpcReduction="20000"/>
          </a:bodyPr>
          <a:lstStyle/>
          <a:p>
            <a:pPr marL="0" indent="88900" algn="l">
              <a:buNone/>
            </a:pPr>
            <a:endParaRPr lang="uk-UA" sz="1800" dirty="0" smtClean="0">
              <a:latin typeface="Monotype Corsiva" pitchFamily="66" charset="0"/>
            </a:endParaRPr>
          </a:p>
          <a:p>
            <a:pPr marL="0" indent="88900" algn="l">
              <a:buNone/>
            </a:pPr>
            <a:endParaRPr lang="uk-UA" sz="1800" dirty="0" smtClean="0">
              <a:latin typeface="Monotype Corsiva" pitchFamily="66" charset="0"/>
            </a:endParaRPr>
          </a:p>
          <a:p>
            <a:pPr marL="0" indent="88900" algn="l">
              <a:buNone/>
            </a:pPr>
            <a:endParaRPr lang="uk-UA" sz="1800" dirty="0" smtClean="0">
              <a:latin typeface="Monotype Corsiva" pitchFamily="66" charset="0"/>
            </a:endParaRPr>
          </a:p>
          <a:p>
            <a:pPr marL="0" indent="177800" algn="l">
              <a:buNone/>
            </a:pPr>
            <a:r>
              <a:rPr lang="uk-UA" sz="3500" dirty="0" smtClean="0">
                <a:latin typeface="Monotype Corsiva" pitchFamily="66" charset="0"/>
              </a:rPr>
              <a:t>Учитель, який                                     передає дитині лише                             знання, - це ремісник;  </a:t>
            </a:r>
          </a:p>
          <a:p>
            <a:pPr marL="0" indent="177800" algn="l">
              <a:buNone/>
            </a:pPr>
            <a:r>
              <a:rPr lang="uk-UA" sz="3500" dirty="0" smtClean="0">
                <a:latin typeface="Monotype Corsiva" pitchFamily="66" charset="0"/>
              </a:rPr>
              <a:t>той, хто виховує характер – справжній митець у своїй праці.</a:t>
            </a:r>
          </a:p>
          <a:p>
            <a:pPr marL="0" indent="177800" algn="l">
              <a:buNone/>
            </a:pPr>
            <a:r>
              <a:rPr lang="uk-UA" sz="3500" dirty="0" smtClean="0">
                <a:latin typeface="Monotype Corsiva" pitchFamily="66" charset="0"/>
              </a:rPr>
              <a:t>                          С. Русова</a:t>
            </a:r>
          </a:p>
        </p:txBody>
      </p:sp>
      <p:pic>
        <p:nvPicPr>
          <p:cNvPr id="8" name="Содержимое 10" descr="e9a3082a2c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2076440"/>
            <a:ext cx="7786710" cy="4781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0232" y="3000372"/>
            <a:ext cx="6000792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uk-UA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Вони творять </a:t>
            </a:r>
          </a:p>
          <a:p>
            <a:r>
              <a:rPr lang="uk-UA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душі красу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1 (22)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85918" y="3286124"/>
            <a:ext cx="735808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857224" y="0"/>
            <a:ext cx="7715304" cy="857232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Працюємо в групах</a:t>
            </a:r>
            <a:endParaRPr lang="ru-RU" b="1" cap="all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643042" y="857232"/>
            <a:ext cx="750095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u="sng" dirty="0" smtClean="0">
                <a:solidFill>
                  <a:srgbClr val="800000"/>
                </a:solidFill>
              </a:rPr>
              <a:t>Група “ Дослідники ”</a:t>
            </a:r>
          </a:p>
          <a:p>
            <a:pPr>
              <a:buFontTx/>
              <a:buNone/>
            </a:pPr>
            <a:r>
              <a:rPr lang="uk-UA" sz="2400" i="1" dirty="0" smtClean="0"/>
              <a:t>Дослідити життєвий шлях Б. </a:t>
            </a:r>
            <a:r>
              <a:rPr lang="uk-UA" sz="2400" i="1" dirty="0" err="1" smtClean="0"/>
              <a:t>Цюцяка</a:t>
            </a:r>
            <a:r>
              <a:rPr lang="uk-UA" sz="2400" i="1" dirty="0" smtClean="0"/>
              <a:t>, Н. Дідух, </a:t>
            </a:r>
          </a:p>
          <a:p>
            <a:pPr>
              <a:buFontTx/>
              <a:buNone/>
            </a:pPr>
            <a:r>
              <a:rPr lang="uk-UA" sz="2400" i="1" dirty="0" smtClean="0"/>
              <a:t>Б. </a:t>
            </a:r>
            <a:r>
              <a:rPr lang="uk-UA" sz="2400" i="1" dirty="0" err="1" smtClean="0"/>
              <a:t>Шиптура</a:t>
            </a:r>
            <a:r>
              <a:rPr lang="uk-UA" sz="2400" i="1" dirty="0" smtClean="0"/>
              <a:t>, О. Кондратів, Ф. Майко, І. </a:t>
            </a:r>
            <a:r>
              <a:rPr lang="uk-UA" sz="2400" i="1" dirty="0" err="1" smtClean="0"/>
              <a:t>Бриндзея</a:t>
            </a:r>
            <a:r>
              <a:rPr lang="uk-UA" sz="2400" i="1" dirty="0" smtClean="0"/>
              <a:t>;</a:t>
            </a:r>
          </a:p>
          <a:p>
            <a:r>
              <a:rPr lang="uk-UA" sz="2400" b="1" i="1" u="sng" dirty="0" smtClean="0">
                <a:solidFill>
                  <a:srgbClr val="800000"/>
                </a:solidFill>
              </a:rPr>
              <a:t>Група “ Аналітики ”</a:t>
            </a:r>
          </a:p>
          <a:p>
            <a:pPr>
              <a:buFontTx/>
              <a:buNone/>
            </a:pPr>
            <a:r>
              <a:rPr lang="uk-UA" sz="2400" i="1" dirty="0" smtClean="0"/>
              <a:t>Проаналізувати діяльність  даних односельців;</a:t>
            </a:r>
          </a:p>
          <a:p>
            <a:r>
              <a:rPr lang="uk-UA" sz="2400" b="1" i="1" u="sng" dirty="0" smtClean="0">
                <a:solidFill>
                  <a:srgbClr val="800000"/>
                </a:solidFill>
              </a:rPr>
              <a:t>Група “ Етнографи ”</a:t>
            </a:r>
          </a:p>
          <a:p>
            <a:pPr>
              <a:buFontTx/>
              <a:buNone/>
            </a:pPr>
            <a:r>
              <a:rPr lang="uk-UA" sz="2400" i="1" dirty="0" smtClean="0"/>
              <a:t>Виготовити буклет про життя і творчість Б. </a:t>
            </a:r>
            <a:r>
              <a:rPr lang="uk-UA" sz="2400" i="1" dirty="0" err="1" smtClean="0"/>
              <a:t>Цюцяка</a:t>
            </a:r>
            <a:r>
              <a:rPr lang="uk-UA" sz="2400" i="1" dirty="0" smtClean="0"/>
              <a:t> як прозаїка, Н. Дідух як поетесу, Б. </a:t>
            </a:r>
            <a:r>
              <a:rPr lang="uk-UA" sz="2400" i="1" dirty="0" err="1" smtClean="0"/>
              <a:t>Шиптура</a:t>
            </a:r>
            <a:r>
              <a:rPr lang="uk-UA" sz="2400" i="1" dirty="0" smtClean="0"/>
              <a:t>  як композитора, Ф. Майко, О. Кондратів як художників, </a:t>
            </a:r>
          </a:p>
          <a:p>
            <a:pPr>
              <a:buFontTx/>
              <a:buNone/>
            </a:pPr>
            <a:r>
              <a:rPr lang="uk-UA" sz="2400" i="1" dirty="0" smtClean="0"/>
              <a:t>І. </a:t>
            </a:r>
            <a:r>
              <a:rPr lang="uk-UA" sz="2400" i="1" dirty="0" err="1" smtClean="0"/>
              <a:t>Бриндзея</a:t>
            </a:r>
            <a:r>
              <a:rPr lang="uk-UA" sz="2400" i="1" dirty="0" smtClean="0"/>
              <a:t> як автора книги </a:t>
            </a:r>
            <a:r>
              <a:rPr lang="uk-UA" sz="2400" i="1" dirty="0" err="1" smtClean="0"/>
              <a:t>“Радча”</a:t>
            </a:r>
            <a:endParaRPr lang="uk-UA" sz="2400" i="1" dirty="0" smtClean="0"/>
          </a:p>
          <a:p>
            <a:r>
              <a:rPr lang="uk-UA" sz="2400" b="1" i="1" u="sng" dirty="0" smtClean="0">
                <a:solidFill>
                  <a:srgbClr val="800000"/>
                </a:solidFill>
              </a:rPr>
              <a:t>Група “ Оператори ”</a:t>
            </a:r>
          </a:p>
          <a:p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</a:rPr>
              <a:t>Підготувати виставку творів пера і пензля даних митців. </a:t>
            </a:r>
          </a:p>
          <a:p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</a:rPr>
              <a:t>       Підготувати і провести літературний вечір  </a:t>
            </a:r>
          </a:p>
          <a:p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</a:rPr>
              <a:t>      Б.І.</a:t>
            </a:r>
            <a:r>
              <a:rPr lang="uk-UA" sz="2400" i="1" dirty="0" err="1" smtClean="0">
                <a:solidFill>
                  <a:schemeClr val="bg2">
                    <a:lumMod val="10000"/>
                  </a:schemeClr>
                </a:solidFill>
              </a:rPr>
              <a:t>Цюцяка</a:t>
            </a:r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</a:p>
          <a:p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</a:rPr>
              <a:t>      вечір-зустріч із відомим композитором                                  </a:t>
            </a:r>
          </a:p>
          <a:p>
            <a:r>
              <a:rPr lang="uk-UA" sz="2400" i="1" dirty="0" smtClean="0">
                <a:solidFill>
                  <a:schemeClr val="bg2">
                    <a:lumMod val="10000"/>
                  </a:schemeClr>
                </a:solidFill>
              </a:rPr>
              <a:t>        Б.В. </a:t>
            </a:r>
            <a:r>
              <a:rPr lang="uk-UA" sz="2400" i="1" dirty="0" err="1" smtClean="0">
                <a:solidFill>
                  <a:schemeClr val="bg2">
                    <a:lumMod val="10000"/>
                  </a:schemeClr>
                </a:solidFill>
              </a:rPr>
              <a:t>Шиптуром</a:t>
            </a:r>
            <a:endParaRPr lang="uk-UA" sz="2400" i="1" dirty="0" smtClean="0"/>
          </a:p>
          <a:p>
            <a:pPr>
              <a:buFontTx/>
              <a:buNone/>
            </a:pPr>
            <a:endParaRPr lang="uk-UA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кутник 22"/>
          <p:cNvSpPr/>
          <p:nvPr/>
        </p:nvSpPr>
        <p:spPr>
          <a:xfrm>
            <a:off x="2857488" y="2071678"/>
            <a:ext cx="6286512" cy="494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/>
              <a:t>Дідух Надія Миколаївна народилась у славному селі Радча Тисменицького району. Після закінчення середньої школи стала студенткою факультету іноземних мов Львівського державного університету  імені І.Франка</a:t>
            </a:r>
            <a:r>
              <a:rPr lang="uk-UA" i="1" dirty="0" smtClean="0"/>
              <a:t>. </a:t>
            </a:r>
            <a:r>
              <a:rPr lang="uk-UA" i="1" dirty="0"/>
              <a:t>Нині працює в рідному селі. За плечима - </a:t>
            </a:r>
            <a:r>
              <a:rPr lang="uk-UA" i="1" dirty="0" smtClean="0"/>
              <a:t>26 років </a:t>
            </a:r>
            <a:r>
              <a:rPr lang="uk-UA" i="1" dirty="0"/>
              <a:t>педагогічного </a:t>
            </a:r>
            <a:r>
              <a:rPr lang="uk-UA" i="1" dirty="0" smtClean="0"/>
              <a:t>стажу вчителя </a:t>
            </a:r>
            <a:r>
              <a:rPr lang="uk-UA" i="1" dirty="0"/>
              <a:t>французької мови, а в серці - ніжність, щирість, доброта. </a:t>
            </a:r>
            <a:r>
              <a:rPr lang="uk-UA" i="1" dirty="0" smtClean="0"/>
              <a:t>Закохана  </a:t>
            </a:r>
            <a:r>
              <a:rPr lang="uk-UA" i="1" dirty="0"/>
              <a:t>в  свою професію, рідне село, природу, чоловіка, двох синів і дочку. І  виливає  ці почуття у поетичних рядках. Пише </a:t>
            </a:r>
            <a:r>
              <a:rPr lang="uk-UA" i="1" dirty="0" smtClean="0"/>
              <a:t>про те</a:t>
            </a:r>
            <a:r>
              <a:rPr lang="uk-UA" i="1" dirty="0"/>
              <a:t>, що переживає, що добре </a:t>
            </a:r>
            <a:r>
              <a:rPr lang="uk-UA" i="1" dirty="0" smtClean="0"/>
              <a:t>знає. </a:t>
            </a:r>
            <a:r>
              <a:rPr lang="uk-UA" i="1" dirty="0"/>
              <a:t>Більшість її віршів - це посвяти своїм колегам по праці, учням, рідним та близьким людям. Авторка </a:t>
            </a:r>
            <a:r>
              <a:rPr lang="uk-UA" i="1" dirty="0" smtClean="0"/>
              <a:t>переконана</a:t>
            </a:r>
            <a:r>
              <a:rPr lang="uk-UA" i="1" dirty="0"/>
              <a:t>, що тільки ненині молитви обігрівають нас від усього непевного в цьому світі, і "матері вічний біль не минає повік".</a:t>
            </a:r>
            <a:endParaRPr lang="ru-RU" dirty="0"/>
          </a:p>
          <a:p>
            <a:r>
              <a:rPr lang="uk-UA" i="1" dirty="0"/>
              <a:t> </a:t>
            </a:r>
            <a:r>
              <a:rPr lang="uk-UA" i="1" dirty="0" smtClean="0"/>
              <a:t>Віра </a:t>
            </a:r>
            <a:r>
              <a:rPr lang="uk-UA" i="1" dirty="0"/>
              <a:t>у високу християнську сутність пронизує вірші Н. Дідух на релігійну </a:t>
            </a:r>
            <a:r>
              <a:rPr lang="uk-UA" i="1" dirty="0" smtClean="0"/>
              <a:t>тематику </a:t>
            </a:r>
            <a:r>
              <a:rPr lang="uk-UA" i="1" dirty="0"/>
              <a:t>"Плач Пречистої", "Місія в Радчі...", "До ікони </a:t>
            </a:r>
            <a:r>
              <a:rPr lang="uk-UA" i="1" dirty="0" err="1"/>
              <a:t>Гошівської</a:t>
            </a:r>
            <a:r>
              <a:rPr lang="uk-UA" i="1" dirty="0"/>
              <a:t> Богоматері" та інші.</a:t>
            </a:r>
            <a:endParaRPr lang="ru-RU" dirty="0"/>
          </a:p>
          <a:p>
            <a:endParaRPr lang="ru-RU" dirty="0"/>
          </a:p>
        </p:txBody>
      </p:sp>
      <p:pic>
        <p:nvPicPr>
          <p:cNvPr id="24" name="Рисунок 23"/>
          <p:cNvPicPr/>
          <p:nvPr/>
        </p:nvPicPr>
        <p:blipFill>
          <a:blip r:embed="rId3" cstate="print"/>
          <a:srcRect l="8055" t="5906" r="11737" b="11738"/>
          <a:stretch>
            <a:fillRect/>
          </a:stretch>
        </p:blipFill>
        <p:spPr bwMode="auto">
          <a:xfrm>
            <a:off x="7572396" y="0"/>
            <a:ext cx="157160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2" name="WordArt 2"/>
          <p:cNvSpPr>
            <a:spLocks noChangeArrowheads="1" noChangeShapeType="1" noTextEdit="1"/>
          </p:cNvSpPr>
          <p:nvPr/>
        </p:nvSpPr>
        <p:spPr bwMode="auto">
          <a:xfrm>
            <a:off x="1643042" y="357166"/>
            <a:ext cx="3000364" cy="1500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68"/>
              </a:avLst>
            </a:prstTxWarp>
          </a:bodyPr>
          <a:lstStyle/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Тож засіваймо щедро у своїй оселі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безмежну ніжність, ласку, доброту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і будьмо певні, що жнива веселі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безмежним щастям проростуть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   Надія Дідух</a:t>
            </a:r>
            <a:endParaRPr lang="uk-UA" sz="3600" b="1" i="1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6" name="Рисунок 25"/>
          <p:cNvPicPr/>
          <p:nvPr/>
        </p:nvPicPr>
        <p:blipFill>
          <a:blip r:embed="rId4" cstate="print"/>
          <a:srcRect l="39190" t="75843" r="36973" b="5254"/>
          <a:stretch>
            <a:fillRect/>
          </a:stretch>
        </p:blipFill>
        <p:spPr bwMode="auto">
          <a:xfrm>
            <a:off x="1428728" y="4714884"/>
            <a:ext cx="1428728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/>
          <p:nvPr/>
        </p:nvPicPr>
        <p:blipFill>
          <a:blip r:embed="rId5" cstate="print"/>
          <a:srcRect t="31797" b="33545"/>
          <a:stretch>
            <a:fillRect/>
          </a:stretch>
        </p:blipFill>
        <p:spPr bwMode="auto">
          <a:xfrm>
            <a:off x="214282" y="1785926"/>
            <a:ext cx="2041243" cy="120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/>
          <p:nvPr/>
        </p:nvPicPr>
        <p:blipFill>
          <a:blip r:embed="rId6" cstate="print"/>
          <a:srcRect l="48466" t="7524" r="11194" b="68537"/>
          <a:stretch>
            <a:fillRect/>
          </a:stretch>
        </p:blipFill>
        <p:spPr bwMode="auto">
          <a:xfrm>
            <a:off x="285720" y="3143248"/>
            <a:ext cx="1300464" cy="162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/>
          <p:nvPr/>
        </p:nvPicPr>
        <p:blipFill>
          <a:blip r:embed="rId7" cstate="print"/>
          <a:srcRect l="773" t="57681" r="43735" b="21291"/>
          <a:stretch>
            <a:fillRect/>
          </a:stretch>
        </p:blipFill>
        <p:spPr>
          <a:xfrm rot="16200000">
            <a:off x="-14852" y="657738"/>
            <a:ext cx="1597307" cy="99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2071678"/>
            <a:ext cx="70009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latin typeface="Franklin Gothic Book" pitchFamily="34" charset="0"/>
              </a:rPr>
              <a:t>	Всіх, хто побував у хаті обдарованої художниці-самоучки Олени Кондратів, вразила яскрава палітра, неповторний колорит, контрасти світла і тіней на її полотнах. ЇЇ картини сяють не тільки світлом барв, але й світлом серця. У трьох кімнатах розмаїття картин на стінах, а скільки ще заховано тих картин, ескізів, образів, натюрмортів .І дивуєшся, коли встигла намалювати ці шедеври мистецтва вже немолода, тендітна, хвороблива жінка ?!</a:t>
            </a:r>
          </a:p>
          <a:p>
            <a:pPr lvl="4"/>
            <a:r>
              <a:rPr lang="uk-UA" i="1" dirty="0" smtClean="0">
                <a:latin typeface="Franklin Gothic Book" pitchFamily="34" charset="0"/>
              </a:rPr>
              <a:t>Мама трьох синів . Прищепила синам любов до сакрального мистецтва.  Вони працювали художниками-оформлювачами, а зараз відомі </a:t>
            </a:r>
            <a:r>
              <a:rPr lang="uk-UA" i="1" dirty="0" err="1" smtClean="0">
                <a:latin typeface="Franklin Gothic Book" pitchFamily="34" charset="0"/>
              </a:rPr>
              <a:t>різьблярі</a:t>
            </a:r>
            <a:r>
              <a:rPr lang="uk-UA" i="1" dirty="0" smtClean="0">
                <a:latin typeface="Franklin Gothic Book" pitchFamily="34" charset="0"/>
              </a:rPr>
              <a:t> по дереву.</a:t>
            </a:r>
            <a:endParaRPr lang="ru-RU" i="1" dirty="0">
              <a:latin typeface="Franklin Gothic Book" pitchFamily="34" charset="0"/>
            </a:endParaRPr>
          </a:p>
        </p:txBody>
      </p:sp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2929229" cy="19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19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143116"/>
            <a:ext cx="1500166" cy="209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1911" name="Picture 7" descr="P11001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0"/>
            <a:ext cx="4571999" cy="185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1912" name="Picture 8" descr="IMG_376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572008"/>
            <a:ext cx="3500462" cy="209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191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4884210"/>
            <a:ext cx="2581272" cy="176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Виставка в ОНМЦ\DSC_019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214950"/>
            <a:ext cx="2000264" cy="145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1 (22)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42976" y="0"/>
            <a:ext cx="8001024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43372" y="0"/>
            <a:ext cx="50006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i="1" dirty="0" smtClean="0">
              <a:latin typeface="Franklin Gothic Book" pitchFamily="34" charset="0"/>
            </a:endParaRPr>
          </a:p>
          <a:p>
            <a:r>
              <a:rPr lang="uk-UA" sz="1600" i="1" dirty="0" smtClean="0">
                <a:latin typeface="Franklin Gothic Book" pitchFamily="34" charset="0"/>
              </a:rPr>
              <a:t>Федір Майко народився 14 грудня 1939 р. у с. Радча .  В 1966 р. закінчив Харківське державне художнє училище. У 1988 р. Ф.Майко став членом Національної Спілки Художників України. До відомих робіт художника належать: </a:t>
            </a:r>
            <a:r>
              <a:rPr lang="uk-UA" sz="1600" i="1" dirty="0" err="1" smtClean="0">
                <a:latin typeface="Franklin Gothic Book" pitchFamily="34" charset="0"/>
              </a:rPr>
              <a:t>“Йде</a:t>
            </a:r>
            <a:r>
              <a:rPr lang="uk-UA" sz="1600" i="1" dirty="0" smtClean="0">
                <a:latin typeface="Franklin Gothic Book" pitchFamily="34" charset="0"/>
              </a:rPr>
              <a:t> </a:t>
            </a:r>
            <a:r>
              <a:rPr lang="uk-UA" sz="1600" i="1" dirty="0" err="1" smtClean="0">
                <a:latin typeface="Franklin Gothic Book" pitchFamily="34" charset="0"/>
              </a:rPr>
              <a:t>весна”</a:t>
            </a:r>
            <a:r>
              <a:rPr lang="uk-UA" sz="1600" i="1" dirty="0" smtClean="0">
                <a:latin typeface="Franklin Gothic Book" pitchFamily="34" charset="0"/>
              </a:rPr>
              <a:t> (1969), </a:t>
            </a:r>
            <a:r>
              <a:rPr lang="uk-UA" sz="1600" i="1" dirty="0" err="1" smtClean="0">
                <a:latin typeface="Franklin Gothic Book" pitchFamily="34" charset="0"/>
              </a:rPr>
              <a:t>“Село”</a:t>
            </a:r>
            <a:r>
              <a:rPr lang="uk-UA" sz="1600" i="1" dirty="0" smtClean="0">
                <a:latin typeface="Franklin Gothic Book" pitchFamily="34" charset="0"/>
              </a:rPr>
              <a:t> (1972), </a:t>
            </a:r>
            <a:r>
              <a:rPr lang="uk-UA" sz="1600" i="1" dirty="0" err="1" smtClean="0">
                <a:latin typeface="Franklin Gothic Book" pitchFamily="34" charset="0"/>
              </a:rPr>
              <a:t>“Рани</a:t>
            </a:r>
            <a:r>
              <a:rPr lang="uk-UA" sz="1600" i="1" dirty="0" smtClean="0">
                <a:latin typeface="Franklin Gothic Book" pitchFamily="34" charset="0"/>
              </a:rPr>
              <a:t> </a:t>
            </a:r>
            <a:r>
              <a:rPr lang="uk-UA" sz="1600" i="1" dirty="0" err="1" smtClean="0">
                <a:latin typeface="Franklin Gothic Book" pitchFamily="34" charset="0"/>
              </a:rPr>
              <a:t>землі”</a:t>
            </a:r>
            <a:r>
              <a:rPr lang="uk-UA" sz="1600" i="1" dirty="0" smtClean="0">
                <a:latin typeface="Franklin Gothic Book" pitchFamily="34" charset="0"/>
              </a:rPr>
              <a:t> (1975), </a:t>
            </a:r>
            <a:r>
              <a:rPr lang="uk-UA" sz="1600" i="1" dirty="0" err="1" smtClean="0">
                <a:latin typeface="Franklin Gothic Book" pitchFamily="34" charset="0"/>
              </a:rPr>
              <a:t>“Міст</a:t>
            </a:r>
            <a:r>
              <a:rPr lang="uk-UA" sz="1600" i="1" dirty="0" smtClean="0">
                <a:latin typeface="Franklin Gothic Book" pitchFamily="34" charset="0"/>
              </a:rPr>
              <a:t> через </a:t>
            </a:r>
            <a:r>
              <a:rPr lang="uk-UA" sz="1600" i="1" dirty="0" err="1" smtClean="0">
                <a:latin typeface="Franklin Gothic Book" pitchFamily="34" charset="0"/>
              </a:rPr>
              <a:t>Бистрицю”</a:t>
            </a:r>
            <a:r>
              <a:rPr lang="uk-UA" sz="1600" i="1" dirty="0" smtClean="0">
                <a:latin typeface="Franklin Gothic Book" pitchFamily="34" charset="0"/>
              </a:rPr>
              <a:t> (1991), </a:t>
            </a:r>
            <a:r>
              <a:rPr lang="uk-UA" sz="1600" i="1" dirty="0" err="1" smtClean="0">
                <a:latin typeface="Franklin Gothic Book" pitchFamily="34" charset="0"/>
              </a:rPr>
              <a:t>“Гора</a:t>
            </a:r>
            <a:r>
              <a:rPr lang="uk-UA" sz="1600" i="1" dirty="0" smtClean="0">
                <a:latin typeface="Franklin Gothic Book" pitchFamily="34" charset="0"/>
              </a:rPr>
              <a:t> </a:t>
            </a:r>
            <a:r>
              <a:rPr lang="uk-UA" sz="1600" i="1" dirty="0" err="1" smtClean="0">
                <a:latin typeface="Franklin Gothic Book" pitchFamily="34" charset="0"/>
              </a:rPr>
              <a:t>Піп-Іван”</a:t>
            </a:r>
            <a:r>
              <a:rPr lang="uk-UA" sz="1600" i="1" dirty="0" smtClean="0">
                <a:latin typeface="Franklin Gothic Book" pitchFamily="34" charset="0"/>
              </a:rPr>
              <a:t> (1996). Твори митця знаходяться в Івано-Франківському художньому та краєзнавчому музеях, Львівському музеї українського мистецтва, а також у приватних колекціях Австрії, України, Канади, США, Німеччини, Японії. В 2008 р. у співпраці з управлінням культури Івано-Франківської облдержадміністрації художник приймав активну участь у Всеукраїнському музейному проекті </a:t>
            </a:r>
            <a:r>
              <a:rPr lang="uk-UA" sz="1600" i="1" dirty="0" err="1" smtClean="0">
                <a:latin typeface="Franklin Gothic Book" pitchFamily="34" charset="0"/>
              </a:rPr>
              <a:t>“Українці</a:t>
            </a:r>
            <a:r>
              <a:rPr lang="uk-UA" sz="1600" i="1" dirty="0" smtClean="0">
                <a:latin typeface="Franklin Gothic Book" pitchFamily="34" charset="0"/>
              </a:rPr>
              <a:t> в </a:t>
            </a:r>
            <a:r>
              <a:rPr lang="uk-UA" sz="1600" i="1" dirty="0" err="1" smtClean="0">
                <a:latin typeface="Franklin Gothic Book" pitchFamily="34" charset="0"/>
              </a:rPr>
              <a:t>світі”</a:t>
            </a:r>
            <a:r>
              <a:rPr lang="uk-UA" sz="1600" i="1" dirty="0" smtClean="0">
                <a:latin typeface="Franklin Gothic Book" pitchFamily="34" charset="0"/>
              </a:rPr>
              <a:t>, для якого створив полотна двох відомих діячів краю – </a:t>
            </a:r>
          </a:p>
          <a:p>
            <a:r>
              <a:rPr lang="uk-UA" sz="1600" i="1" dirty="0" smtClean="0">
                <a:latin typeface="Franklin Gothic Book" pitchFamily="34" charset="0"/>
              </a:rPr>
              <a:t>о. А.Бандери та д-ра Л.Бачинського.</a:t>
            </a:r>
          </a:p>
          <a:p>
            <a:r>
              <a:rPr lang="uk-UA" sz="1600" i="1" dirty="0" smtClean="0">
                <a:latin typeface="Franklin Gothic Book" pitchFamily="34" charset="0"/>
              </a:rPr>
              <a:t> Федір Майко продовжує натхненно працювати у своїй творчій майстерні</a:t>
            </a:r>
            <a:endParaRPr lang="en-US" sz="1600" i="1" dirty="0">
              <a:latin typeface="Franklin Gothic Book" pitchFamily="34" charset="0"/>
            </a:endParaRPr>
          </a:p>
        </p:txBody>
      </p:sp>
      <p:pic>
        <p:nvPicPr>
          <p:cNvPr id="16" name="Рисунок 15" descr="D:\Фото  Ювілей 25\IMG_37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5072074"/>
            <a:ext cx="2786050" cy="157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D:\Фото  Ювілей 25\IMG_37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3446"/>
            <a:ext cx="400049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Виставка в ОНМЦ\DSC_03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0"/>
            <a:ext cx="2714644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F:\Виставка в ОНМЦ\DSC_0185.jpg"/>
          <p:cNvPicPr/>
          <p:nvPr/>
        </p:nvPicPr>
        <p:blipFill>
          <a:blip r:embed="rId7" cstate="print"/>
          <a:srcRect t="12338"/>
          <a:stretch>
            <a:fillRect/>
          </a:stretch>
        </p:blipFill>
        <p:spPr bwMode="auto">
          <a:xfrm>
            <a:off x="642910" y="2285992"/>
            <a:ext cx="2928958" cy="178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2714612" y="1285860"/>
            <a:ext cx="4214842" cy="38576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828680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 bwMode="auto">
          <a:xfrm>
            <a:off x="2714612" y="1428736"/>
            <a:ext cx="4214842" cy="32861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643174" y="4714884"/>
            <a:ext cx="1785950" cy="4286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4612" y="1285860"/>
            <a:ext cx="55007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uk-UA" dirty="0" smtClean="0"/>
              <a:t>Заслужений діяч мистецтв України,                                   активний громадський діяч, голова Івано-Франківської організації Національної спілки композиторів Богдан Васильович </a:t>
            </a:r>
            <a:r>
              <a:rPr lang="uk-UA" dirty="0" err="1" smtClean="0"/>
              <a:t>Шиптур</a:t>
            </a:r>
            <a:r>
              <a:rPr lang="uk-UA" dirty="0" smtClean="0"/>
              <a:t>                              народився 24 серпня 1951 року в селі Радча, де і проживає. Богдан Васильович створив великі монументальні твори: кантату у трьох частинах                   “ На крилах вічності ”, симфонію “ Досвітні вогні ”. Його чотириголосі пісні  відзначаються                              особливою гармонією, співучістю, широтою і задушевністю звучання. </a:t>
            </a:r>
          </a:p>
          <a:p>
            <a:pPr marL="0" lvl="3"/>
            <a:r>
              <a:rPr lang="uk-UA" dirty="0" smtClean="0"/>
              <a:t>Завдяки його клопотанням у с. Радча</a:t>
            </a:r>
          </a:p>
          <a:p>
            <a:pPr marL="0" lvl="3"/>
            <a:r>
              <a:rPr lang="uk-UA" dirty="0" err="1" smtClean="0"/>
              <a:t>височить</a:t>
            </a:r>
            <a:r>
              <a:rPr lang="uk-UA" dirty="0" smtClean="0"/>
              <a:t> пам'ятник </a:t>
            </a:r>
          </a:p>
          <a:p>
            <a:pPr marL="0" lvl="3"/>
            <a:r>
              <a:rPr lang="uk-UA" dirty="0" smtClean="0"/>
              <a:t>Великому Кобзареві.</a:t>
            </a:r>
            <a:endParaRPr lang="ru-RU" dirty="0" smtClean="0"/>
          </a:p>
          <a:p>
            <a:endParaRPr lang="en-US" dirty="0"/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 l="12965" t="5068"/>
          <a:stretch>
            <a:fillRect/>
          </a:stretch>
        </p:blipFill>
        <p:spPr bwMode="auto">
          <a:xfrm>
            <a:off x="6143636" y="4714884"/>
            <a:ext cx="2786050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7955" y="0"/>
            <a:ext cx="264604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428859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86124"/>
            <a:ext cx="2714612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5"/>
          <p:cNvPicPr>
            <a:picLocks noChangeAspect="1" noChangeArrowheads="1"/>
          </p:cNvPicPr>
          <p:nvPr/>
        </p:nvPicPr>
        <p:blipFill>
          <a:blip r:embed="rId3" cstate="print"/>
          <a:srcRect r="14844" b="21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57158" y="428604"/>
            <a:ext cx="1571636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"</a:t>
            </a:r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Жити по правді,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говорити чи писати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правдиво - це святе,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що може бути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 найдорожчим у людини</a:t>
            </a:r>
            <a:r>
              <a:rPr lang="ru-RU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."</a:t>
            </a:r>
          </a:p>
          <a:p>
            <a:pPr algn="ctr" rtl="0"/>
            <a:r>
              <a:rPr lang="uk-UA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                Б. Цюцяк</a:t>
            </a:r>
            <a:endParaRPr lang="ru-RU" sz="3600" b="1" i="1" kern="10" spc="0" dirty="0" smtClean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Monotype Corsiva"/>
            </a:endParaRPr>
          </a:p>
          <a:p>
            <a:pPr algn="ctr" rtl="0"/>
            <a:r>
              <a:rPr lang="ru-RU" sz="3600" b="1" i="1" kern="10" spc="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                </a:t>
            </a:r>
            <a:endParaRPr lang="ru-RU" sz="3600" b="1" i="1" kern="10" spc="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48" y="2071678"/>
            <a:ext cx="77867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В Україні сотні тисяч сіл і всі вони мають свої історії, але не кожне з них може пишатися тим , що їхня історія задокументована. Нам, </a:t>
            </a:r>
            <a:r>
              <a:rPr lang="uk-UA" sz="24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радчанцям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, дуже пощастило, бо серед нас жив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чоловік – мудрий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працьовитий і не байдужий. Він завжди переймався тим, якою буде наша Україна у майбутньому, і що ми залишимо після себе. </a:t>
            </a:r>
          </a:p>
          <a:p>
            <a:pPr algn="just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Іван Іванович Бриндзей залишив для нащадків неоціненний скарб-книгу, де описано життя села від витоків і до 2000 року.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Picture 2" descr="E:\foto\2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42852"/>
            <a:ext cx="1214446" cy="138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foto\19\97(a).jpg"/>
          <p:cNvPicPr>
            <a:picLocks noChangeAspect="1" noChangeArrowheads="1"/>
          </p:cNvPicPr>
          <p:nvPr/>
        </p:nvPicPr>
        <p:blipFill>
          <a:blip r:embed="rId5" cstate="print"/>
          <a:srcRect b="5556"/>
          <a:stretch>
            <a:fillRect/>
          </a:stretch>
        </p:blipFill>
        <p:spPr bwMode="auto">
          <a:xfrm>
            <a:off x="4028511" y="151474"/>
            <a:ext cx="1615059" cy="142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E:\foto\19\99.jpg"/>
          <p:cNvPicPr>
            <a:picLocks noChangeAspect="1" noChangeArrowheads="1"/>
          </p:cNvPicPr>
          <p:nvPr/>
        </p:nvPicPr>
        <p:blipFill>
          <a:blip r:embed="rId6" cstate="print"/>
          <a:srcRect b="11111"/>
          <a:stretch>
            <a:fillRect/>
          </a:stretch>
        </p:blipFill>
        <p:spPr bwMode="auto">
          <a:xfrm>
            <a:off x="5715008" y="142852"/>
            <a:ext cx="1660932" cy="140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E:\foto\21\150.jpg"/>
          <p:cNvPicPr>
            <a:picLocks noChangeAspect="1" noChangeArrowheads="1"/>
          </p:cNvPicPr>
          <p:nvPr/>
        </p:nvPicPr>
        <p:blipFill>
          <a:blip r:embed="rId7" cstate="print"/>
          <a:srcRect b="17035"/>
          <a:stretch>
            <a:fillRect/>
          </a:stretch>
        </p:blipFill>
        <p:spPr bwMode="auto">
          <a:xfrm>
            <a:off x="7572396" y="214290"/>
            <a:ext cx="1357322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5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r="14844" b="21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500034" y="2071678"/>
            <a:ext cx="81439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</a:t>
            </a:r>
            <a:r>
              <a:rPr lang="uk-UA" sz="2400" dirty="0" smtClean="0">
                <a:latin typeface="Monotype Corsiva" pitchFamily="66" charset="0"/>
              </a:rPr>
              <a:t>Автор книги народився в селянській родині 7 липня 1928 року. Нелегке дитинство під час війни. І така ж повоєнна прохолодна юність. Протягом 1947-1949 років навчався у Станіславському учительському інституті. Працював учителем у Волосові та Виноградові. У 1956 році Іван Іванович закінчив Станіславський державний педінститут, працював вчителем української мови та літератури в </a:t>
            </a:r>
            <a:r>
              <a:rPr lang="uk-UA" sz="2400" dirty="0" err="1" smtClean="0">
                <a:latin typeface="Monotype Corsiva" pitchFamily="66" charset="0"/>
              </a:rPr>
              <a:t>Іваниківській</a:t>
            </a:r>
            <a:r>
              <a:rPr lang="uk-UA" sz="2400" dirty="0" smtClean="0">
                <a:latin typeface="Monotype Corsiva" pitchFamily="66" charset="0"/>
              </a:rPr>
              <a:t> </a:t>
            </a:r>
            <a:r>
              <a:rPr lang="uk-UA" sz="2400" dirty="0" smtClean="0">
                <a:latin typeface="Monotype Corsiva" pitchFamily="66" charset="0"/>
              </a:rPr>
              <a:t>семирічній </a:t>
            </a:r>
            <a:r>
              <a:rPr lang="uk-UA" sz="2400" dirty="0" smtClean="0">
                <a:latin typeface="Monotype Corsiva" pitchFamily="66" charset="0"/>
              </a:rPr>
              <a:t>школі. А в 1957 році Івана Івановича переведено в </a:t>
            </a:r>
            <a:r>
              <a:rPr lang="uk-UA" sz="2400" dirty="0" err="1" smtClean="0">
                <a:latin typeface="Monotype Corsiva" pitchFamily="66" charset="0"/>
              </a:rPr>
              <a:t>Радчанську</a:t>
            </a:r>
            <a:r>
              <a:rPr lang="uk-UA" sz="2400" dirty="0" smtClean="0">
                <a:latin typeface="Monotype Corsiva" pitchFamily="66" charset="0"/>
              </a:rPr>
              <a:t> семирічку, в якій працював до 1990 року, до виходу на заслужений відпочинок. </a:t>
            </a:r>
            <a:endParaRPr lang="ru-RU" sz="2400" dirty="0" smtClean="0">
              <a:latin typeface="Monotype Corsiva" pitchFamily="66" charset="0"/>
            </a:endParaRPr>
          </a:p>
          <a:p>
            <a:pPr algn="just"/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7" name="Picture 3" descr="E:\foto\2\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85728"/>
            <a:ext cx="1571636" cy="121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foto\18\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2784" y="142852"/>
            <a:ext cx="1731261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foto\18\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42852"/>
            <a:ext cx="173435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E:\foto\19\91.jpg"/>
          <p:cNvPicPr>
            <a:picLocks noChangeAspect="1" noChangeArrowheads="1"/>
          </p:cNvPicPr>
          <p:nvPr/>
        </p:nvPicPr>
        <p:blipFill>
          <a:blip r:embed="rId7" cstate="print"/>
          <a:srcRect l="9524"/>
          <a:stretch>
            <a:fillRect/>
          </a:stretch>
        </p:blipFill>
        <p:spPr bwMode="auto">
          <a:xfrm>
            <a:off x="2428860" y="214290"/>
            <a:ext cx="1500198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214290"/>
            <a:ext cx="1785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«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Хто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не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знає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свого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минулого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, той не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вартий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свого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майбутнього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".</a:t>
            </a:r>
          </a:p>
          <a:p>
            <a:pPr algn="r"/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М.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Рильський</a:t>
            </a:r>
            <a:endParaRPr lang="ru-RU" sz="1600" dirty="0" smtClean="0">
              <a:solidFill>
                <a:srgbClr val="8A733F"/>
              </a:solidFill>
              <a:latin typeface="Mistral" pitchFamily="66" charset="0"/>
            </a:endParaRPr>
          </a:p>
          <a:p>
            <a:endParaRPr lang="ru-RU" sz="1600" dirty="0" smtClean="0">
              <a:solidFill>
                <a:srgbClr val="8A733F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5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r="14844" b="21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214282" y="1928802"/>
            <a:ext cx="85011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</a:t>
            </a:r>
            <a:r>
              <a:rPr lang="uk-UA" sz="2400" dirty="0" smtClean="0">
                <a:latin typeface="Monotype Corsiva" pitchFamily="66" charset="0"/>
              </a:rPr>
              <a:t>Іван Бриндзей у 1989 році став членом </a:t>
            </a:r>
            <a:r>
              <a:rPr lang="uk-UA" sz="2400" dirty="0" err="1" smtClean="0">
                <a:latin typeface="Monotype Corsiva" pitchFamily="66" charset="0"/>
              </a:rPr>
              <a:t>Івано-</a:t>
            </a:r>
            <a:r>
              <a:rPr lang="uk-UA" sz="2400" dirty="0" smtClean="0">
                <a:latin typeface="Monotype Corsiva" pitchFamily="66" charset="0"/>
              </a:rPr>
              <a:t> Франківського крайового </a:t>
            </a:r>
            <a:r>
              <a:rPr lang="uk-UA" sz="2400" dirty="0" err="1" smtClean="0">
                <a:latin typeface="Monotype Corsiva" pitchFamily="66" charset="0"/>
              </a:rPr>
              <a:t>історико-просвітницького</a:t>
            </a:r>
            <a:r>
              <a:rPr lang="uk-UA" sz="2400" dirty="0" smtClean="0">
                <a:latin typeface="Monotype Corsiva" pitchFamily="66" charset="0"/>
              </a:rPr>
              <a:t> товариства «Меморіал». Через рік вступив до осередку НРУ в </a:t>
            </a:r>
            <a:r>
              <a:rPr lang="uk-UA" sz="2400" dirty="0" err="1" smtClean="0">
                <a:latin typeface="Monotype Corsiva" pitchFamily="66" charset="0"/>
              </a:rPr>
              <a:t>Радчі</a:t>
            </a:r>
            <a:r>
              <a:rPr lang="uk-UA" sz="2400" dirty="0" smtClean="0">
                <a:latin typeface="Monotype Corsiva" pitchFamily="66" charset="0"/>
              </a:rPr>
              <a:t>.  З 1991 року – делегат Тисменицької районної установчої конференції НРУ. У цьому ж році обраний головою </a:t>
            </a:r>
            <a:r>
              <a:rPr lang="uk-UA" sz="2400" dirty="0" err="1" smtClean="0">
                <a:latin typeface="Monotype Corsiva" pitchFamily="66" charset="0"/>
              </a:rPr>
              <a:t>радчанського</a:t>
            </a:r>
            <a:r>
              <a:rPr lang="uk-UA" sz="2400" dirty="0" smtClean="0">
                <a:latin typeface="Monotype Corsiva" pitchFamily="66" charset="0"/>
              </a:rPr>
              <a:t> осередку  «Просвіта». Іван  Іванович завжди був активним у громадському житті, тричі був головою комісії на виборчих дільницях, обирався депутатом Радчанської сільської  ради. За сумлінну працю у справі навчання і виховання підростаючого покоління його нагороджено грамотами Тисменицького райвідділу освіти та медаллю «Ветеран праці».</a:t>
            </a:r>
            <a:endParaRPr lang="ru-RU" sz="2400" dirty="0" smtClean="0">
              <a:latin typeface="Monotype Corsiva" pitchFamily="66" charset="0"/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5" name="Picture 3" descr="E:\foto\19\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42852"/>
            <a:ext cx="1719262" cy="142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foto\20\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42852"/>
            <a:ext cx="150019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foto\zagalna\A2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42852"/>
            <a:ext cx="1357322" cy="150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E:\foto\zagalna\Scan10004 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214290"/>
            <a:ext cx="1714480" cy="131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214290"/>
            <a:ext cx="17859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"Учитель -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це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людина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,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котра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вирощує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дві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думки там, де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раніше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</a:t>
            </a:r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зростала</a:t>
            </a:r>
            <a:r>
              <a:rPr lang="ru-RU" sz="1600" dirty="0" smtClean="0">
                <a:solidFill>
                  <a:srgbClr val="8A733F"/>
                </a:solidFill>
                <a:latin typeface="Mistral" pitchFamily="66" charset="0"/>
              </a:rPr>
              <a:t> одна".</a:t>
            </a:r>
          </a:p>
          <a:p>
            <a:pPr algn="r"/>
            <a:r>
              <a:rPr lang="ru-RU" sz="1600" dirty="0" err="1" smtClean="0">
                <a:solidFill>
                  <a:srgbClr val="8A733F"/>
                </a:solidFill>
                <a:latin typeface="Mistral" pitchFamily="66" charset="0"/>
              </a:rPr>
              <a:t>Е.Хоббард</a:t>
            </a:r>
            <a:endParaRPr lang="ru-RU" sz="1600" dirty="0" smtClean="0">
              <a:solidFill>
                <a:srgbClr val="8A733F"/>
              </a:solidFill>
              <a:latin typeface="Mistral" pitchFamily="66" charset="0"/>
            </a:endParaRPr>
          </a:p>
          <a:p>
            <a:endParaRPr lang="ru-RU" sz="1600" dirty="0" smtClean="0">
              <a:solidFill>
                <a:srgbClr val="8A733F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5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r="14844" b="21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357158" y="1643050"/>
            <a:ext cx="85011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</a:t>
            </a:r>
            <a:r>
              <a:rPr lang="uk-UA" sz="2200" dirty="0" smtClean="0">
                <a:latin typeface="Monotype Corsiva" pitchFamily="66" charset="0"/>
              </a:rPr>
              <a:t>Учитель-працелюб, мудра  людина, дбайливий батько,патріот рідної землі все своє життя виношував мрію послужитися своїм односельцям . І в 1998 року Іван Бриндзей розпочав роботу над книгою про рідне село,використовуючи архівні документи Тисмениці, </a:t>
            </a:r>
            <a:r>
              <a:rPr lang="uk-UA" sz="2200" dirty="0" err="1" smtClean="0">
                <a:latin typeface="Monotype Corsiva" pitchFamily="66" charset="0"/>
              </a:rPr>
              <a:t>Івано-</a:t>
            </a:r>
            <a:r>
              <a:rPr lang="uk-UA" sz="2200" dirty="0" smtClean="0">
                <a:latin typeface="Monotype Corsiva" pitchFamily="66" charset="0"/>
              </a:rPr>
              <a:t> </a:t>
            </a:r>
            <a:r>
              <a:rPr lang="uk-UA" sz="2200" dirty="0" smtClean="0">
                <a:latin typeface="Monotype Corsiva" pitchFamily="66" charset="0"/>
              </a:rPr>
              <a:t>Франківська, Львова, Києва. Не одну годину автор провів у задушевних бесідах зі старожилами, аналізуючи буття сільського жителя.</a:t>
            </a:r>
          </a:p>
          <a:p>
            <a:pPr algn="just"/>
            <a:r>
              <a:rPr lang="uk-UA" sz="2200" dirty="0" smtClean="0">
                <a:latin typeface="Monotype Corsiva" pitchFamily="66" charset="0"/>
              </a:rPr>
              <a:t>      Життя Івана </a:t>
            </a:r>
            <a:r>
              <a:rPr lang="uk-UA" sz="2200" dirty="0" err="1" smtClean="0">
                <a:latin typeface="Monotype Corsiva" pitchFamily="66" charset="0"/>
              </a:rPr>
              <a:t>Бриндзея</a:t>
            </a:r>
            <a:r>
              <a:rPr lang="uk-UA" sz="2200" dirty="0" smtClean="0">
                <a:latin typeface="Monotype Corsiva" pitchFamily="66" charset="0"/>
              </a:rPr>
              <a:t> обірвалося у жовтні 2000 в той час,коли рукописний варіант нарисів з історії </a:t>
            </a:r>
            <a:r>
              <a:rPr lang="uk-UA" sz="2200" dirty="0" err="1" smtClean="0">
                <a:latin typeface="Monotype Corsiva" pitchFamily="66" charset="0"/>
              </a:rPr>
              <a:t>Радчі</a:t>
            </a:r>
            <a:r>
              <a:rPr lang="uk-UA" sz="2200" dirty="0" smtClean="0">
                <a:latin typeface="Monotype Corsiva" pitchFamily="66" charset="0"/>
              </a:rPr>
              <a:t> був готовий. Та тільки у 2016 році за сприяння сільського голови </a:t>
            </a:r>
            <a:r>
              <a:rPr lang="uk-UA" sz="2200" dirty="0" err="1" smtClean="0">
                <a:latin typeface="Monotype Corsiva" pitchFamily="66" charset="0"/>
              </a:rPr>
              <a:t>Вацеби</a:t>
            </a:r>
            <a:r>
              <a:rPr lang="uk-UA" sz="2200" dirty="0" smtClean="0">
                <a:latin typeface="Monotype Corsiva" pitchFamily="66" charset="0"/>
              </a:rPr>
              <a:t> </a:t>
            </a:r>
            <a:r>
              <a:rPr lang="uk-UA" sz="2200" dirty="0" smtClean="0">
                <a:latin typeface="Monotype Corsiva" pitchFamily="66" charset="0"/>
              </a:rPr>
              <a:t>Василя </a:t>
            </a:r>
            <a:r>
              <a:rPr lang="uk-UA" sz="2200" dirty="0" smtClean="0">
                <a:latin typeface="Monotype Corsiva" pitchFamily="66" charset="0"/>
              </a:rPr>
              <a:t>Михайловича, депутата Тисменицької районної ради </a:t>
            </a:r>
            <a:r>
              <a:rPr lang="uk-UA" sz="2200" dirty="0" err="1" smtClean="0">
                <a:latin typeface="Monotype Corsiva" pitchFamily="66" charset="0"/>
              </a:rPr>
              <a:t>Єфімчука</a:t>
            </a:r>
            <a:r>
              <a:rPr lang="uk-UA" sz="2200" dirty="0" smtClean="0">
                <a:latin typeface="Monotype Corsiva" pitchFamily="66" charset="0"/>
              </a:rPr>
              <a:t> Ярослава Володимировича, депутатів Радчанської сільської ради та членів громадської організації «Рідній </a:t>
            </a:r>
            <a:r>
              <a:rPr lang="uk-UA" sz="2200" dirty="0" err="1" smtClean="0">
                <a:latin typeface="Monotype Corsiva" pitchFamily="66" charset="0"/>
              </a:rPr>
              <a:t>Радчі</a:t>
            </a:r>
            <a:r>
              <a:rPr lang="uk-UA" sz="2200" dirty="0" smtClean="0">
                <a:latin typeface="Monotype Corsiva" pitchFamily="66" charset="0"/>
              </a:rPr>
              <a:t> – </a:t>
            </a:r>
            <a:r>
              <a:rPr lang="uk-UA" sz="2200" dirty="0" smtClean="0">
                <a:latin typeface="Monotype Corsiva" pitchFamily="66" charset="0"/>
              </a:rPr>
              <a:t>європейську </a:t>
            </a:r>
            <a:r>
              <a:rPr lang="uk-UA" sz="2200" dirty="0" smtClean="0">
                <a:latin typeface="Monotype Corsiva" pitchFamily="66" charset="0"/>
              </a:rPr>
              <a:t>чистоту та порядок» книга вийшла у світ. Художнє оформлення обкладинки здійснила мешканка нашого села Олена </a:t>
            </a:r>
            <a:r>
              <a:rPr lang="uk-UA" sz="2200" dirty="0" err="1" smtClean="0">
                <a:latin typeface="Monotype Corsiva" pitchFamily="66" charset="0"/>
              </a:rPr>
              <a:t>Кондратів</a:t>
            </a:r>
            <a:r>
              <a:rPr lang="uk-UA" sz="2200" dirty="0" smtClean="0">
                <a:latin typeface="Monotype Corsiva" pitchFamily="66" charset="0"/>
              </a:rPr>
              <a:t>. </a:t>
            </a:r>
            <a:endParaRPr lang="ru-RU" sz="2200" dirty="0" smtClean="0">
              <a:latin typeface="Monotype Corsiva" pitchFamily="66" charset="0"/>
            </a:endParaRPr>
          </a:p>
          <a:p>
            <a:endParaRPr lang="ru-RU" sz="2200" dirty="0" smtClean="0">
              <a:latin typeface="Monotype Corsiva" pitchFamily="66" charset="0"/>
            </a:endParaRPr>
          </a:p>
          <a:p>
            <a:endParaRPr lang="ru-RU" sz="22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14290"/>
            <a:ext cx="1785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8A733F"/>
                </a:solidFill>
                <a:latin typeface="Mistral" pitchFamily="66" charset="0"/>
              </a:rPr>
              <a:t>Минуле належить історії, майбутнє –  це таємниця,</a:t>
            </a:r>
          </a:p>
          <a:p>
            <a:r>
              <a:rPr lang="uk-UA" dirty="0" smtClean="0">
                <a:solidFill>
                  <a:srgbClr val="8A733F"/>
                </a:solidFill>
                <a:latin typeface="Mistral" pitchFamily="66" charset="0"/>
              </a:rPr>
              <a:t> а ця мить </a:t>
            </a:r>
            <a:r>
              <a:rPr lang="uk-UA" dirty="0" err="1" smtClean="0">
                <a:solidFill>
                  <a:srgbClr val="8A733F"/>
                </a:solidFill>
                <a:latin typeface="Mistral" pitchFamily="66" charset="0"/>
              </a:rPr>
              <a:t>–подарунок</a:t>
            </a:r>
            <a:r>
              <a:rPr lang="uk-UA" dirty="0" smtClean="0">
                <a:solidFill>
                  <a:srgbClr val="8A733F"/>
                </a:solidFill>
                <a:latin typeface="Mistral" pitchFamily="66" charset="0"/>
              </a:rPr>
              <a:t>. </a:t>
            </a:r>
            <a:endParaRPr lang="uk-UA" dirty="0">
              <a:solidFill>
                <a:srgbClr val="8A733F"/>
              </a:solidFill>
              <a:latin typeface="Mistral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20408"/>
            <a:ext cx="1428760" cy="137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foto\030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4143372" y="214290"/>
            <a:ext cx="1449379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foto\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14290"/>
            <a:ext cx="142876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foto\zagalna\Scan10003(1) copy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7500958" y="214290"/>
            <a:ext cx="1500198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5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r="14844" b="21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714348" y="1928802"/>
            <a:ext cx="77867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</a:t>
            </a:r>
            <a:r>
              <a:rPr lang="uk-UA" sz="2400" dirty="0" smtClean="0">
                <a:latin typeface="Monotype Corsiva" pitchFamily="66" charset="0"/>
              </a:rPr>
              <a:t>Зміст книги не можна викласти в кількох рядках. Це величезна праця автора,де події подано в хронологічному порядку від найдавніших часів до 2000 року, представлено схеми і таблиці, народні пісні й авторські вірші , спогади односельців, понад 200 світлин. Розділи короткі, </a:t>
            </a:r>
            <a:r>
              <a:rPr lang="uk-UA" sz="2400" dirty="0" smtClean="0">
                <a:latin typeface="Monotype Corsiva" pitchFamily="66" charset="0"/>
              </a:rPr>
              <a:t>пізнавальні – </a:t>
            </a:r>
            <a:r>
              <a:rPr lang="uk-UA" sz="2400" dirty="0" smtClean="0">
                <a:latin typeface="Monotype Corsiva" pitchFamily="66" charset="0"/>
              </a:rPr>
              <a:t>охоплюють все розмаїття сільського життя</a:t>
            </a:r>
            <a:r>
              <a:rPr lang="uk-UA" sz="2400" dirty="0" smtClean="0">
                <a:latin typeface="Monotype Corsiva" pitchFamily="66" charset="0"/>
              </a:rPr>
              <a:t>. Тут географічні </a:t>
            </a:r>
            <a:r>
              <a:rPr lang="uk-UA" sz="2400" dirty="0" smtClean="0">
                <a:latin typeface="Monotype Corsiva" pitchFamily="66" charset="0"/>
              </a:rPr>
              <a:t>відомості про село,  про соціально-економічне становище </a:t>
            </a:r>
            <a:r>
              <a:rPr lang="uk-UA" sz="2400" dirty="0" err="1" smtClean="0">
                <a:latin typeface="Monotype Corsiva" pitchFamily="66" charset="0"/>
              </a:rPr>
              <a:t>Радчі</a:t>
            </a:r>
            <a:r>
              <a:rPr lang="uk-UA" sz="2400" dirty="0" smtClean="0">
                <a:latin typeface="Monotype Corsiva" pitchFamily="66" charset="0"/>
              </a:rPr>
              <a:t>,  про розвиток освіти</a:t>
            </a:r>
            <a:r>
              <a:rPr lang="uk-UA" sz="2400" dirty="0" smtClean="0">
                <a:latin typeface="Monotype Corsiva" pitchFamily="66" charset="0"/>
              </a:rPr>
              <a:t>, про </a:t>
            </a:r>
            <a:r>
              <a:rPr lang="uk-UA" sz="2400" dirty="0" smtClean="0">
                <a:latin typeface="Monotype Corsiva" pitchFamily="66" charset="0"/>
              </a:rPr>
              <a:t>нашу хорову капелу</a:t>
            </a:r>
            <a:r>
              <a:rPr lang="uk-UA" sz="2400" dirty="0" smtClean="0">
                <a:latin typeface="Monotype Corsiva" pitchFamily="66" charset="0"/>
              </a:rPr>
              <a:t>, про </a:t>
            </a:r>
            <a:r>
              <a:rPr lang="uk-UA" sz="2400" dirty="0" smtClean="0">
                <a:latin typeface="Monotype Corsiva" pitchFamily="66" charset="0"/>
              </a:rPr>
              <a:t>історичні пам’ятники. Особливе місце займає розділ про національно-визвольну боротьбу </a:t>
            </a:r>
            <a:r>
              <a:rPr lang="uk-UA" sz="2400" dirty="0" err="1" smtClean="0">
                <a:latin typeface="Monotype Corsiva" pitchFamily="66" charset="0"/>
              </a:rPr>
              <a:t>радчанців</a:t>
            </a:r>
            <a:r>
              <a:rPr lang="uk-UA" sz="2400" dirty="0" smtClean="0">
                <a:latin typeface="Monotype Corsiva" pitchFamily="66" charset="0"/>
              </a:rPr>
              <a:t>.</a:t>
            </a:r>
            <a:endParaRPr lang="ru-RU" sz="2400" dirty="0" smtClean="0">
              <a:latin typeface="Monotype Corsiva" pitchFamily="66" charset="0"/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2" name="Picture 2" descr="E:\foto\skan\IMG_9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42852"/>
            <a:ext cx="157160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foto\zagalna\A7_99.JPG"/>
          <p:cNvPicPr>
            <a:picLocks noChangeAspect="1" noChangeArrowheads="1"/>
          </p:cNvPicPr>
          <p:nvPr/>
        </p:nvPicPr>
        <p:blipFill>
          <a:blip r:embed="rId5" cstate="print"/>
          <a:srcRect r="3475"/>
          <a:stretch>
            <a:fillRect/>
          </a:stretch>
        </p:blipFill>
        <p:spPr bwMode="auto">
          <a:xfrm>
            <a:off x="4143372" y="214290"/>
            <a:ext cx="1428760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foto\zagalna\A5_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14290"/>
            <a:ext cx="1470376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foto\19\1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7" y="214290"/>
            <a:ext cx="1480203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58" y="357166"/>
            <a:ext cx="15001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accent3">
                    <a:lumMod val="25000"/>
                  </a:schemeClr>
                </a:solidFill>
              </a:rPr>
              <a:t>“</a:t>
            </a:r>
            <a:r>
              <a:rPr lang="uk-UA" sz="2000" dirty="0" smtClean="0">
                <a:solidFill>
                  <a:schemeClr val="accent3">
                    <a:lumMod val="25000"/>
                  </a:schemeClr>
                </a:solidFill>
                <a:latin typeface="Mistral" pitchFamily="66" charset="0"/>
              </a:rPr>
              <a:t>І труд і піт благословен," </a:t>
            </a:r>
          </a:p>
          <a:p>
            <a:pPr algn="r"/>
            <a:r>
              <a:rPr lang="uk-UA" sz="2000" dirty="0" smtClean="0">
                <a:solidFill>
                  <a:schemeClr val="accent3">
                    <a:lumMod val="25000"/>
                  </a:schemeClr>
                </a:solidFill>
                <a:latin typeface="Mistral" pitchFamily="66" charset="0"/>
              </a:rPr>
              <a:t> М. Рильський</a:t>
            </a:r>
            <a:endParaRPr lang="ru-RU" sz="2000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8794" y="428604"/>
            <a:ext cx="67866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Виховання </a:t>
            </a:r>
            <a:r>
              <a:rPr lang="uk-UA" sz="4400" b="1" dirty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народу мусить вирости з традицій, культурного стану народу </a:t>
            </a:r>
            <a:r>
              <a:rPr lang="uk-UA" sz="44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…</a:t>
            </a:r>
          </a:p>
          <a:p>
            <a:r>
              <a:rPr lang="uk-UA" sz="44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4400" b="1" dirty="0">
              <a:ln w="17780" cmpd="sng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  <a:p>
            <a:pPr algn="r"/>
            <a:r>
              <a:rPr lang="uk-UA" sz="4400" b="1" dirty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Іван ФРАНКО</a:t>
            </a:r>
            <a:endParaRPr lang="ru-RU" sz="4400" b="1" dirty="0">
              <a:ln w="17780" cmpd="sng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5" descr="883599k9hv05ihft"/>
          <p:cNvPicPr>
            <a:picLocks noChangeAspect="1" noChangeArrowheads="1" noCrop="1"/>
          </p:cNvPicPr>
          <p:nvPr/>
        </p:nvPicPr>
        <p:blipFill>
          <a:blip r:embed="rId3" cstate="print">
            <a:lum bright="40000" contrast="-70000"/>
          </a:blip>
          <a:srcRect/>
          <a:stretch>
            <a:fillRect/>
          </a:stretch>
        </p:blipFill>
        <p:spPr bwMode="auto">
          <a:xfrm>
            <a:off x="285720" y="3286124"/>
            <a:ext cx="5017699" cy="325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14480" y="928670"/>
            <a:ext cx="3286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	</a:t>
            </a:r>
            <a:endParaRPr lang="uk-UA" sz="2400" dirty="0" smtClean="0">
              <a:latin typeface="Monotype Corsiva" pitchFamily="66" charset="0"/>
            </a:endParaRPr>
          </a:p>
          <a:p>
            <a:pPr algn="just"/>
            <a:r>
              <a:rPr lang="uk-UA" sz="2400" dirty="0" smtClean="0">
                <a:latin typeface="Monotype Corsiva" pitchFamily="66" charset="0"/>
              </a:rPr>
              <a:t> Все</a:t>
            </a:r>
            <a:r>
              <a:rPr lang="uk-UA" sz="2400" dirty="0" smtClean="0">
                <a:latin typeface="Monotype Corsiva" pitchFamily="66" charset="0"/>
              </a:rPr>
              <a:t>, про що написано в книжці жило в серці Івана Івановича </a:t>
            </a:r>
            <a:r>
              <a:rPr lang="uk-UA" sz="2400" dirty="0" err="1" smtClean="0">
                <a:latin typeface="Monotype Corsiva" pitchFamily="66" charset="0"/>
              </a:rPr>
              <a:t>Бриндзея</a:t>
            </a:r>
            <a:r>
              <a:rPr lang="uk-UA" sz="2400" dirty="0" smtClean="0">
                <a:latin typeface="Monotype Corsiva" pitchFamily="66" charset="0"/>
              </a:rPr>
              <a:t>. Він любив життя</a:t>
            </a:r>
            <a:r>
              <a:rPr lang="uk-UA" sz="2400" dirty="0" smtClean="0">
                <a:latin typeface="Monotype Corsiva" pitchFamily="66" charset="0"/>
              </a:rPr>
              <a:t>, рідне </a:t>
            </a:r>
            <a:r>
              <a:rPr lang="uk-UA" sz="2400" dirty="0" smtClean="0">
                <a:latin typeface="Monotype Corsiva" pitchFamily="66" charset="0"/>
              </a:rPr>
              <a:t>село</a:t>
            </a:r>
            <a:r>
              <a:rPr lang="uk-UA" sz="2400" dirty="0" smtClean="0">
                <a:latin typeface="Monotype Corsiva" pitchFamily="66" charset="0"/>
              </a:rPr>
              <a:t>, родину</a:t>
            </a:r>
            <a:r>
              <a:rPr lang="uk-UA" sz="2400" dirty="0" smtClean="0">
                <a:latin typeface="Monotype Corsiva" pitchFamily="66" charset="0"/>
              </a:rPr>
              <a:t>, українську пісню</a:t>
            </a:r>
            <a:r>
              <a:rPr lang="uk-UA" sz="2400" dirty="0" smtClean="0">
                <a:latin typeface="Monotype Corsiva" pitchFamily="66" charset="0"/>
              </a:rPr>
              <a:t>, художнє </a:t>
            </a:r>
            <a:r>
              <a:rPr lang="uk-UA" sz="2400" dirty="0" smtClean="0">
                <a:latin typeface="Monotype Corsiva" pitchFamily="66" charset="0"/>
              </a:rPr>
              <a:t>слово</a:t>
            </a:r>
            <a:r>
              <a:rPr lang="uk-UA" sz="2400" dirty="0" smtClean="0">
                <a:latin typeface="Monotype Corsiva" pitchFamily="66" charset="0"/>
              </a:rPr>
              <a:t>, шанував </a:t>
            </a:r>
            <a:r>
              <a:rPr lang="uk-UA" sz="2400" dirty="0" smtClean="0">
                <a:latin typeface="Monotype Corsiva" pitchFamily="66" charset="0"/>
              </a:rPr>
              <a:t>правдивість і пам'ять</a:t>
            </a:r>
            <a:r>
              <a:rPr lang="uk-UA" sz="2400" dirty="0" smtClean="0">
                <a:latin typeface="Monotype Corsiva" pitchFamily="66" charset="0"/>
              </a:rPr>
              <a:t>, і  </a:t>
            </a:r>
            <a:r>
              <a:rPr lang="uk-UA" sz="2400" dirty="0" smtClean="0">
                <a:latin typeface="Monotype Corsiva" pitchFamily="66" charset="0"/>
              </a:rPr>
              <a:t>він мусив написати таку історію.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5643578"/>
            <a:ext cx="34531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Історія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, на яку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чекали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довго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C:\Users\S\AppData\Local\Microsoft\Windows\Temporary Internet Files\Content.Word\IMG-deb4bd017282cf035b9f8fd06f04d215-V.JPG"/>
          <p:cNvPicPr/>
          <p:nvPr/>
        </p:nvPicPr>
        <p:blipFill>
          <a:blip r:embed="rId3"/>
          <a:srcRect l="11640" t="28870" r="23675" b="1474"/>
          <a:stretch>
            <a:fillRect/>
          </a:stretch>
        </p:blipFill>
        <p:spPr bwMode="auto">
          <a:xfrm>
            <a:off x="5357818" y="500042"/>
            <a:ext cx="3423937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771530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6287" t="18566" r="8244" b="12853"/>
          <a:stretch>
            <a:fillRect/>
          </a:stretch>
        </p:blipFill>
        <p:spPr bwMode="auto">
          <a:xfrm rot="21342578">
            <a:off x="1934573" y="1453843"/>
            <a:ext cx="2733758" cy="407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 descr="книжк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0"/>
            <a:ext cx="800102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4" y="1214422"/>
            <a:ext cx="2857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latin typeface="Mistral" pitchFamily="66" charset="0"/>
              </a:rPr>
              <a:t> </a:t>
            </a:r>
            <a:r>
              <a:rPr lang="uk-UA" sz="2400" i="1" dirty="0" smtClean="0">
                <a:latin typeface="Mistral" pitchFamily="66" charset="0"/>
              </a:rPr>
              <a:t>   Історія нашого народу складається з безліч маленьких історій окремих особистостей.</a:t>
            </a:r>
          </a:p>
          <a:p>
            <a:r>
              <a:rPr lang="uk-UA" sz="2400" i="1" dirty="0" smtClean="0">
                <a:latin typeface="Mistral" pitchFamily="66" charset="0"/>
              </a:rPr>
              <a:t>    Кожна з них і створює неповторну мозаїку українського сьогодення, української минувшини.</a:t>
            </a:r>
          </a:p>
          <a:p>
            <a:pPr algn="r"/>
            <a:r>
              <a:rPr lang="uk-UA" sz="2400" i="1" dirty="0" smtClean="0">
                <a:latin typeface="Mistral" pitchFamily="66" charset="0"/>
              </a:rPr>
              <a:t>Богдан Цюцяк,</a:t>
            </a:r>
          </a:p>
          <a:p>
            <a:pPr algn="r"/>
            <a:r>
              <a:rPr lang="uk-UA" sz="2400" i="1" dirty="0" smtClean="0">
                <a:latin typeface="Mistral" pitchFamily="66" charset="0"/>
              </a:rPr>
              <a:t>вчитель</a:t>
            </a:r>
          </a:p>
          <a:p>
            <a:endParaRPr lang="ru-RU" sz="2400" i="1" dirty="0">
              <a:latin typeface="Mistral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7033">
            <a:off x="2163104" y="1527510"/>
            <a:ext cx="276882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 smtClean="0">
                <a:latin typeface="Mistral" pitchFamily="66" charset="0"/>
              </a:rPr>
              <a:t>Люблю тебе, чарівна Радча,</a:t>
            </a:r>
          </a:p>
          <a:p>
            <a:r>
              <a:rPr lang="uk-UA" sz="2200" dirty="0" smtClean="0">
                <a:latin typeface="Mistral" pitchFamily="66" charset="0"/>
              </a:rPr>
              <a:t> Бо ти мій милий, любий,           рідний край.</a:t>
            </a:r>
          </a:p>
          <a:p>
            <a:r>
              <a:rPr lang="uk-UA" sz="2200" dirty="0" smtClean="0">
                <a:latin typeface="Mistral" pitchFamily="66" charset="0"/>
              </a:rPr>
              <a:t>Твої пісні людей співучих.</a:t>
            </a:r>
          </a:p>
          <a:p>
            <a:r>
              <a:rPr lang="uk-UA" sz="2200" dirty="0" smtClean="0">
                <a:latin typeface="Mistral" pitchFamily="66" charset="0"/>
              </a:rPr>
              <a:t>У щасті й мирі розквітай!</a:t>
            </a:r>
          </a:p>
          <a:p>
            <a:pPr algn="r"/>
            <a:r>
              <a:rPr lang="uk-UA" sz="2200" dirty="0" smtClean="0">
                <a:latin typeface="Mistral" pitchFamily="66" charset="0"/>
              </a:rPr>
              <a:t>Світлана Струтинська,</a:t>
            </a:r>
          </a:p>
          <a:p>
            <a:pPr algn="r"/>
            <a:r>
              <a:rPr lang="uk-UA" sz="2200" dirty="0" smtClean="0">
                <a:latin typeface="Mistral" pitchFamily="66" charset="0"/>
              </a:rPr>
              <a:t>випускниця</a:t>
            </a:r>
          </a:p>
          <a:p>
            <a:endParaRPr lang="ru-RU" sz="2000" dirty="0">
              <a:latin typeface="Mistral" pitchFamily="66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290" y="285728"/>
            <a:ext cx="7467600" cy="64292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solidFill>
                  <a:schemeClr val="bg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600" b="1" cap="all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АРАКТЕРИСТИКА </a:t>
            </a:r>
            <a:r>
              <a:rPr lang="ru-RU" sz="3600" b="1" cap="all" dirty="0">
                <a:ln w="0"/>
                <a:solidFill>
                  <a:schemeClr val="bg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ПРОЕКТУ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43042" y="1142984"/>
            <a:ext cx="6786610" cy="1895476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  <a:buNone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практико-орієнтований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навчально-пошуковий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колективно-груповий</a:t>
            </a:r>
            <a:endParaRPr lang="uk-UA" sz="2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довготривалий </a:t>
            </a:r>
            <a:r>
              <a:rPr lang="uk-UA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жовтня 2011р. – ...)</a:t>
            </a:r>
            <a:endParaRPr lang="uk-UA" sz="2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Відповідальні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реалізацію проекту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lnSpc>
                <a:spcPct val="80000"/>
              </a:lnSpc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Віра Вацеба,  заступник директора з НВР </a:t>
            </a:r>
          </a:p>
          <a:p>
            <a:pPr algn="l">
              <a:lnSpc>
                <a:spcPct val="80000"/>
              </a:lnSpc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Галина Василик, заступник директора з ВР</a:t>
            </a:r>
          </a:p>
          <a:p>
            <a:pPr algn="l">
              <a:lnSpc>
                <a:spcPct val="80000"/>
              </a:lnSpc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Радчанської ЗОШ І-ІІІ ст. 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Тисменицької районної ради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Івано-Франківської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77457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034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46-2-71</a:t>
            </a: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Виконавці проекту :     учні школи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42976" y="0"/>
            <a:ext cx="7143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Актуальність  теми</a:t>
            </a:r>
          </a:p>
          <a:p>
            <a:r>
              <a:rPr lang="uk-UA" sz="1600" b="1" i="1" dirty="0" smtClean="0"/>
              <a:t>Збагатиться освітній простір дитини, оскільки його реалізація передбачає цілу систему заходів, спрямованих на формування високих моральних цінностей, виховання людської культури,естетичних уподобань,</a:t>
            </a:r>
            <a:endParaRPr lang="uk-UA" sz="1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214414" y="1071546"/>
            <a:ext cx="747352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Мета проекту</a:t>
            </a:r>
          </a:p>
          <a:p>
            <a:pP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</a:rPr>
              <a:t>збагатити </a:t>
            </a:r>
            <a:r>
              <a:rPr lang="uk-UA" sz="2000" b="1" i="1" dirty="0">
                <a:solidFill>
                  <a:schemeClr val="accent3">
                    <a:lumMod val="10000"/>
                  </a:schemeClr>
                </a:solidFill>
              </a:rPr>
              <a:t>знання дітей про життя, творчість односельців;</a:t>
            </a:r>
            <a:endParaRPr lang="ru-RU" sz="2000" b="1" i="1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</a:rPr>
              <a:t>формувати </a:t>
            </a:r>
            <a:r>
              <a:rPr lang="uk-UA" sz="2000" b="1" i="1" dirty="0">
                <a:solidFill>
                  <a:schemeClr val="accent3">
                    <a:lumMod val="10000"/>
                  </a:schemeClr>
                </a:solidFill>
              </a:rPr>
              <a:t>морально-етичні цінності;</a:t>
            </a:r>
            <a:endParaRPr lang="ru-RU" sz="2000" b="1" i="1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</a:rPr>
              <a:t>поглиблювати </a:t>
            </a:r>
            <a:r>
              <a:rPr lang="uk-UA" sz="2000" b="1" i="1" dirty="0">
                <a:solidFill>
                  <a:schemeClr val="accent3">
                    <a:lumMod val="10000"/>
                  </a:schemeClr>
                </a:solidFill>
              </a:rPr>
              <a:t>знання з історії, мистецтва, культури села, рідного краю;</a:t>
            </a:r>
            <a:endParaRPr lang="ru-RU" sz="2000" b="1" i="1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</a:rPr>
              <a:t>заохочувати </a:t>
            </a:r>
            <a:r>
              <a:rPr lang="uk-UA" sz="2000" b="1" i="1" dirty="0">
                <a:solidFill>
                  <a:schemeClr val="accent3">
                    <a:lumMod val="10000"/>
                  </a:schemeClr>
                </a:solidFill>
              </a:rPr>
              <a:t>до участі у культурному житті класу, школи</a:t>
            </a:r>
            <a:r>
              <a:rPr lang="uk-UA" sz="2000" b="1" i="1" dirty="0" smtClean="0">
                <a:solidFill>
                  <a:schemeClr val="accent3">
                    <a:lumMod val="10000"/>
                  </a:schemeClr>
                </a:solidFill>
              </a:rPr>
              <a:t>; </a:t>
            </a:r>
            <a:r>
              <a:rPr lang="uk-UA" sz="2000" b="1" i="1" dirty="0">
                <a:solidFill>
                  <a:schemeClr val="accent3">
                    <a:lumMod val="10000"/>
                  </a:schemeClr>
                </a:solidFill>
              </a:rPr>
              <a:t>виховувати гуманне ставлення до людей.</a:t>
            </a:r>
            <a:endParaRPr lang="ru-RU" sz="2000" b="1" i="1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uk-UA" sz="2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071538" y="3286124"/>
            <a:ext cx="7786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Завдання проекту</a:t>
            </a:r>
          </a:p>
          <a:p>
            <a:pPr>
              <a:buBlip>
                <a:blip r:embed="rId3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</a:rPr>
              <a:t>Виявити  учнів,  здатних  до творчості, науково-дослідницької  роботи.</a:t>
            </a:r>
            <a:endParaRPr lang="ru-RU" b="1" i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  <a:cs typeface="Times New Roman" pitchFamily="18" charset="0"/>
              </a:rPr>
              <a:t>Залучити учнів до пошукової діяльності.</a:t>
            </a:r>
          </a:p>
          <a:p>
            <a:pPr>
              <a:buBlip>
                <a:blip r:embed="rId3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  <a:cs typeface="Times New Roman" pitchFamily="18" charset="0"/>
              </a:rPr>
              <a:t>Викликати інтерес до творчості односельців. </a:t>
            </a:r>
          </a:p>
          <a:p>
            <a:pPr>
              <a:buBlip>
                <a:blip r:embed="rId3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</a:rPr>
              <a:t>Спонукати учнів  до вивчення і аналізу творів,  бажання поділитись  з іншими своїми  дослідженнями.</a:t>
            </a:r>
          </a:p>
          <a:p>
            <a:pPr>
              <a:buBlip>
                <a:blip r:embed="rId3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</a:rPr>
              <a:t>Створити умови для реалізації проекту.</a:t>
            </a:r>
            <a:r>
              <a:rPr lang="uk-UA" b="1" cap="all" dirty="0" smtClean="0">
                <a:ln w="0"/>
                <a:solidFill>
                  <a:schemeClr val="accent3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285852" y="5429264"/>
            <a:ext cx="67151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smtClean="0">
                <a:ln w="0"/>
                <a:solidFill>
                  <a:schemeClr val="bg1">
                    <a:lumMod val="2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Очікувані   результати</a:t>
            </a:r>
          </a:p>
          <a:p>
            <a:pPr>
              <a:buBlip>
                <a:blip r:embed="rId4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  <a:cs typeface="Times New Roman" pitchFamily="18" charset="0"/>
              </a:rPr>
              <a:t>Залучення учнів до пошукової діяльності.</a:t>
            </a:r>
          </a:p>
          <a:p>
            <a:pPr>
              <a:buBlip>
                <a:blip r:embed="rId4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</a:rPr>
              <a:t>Збагачення бібліотечного фонду.</a:t>
            </a:r>
          </a:p>
          <a:p>
            <a:pPr>
              <a:buBlip>
                <a:blip r:embed="rId4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</a:rPr>
              <a:t>Презентація  роботи.</a:t>
            </a:r>
          </a:p>
          <a:p>
            <a:pPr>
              <a:buBlip>
                <a:blip r:embed="rId4"/>
              </a:buBlip>
            </a:pPr>
            <a:r>
              <a:rPr lang="uk-UA" b="1" i="1" dirty="0" smtClean="0">
                <a:solidFill>
                  <a:schemeClr val="accent3">
                    <a:lumMod val="10000"/>
                  </a:schemeClr>
                </a:solidFill>
              </a:rPr>
              <a:t>Публікація. Творчий вечір.</a:t>
            </a:r>
          </a:p>
          <a:p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O3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</p:spPr>
      </p:pic>
      <p:sp>
        <p:nvSpPr>
          <p:cNvPr id="4" name="Виноска-хмарка 3"/>
          <p:cNvSpPr/>
          <p:nvPr/>
        </p:nvSpPr>
        <p:spPr>
          <a:xfrm rot="20966258">
            <a:off x="2669573" y="-77993"/>
            <a:ext cx="4394455" cy="6150323"/>
          </a:xfrm>
          <a:prstGeom prst="cloudCallout">
            <a:avLst>
              <a:gd name="adj1" fmla="val -59984"/>
              <a:gd name="adj2" fmla="val 4336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endParaRPr lang="ru-RU" dirty="0"/>
          </a:p>
        </p:txBody>
      </p:sp>
      <p:sp>
        <p:nvSpPr>
          <p:cNvPr id="5" name="Прямокутник 4"/>
          <p:cNvSpPr/>
          <p:nvPr/>
        </p:nvSpPr>
        <p:spPr>
          <a:xfrm rot="20882775">
            <a:off x="3455952" y="2147747"/>
            <a:ext cx="3182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noProof="0" dirty="0" smtClean="0">
                <a:latin typeface="Monotype Corsiva" pitchFamily="66" charset="0"/>
              </a:rPr>
              <a:t>2.Основний</a:t>
            </a:r>
            <a:endParaRPr lang="uk-UA" sz="2800" noProof="0" dirty="0"/>
          </a:p>
        </p:txBody>
      </p:sp>
      <p:sp>
        <p:nvSpPr>
          <p:cNvPr id="6" name="Прямокутник 5"/>
          <p:cNvSpPr/>
          <p:nvPr/>
        </p:nvSpPr>
        <p:spPr>
          <a:xfrm rot="20833428">
            <a:off x="2999460" y="3212861"/>
            <a:ext cx="4081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noProof="0" dirty="0" smtClean="0">
                <a:latin typeface="Monotype Corsiva" pitchFamily="66" charset="0"/>
              </a:rPr>
              <a:t>3.Підсумковий</a:t>
            </a:r>
            <a:endParaRPr lang="ru-RU" sz="2800" dirty="0"/>
          </a:p>
        </p:txBody>
      </p:sp>
      <p:sp>
        <p:nvSpPr>
          <p:cNvPr id="7" name="Прямокутник 6"/>
          <p:cNvSpPr/>
          <p:nvPr/>
        </p:nvSpPr>
        <p:spPr>
          <a:xfrm rot="20861897">
            <a:off x="2643174" y="1285860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ru-RU" sz="2800" b="1" dirty="0" smtClean="0">
                <a:latin typeface="Monotype Corsiva" pitchFamily="66" charset="0"/>
              </a:rPr>
              <a:t>1. </a:t>
            </a:r>
            <a:r>
              <a:rPr lang="uk-UA" sz="2800" b="1" noProof="0" dirty="0" smtClean="0">
                <a:latin typeface="Monotype Corsiva" pitchFamily="66" charset="0"/>
              </a:rPr>
              <a:t>Підготовчий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 rot="20949136">
            <a:off x="3255339" y="500042"/>
            <a:ext cx="2709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Етапи проекту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Автофигура 24" descr="Полотно"/>
          <p:cNvSpPr>
            <a:spLocks noChangeArrowheads="1"/>
          </p:cNvSpPr>
          <p:nvPr/>
        </p:nvSpPr>
        <p:spPr bwMode="auto">
          <a:xfrm rot="21399224">
            <a:off x="1731941" y="378455"/>
            <a:ext cx="3268957" cy="3141566"/>
          </a:xfrm>
          <a:prstGeom prst="verticalScroll">
            <a:avLst>
              <a:gd name="adj" fmla="val 12500"/>
            </a:avLst>
          </a:prstGeom>
          <a:blipFill dpi="0" rotWithShape="1">
            <a:blip r:embed="rId3" cstate="print">
              <a:extLst>
                <a:ext uri="{BEBA8EAE-BF5A-486C-A8C5-ECC9F3942E4B}"/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ru-RU" sz="1000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Автофигура 24" descr="Полотно"/>
          <p:cNvSpPr>
            <a:spLocks noChangeArrowheads="1"/>
          </p:cNvSpPr>
          <p:nvPr/>
        </p:nvSpPr>
        <p:spPr bwMode="auto">
          <a:xfrm rot="21399224">
            <a:off x="5639222" y="355759"/>
            <a:ext cx="3143003" cy="2937099"/>
          </a:xfrm>
          <a:prstGeom prst="verticalScroll">
            <a:avLst>
              <a:gd name="adj" fmla="val 12500"/>
            </a:avLst>
          </a:prstGeom>
          <a:blipFill dpi="0" rotWithShape="1">
            <a:blip r:embed="rId3" cstate="print">
              <a:extLst>
                <a:ext uri="{BEBA8EAE-BF5A-486C-A8C5-ECC9F3942E4B}"/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ru-RU" sz="1000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Автофигура 24" descr="Полотно"/>
          <p:cNvSpPr>
            <a:spLocks noChangeArrowheads="1"/>
          </p:cNvSpPr>
          <p:nvPr/>
        </p:nvSpPr>
        <p:spPr bwMode="auto">
          <a:xfrm rot="21399224">
            <a:off x="4431018" y="3784129"/>
            <a:ext cx="3717702" cy="2706469"/>
          </a:xfrm>
          <a:prstGeom prst="verticalScroll">
            <a:avLst>
              <a:gd name="adj" fmla="val 12500"/>
            </a:avLst>
          </a:prstGeom>
          <a:blipFill dpi="0" rotWithShape="1">
            <a:blip r:embed="rId3" cstate="print">
              <a:extLst>
                <a:ext uri="{BEBA8EAE-BF5A-486C-A8C5-ECC9F3942E4B}"/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ru-RU" sz="1000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Автофигура 24" descr="Полотно"/>
          <p:cNvSpPr>
            <a:spLocks noChangeArrowheads="1"/>
          </p:cNvSpPr>
          <p:nvPr/>
        </p:nvSpPr>
        <p:spPr bwMode="auto">
          <a:xfrm rot="21399224">
            <a:off x="722729" y="3839678"/>
            <a:ext cx="3269386" cy="2830424"/>
          </a:xfrm>
          <a:prstGeom prst="verticalScroll">
            <a:avLst>
              <a:gd name="adj" fmla="val 12500"/>
            </a:avLst>
          </a:prstGeom>
          <a:blipFill dpi="0" rotWithShape="1">
            <a:blip r:embed="rId3" cstate="print">
              <a:extLst>
                <a:ext uri="{BEBA8EAE-BF5A-486C-A8C5-ECC9F3942E4B}"/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ru-RU" sz="1000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8" name="Рисунок 7" descr="E:\DCIM\117___04\IMG_1707.JPG"/>
          <p:cNvPicPr/>
          <p:nvPr/>
        </p:nvPicPr>
        <p:blipFill>
          <a:blip r:embed="rId4" cstate="print"/>
          <a:srcRect l="10026" r="14139"/>
          <a:stretch>
            <a:fillRect/>
          </a:stretch>
        </p:blipFill>
        <p:spPr bwMode="auto">
          <a:xfrm rot="21388715">
            <a:off x="2283258" y="920920"/>
            <a:ext cx="2144579" cy="230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DCIM\117___04\IMG_1711.JPG"/>
          <p:cNvPicPr/>
          <p:nvPr/>
        </p:nvPicPr>
        <p:blipFill>
          <a:blip r:embed="rId5" cstate="print"/>
          <a:srcRect l="8667" r="19448"/>
          <a:stretch>
            <a:fillRect/>
          </a:stretch>
        </p:blipFill>
        <p:spPr bwMode="auto">
          <a:xfrm rot="21412516">
            <a:off x="6143636" y="785794"/>
            <a:ext cx="2126255" cy="236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DCIM\117___04\IMG_17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6753">
            <a:off x="5000628" y="4286256"/>
            <a:ext cx="264069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DCIM\117___04\IMG_1715.JPG"/>
          <p:cNvPicPr/>
          <p:nvPr/>
        </p:nvPicPr>
        <p:blipFill>
          <a:blip r:embed="rId7" cstate="print"/>
          <a:srcRect l="13110" r="18621"/>
          <a:stretch>
            <a:fillRect/>
          </a:stretch>
        </p:blipFill>
        <p:spPr bwMode="auto">
          <a:xfrm rot="21400487">
            <a:off x="1219972" y="4275455"/>
            <a:ext cx="2213183" cy="222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rot="21323413">
            <a:off x="2379690" y="254925"/>
            <a:ext cx="2068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u="sng" dirty="0" smtClean="0">
                <a:solidFill>
                  <a:srgbClr val="800000"/>
                </a:solidFill>
              </a:rPr>
              <a:t>Дослідники</a:t>
            </a:r>
            <a:endParaRPr lang="en-US" sz="2800" u="sng" dirty="0"/>
          </a:p>
        </p:txBody>
      </p:sp>
      <p:sp>
        <p:nvSpPr>
          <p:cNvPr id="13" name="Прямоугольник 12"/>
          <p:cNvSpPr/>
          <p:nvPr/>
        </p:nvSpPr>
        <p:spPr>
          <a:xfrm rot="21316119">
            <a:off x="6376400" y="217671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u="sng" dirty="0" smtClean="0">
                <a:solidFill>
                  <a:srgbClr val="800000"/>
                </a:solidFill>
              </a:rPr>
              <a:t>Аналітики</a:t>
            </a:r>
            <a:endParaRPr lang="en-US" sz="2800" dirty="0"/>
          </a:p>
        </p:txBody>
      </p:sp>
      <p:sp>
        <p:nvSpPr>
          <p:cNvPr id="14" name="Прямоугольник 13"/>
          <p:cNvSpPr/>
          <p:nvPr/>
        </p:nvSpPr>
        <p:spPr>
          <a:xfrm rot="21372212">
            <a:off x="5315757" y="3637808"/>
            <a:ext cx="201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u="sng" dirty="0" smtClean="0">
                <a:solidFill>
                  <a:srgbClr val="800000"/>
                </a:solidFill>
              </a:rPr>
              <a:t>Етнографи</a:t>
            </a:r>
            <a:endParaRPr lang="en-US" sz="2800" dirty="0"/>
          </a:p>
        </p:txBody>
      </p:sp>
      <p:sp>
        <p:nvSpPr>
          <p:cNvPr id="15" name="Прямоугольник 14"/>
          <p:cNvSpPr/>
          <p:nvPr/>
        </p:nvSpPr>
        <p:spPr>
          <a:xfrm rot="21318821">
            <a:off x="1252607" y="3709246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u="sng" dirty="0" smtClean="0">
                <a:solidFill>
                  <a:srgbClr val="800000"/>
                </a:solidFill>
              </a:rPr>
              <a:t>Оператори</a:t>
            </a:r>
            <a:endParaRPr lang="en-US" sz="2800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Шаблон оформления 'Самолет крупным планом'">
  <a:themeElements>
    <a:clrScheme name="Шаблон оформления 'Самолет крупным планом' 1">
      <a:dk1>
        <a:srgbClr val="000000"/>
      </a:dk1>
      <a:lt1>
        <a:srgbClr val="FFFFFF"/>
      </a:lt1>
      <a:dk2>
        <a:srgbClr val="0099FF"/>
      </a:dk2>
      <a:lt2>
        <a:srgbClr val="FFFFFF"/>
      </a:lt2>
      <a:accent1>
        <a:srgbClr val="000066"/>
      </a:accent1>
      <a:accent2>
        <a:srgbClr val="3333CC"/>
      </a:accent2>
      <a:accent3>
        <a:srgbClr val="AACAFF"/>
      </a:accent3>
      <a:accent4>
        <a:srgbClr val="DADADA"/>
      </a:accent4>
      <a:accent5>
        <a:srgbClr val="AAAAB8"/>
      </a:accent5>
      <a:accent6>
        <a:srgbClr val="2D2DB9"/>
      </a:accent6>
      <a:hlink>
        <a:srgbClr val="FF6600"/>
      </a:hlink>
      <a:folHlink>
        <a:srgbClr val="00CC99"/>
      </a:folHlink>
    </a:clrScheme>
    <a:fontScheme name="Шаблон оформления 'Самолет крупным планом'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'Самолет крупным планом' 1">
        <a:dk1>
          <a:srgbClr val="000000"/>
        </a:dk1>
        <a:lt1>
          <a:srgbClr val="FFFFFF"/>
        </a:lt1>
        <a:dk2>
          <a:srgbClr val="0099FF"/>
        </a:dk2>
        <a:lt2>
          <a:srgbClr val="FFFFFF"/>
        </a:lt2>
        <a:accent1>
          <a:srgbClr val="000066"/>
        </a:accent1>
        <a:accent2>
          <a:srgbClr val="3333CC"/>
        </a:accent2>
        <a:accent3>
          <a:srgbClr val="AACAFF"/>
        </a:accent3>
        <a:accent4>
          <a:srgbClr val="DADADA"/>
        </a:accent4>
        <a:accent5>
          <a:srgbClr val="AAAAB8"/>
        </a:accent5>
        <a:accent6>
          <a:srgbClr val="2D2DB9"/>
        </a:accent6>
        <a:hlink>
          <a:srgbClr val="FF6600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Шаблон оформления 'Город'">
  <a:themeElements>
    <a:clrScheme name="">
      <a:dk1>
        <a:srgbClr val="292929"/>
      </a:dk1>
      <a:lt1>
        <a:srgbClr val="FFFFFF"/>
      </a:lt1>
      <a:dk2>
        <a:srgbClr val="C0C0C0"/>
      </a:dk2>
      <a:lt2>
        <a:srgbClr val="FFFFFF"/>
      </a:lt2>
      <a:accent1>
        <a:srgbClr val="AE6A58"/>
      </a:accent1>
      <a:accent2>
        <a:srgbClr val="A18461"/>
      </a:accent2>
      <a:accent3>
        <a:srgbClr val="DCDCDC"/>
      </a:accent3>
      <a:accent4>
        <a:srgbClr val="DADADA"/>
      </a:accent4>
      <a:accent5>
        <a:srgbClr val="D3B9B4"/>
      </a:accent5>
      <a:accent6>
        <a:srgbClr val="917757"/>
      </a:accent6>
      <a:hlink>
        <a:srgbClr val="71584D"/>
      </a:hlink>
      <a:folHlink>
        <a:srgbClr val="343332"/>
      </a:folHlink>
    </a:clrScheme>
    <a:fontScheme name="Шаблон оформления 'Город'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'Город' 1">
        <a:dk1>
          <a:srgbClr val="663300"/>
        </a:dk1>
        <a:lt1>
          <a:srgbClr val="C0C0C0"/>
        </a:lt1>
        <a:dk2>
          <a:srgbClr val="D7C5B5"/>
        </a:dk2>
        <a:lt2>
          <a:srgbClr val="292929"/>
        </a:lt2>
        <a:accent1>
          <a:srgbClr val="AE6A58"/>
        </a:accent1>
        <a:accent2>
          <a:srgbClr val="A18461"/>
        </a:accent2>
        <a:accent3>
          <a:srgbClr val="DCDCDC"/>
        </a:accent3>
        <a:accent4>
          <a:srgbClr val="562A00"/>
        </a:accent4>
        <a:accent5>
          <a:srgbClr val="D3B9B4"/>
        </a:accent5>
        <a:accent6>
          <a:srgbClr val="917757"/>
        </a:accent6>
        <a:hlink>
          <a:srgbClr val="71584D"/>
        </a:hlink>
        <a:folHlink>
          <a:srgbClr val="3433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Reporting Progress or Statu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Шаблон оформления «Театральный»">
  <a:themeElements>
    <a:clrScheme name="Шаблон оформления «Театральный» 1">
      <a:dk1>
        <a:srgbClr val="00005B"/>
      </a:dk1>
      <a:lt1>
        <a:srgbClr val="F8F8F8"/>
      </a:lt1>
      <a:dk2>
        <a:srgbClr val="0000FF"/>
      </a:dk2>
      <a:lt2>
        <a:srgbClr val="FFCC00"/>
      </a:lt2>
      <a:accent1>
        <a:srgbClr val="98BAFF"/>
      </a:accent1>
      <a:accent2>
        <a:srgbClr val="009900"/>
      </a:accent2>
      <a:accent3>
        <a:srgbClr val="AAAAFF"/>
      </a:accent3>
      <a:accent4>
        <a:srgbClr val="D4D4D4"/>
      </a:accent4>
      <a:accent5>
        <a:srgbClr val="CAD9FF"/>
      </a:accent5>
      <a:accent6>
        <a:srgbClr val="008A00"/>
      </a:accent6>
      <a:hlink>
        <a:srgbClr val="350035"/>
      </a:hlink>
      <a:folHlink>
        <a:srgbClr val="5980D8"/>
      </a:folHlink>
    </a:clrScheme>
    <a:fontScheme name="Шаблон оформления «Театральный»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Театральный» 1">
        <a:dk1>
          <a:srgbClr val="00005B"/>
        </a:dk1>
        <a:lt1>
          <a:srgbClr val="F8F8F8"/>
        </a:lt1>
        <a:dk2>
          <a:srgbClr val="0000FF"/>
        </a:dk2>
        <a:lt2>
          <a:srgbClr val="FFCC00"/>
        </a:lt2>
        <a:accent1>
          <a:srgbClr val="98BAFF"/>
        </a:accent1>
        <a:accent2>
          <a:srgbClr val="009900"/>
        </a:accent2>
        <a:accent3>
          <a:srgbClr val="AAAAFF"/>
        </a:accent3>
        <a:accent4>
          <a:srgbClr val="D4D4D4"/>
        </a:accent4>
        <a:accent5>
          <a:srgbClr val="CAD9FF"/>
        </a:accent5>
        <a:accent6>
          <a:srgbClr val="008A00"/>
        </a:accent6>
        <a:hlink>
          <a:srgbClr val="350035"/>
        </a:hlink>
        <a:folHlink>
          <a:srgbClr val="5980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2">
        <a:dk1>
          <a:srgbClr val="000000"/>
        </a:dk1>
        <a:lt1>
          <a:srgbClr val="FFFFFF"/>
        </a:lt1>
        <a:dk2>
          <a:srgbClr val="003399"/>
        </a:dk2>
        <a:lt2>
          <a:srgbClr val="5A92D2"/>
        </a:lt2>
        <a:accent1>
          <a:srgbClr val="CCECFF"/>
        </a:accent1>
        <a:accent2>
          <a:srgbClr val="CC99FF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B98AE7"/>
        </a:accent6>
        <a:hlink>
          <a:srgbClr val="FFF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FFFF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4">
        <a:dk1>
          <a:srgbClr val="333300"/>
        </a:dk1>
        <a:lt1>
          <a:srgbClr val="F8F8F8"/>
        </a:lt1>
        <a:dk2>
          <a:srgbClr val="B4AD8B"/>
        </a:dk2>
        <a:lt2>
          <a:srgbClr val="FFFF99"/>
        </a:lt2>
        <a:accent1>
          <a:srgbClr val="F5F5DE"/>
        </a:accent1>
        <a:accent2>
          <a:srgbClr val="00CCCC"/>
        </a:accent2>
        <a:accent3>
          <a:srgbClr val="D6D3C4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5">
        <a:dk1>
          <a:srgbClr val="003300"/>
        </a:dk1>
        <a:lt1>
          <a:srgbClr val="F8F8F8"/>
        </a:lt1>
        <a:dk2>
          <a:srgbClr val="009966"/>
        </a:dk2>
        <a:lt2>
          <a:srgbClr val="FFCC00"/>
        </a:lt2>
        <a:accent1>
          <a:srgbClr val="F5F5DE"/>
        </a:accent1>
        <a:accent2>
          <a:srgbClr val="00CCCC"/>
        </a:accent2>
        <a:accent3>
          <a:srgbClr val="AACAB8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Театральный» 6">
        <a:dk1>
          <a:srgbClr val="660033"/>
        </a:dk1>
        <a:lt1>
          <a:srgbClr val="F8F8F8"/>
        </a:lt1>
        <a:dk2>
          <a:srgbClr val="D60093"/>
        </a:dk2>
        <a:lt2>
          <a:srgbClr val="FFCC00"/>
        </a:lt2>
        <a:accent1>
          <a:srgbClr val="F5F5DE"/>
        </a:accent1>
        <a:accent2>
          <a:srgbClr val="009900"/>
        </a:accent2>
        <a:accent3>
          <a:srgbClr val="E8AAC8"/>
        </a:accent3>
        <a:accent4>
          <a:srgbClr val="D4D4D4"/>
        </a:accent4>
        <a:accent5>
          <a:srgbClr val="F9F9EC"/>
        </a:accent5>
        <a:accent6>
          <a:srgbClr val="008A00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Шаблон оформления на основе двух цветовых схем">
  <a:themeElements>
    <a:clrScheme name="">
      <a:dk1>
        <a:srgbClr val="333333"/>
      </a:dk1>
      <a:lt1>
        <a:srgbClr val="BDE0FF"/>
      </a:lt1>
      <a:dk2>
        <a:srgbClr val="FFFFFF"/>
      </a:dk2>
      <a:lt2>
        <a:srgbClr val="808080"/>
      </a:lt2>
      <a:accent1>
        <a:srgbClr val="245CA8"/>
      </a:accent1>
      <a:accent2>
        <a:srgbClr val="EB7734"/>
      </a:accent2>
      <a:accent3>
        <a:srgbClr val="DBEDFF"/>
      </a:accent3>
      <a:accent4>
        <a:srgbClr val="2A2A2A"/>
      </a:accent4>
      <a:accent5>
        <a:srgbClr val="ACB5D1"/>
      </a:accent5>
      <a:accent6>
        <a:srgbClr val="D56B2E"/>
      </a:accent6>
      <a:hlink>
        <a:srgbClr val="82AEDB"/>
      </a:hlink>
      <a:folHlink>
        <a:srgbClr val="FCAF26"/>
      </a:folHlink>
    </a:clrScheme>
    <a:fontScheme name="Шаблон оформления на основе двух цветовых схе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на основе двух цветовых схе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на основе двух цветовых схе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математика - 1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традь">
  <a:themeElements>
    <a:clrScheme name="Тетрадь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 оформления 'Радуга'">
  <a:themeElements>
    <a:clrScheme name="Шаблон оформления 'Радуга'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оформления 'Радуга'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'Радуга'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Радуга'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Радуга'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Радуга'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Радуга'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Радуга'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Радуга'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Радуга'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Радуга'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Радуга'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Радуга'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Радуга'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Шаблон оформления «Чернильница»">
  <a:themeElements>
    <a:clrScheme name="Шаблон оформления «Чернильница» 5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Шаблон оформления «Чернильница»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Чернильница» 1">
        <a:dk1>
          <a:srgbClr val="000000"/>
        </a:dk1>
        <a:lt1>
          <a:srgbClr val="FFFF99"/>
        </a:lt1>
        <a:dk2>
          <a:srgbClr val="003300"/>
        </a:dk2>
        <a:lt2>
          <a:srgbClr val="FFCC66"/>
        </a:lt2>
        <a:accent1>
          <a:srgbClr val="CC3300"/>
        </a:accent1>
        <a:accent2>
          <a:srgbClr val="009999"/>
        </a:accent2>
        <a:accent3>
          <a:srgbClr val="AAADAA"/>
        </a:accent3>
        <a:accent4>
          <a:srgbClr val="DADA82"/>
        </a:accent4>
        <a:accent5>
          <a:srgbClr val="E2ADAA"/>
        </a:accent5>
        <a:accent6>
          <a:srgbClr val="008A8A"/>
        </a:accent6>
        <a:hlink>
          <a:srgbClr val="660033"/>
        </a:hlink>
        <a:folHlink>
          <a:srgbClr val="33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Чернильница» 2">
        <a:dk1>
          <a:srgbClr val="000000"/>
        </a:dk1>
        <a:lt1>
          <a:srgbClr val="FFFFCC"/>
        </a:lt1>
        <a:dk2>
          <a:srgbClr val="333300"/>
        </a:dk2>
        <a:lt2>
          <a:srgbClr val="3333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Чернильница» 3">
        <a:dk1>
          <a:srgbClr val="000000"/>
        </a:dk1>
        <a:lt1>
          <a:srgbClr val="00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00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Чернильница» 4">
        <a:dk1>
          <a:srgbClr val="000000"/>
        </a:dk1>
        <a:lt1>
          <a:srgbClr val="FFCC66"/>
        </a:lt1>
        <a:dk2>
          <a:srgbClr val="800000"/>
        </a:dk2>
        <a:lt2>
          <a:srgbClr val="FFCC66"/>
        </a:lt2>
        <a:accent1>
          <a:srgbClr val="339933"/>
        </a:accent1>
        <a:accent2>
          <a:srgbClr val="CC6600"/>
        </a:accent2>
        <a:accent3>
          <a:srgbClr val="C0AAAA"/>
        </a:accent3>
        <a:accent4>
          <a:srgbClr val="DAAE56"/>
        </a:accent4>
        <a:accent5>
          <a:srgbClr val="ADCAAD"/>
        </a:accent5>
        <a:accent6>
          <a:srgbClr val="B95C00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Чернильница»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Чернильница» 6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Чернильница»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1_Office Theme 2">
      <a:dk1>
        <a:srgbClr val="000000"/>
      </a:dk1>
      <a:lt1>
        <a:srgbClr val="E8C567"/>
      </a:lt1>
      <a:dk2>
        <a:srgbClr val="2B5502"/>
      </a:dk2>
      <a:lt2>
        <a:srgbClr val="777777"/>
      </a:lt2>
      <a:accent1>
        <a:srgbClr val="909082"/>
      </a:accent1>
      <a:accent2>
        <a:srgbClr val="809EA8"/>
      </a:accent2>
      <a:accent3>
        <a:srgbClr val="F2DFB8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_Office Them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E8C567"/>
        </a:lt1>
        <a:dk2>
          <a:srgbClr val="2B5502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2DFB8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2">
        <a:dk1>
          <a:srgbClr val="000000"/>
        </a:dk1>
        <a:lt1>
          <a:srgbClr val="E8C567"/>
        </a:lt1>
        <a:dk2>
          <a:srgbClr val="2B5502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2DFB8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Шаблон оформления «Синие и зеленые шары»">
  <a:themeElements>
    <a:clrScheme name="Шаблон оформления «Синие и зеленые шары» 1">
      <a:dk1>
        <a:srgbClr val="808080"/>
      </a:dk1>
      <a:lt1>
        <a:srgbClr val="EBF5FF"/>
      </a:lt1>
      <a:dk2>
        <a:srgbClr val="BDDEFF"/>
      </a:dk2>
      <a:lt2>
        <a:srgbClr val="CCECFF"/>
      </a:lt2>
      <a:accent1>
        <a:srgbClr val="339966"/>
      </a:accent1>
      <a:accent2>
        <a:srgbClr val="333399"/>
      </a:accent2>
      <a:accent3>
        <a:srgbClr val="DBECFF"/>
      </a:accent3>
      <a:accent4>
        <a:srgbClr val="C9D1DA"/>
      </a:accent4>
      <a:accent5>
        <a:srgbClr val="ADCAB8"/>
      </a:accent5>
      <a:accent6>
        <a:srgbClr val="2D2D8A"/>
      </a:accent6>
      <a:hlink>
        <a:srgbClr val="66FFFF"/>
      </a:hlink>
      <a:folHlink>
        <a:srgbClr val="99FF99"/>
      </a:folHlink>
    </a:clrScheme>
    <a:fontScheme name="Шаблон оформления «Синие и зеленые шары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е и зеленые шары» 1">
        <a:dk1>
          <a:srgbClr val="808080"/>
        </a:dk1>
        <a:lt1>
          <a:srgbClr val="EBF5FF"/>
        </a:lt1>
        <a:dk2>
          <a:srgbClr val="BDDEFF"/>
        </a:dk2>
        <a:lt2>
          <a:srgbClr val="CCECFF"/>
        </a:lt2>
        <a:accent1>
          <a:srgbClr val="339966"/>
        </a:accent1>
        <a:accent2>
          <a:srgbClr val="333399"/>
        </a:accent2>
        <a:accent3>
          <a:srgbClr val="DBECFF"/>
        </a:accent3>
        <a:accent4>
          <a:srgbClr val="C9D1DA"/>
        </a:accent4>
        <a:accent5>
          <a:srgbClr val="ADCAB8"/>
        </a:accent5>
        <a:accent6>
          <a:srgbClr val="2D2D8A"/>
        </a:accent6>
        <a:hlink>
          <a:srgbClr val="66FFFF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2">
        <a:dk1>
          <a:srgbClr val="336699"/>
        </a:dk1>
        <a:lt1>
          <a:srgbClr val="FFFFFF"/>
        </a:lt1>
        <a:dk2>
          <a:srgbClr val="00B4F5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D6F9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3">
        <a:dk1>
          <a:srgbClr val="336699"/>
        </a:dk1>
        <a:lt1>
          <a:srgbClr val="FFFFFF"/>
        </a:lt1>
        <a:dk2>
          <a:srgbClr val="006699"/>
        </a:dk2>
        <a:lt2>
          <a:srgbClr val="E3EBF1"/>
        </a:lt2>
        <a:accent1>
          <a:srgbClr val="033497"/>
        </a:accent1>
        <a:accent2>
          <a:srgbClr val="00CC66"/>
        </a:accent2>
        <a:accent3>
          <a:srgbClr val="AAB8CA"/>
        </a:accent3>
        <a:accent4>
          <a:srgbClr val="DADADA"/>
        </a:accent4>
        <a:accent5>
          <a:srgbClr val="AAAEC9"/>
        </a:accent5>
        <a:accent6>
          <a:srgbClr val="00B95C"/>
        </a:accent6>
        <a:hlink>
          <a:srgbClr val="6CACFA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4">
        <a:dk1>
          <a:srgbClr val="90D697"/>
        </a:dk1>
        <a:lt1>
          <a:srgbClr val="FFFFFF"/>
        </a:lt1>
        <a:dk2>
          <a:srgbClr val="339966"/>
        </a:dk2>
        <a:lt2>
          <a:srgbClr val="969696"/>
        </a:lt2>
        <a:accent1>
          <a:srgbClr val="318DF3"/>
        </a:accent1>
        <a:accent2>
          <a:srgbClr val="CCECFF"/>
        </a:accent2>
        <a:accent3>
          <a:srgbClr val="FFFFFF"/>
        </a:accent3>
        <a:accent4>
          <a:srgbClr val="7AB780"/>
        </a:accent4>
        <a:accent5>
          <a:srgbClr val="ADC5F8"/>
        </a:accent5>
        <a:accent6>
          <a:srgbClr val="B9D6E7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5">
        <a:dk1>
          <a:srgbClr val="005A58"/>
        </a:dk1>
        <a:lt1>
          <a:srgbClr val="D2FFE6"/>
        </a:lt1>
        <a:dk2>
          <a:srgbClr val="C0C0C0"/>
        </a:dk2>
        <a:lt2>
          <a:srgbClr val="CCECFF"/>
        </a:lt2>
        <a:accent1>
          <a:srgbClr val="026A4A"/>
        </a:accent1>
        <a:accent2>
          <a:srgbClr val="528FC6"/>
        </a:accent2>
        <a:accent3>
          <a:srgbClr val="DCDCDC"/>
        </a:accent3>
        <a:accent4>
          <a:srgbClr val="B3DAC4"/>
        </a:accent4>
        <a:accent5>
          <a:srgbClr val="AAB9B1"/>
        </a:accent5>
        <a:accent6>
          <a:srgbClr val="4981B3"/>
        </a:accent6>
        <a:hlink>
          <a:srgbClr val="9FDAFF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6">
        <a:dk1>
          <a:srgbClr val="3E3E5C"/>
        </a:dk1>
        <a:lt1>
          <a:srgbClr val="E6E6FF"/>
        </a:lt1>
        <a:dk2>
          <a:srgbClr val="0099CC"/>
        </a:dk2>
        <a:lt2>
          <a:srgbClr val="FFFFFF"/>
        </a:lt2>
        <a:accent1>
          <a:srgbClr val="246DB0"/>
        </a:accent1>
        <a:accent2>
          <a:srgbClr val="6666FF"/>
        </a:accent2>
        <a:accent3>
          <a:srgbClr val="AACAE2"/>
        </a:accent3>
        <a:accent4>
          <a:srgbClr val="C4C4DA"/>
        </a:accent4>
        <a:accent5>
          <a:srgbClr val="ACBAD4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7">
        <a:dk1>
          <a:srgbClr val="C6D5E0"/>
        </a:dk1>
        <a:lt1>
          <a:srgbClr val="D7D7EB"/>
        </a:lt1>
        <a:dk2>
          <a:srgbClr val="7DC4FF"/>
        </a:dk2>
        <a:lt2>
          <a:srgbClr val="777777"/>
        </a:lt2>
        <a:accent1>
          <a:srgbClr val="2658A2"/>
        </a:accent1>
        <a:accent2>
          <a:srgbClr val="5F5FCB"/>
        </a:accent2>
        <a:accent3>
          <a:srgbClr val="E8E8F3"/>
        </a:accent3>
        <a:accent4>
          <a:srgbClr val="A9B6BF"/>
        </a:accent4>
        <a:accent5>
          <a:srgbClr val="ACB4CE"/>
        </a:accent5>
        <a:accent6>
          <a:srgbClr val="5555B8"/>
        </a:accent6>
        <a:hlink>
          <a:srgbClr val="A1E99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8">
        <a:dk1>
          <a:srgbClr val="00B3F2"/>
        </a:dk1>
        <a:lt1>
          <a:srgbClr val="DEF6F1"/>
        </a:lt1>
        <a:dk2>
          <a:srgbClr val="CEE7FE"/>
        </a:dk2>
        <a:lt2>
          <a:srgbClr val="969696"/>
        </a:lt2>
        <a:accent1>
          <a:srgbClr val="CCECFF"/>
        </a:accent1>
        <a:accent2>
          <a:srgbClr val="8DC6FF"/>
        </a:accent2>
        <a:accent3>
          <a:srgbClr val="ECFAF7"/>
        </a:accent3>
        <a:accent4>
          <a:srgbClr val="0098CF"/>
        </a:accent4>
        <a:accent5>
          <a:srgbClr val="E2F4FF"/>
        </a:accent5>
        <a:accent6>
          <a:srgbClr val="7FB3E7"/>
        </a:accent6>
        <a:hlink>
          <a:srgbClr val="0033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9">
        <a:dk1>
          <a:srgbClr val="969696"/>
        </a:dk1>
        <a:lt1>
          <a:srgbClr val="E6FFE6"/>
        </a:lt1>
        <a:dk2>
          <a:srgbClr val="9CE292"/>
        </a:dk2>
        <a:lt2>
          <a:srgbClr val="CEF1FE"/>
        </a:lt2>
        <a:accent1>
          <a:srgbClr val="EBB047"/>
        </a:accent1>
        <a:accent2>
          <a:srgbClr val="8DC6FF"/>
        </a:accent2>
        <a:accent3>
          <a:srgbClr val="CBEEC7"/>
        </a:accent3>
        <a:accent4>
          <a:srgbClr val="C4DAC4"/>
        </a:accent4>
        <a:accent5>
          <a:srgbClr val="F3D4B1"/>
        </a:accent5>
        <a:accent6>
          <a:srgbClr val="7FB3E7"/>
        </a:accent6>
        <a:hlink>
          <a:srgbClr val="0066FF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е и зеленые шары» 10">
        <a:dk1>
          <a:srgbClr val="DBFFD3"/>
        </a:dk1>
        <a:lt1>
          <a:srgbClr val="FFFFFF"/>
        </a:lt1>
        <a:dk2>
          <a:srgbClr val="CCECFF"/>
        </a:dk2>
        <a:lt2>
          <a:srgbClr val="808080"/>
        </a:lt2>
        <a:accent1>
          <a:srgbClr val="69B4FF"/>
        </a:accent1>
        <a:accent2>
          <a:srgbClr val="00CC00"/>
        </a:accent2>
        <a:accent3>
          <a:srgbClr val="FFFFFF"/>
        </a:accent3>
        <a:accent4>
          <a:srgbClr val="BBDAB4"/>
        </a:accent4>
        <a:accent5>
          <a:srgbClr val="B9D6FF"/>
        </a:accent5>
        <a:accent6>
          <a:srgbClr val="00B900"/>
        </a:accent6>
        <a:hlink>
          <a:srgbClr val="3333CC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Шаблон оформления 'Город' 1">
    <a:dk1>
      <a:srgbClr val="663300"/>
    </a:dk1>
    <a:lt1>
      <a:srgbClr val="C0C0C0"/>
    </a:lt1>
    <a:dk2>
      <a:srgbClr val="D7C5B5"/>
    </a:dk2>
    <a:lt2>
      <a:srgbClr val="292929"/>
    </a:lt2>
    <a:accent1>
      <a:srgbClr val="AE6A58"/>
    </a:accent1>
    <a:accent2>
      <a:srgbClr val="A18461"/>
    </a:accent2>
    <a:accent3>
      <a:srgbClr val="DCDCDC"/>
    </a:accent3>
    <a:accent4>
      <a:srgbClr val="562A00"/>
    </a:accent4>
    <a:accent5>
      <a:srgbClr val="D3B9B4"/>
    </a:accent5>
    <a:accent6>
      <a:srgbClr val="917757"/>
    </a:accent6>
    <a:hlink>
      <a:srgbClr val="71584D"/>
    </a:hlink>
    <a:folHlink>
      <a:srgbClr val="34333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cиметрія на курси </Template>
  <TotalTime>1347</TotalTime>
  <Words>967</Words>
  <Application>Microsoft Office PowerPoint</Application>
  <PresentationFormat>Экран (4:3)</PresentationFormat>
  <Paragraphs>141</Paragraphs>
  <Slides>20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20</vt:i4>
      </vt:variant>
    </vt:vector>
  </HeadingPairs>
  <TitlesOfParts>
    <vt:vector size="39" baseType="lpstr">
      <vt:lpstr>Business Plan</vt:lpstr>
      <vt:lpstr>Разрез</vt:lpstr>
      <vt:lpstr>Шаблон оформления 'Радуга'</vt:lpstr>
      <vt:lpstr>Шаблон схемы книгохранилища</vt:lpstr>
      <vt:lpstr>Шаблон оформления «Чернильница»</vt:lpstr>
      <vt:lpstr>1_Office Theme</vt:lpstr>
      <vt:lpstr>Трава</vt:lpstr>
      <vt:lpstr>Шаблон оформления «Синие и зеленые шары»</vt:lpstr>
      <vt:lpstr>3_Office Theme</vt:lpstr>
      <vt:lpstr>Шаблон оформления 'Самолет крупным планом'</vt:lpstr>
      <vt:lpstr>Глобус</vt:lpstr>
      <vt:lpstr>Шаблон оформления 'Город'</vt:lpstr>
      <vt:lpstr>Reporting Progress or Status</vt:lpstr>
      <vt:lpstr>Шаблон оформления «Театральный»</vt:lpstr>
      <vt:lpstr>Шаблон оформления на основе двух цветовых схем</vt:lpstr>
      <vt:lpstr>Аспект</vt:lpstr>
      <vt:lpstr>математика - 1!</vt:lpstr>
      <vt:lpstr>Тетрадь</vt:lpstr>
      <vt:lpstr>Default Design</vt:lpstr>
      <vt:lpstr>Проект</vt:lpstr>
      <vt:lpstr>Слайд 2</vt:lpstr>
      <vt:lpstr>Слайд 3</vt:lpstr>
      <vt:lpstr>Слайд 4</vt:lpstr>
      <vt:lpstr>ХАРАКТЕРИСТИКА ПРОЕКТУ</vt:lpstr>
      <vt:lpstr>Слайд 6</vt:lpstr>
      <vt:lpstr>Слайд 7</vt:lpstr>
      <vt:lpstr>Слайд 8</vt:lpstr>
      <vt:lpstr>Слайд 9</vt:lpstr>
      <vt:lpstr>Працюємо в групах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</dc:creator>
  <cp:lastModifiedBy>User</cp:lastModifiedBy>
  <cp:revision>131</cp:revision>
  <dcterms:created xsi:type="dcterms:W3CDTF">2012-04-23T09:46:52Z</dcterms:created>
  <dcterms:modified xsi:type="dcterms:W3CDTF">2017-10-30T10:43:41Z</dcterms:modified>
</cp:coreProperties>
</file>