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0" r:id="rId1"/>
  </p:sldMasterIdLst>
  <p:notesMasterIdLst>
    <p:notesMasterId r:id="rId36"/>
  </p:notesMasterIdLst>
  <p:handoutMasterIdLst>
    <p:handoutMasterId r:id="rId37"/>
  </p:handoutMasterIdLst>
  <p:sldIdLst>
    <p:sldId id="313" r:id="rId2"/>
    <p:sldId id="288" r:id="rId3"/>
    <p:sldId id="319" r:id="rId4"/>
    <p:sldId id="325" r:id="rId5"/>
    <p:sldId id="277" r:id="rId6"/>
    <p:sldId id="318" r:id="rId7"/>
    <p:sldId id="298" r:id="rId8"/>
    <p:sldId id="297" r:id="rId9"/>
    <p:sldId id="299" r:id="rId10"/>
    <p:sldId id="312" r:id="rId11"/>
    <p:sldId id="289" r:id="rId12"/>
    <p:sldId id="291" r:id="rId13"/>
    <p:sldId id="294" r:id="rId14"/>
    <p:sldId id="326" r:id="rId15"/>
    <p:sldId id="327" r:id="rId16"/>
    <p:sldId id="330" r:id="rId17"/>
    <p:sldId id="304" r:id="rId18"/>
    <p:sldId id="322" r:id="rId19"/>
    <p:sldId id="315" r:id="rId20"/>
    <p:sldId id="295" r:id="rId21"/>
    <p:sldId id="290" r:id="rId22"/>
    <p:sldId id="305" r:id="rId23"/>
    <p:sldId id="316" r:id="rId24"/>
    <p:sldId id="311" r:id="rId25"/>
    <p:sldId id="276" r:id="rId26"/>
    <p:sldId id="309" r:id="rId27"/>
    <p:sldId id="279" r:id="rId28"/>
    <p:sldId id="314" r:id="rId29"/>
    <p:sldId id="308" r:id="rId30"/>
    <p:sldId id="310" r:id="rId31"/>
    <p:sldId id="320" r:id="rId32"/>
    <p:sldId id="306" r:id="rId33"/>
    <p:sldId id="321" r:id="rId34"/>
    <p:sldId id="280" r:id="rId35"/>
  </p:sldIdLst>
  <p:sldSz cx="9144000" cy="6858000" type="screen4x3"/>
  <p:notesSz cx="6858000" cy="97107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uckYouBill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Rg st="1" end="28"/>
    <p:penClr>
      <a:schemeClr val="tx1"/>
    </p:penClr>
  </p:showPr>
  <p:clrMru>
    <a:srgbClr val="FFFF66"/>
    <a:srgbClr val="FFCC00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77" autoAdjust="0"/>
    <p:restoredTop sz="94654" autoAdjust="0"/>
  </p:normalViewPr>
  <p:slideViewPr>
    <p:cSldViewPr>
      <p:cViewPr>
        <p:scale>
          <a:sx n="77" d="100"/>
          <a:sy n="77" d="100"/>
        </p:scale>
        <p:origin x="-948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094" y="-90"/>
      </p:cViewPr>
      <p:guideLst>
        <p:guide orient="horz" pos="3059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uk-UA">
                <a:solidFill>
                  <a:schemeClr val="accent6">
                    <a:lumMod val="50000"/>
                  </a:schemeClr>
                </a:solidFill>
              </a:defRPr>
            </a:pP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Склад </a:t>
            </a:r>
            <a:r>
              <a:rPr lang="ru-RU" sz="1200" dirty="0" err="1">
                <a:solidFill>
                  <a:schemeClr val="accent6">
                    <a:lumMod val="50000"/>
                  </a:schemeClr>
                </a:solidFill>
              </a:rPr>
              <a:t>педагогічних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6">
                    <a:lumMod val="50000"/>
                  </a:schemeClr>
                </a:solidFill>
              </a:rPr>
              <a:t>працівників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за </a:t>
            </a:r>
            <a:r>
              <a:rPr lang="ru-RU" sz="1200" dirty="0" err="1">
                <a:solidFill>
                  <a:schemeClr val="accent6">
                    <a:lumMod val="50000"/>
                  </a:schemeClr>
                </a:solidFill>
              </a:rPr>
              <a:t>педагогічним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стажем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0587926509187063E-2"/>
          <c:y val="0.60245996365689691"/>
          <c:w val="0.70740255905511806"/>
          <c:h val="0.3975400363431098"/>
        </c:manualLayout>
      </c:layout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Склад педагогічних працівників за педагогічним стажем</c:v>
                </c:pt>
              </c:strCache>
            </c:strRef>
          </c:tx>
          <c:explosion val="36"/>
          <c:dPt>
            <c:idx val="0"/>
            <c:spPr>
              <a:solidFill>
                <a:srgbClr val="C00000"/>
              </a:solidFill>
            </c:spPr>
          </c:dPt>
          <c:dPt>
            <c:idx val="1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rgbClr val="7030A0"/>
              </a:solidFill>
            </c:spPr>
          </c:dPt>
          <c:dLbls>
            <c:dLbl>
              <c:idx val="2"/>
              <c:layout>
                <c:manualLayout>
                  <c:x val="1.481568070962332E-2"/>
                  <c:y val="1.9217509800334261E-2"/>
                </c:manualLayout>
              </c:layout>
              <c:showPercent val="1"/>
            </c:dLbl>
            <c:txPr>
              <a:bodyPr/>
              <a:lstStyle/>
              <a:p>
                <a:pPr>
                  <a:defRPr lang="uk-UA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Аркуш1!$A$2:$A$5</c:f>
              <c:strCache>
                <c:ptCount val="4"/>
                <c:pt idx="0">
                  <c:v>До 3-ох років</c:v>
                </c:pt>
                <c:pt idx="1">
                  <c:v>3 - 9 років</c:v>
                </c:pt>
                <c:pt idx="2">
                  <c:v>10 - 19 років</c:v>
                </c:pt>
                <c:pt idx="3">
                  <c:v>Понад  20 років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28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0.23187828083989651"/>
          <c:y val="0.20923884558866318"/>
          <c:w val="0.76812171916011263"/>
          <c:h val="0.28044874820709731"/>
        </c:manualLayout>
      </c:layout>
      <c:txPr>
        <a:bodyPr/>
        <a:lstStyle/>
        <a:p>
          <a:pPr>
            <a:defRPr lang="uk-UA" sz="1200" b="1"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7"/>
  <c:chart>
    <c:plotArea>
      <c:layout/>
      <c:barChart>
        <c:barDir val="col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Аркуш1!$A$2</c:f>
              <c:strCache>
                <c:ptCount val="1"/>
                <c:pt idx="0">
                  <c:v>Якісний склад педагогічних прцівників</c:v>
                </c:pt>
              </c:strCache>
            </c:strRef>
          </c:cat>
          <c:val>
            <c:numRef>
              <c:f>Аркуш1!$B$2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ІІ категорія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Аркуш1!$A$2</c:f>
              <c:strCache>
                <c:ptCount val="1"/>
                <c:pt idx="0">
                  <c:v>Якісний склад педагогічних прцівників</c:v>
                </c:pt>
              </c:strCache>
            </c:strRef>
          </c:cat>
          <c:val>
            <c:numRef>
              <c:f>Аркуш1!$C$2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І категорія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Аркуш1!$A$2</c:f>
              <c:strCache>
                <c:ptCount val="1"/>
                <c:pt idx="0">
                  <c:v>Якісний склад педагогічних прцівників</c:v>
                </c:pt>
              </c:strCache>
            </c:strRef>
          </c:cat>
          <c:val>
            <c:numRef>
              <c:f>Аркуш1!$D$2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Вища категорія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Аркуш1!$A$2</c:f>
              <c:strCache>
                <c:ptCount val="1"/>
                <c:pt idx="0">
                  <c:v>Якісний склад педагогічних прцівників</c:v>
                </c:pt>
              </c:strCache>
            </c:strRef>
          </c:cat>
          <c:val>
            <c:numRef>
              <c:f>Аркуш1!$E$2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</c:ser>
        <c:ser>
          <c:idx val="4"/>
          <c:order val="4"/>
          <c:tx>
            <c:strRef>
              <c:f>Аркуш1!$F$1</c:f>
              <c:strCache>
                <c:ptCount val="1"/>
                <c:pt idx="0">
                  <c:v>Старший учитель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Аркуш1!$A$2</c:f>
              <c:strCache>
                <c:ptCount val="1"/>
                <c:pt idx="0">
                  <c:v>Якісний склад педагогічних прцівників</c:v>
                </c:pt>
              </c:strCache>
            </c:strRef>
          </c:cat>
          <c:val>
            <c:numRef>
              <c:f>Аркуш1!$F$2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5"/>
          <c:order val="5"/>
          <c:tx>
            <c:strRef>
              <c:f>Аркуш1!$G$1</c:f>
              <c:strCache>
                <c:ptCount val="1"/>
                <c:pt idx="0">
                  <c:v>Учитель методист</c:v>
                </c:pt>
              </c:strCache>
            </c:strRef>
          </c:tx>
          <c:cat>
            <c:strRef>
              <c:f>Аркуш1!$A$2</c:f>
              <c:strCache>
                <c:ptCount val="1"/>
                <c:pt idx="0">
                  <c:v>Якісний склад педагогічних прцівників</c:v>
                </c:pt>
              </c:strCache>
            </c:strRef>
          </c:cat>
          <c:val>
            <c:numRef>
              <c:f>Аркуш1!$G$2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6"/>
          <c:order val="6"/>
          <c:tx>
            <c:strRef>
              <c:f>Аркуш1!$H$1</c:f>
              <c:strCache>
                <c:ptCount val="1"/>
                <c:pt idx="0">
                  <c:v>Спеціаліст</c:v>
                </c:pt>
              </c:strCache>
            </c:strRef>
          </c:tx>
          <c:cat>
            <c:strRef>
              <c:f>Аркуш1!$A$2</c:f>
              <c:strCache>
                <c:ptCount val="1"/>
                <c:pt idx="0">
                  <c:v>Якісний склад педагогічних прцівників</c:v>
                </c:pt>
              </c:strCache>
            </c:strRef>
          </c:cat>
          <c:val>
            <c:numRef>
              <c:f>Аркуш1!$H$2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axId val="89889792"/>
        <c:axId val="89912064"/>
      </c:barChart>
      <c:catAx>
        <c:axId val="89889792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89912064"/>
        <c:crosses val="autoZero"/>
        <c:auto val="1"/>
        <c:lblAlgn val="ctr"/>
        <c:lblOffset val="100"/>
      </c:catAx>
      <c:valAx>
        <c:axId val="899120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200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89889792"/>
        <c:crosses val="autoZero"/>
        <c:crossBetween val="between"/>
      </c:valAx>
    </c:plotArea>
    <c:legend>
      <c:legendPos val="r"/>
      <c:legendEntry>
        <c:idx val="0"/>
        <c:delete val="1"/>
      </c:legendEntry>
      <c:layout/>
      <c:txPr>
        <a:bodyPr/>
        <a:lstStyle/>
        <a:p>
          <a:pPr>
            <a:defRPr lang="uk-UA" sz="1100" b="1"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77537B-4B0F-420E-8588-36E5F30D5711}" type="doc">
      <dgm:prSet loTypeId="urn:microsoft.com/office/officeart/2005/8/layout/pyramid2" loCatId="list" qsTypeId="urn:microsoft.com/office/officeart/2005/8/quickstyle/3d5" qsCatId="3D" csTypeId="urn:microsoft.com/office/officeart/2005/8/colors/accent1_2" csCatId="accent1" phldr="1"/>
      <dgm:spPr/>
    </dgm:pt>
    <dgm:pt modelId="{BDC2353F-31F1-44FF-BFEF-8E3EBAEFB5A7}">
      <dgm:prSet phldrT="[Текст]"/>
      <dgm:spPr/>
      <dgm:t>
        <a:bodyPr/>
        <a:lstStyle/>
        <a:p>
          <a:r>
            <a:rPr lang="uk-UA" b="1" i="1" smtClean="0"/>
            <a:t>Любити!</a:t>
          </a:r>
          <a:endParaRPr lang="ru-RU" dirty="0"/>
        </a:p>
      </dgm:t>
    </dgm:pt>
    <dgm:pt modelId="{B3DE31F5-BAE8-42BA-9FAE-491A26F42093}" type="parTrans" cxnId="{A7D009C5-A55E-49D8-B396-1A0FE8A5DCC2}">
      <dgm:prSet/>
      <dgm:spPr/>
      <dgm:t>
        <a:bodyPr/>
        <a:lstStyle/>
        <a:p>
          <a:endParaRPr lang="ru-RU"/>
        </a:p>
      </dgm:t>
    </dgm:pt>
    <dgm:pt modelId="{12F8BCA7-AB8F-498C-BAE3-567530E3E2B8}" type="sibTrans" cxnId="{A7D009C5-A55E-49D8-B396-1A0FE8A5DCC2}">
      <dgm:prSet/>
      <dgm:spPr/>
      <dgm:t>
        <a:bodyPr/>
        <a:lstStyle/>
        <a:p>
          <a:endParaRPr lang="ru-RU"/>
        </a:p>
      </dgm:t>
    </dgm:pt>
    <dgm:pt modelId="{363ED789-6506-4150-99DB-EDFAB6C0263D}">
      <dgm:prSet phldrT="[Текст]"/>
      <dgm:spPr/>
      <dgm:t>
        <a:bodyPr/>
        <a:lstStyle/>
        <a:p>
          <a:r>
            <a:rPr lang="uk-UA" b="1" i="1" smtClean="0"/>
            <a:t>Розуміти!</a:t>
          </a:r>
          <a:endParaRPr lang="ru-RU" dirty="0"/>
        </a:p>
      </dgm:t>
    </dgm:pt>
    <dgm:pt modelId="{385FCC79-DB1D-46EC-8DA3-38F2414CFF24}" type="parTrans" cxnId="{923C7B53-23D9-45E1-9E28-153F071CC381}">
      <dgm:prSet/>
      <dgm:spPr/>
      <dgm:t>
        <a:bodyPr/>
        <a:lstStyle/>
        <a:p>
          <a:endParaRPr lang="ru-RU"/>
        </a:p>
      </dgm:t>
    </dgm:pt>
    <dgm:pt modelId="{B9E1C4FF-3F7F-4435-8884-CA6D57420993}" type="sibTrans" cxnId="{923C7B53-23D9-45E1-9E28-153F071CC381}">
      <dgm:prSet/>
      <dgm:spPr/>
      <dgm:t>
        <a:bodyPr/>
        <a:lstStyle/>
        <a:p>
          <a:endParaRPr lang="ru-RU"/>
        </a:p>
      </dgm:t>
    </dgm:pt>
    <dgm:pt modelId="{4849AE3A-2D06-4A2F-8F88-EC6F6BFB926C}">
      <dgm:prSet phldrT="[Текст]"/>
      <dgm:spPr/>
      <dgm:t>
        <a:bodyPr/>
        <a:lstStyle/>
        <a:p>
          <a:r>
            <a:rPr lang="uk-UA" b="1" i="1" dirty="0" smtClean="0"/>
            <a:t>Приймати!</a:t>
          </a:r>
          <a:endParaRPr lang="ru-RU" dirty="0"/>
        </a:p>
      </dgm:t>
    </dgm:pt>
    <dgm:pt modelId="{2AC5A5D6-D808-450D-8CC6-E5AF283BDBB5}" type="parTrans" cxnId="{0F063377-3063-46A5-84AF-81FB5336FDA1}">
      <dgm:prSet/>
      <dgm:spPr/>
      <dgm:t>
        <a:bodyPr/>
        <a:lstStyle/>
        <a:p>
          <a:endParaRPr lang="ru-RU"/>
        </a:p>
      </dgm:t>
    </dgm:pt>
    <dgm:pt modelId="{A760E67C-53E2-4FB9-AB17-83B03BA8337F}" type="sibTrans" cxnId="{0F063377-3063-46A5-84AF-81FB5336FDA1}">
      <dgm:prSet/>
      <dgm:spPr/>
      <dgm:t>
        <a:bodyPr/>
        <a:lstStyle/>
        <a:p>
          <a:endParaRPr lang="ru-RU"/>
        </a:p>
      </dgm:t>
    </dgm:pt>
    <dgm:pt modelId="{13897B07-10EC-430A-9EDE-205F34DF2F31}">
      <dgm:prSet/>
      <dgm:spPr/>
      <dgm:t>
        <a:bodyPr/>
        <a:lstStyle/>
        <a:p>
          <a:r>
            <a:rPr lang="uk-UA" b="1" i="1" smtClean="0"/>
            <a:t>Співпереживати!</a:t>
          </a:r>
          <a:endParaRPr lang="ru-RU" dirty="0"/>
        </a:p>
      </dgm:t>
    </dgm:pt>
    <dgm:pt modelId="{BC44F01D-7265-46D9-AE50-8A412A0A5C9B}" type="parTrans" cxnId="{B2B7A3F2-53E1-4F01-BF99-626BA5F35D9C}">
      <dgm:prSet/>
      <dgm:spPr/>
      <dgm:t>
        <a:bodyPr/>
        <a:lstStyle/>
        <a:p>
          <a:endParaRPr lang="ru-RU"/>
        </a:p>
      </dgm:t>
    </dgm:pt>
    <dgm:pt modelId="{55181064-B5FA-41F7-B2EC-8A1402B2F091}" type="sibTrans" cxnId="{B2B7A3F2-53E1-4F01-BF99-626BA5F35D9C}">
      <dgm:prSet/>
      <dgm:spPr/>
      <dgm:t>
        <a:bodyPr/>
        <a:lstStyle/>
        <a:p>
          <a:endParaRPr lang="ru-RU"/>
        </a:p>
      </dgm:t>
    </dgm:pt>
    <dgm:pt modelId="{DAC32262-BDE8-4DAE-AD26-014F71D5D2B0}">
      <dgm:prSet/>
      <dgm:spPr/>
      <dgm:t>
        <a:bodyPr/>
        <a:lstStyle/>
        <a:p>
          <a:r>
            <a:rPr lang="uk-UA" b="1" i="1" dirty="0" smtClean="0"/>
            <a:t>Допомагати!</a:t>
          </a:r>
          <a:endParaRPr lang="ru-RU" dirty="0"/>
        </a:p>
      </dgm:t>
    </dgm:pt>
    <dgm:pt modelId="{E77D5814-B03B-4975-AB78-568BEAED15F7}" type="parTrans" cxnId="{0F4B4EB0-A439-4E33-ABBF-E5FC1BCA8FB2}">
      <dgm:prSet/>
      <dgm:spPr/>
      <dgm:t>
        <a:bodyPr/>
        <a:lstStyle/>
        <a:p>
          <a:endParaRPr lang="ru-RU"/>
        </a:p>
      </dgm:t>
    </dgm:pt>
    <dgm:pt modelId="{9BFEBC51-0527-49A7-A06F-B6B23DDB9EE0}" type="sibTrans" cxnId="{0F4B4EB0-A439-4E33-ABBF-E5FC1BCA8FB2}">
      <dgm:prSet/>
      <dgm:spPr/>
      <dgm:t>
        <a:bodyPr/>
        <a:lstStyle/>
        <a:p>
          <a:endParaRPr lang="ru-RU"/>
        </a:p>
      </dgm:t>
    </dgm:pt>
    <dgm:pt modelId="{1BA9570F-FED6-4C75-8BC8-AD68A4F2031B}" type="pres">
      <dgm:prSet presAssocID="{3577537B-4B0F-420E-8588-36E5F30D5711}" presName="compositeShape" presStyleCnt="0">
        <dgm:presLayoutVars>
          <dgm:dir/>
          <dgm:resizeHandles/>
        </dgm:presLayoutVars>
      </dgm:prSet>
      <dgm:spPr/>
    </dgm:pt>
    <dgm:pt modelId="{1F6C9761-ED7D-4AC7-B50B-338CE3FE5B53}" type="pres">
      <dgm:prSet presAssocID="{3577537B-4B0F-420E-8588-36E5F30D5711}" presName="pyramid" presStyleLbl="node1" presStyleIdx="0" presStyleCnt="1" custLinFactNeighborX="48425"/>
      <dgm:spPr/>
    </dgm:pt>
    <dgm:pt modelId="{92A2BA6B-6B00-4C5E-929D-9489A8D9C8AD}" type="pres">
      <dgm:prSet presAssocID="{3577537B-4B0F-420E-8588-36E5F30D5711}" presName="theList" presStyleCnt="0"/>
      <dgm:spPr/>
    </dgm:pt>
    <dgm:pt modelId="{0505133A-3659-45C3-A063-4FDA09E8E8CC}" type="pres">
      <dgm:prSet presAssocID="{BDC2353F-31F1-44FF-BFEF-8E3EBAEFB5A7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94142-FA66-469B-9AC9-25FBFD527447}" type="pres">
      <dgm:prSet presAssocID="{BDC2353F-31F1-44FF-BFEF-8E3EBAEFB5A7}" presName="aSpace" presStyleCnt="0"/>
      <dgm:spPr/>
    </dgm:pt>
    <dgm:pt modelId="{B7B1407B-207B-4BC8-8B97-2A7E9735878D}" type="pres">
      <dgm:prSet presAssocID="{363ED789-6506-4150-99DB-EDFAB6C0263D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7BE43B-BD45-479D-B476-7778A06E9130}" type="pres">
      <dgm:prSet presAssocID="{363ED789-6506-4150-99DB-EDFAB6C0263D}" presName="aSpace" presStyleCnt="0"/>
      <dgm:spPr/>
    </dgm:pt>
    <dgm:pt modelId="{FEAE1F5E-1A3D-484A-A1F6-7B6A00D696A3}" type="pres">
      <dgm:prSet presAssocID="{4849AE3A-2D06-4A2F-8F88-EC6F6BFB926C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4AD11-1E21-45A9-B13D-688F8D5F33B8}" type="pres">
      <dgm:prSet presAssocID="{4849AE3A-2D06-4A2F-8F88-EC6F6BFB926C}" presName="aSpace" presStyleCnt="0"/>
      <dgm:spPr/>
    </dgm:pt>
    <dgm:pt modelId="{3EEFA5D8-E383-4707-8AD6-45DF0DABD87A}" type="pres">
      <dgm:prSet presAssocID="{13897B07-10EC-430A-9EDE-205F34DF2F31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AC3D0C-9451-4744-9FBF-9B5C6BC839FE}" type="pres">
      <dgm:prSet presAssocID="{13897B07-10EC-430A-9EDE-205F34DF2F31}" presName="aSpace" presStyleCnt="0"/>
      <dgm:spPr/>
    </dgm:pt>
    <dgm:pt modelId="{390B1A3C-63A9-4E3C-B836-5791E94AD50D}" type="pres">
      <dgm:prSet presAssocID="{DAC32262-BDE8-4DAE-AD26-014F71D5D2B0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441D7-460A-495C-89F7-CF20324828F5}" type="pres">
      <dgm:prSet presAssocID="{DAC32262-BDE8-4DAE-AD26-014F71D5D2B0}" presName="aSpace" presStyleCnt="0"/>
      <dgm:spPr/>
    </dgm:pt>
  </dgm:ptLst>
  <dgm:cxnLst>
    <dgm:cxn modelId="{AEC8B3EA-DC2D-4137-962E-FA9330393C20}" type="presOf" srcId="{13897B07-10EC-430A-9EDE-205F34DF2F31}" destId="{3EEFA5D8-E383-4707-8AD6-45DF0DABD87A}" srcOrd="0" destOrd="0" presId="urn:microsoft.com/office/officeart/2005/8/layout/pyramid2"/>
    <dgm:cxn modelId="{54AFB538-1816-463A-848B-CC9C48DEF89F}" type="presOf" srcId="{363ED789-6506-4150-99DB-EDFAB6C0263D}" destId="{B7B1407B-207B-4BC8-8B97-2A7E9735878D}" srcOrd="0" destOrd="0" presId="urn:microsoft.com/office/officeart/2005/8/layout/pyramid2"/>
    <dgm:cxn modelId="{9339E12D-CAEA-47B1-842C-57C11F6B7088}" type="presOf" srcId="{3577537B-4B0F-420E-8588-36E5F30D5711}" destId="{1BA9570F-FED6-4C75-8BC8-AD68A4F2031B}" srcOrd="0" destOrd="0" presId="urn:microsoft.com/office/officeart/2005/8/layout/pyramid2"/>
    <dgm:cxn modelId="{A7D009C5-A55E-49D8-B396-1A0FE8A5DCC2}" srcId="{3577537B-4B0F-420E-8588-36E5F30D5711}" destId="{BDC2353F-31F1-44FF-BFEF-8E3EBAEFB5A7}" srcOrd="0" destOrd="0" parTransId="{B3DE31F5-BAE8-42BA-9FAE-491A26F42093}" sibTransId="{12F8BCA7-AB8F-498C-BAE3-567530E3E2B8}"/>
    <dgm:cxn modelId="{B2B7A3F2-53E1-4F01-BF99-626BA5F35D9C}" srcId="{3577537B-4B0F-420E-8588-36E5F30D5711}" destId="{13897B07-10EC-430A-9EDE-205F34DF2F31}" srcOrd="3" destOrd="0" parTransId="{BC44F01D-7265-46D9-AE50-8A412A0A5C9B}" sibTransId="{55181064-B5FA-41F7-B2EC-8A1402B2F091}"/>
    <dgm:cxn modelId="{923C7B53-23D9-45E1-9E28-153F071CC381}" srcId="{3577537B-4B0F-420E-8588-36E5F30D5711}" destId="{363ED789-6506-4150-99DB-EDFAB6C0263D}" srcOrd="1" destOrd="0" parTransId="{385FCC79-DB1D-46EC-8DA3-38F2414CFF24}" sibTransId="{B9E1C4FF-3F7F-4435-8884-CA6D57420993}"/>
    <dgm:cxn modelId="{AB7429B9-19DA-43E0-BB0A-C60A69A4D1ED}" type="presOf" srcId="{4849AE3A-2D06-4A2F-8F88-EC6F6BFB926C}" destId="{FEAE1F5E-1A3D-484A-A1F6-7B6A00D696A3}" srcOrd="0" destOrd="0" presId="urn:microsoft.com/office/officeart/2005/8/layout/pyramid2"/>
    <dgm:cxn modelId="{D58A24A1-BD37-4651-AAF4-98C305CDD28F}" type="presOf" srcId="{BDC2353F-31F1-44FF-BFEF-8E3EBAEFB5A7}" destId="{0505133A-3659-45C3-A063-4FDA09E8E8CC}" srcOrd="0" destOrd="0" presId="urn:microsoft.com/office/officeart/2005/8/layout/pyramid2"/>
    <dgm:cxn modelId="{0F063377-3063-46A5-84AF-81FB5336FDA1}" srcId="{3577537B-4B0F-420E-8588-36E5F30D5711}" destId="{4849AE3A-2D06-4A2F-8F88-EC6F6BFB926C}" srcOrd="2" destOrd="0" parTransId="{2AC5A5D6-D808-450D-8CC6-E5AF283BDBB5}" sibTransId="{A760E67C-53E2-4FB9-AB17-83B03BA8337F}"/>
    <dgm:cxn modelId="{0F4B4EB0-A439-4E33-ABBF-E5FC1BCA8FB2}" srcId="{3577537B-4B0F-420E-8588-36E5F30D5711}" destId="{DAC32262-BDE8-4DAE-AD26-014F71D5D2B0}" srcOrd="4" destOrd="0" parTransId="{E77D5814-B03B-4975-AB78-568BEAED15F7}" sibTransId="{9BFEBC51-0527-49A7-A06F-B6B23DDB9EE0}"/>
    <dgm:cxn modelId="{112E5682-AC6F-4541-B2BC-EFF1CFBEF67F}" type="presOf" srcId="{DAC32262-BDE8-4DAE-AD26-014F71D5D2B0}" destId="{390B1A3C-63A9-4E3C-B836-5791E94AD50D}" srcOrd="0" destOrd="0" presId="urn:microsoft.com/office/officeart/2005/8/layout/pyramid2"/>
    <dgm:cxn modelId="{37E75F96-92CC-4AF6-B623-0669E032EE40}" type="presParOf" srcId="{1BA9570F-FED6-4C75-8BC8-AD68A4F2031B}" destId="{1F6C9761-ED7D-4AC7-B50B-338CE3FE5B53}" srcOrd="0" destOrd="0" presId="urn:microsoft.com/office/officeart/2005/8/layout/pyramid2"/>
    <dgm:cxn modelId="{A29B4BC2-8C59-4762-A8C4-F8B4771DB0CD}" type="presParOf" srcId="{1BA9570F-FED6-4C75-8BC8-AD68A4F2031B}" destId="{92A2BA6B-6B00-4C5E-929D-9489A8D9C8AD}" srcOrd="1" destOrd="0" presId="urn:microsoft.com/office/officeart/2005/8/layout/pyramid2"/>
    <dgm:cxn modelId="{3F0D90C1-F3CC-4DA5-A263-08ACBEAB4091}" type="presParOf" srcId="{92A2BA6B-6B00-4C5E-929D-9489A8D9C8AD}" destId="{0505133A-3659-45C3-A063-4FDA09E8E8CC}" srcOrd="0" destOrd="0" presId="urn:microsoft.com/office/officeart/2005/8/layout/pyramid2"/>
    <dgm:cxn modelId="{CA4D565B-C60C-4EE6-BD4B-23A9D9EE985C}" type="presParOf" srcId="{92A2BA6B-6B00-4C5E-929D-9489A8D9C8AD}" destId="{59194142-FA66-469B-9AC9-25FBFD527447}" srcOrd="1" destOrd="0" presId="urn:microsoft.com/office/officeart/2005/8/layout/pyramid2"/>
    <dgm:cxn modelId="{035E0BA5-C26D-413E-8323-5354F570424B}" type="presParOf" srcId="{92A2BA6B-6B00-4C5E-929D-9489A8D9C8AD}" destId="{B7B1407B-207B-4BC8-8B97-2A7E9735878D}" srcOrd="2" destOrd="0" presId="urn:microsoft.com/office/officeart/2005/8/layout/pyramid2"/>
    <dgm:cxn modelId="{77F4F1EF-AA00-4B99-9A91-3784F5475844}" type="presParOf" srcId="{92A2BA6B-6B00-4C5E-929D-9489A8D9C8AD}" destId="{307BE43B-BD45-479D-B476-7778A06E9130}" srcOrd="3" destOrd="0" presId="urn:microsoft.com/office/officeart/2005/8/layout/pyramid2"/>
    <dgm:cxn modelId="{04C48CFB-4F06-4F58-9EC5-835F4B9A1DEC}" type="presParOf" srcId="{92A2BA6B-6B00-4C5E-929D-9489A8D9C8AD}" destId="{FEAE1F5E-1A3D-484A-A1F6-7B6A00D696A3}" srcOrd="4" destOrd="0" presId="urn:microsoft.com/office/officeart/2005/8/layout/pyramid2"/>
    <dgm:cxn modelId="{8F6D2051-A8D4-4073-B026-F0229F257A76}" type="presParOf" srcId="{92A2BA6B-6B00-4C5E-929D-9489A8D9C8AD}" destId="{C8D4AD11-1E21-45A9-B13D-688F8D5F33B8}" srcOrd="5" destOrd="0" presId="urn:microsoft.com/office/officeart/2005/8/layout/pyramid2"/>
    <dgm:cxn modelId="{8880DD82-633F-493B-8428-6933ACC4C346}" type="presParOf" srcId="{92A2BA6B-6B00-4C5E-929D-9489A8D9C8AD}" destId="{3EEFA5D8-E383-4707-8AD6-45DF0DABD87A}" srcOrd="6" destOrd="0" presId="urn:microsoft.com/office/officeart/2005/8/layout/pyramid2"/>
    <dgm:cxn modelId="{05450449-B050-4244-A6AB-7A088DD3F126}" type="presParOf" srcId="{92A2BA6B-6B00-4C5E-929D-9489A8D9C8AD}" destId="{77AC3D0C-9451-4744-9FBF-9B5C6BC839FE}" srcOrd="7" destOrd="0" presId="urn:microsoft.com/office/officeart/2005/8/layout/pyramid2"/>
    <dgm:cxn modelId="{90463972-9B33-41F7-9BF6-4C0C5CC1011F}" type="presParOf" srcId="{92A2BA6B-6B00-4C5E-929D-9489A8D9C8AD}" destId="{390B1A3C-63A9-4E3C-B836-5791E94AD50D}" srcOrd="8" destOrd="0" presId="urn:microsoft.com/office/officeart/2005/8/layout/pyramid2"/>
    <dgm:cxn modelId="{7D90BA22-F3F7-4B1C-A618-5CE9DF26A96F}" type="presParOf" srcId="{92A2BA6B-6B00-4C5E-929D-9489A8D9C8AD}" destId="{142441D7-460A-495C-89F7-CF20324828F5}" srcOrd="9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040E0E-EA30-4B64-8900-9A5489F3447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55B5DD-6C6B-47A9-8009-FA6EDC20358A}">
      <dgm:prSet phldrT="[Текст]"/>
      <dgm:spPr/>
      <dgm:t>
        <a:bodyPr/>
        <a:lstStyle/>
        <a:p>
          <a:r>
            <a:rPr lang="uk-UA" dirty="0" err="1" smtClean="0"/>
            <a:t>Гарасимович</a:t>
          </a:r>
          <a:r>
            <a:rPr lang="uk-UA" dirty="0" smtClean="0"/>
            <a:t> В.Ф.</a:t>
          </a:r>
          <a:endParaRPr lang="ru-RU" dirty="0"/>
        </a:p>
      </dgm:t>
    </dgm:pt>
    <dgm:pt modelId="{2731A3F6-8D0C-463E-8950-CE76223D1C64}" type="parTrans" cxnId="{D0A2387D-6F1C-4F15-B79B-BCAA1270FBE4}">
      <dgm:prSet/>
      <dgm:spPr/>
      <dgm:t>
        <a:bodyPr/>
        <a:lstStyle/>
        <a:p>
          <a:endParaRPr lang="ru-RU"/>
        </a:p>
      </dgm:t>
    </dgm:pt>
    <dgm:pt modelId="{140F8A0F-65E9-48CF-A172-09DE1B7B889E}" type="sibTrans" cxnId="{D0A2387D-6F1C-4F15-B79B-BCAA1270FBE4}">
      <dgm:prSet/>
      <dgm:spPr/>
      <dgm:t>
        <a:bodyPr/>
        <a:lstStyle/>
        <a:p>
          <a:endParaRPr lang="ru-RU"/>
        </a:p>
      </dgm:t>
    </dgm:pt>
    <dgm:pt modelId="{9CFAC69F-E3AE-46FE-B8A2-43EE5D7302C7}">
      <dgm:prSet phldrT="[Текст]"/>
      <dgm:spPr/>
      <dgm:t>
        <a:bodyPr/>
        <a:lstStyle/>
        <a:p>
          <a:r>
            <a:rPr lang="uk-UA" dirty="0" err="1" smtClean="0"/>
            <a:t>Гречанюк</a:t>
          </a:r>
          <a:r>
            <a:rPr lang="uk-UA" dirty="0" smtClean="0"/>
            <a:t> М.М.</a:t>
          </a:r>
          <a:endParaRPr lang="ru-RU" dirty="0"/>
        </a:p>
      </dgm:t>
    </dgm:pt>
    <dgm:pt modelId="{45CAB37B-A5A7-4800-89AC-4DB15986E980}" type="parTrans" cxnId="{3F1CF461-9F52-4D9B-8B83-4FD46EF2DA81}">
      <dgm:prSet/>
      <dgm:spPr/>
      <dgm:t>
        <a:bodyPr/>
        <a:lstStyle/>
        <a:p>
          <a:endParaRPr lang="ru-RU"/>
        </a:p>
      </dgm:t>
    </dgm:pt>
    <dgm:pt modelId="{D0830412-8DAB-4D3D-A8BD-D2029B775705}" type="sibTrans" cxnId="{3F1CF461-9F52-4D9B-8B83-4FD46EF2DA81}">
      <dgm:prSet/>
      <dgm:spPr/>
      <dgm:t>
        <a:bodyPr/>
        <a:lstStyle/>
        <a:p>
          <a:endParaRPr lang="ru-RU"/>
        </a:p>
      </dgm:t>
    </dgm:pt>
    <dgm:pt modelId="{42948289-32E8-4E9A-98B3-03AB0DDDE7BB}">
      <dgm:prSet phldrT="[Текст]"/>
      <dgm:spPr/>
      <dgm:t>
        <a:bodyPr/>
        <a:lstStyle/>
        <a:p>
          <a:r>
            <a:rPr lang="uk-UA" dirty="0" err="1" smtClean="0"/>
            <a:t>Вацеба</a:t>
          </a:r>
          <a:r>
            <a:rPr lang="uk-UA" dirty="0" smtClean="0"/>
            <a:t> Л.М.</a:t>
          </a:r>
          <a:endParaRPr lang="ru-RU" dirty="0"/>
        </a:p>
      </dgm:t>
    </dgm:pt>
    <dgm:pt modelId="{87DC629B-F00B-4BE8-9695-CFB8CE0C09A9}" type="parTrans" cxnId="{F3FF2309-9747-4935-84E3-33BD2EE7E56F}">
      <dgm:prSet/>
      <dgm:spPr/>
      <dgm:t>
        <a:bodyPr/>
        <a:lstStyle/>
        <a:p>
          <a:endParaRPr lang="ru-RU"/>
        </a:p>
      </dgm:t>
    </dgm:pt>
    <dgm:pt modelId="{1161319D-4365-4B50-A6C0-CAB41F2E969C}" type="sibTrans" cxnId="{F3FF2309-9747-4935-84E3-33BD2EE7E56F}">
      <dgm:prSet/>
      <dgm:spPr/>
      <dgm:t>
        <a:bodyPr/>
        <a:lstStyle/>
        <a:p>
          <a:endParaRPr lang="ru-RU"/>
        </a:p>
      </dgm:t>
    </dgm:pt>
    <dgm:pt modelId="{E822CD76-F93A-4AFF-B331-774D0B8DEFD8}">
      <dgm:prSet phldrT="[Текст]"/>
      <dgm:spPr/>
      <dgm:t>
        <a:bodyPr/>
        <a:lstStyle/>
        <a:p>
          <a:r>
            <a:rPr lang="uk-UA" dirty="0" err="1" smtClean="0"/>
            <a:t>Цюцяк</a:t>
          </a:r>
          <a:r>
            <a:rPr lang="uk-UA" dirty="0" smtClean="0"/>
            <a:t> Б.І.</a:t>
          </a:r>
          <a:endParaRPr lang="ru-RU" dirty="0"/>
        </a:p>
      </dgm:t>
    </dgm:pt>
    <dgm:pt modelId="{A76C9A9E-09A2-4E63-93EB-30EEBCB0BEB4}" type="parTrans" cxnId="{54DC72C7-8368-415B-84FA-DF1B5303B814}">
      <dgm:prSet/>
      <dgm:spPr/>
      <dgm:t>
        <a:bodyPr/>
        <a:lstStyle/>
        <a:p>
          <a:endParaRPr lang="ru-RU"/>
        </a:p>
      </dgm:t>
    </dgm:pt>
    <dgm:pt modelId="{BC2C55A2-3DC9-4338-B8D5-FFE11EE3C857}" type="sibTrans" cxnId="{54DC72C7-8368-415B-84FA-DF1B5303B814}">
      <dgm:prSet/>
      <dgm:spPr/>
      <dgm:t>
        <a:bodyPr/>
        <a:lstStyle/>
        <a:p>
          <a:endParaRPr lang="ru-RU"/>
        </a:p>
      </dgm:t>
    </dgm:pt>
    <dgm:pt modelId="{1C52401D-60F8-4160-8AC7-BAD8F5BAC965}">
      <dgm:prSet phldrT="[Текст]"/>
      <dgm:spPr/>
      <dgm:t>
        <a:bodyPr/>
        <a:lstStyle/>
        <a:p>
          <a:r>
            <a:rPr lang="uk-UA" dirty="0" err="1" smtClean="0"/>
            <a:t>Швидкова</a:t>
          </a:r>
          <a:r>
            <a:rPr lang="uk-UA" dirty="0" smtClean="0"/>
            <a:t> Н.В.</a:t>
          </a:r>
          <a:endParaRPr lang="ru-RU" dirty="0"/>
        </a:p>
      </dgm:t>
    </dgm:pt>
    <dgm:pt modelId="{01E034AB-AEE7-4508-930D-FE3928B2B0A5}" type="parTrans" cxnId="{1C617E8C-CC77-4EA7-A6E5-620D67D13C4C}">
      <dgm:prSet/>
      <dgm:spPr/>
      <dgm:t>
        <a:bodyPr/>
        <a:lstStyle/>
        <a:p>
          <a:endParaRPr lang="ru-RU"/>
        </a:p>
      </dgm:t>
    </dgm:pt>
    <dgm:pt modelId="{45B73A70-5E46-424E-A560-6B04BF3EC440}" type="sibTrans" cxnId="{1C617E8C-CC77-4EA7-A6E5-620D67D13C4C}">
      <dgm:prSet/>
      <dgm:spPr/>
      <dgm:t>
        <a:bodyPr/>
        <a:lstStyle/>
        <a:p>
          <a:endParaRPr lang="ru-RU"/>
        </a:p>
      </dgm:t>
    </dgm:pt>
    <dgm:pt modelId="{2E1DF3D6-E3BC-4FF7-AF78-AA032E31A191}">
      <dgm:prSet/>
      <dgm:spPr/>
      <dgm:t>
        <a:bodyPr/>
        <a:lstStyle/>
        <a:p>
          <a:r>
            <a:rPr lang="uk-UA" dirty="0" smtClean="0"/>
            <a:t>Нагірна О.М.</a:t>
          </a:r>
          <a:endParaRPr lang="ru-RU" dirty="0"/>
        </a:p>
      </dgm:t>
    </dgm:pt>
    <dgm:pt modelId="{9BC9C739-9033-48CA-8F59-7A197FCC138E}" type="parTrans" cxnId="{C577865B-4252-4E31-91EA-86DB050489F7}">
      <dgm:prSet/>
      <dgm:spPr/>
      <dgm:t>
        <a:bodyPr/>
        <a:lstStyle/>
        <a:p>
          <a:endParaRPr lang="ru-RU"/>
        </a:p>
      </dgm:t>
    </dgm:pt>
    <dgm:pt modelId="{702DC2CA-710E-45B0-B5EA-090304253FC2}" type="sibTrans" cxnId="{C577865B-4252-4E31-91EA-86DB050489F7}">
      <dgm:prSet/>
      <dgm:spPr/>
      <dgm:t>
        <a:bodyPr/>
        <a:lstStyle/>
        <a:p>
          <a:endParaRPr lang="ru-RU"/>
        </a:p>
      </dgm:t>
    </dgm:pt>
    <dgm:pt modelId="{244D6131-0058-4DD7-B182-19A99FA13C6B}">
      <dgm:prSet/>
      <dgm:spPr/>
      <dgm:t>
        <a:bodyPr/>
        <a:lstStyle/>
        <a:p>
          <a:r>
            <a:rPr lang="uk-UA" dirty="0" smtClean="0"/>
            <a:t>Ярчук О.В.</a:t>
          </a:r>
          <a:endParaRPr lang="ru-RU" dirty="0"/>
        </a:p>
      </dgm:t>
    </dgm:pt>
    <dgm:pt modelId="{02343EF8-45D3-4A96-97F9-63B86B352B0F}" type="parTrans" cxnId="{0004CA97-DBEF-45C3-941B-F08E5571B5CF}">
      <dgm:prSet/>
      <dgm:spPr/>
      <dgm:t>
        <a:bodyPr/>
        <a:lstStyle/>
        <a:p>
          <a:endParaRPr lang="ru-RU"/>
        </a:p>
      </dgm:t>
    </dgm:pt>
    <dgm:pt modelId="{E8834AC7-CBFD-418B-8BCC-A7E06A80E584}" type="sibTrans" cxnId="{0004CA97-DBEF-45C3-941B-F08E5571B5CF}">
      <dgm:prSet/>
      <dgm:spPr/>
      <dgm:t>
        <a:bodyPr/>
        <a:lstStyle/>
        <a:p>
          <a:endParaRPr lang="ru-RU"/>
        </a:p>
      </dgm:t>
    </dgm:pt>
    <dgm:pt modelId="{FA0DBF67-BE30-4E35-9CD9-9E22425CA4C5}">
      <dgm:prSet/>
      <dgm:spPr/>
      <dgm:t>
        <a:bodyPr/>
        <a:lstStyle/>
        <a:p>
          <a:r>
            <a:rPr lang="uk-UA" dirty="0" err="1" smtClean="0"/>
            <a:t>Романишин</a:t>
          </a:r>
          <a:r>
            <a:rPr lang="uk-UA" dirty="0" smtClean="0"/>
            <a:t> Л.М.</a:t>
          </a:r>
          <a:endParaRPr lang="ru-RU" dirty="0"/>
        </a:p>
      </dgm:t>
    </dgm:pt>
    <dgm:pt modelId="{79953E85-7425-4D48-A51A-955661673DA6}" type="parTrans" cxnId="{62892B3A-9957-4273-8376-1FC1647F4EF0}">
      <dgm:prSet/>
      <dgm:spPr/>
      <dgm:t>
        <a:bodyPr/>
        <a:lstStyle/>
        <a:p>
          <a:endParaRPr lang="ru-RU"/>
        </a:p>
      </dgm:t>
    </dgm:pt>
    <dgm:pt modelId="{1B076862-A5D9-4DC0-B1F1-60B1AC698F8C}" type="sibTrans" cxnId="{62892B3A-9957-4273-8376-1FC1647F4EF0}">
      <dgm:prSet/>
      <dgm:spPr/>
      <dgm:t>
        <a:bodyPr/>
        <a:lstStyle/>
        <a:p>
          <a:endParaRPr lang="ru-RU"/>
        </a:p>
      </dgm:t>
    </dgm:pt>
    <dgm:pt modelId="{80DE13A3-F464-4D95-BA71-5BE5E1E9459B}" type="pres">
      <dgm:prSet presAssocID="{72040E0E-EA30-4B64-8900-9A5489F344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337EED-F64D-4F5E-B435-F9F5FB43B5CF}" type="pres">
      <dgm:prSet presAssocID="{72040E0E-EA30-4B64-8900-9A5489F3447D}" presName="cycle" presStyleCnt="0"/>
      <dgm:spPr/>
    </dgm:pt>
    <dgm:pt modelId="{B1C9A06F-BAC3-4546-A746-7265285DFF2D}" type="pres">
      <dgm:prSet presAssocID="{E855B5DD-6C6B-47A9-8009-FA6EDC20358A}" presName="nodeFirstNode" presStyleLbl="node1" presStyleIdx="0" presStyleCnt="8" custRadScaleRad="101002" custRadScaleInc="-19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2C87C5-FA9C-4BD7-AC95-47E27A23F8B1}" type="pres">
      <dgm:prSet presAssocID="{140F8A0F-65E9-48CF-A172-09DE1B7B889E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BFDF7E55-303E-404A-8AB5-1090C34E4485}" type="pres">
      <dgm:prSet presAssocID="{9CFAC69F-E3AE-46FE-B8A2-43EE5D7302C7}" presName="nodeFollowingNodes" presStyleLbl="node1" presStyleIdx="1" presStyleCnt="8" custRadScaleRad="71355" custRadScaleInc="9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E023A2-A3A6-4F4F-84FF-BA735E67D788}" type="pres">
      <dgm:prSet presAssocID="{42948289-32E8-4E9A-98B3-03AB0DDDE7BB}" presName="nodeFollowingNodes" presStyleLbl="node1" presStyleIdx="2" presStyleCnt="8" custRadScaleRad="64892" custRadScaleInc="20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2EADE-4003-47DA-A3E0-B51B3EF49E3F}" type="pres">
      <dgm:prSet presAssocID="{E822CD76-F93A-4AFF-B331-774D0B8DEFD8}" presName="nodeFollowingNodes" presStyleLbl="node1" presStyleIdx="3" presStyleCnt="8" custRadScaleRad="87051" custRadScaleInc="2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C50F9-7202-4038-AE17-91C13D28499B}" type="pres">
      <dgm:prSet presAssocID="{1C52401D-60F8-4160-8AC7-BAD8F5BAC965}" presName="nodeFollowingNodes" presStyleLbl="node1" presStyleIdx="4" presStyleCnt="8" custRadScaleRad="133343" custRadScaleInc="9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80041-DE30-40D0-B230-8A092CB68BC8}" type="pres">
      <dgm:prSet presAssocID="{FA0DBF67-BE30-4E35-9CD9-9E22425CA4C5}" presName="nodeFollowingNodes" presStyleLbl="node1" presStyleIdx="5" presStyleCnt="8" custRadScaleRad="86207" custRadScaleInc="-3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F7F14-A33B-45FF-91CC-E615688C65D4}" type="pres">
      <dgm:prSet presAssocID="{244D6131-0058-4DD7-B182-19A99FA13C6B}" presName="nodeFollowingNodes" presStyleLbl="node1" presStyleIdx="6" presStyleCnt="8" custRadScaleRad="95665" custRadScaleInc="-19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09A2B-4B2E-4BBC-BFB5-4F2FD15D55B3}" type="pres">
      <dgm:prSet presAssocID="{2E1DF3D6-E3BC-4FF7-AF78-AA032E31A191}" presName="nodeFollowingNodes" presStyleLbl="node1" presStyleIdx="7" presStyleCnt="8" custRadScaleRad="100241" custRadScaleInc="-36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A2387D-6F1C-4F15-B79B-BCAA1270FBE4}" srcId="{72040E0E-EA30-4B64-8900-9A5489F3447D}" destId="{E855B5DD-6C6B-47A9-8009-FA6EDC20358A}" srcOrd="0" destOrd="0" parTransId="{2731A3F6-8D0C-463E-8950-CE76223D1C64}" sibTransId="{140F8A0F-65E9-48CF-A172-09DE1B7B889E}"/>
    <dgm:cxn modelId="{C577865B-4252-4E31-91EA-86DB050489F7}" srcId="{72040E0E-EA30-4B64-8900-9A5489F3447D}" destId="{2E1DF3D6-E3BC-4FF7-AF78-AA032E31A191}" srcOrd="7" destOrd="0" parTransId="{9BC9C739-9033-48CA-8F59-7A197FCC138E}" sibTransId="{702DC2CA-710E-45B0-B5EA-090304253FC2}"/>
    <dgm:cxn modelId="{54DC72C7-8368-415B-84FA-DF1B5303B814}" srcId="{72040E0E-EA30-4B64-8900-9A5489F3447D}" destId="{E822CD76-F93A-4AFF-B331-774D0B8DEFD8}" srcOrd="3" destOrd="0" parTransId="{A76C9A9E-09A2-4E63-93EB-30EEBCB0BEB4}" sibTransId="{BC2C55A2-3DC9-4338-B8D5-FFE11EE3C857}"/>
    <dgm:cxn modelId="{CABB618F-46F3-478E-963A-07B3F987AE88}" type="presOf" srcId="{1C52401D-60F8-4160-8AC7-BAD8F5BAC965}" destId="{C5CC50F9-7202-4038-AE17-91C13D28499B}" srcOrd="0" destOrd="0" presId="urn:microsoft.com/office/officeart/2005/8/layout/cycle3"/>
    <dgm:cxn modelId="{AF03349D-7E2F-4096-A770-7E99163DC596}" type="presOf" srcId="{140F8A0F-65E9-48CF-A172-09DE1B7B889E}" destId="{302C87C5-FA9C-4BD7-AC95-47E27A23F8B1}" srcOrd="0" destOrd="0" presId="urn:microsoft.com/office/officeart/2005/8/layout/cycle3"/>
    <dgm:cxn modelId="{52FA3FA4-C67A-4E83-9E48-B65801431214}" type="presOf" srcId="{9CFAC69F-E3AE-46FE-B8A2-43EE5D7302C7}" destId="{BFDF7E55-303E-404A-8AB5-1090C34E4485}" srcOrd="0" destOrd="0" presId="urn:microsoft.com/office/officeart/2005/8/layout/cycle3"/>
    <dgm:cxn modelId="{5A884498-FBC5-45D3-80B5-C88B78B17E83}" type="presOf" srcId="{2E1DF3D6-E3BC-4FF7-AF78-AA032E31A191}" destId="{80809A2B-4B2E-4BBC-BFB5-4F2FD15D55B3}" srcOrd="0" destOrd="0" presId="urn:microsoft.com/office/officeart/2005/8/layout/cycle3"/>
    <dgm:cxn modelId="{ECA50539-DAC1-4195-9FB6-E9FCFD824FC3}" type="presOf" srcId="{E855B5DD-6C6B-47A9-8009-FA6EDC20358A}" destId="{B1C9A06F-BAC3-4546-A746-7265285DFF2D}" srcOrd="0" destOrd="0" presId="urn:microsoft.com/office/officeart/2005/8/layout/cycle3"/>
    <dgm:cxn modelId="{62892B3A-9957-4273-8376-1FC1647F4EF0}" srcId="{72040E0E-EA30-4B64-8900-9A5489F3447D}" destId="{FA0DBF67-BE30-4E35-9CD9-9E22425CA4C5}" srcOrd="5" destOrd="0" parTransId="{79953E85-7425-4D48-A51A-955661673DA6}" sibTransId="{1B076862-A5D9-4DC0-B1F1-60B1AC698F8C}"/>
    <dgm:cxn modelId="{75FB8812-16E3-486E-B23F-D9814353C19F}" type="presOf" srcId="{E822CD76-F93A-4AFF-B331-774D0B8DEFD8}" destId="{8E92EADE-4003-47DA-A3E0-B51B3EF49E3F}" srcOrd="0" destOrd="0" presId="urn:microsoft.com/office/officeart/2005/8/layout/cycle3"/>
    <dgm:cxn modelId="{F3FF2309-9747-4935-84E3-33BD2EE7E56F}" srcId="{72040E0E-EA30-4B64-8900-9A5489F3447D}" destId="{42948289-32E8-4E9A-98B3-03AB0DDDE7BB}" srcOrd="2" destOrd="0" parTransId="{87DC629B-F00B-4BE8-9695-CFB8CE0C09A9}" sibTransId="{1161319D-4365-4B50-A6C0-CAB41F2E969C}"/>
    <dgm:cxn modelId="{A3E7840F-82FF-4AC8-AFAB-3374C58EC67A}" type="presOf" srcId="{FA0DBF67-BE30-4E35-9CD9-9E22425CA4C5}" destId="{55180041-DE30-40D0-B230-8A092CB68BC8}" srcOrd="0" destOrd="0" presId="urn:microsoft.com/office/officeart/2005/8/layout/cycle3"/>
    <dgm:cxn modelId="{1C617E8C-CC77-4EA7-A6E5-620D67D13C4C}" srcId="{72040E0E-EA30-4B64-8900-9A5489F3447D}" destId="{1C52401D-60F8-4160-8AC7-BAD8F5BAC965}" srcOrd="4" destOrd="0" parTransId="{01E034AB-AEE7-4508-930D-FE3928B2B0A5}" sibTransId="{45B73A70-5E46-424E-A560-6B04BF3EC440}"/>
    <dgm:cxn modelId="{034594D1-952A-4BFB-944C-97A4E28B907B}" type="presOf" srcId="{42948289-32E8-4E9A-98B3-03AB0DDDE7BB}" destId="{DCE023A2-A3A6-4F4F-84FF-BA735E67D788}" srcOrd="0" destOrd="0" presId="urn:microsoft.com/office/officeart/2005/8/layout/cycle3"/>
    <dgm:cxn modelId="{0004CA97-DBEF-45C3-941B-F08E5571B5CF}" srcId="{72040E0E-EA30-4B64-8900-9A5489F3447D}" destId="{244D6131-0058-4DD7-B182-19A99FA13C6B}" srcOrd="6" destOrd="0" parTransId="{02343EF8-45D3-4A96-97F9-63B86B352B0F}" sibTransId="{E8834AC7-CBFD-418B-8BCC-A7E06A80E584}"/>
    <dgm:cxn modelId="{7802217B-DFAD-4320-AB75-08B166833539}" type="presOf" srcId="{72040E0E-EA30-4B64-8900-9A5489F3447D}" destId="{80DE13A3-F464-4D95-BA71-5BE5E1E9459B}" srcOrd="0" destOrd="0" presId="urn:microsoft.com/office/officeart/2005/8/layout/cycle3"/>
    <dgm:cxn modelId="{3F1CF461-9F52-4D9B-8B83-4FD46EF2DA81}" srcId="{72040E0E-EA30-4B64-8900-9A5489F3447D}" destId="{9CFAC69F-E3AE-46FE-B8A2-43EE5D7302C7}" srcOrd="1" destOrd="0" parTransId="{45CAB37B-A5A7-4800-89AC-4DB15986E980}" sibTransId="{D0830412-8DAB-4D3D-A8BD-D2029B775705}"/>
    <dgm:cxn modelId="{1AD76877-DF61-4219-8BFD-8C5B3FEFCC96}" type="presOf" srcId="{244D6131-0058-4DD7-B182-19A99FA13C6B}" destId="{71DF7F14-A33B-45FF-91CC-E615688C65D4}" srcOrd="0" destOrd="0" presId="urn:microsoft.com/office/officeart/2005/8/layout/cycle3"/>
    <dgm:cxn modelId="{73566FE3-D5AA-42D5-BB16-BAD657351C43}" type="presParOf" srcId="{80DE13A3-F464-4D95-BA71-5BE5E1E9459B}" destId="{49337EED-F64D-4F5E-B435-F9F5FB43B5CF}" srcOrd="0" destOrd="0" presId="urn:microsoft.com/office/officeart/2005/8/layout/cycle3"/>
    <dgm:cxn modelId="{4575E04D-B68A-4947-B7DD-9361F7BE604F}" type="presParOf" srcId="{49337EED-F64D-4F5E-B435-F9F5FB43B5CF}" destId="{B1C9A06F-BAC3-4546-A746-7265285DFF2D}" srcOrd="0" destOrd="0" presId="urn:microsoft.com/office/officeart/2005/8/layout/cycle3"/>
    <dgm:cxn modelId="{3096D88A-0517-4311-B406-7DC2CBF02846}" type="presParOf" srcId="{49337EED-F64D-4F5E-B435-F9F5FB43B5CF}" destId="{302C87C5-FA9C-4BD7-AC95-47E27A23F8B1}" srcOrd="1" destOrd="0" presId="urn:microsoft.com/office/officeart/2005/8/layout/cycle3"/>
    <dgm:cxn modelId="{A7FCB0D9-31F4-418B-9994-4117CA2BA17B}" type="presParOf" srcId="{49337EED-F64D-4F5E-B435-F9F5FB43B5CF}" destId="{BFDF7E55-303E-404A-8AB5-1090C34E4485}" srcOrd="2" destOrd="0" presId="urn:microsoft.com/office/officeart/2005/8/layout/cycle3"/>
    <dgm:cxn modelId="{5860A0A0-2945-4966-BA7A-076F88A225AB}" type="presParOf" srcId="{49337EED-F64D-4F5E-B435-F9F5FB43B5CF}" destId="{DCE023A2-A3A6-4F4F-84FF-BA735E67D788}" srcOrd="3" destOrd="0" presId="urn:microsoft.com/office/officeart/2005/8/layout/cycle3"/>
    <dgm:cxn modelId="{0113E39C-0975-4699-9488-20642A553F9A}" type="presParOf" srcId="{49337EED-F64D-4F5E-B435-F9F5FB43B5CF}" destId="{8E92EADE-4003-47DA-A3E0-B51B3EF49E3F}" srcOrd="4" destOrd="0" presId="urn:microsoft.com/office/officeart/2005/8/layout/cycle3"/>
    <dgm:cxn modelId="{7CD1A228-DFCE-4F4D-AC17-6D05894944CB}" type="presParOf" srcId="{49337EED-F64D-4F5E-B435-F9F5FB43B5CF}" destId="{C5CC50F9-7202-4038-AE17-91C13D28499B}" srcOrd="5" destOrd="0" presId="urn:microsoft.com/office/officeart/2005/8/layout/cycle3"/>
    <dgm:cxn modelId="{93E018A2-ABED-426B-B072-481EC5E4FAAC}" type="presParOf" srcId="{49337EED-F64D-4F5E-B435-F9F5FB43B5CF}" destId="{55180041-DE30-40D0-B230-8A092CB68BC8}" srcOrd="6" destOrd="0" presId="urn:microsoft.com/office/officeart/2005/8/layout/cycle3"/>
    <dgm:cxn modelId="{0137BB8C-E456-4715-AFDD-FF91C5ED0D68}" type="presParOf" srcId="{49337EED-F64D-4F5E-B435-F9F5FB43B5CF}" destId="{71DF7F14-A33B-45FF-91CC-E615688C65D4}" srcOrd="7" destOrd="0" presId="urn:microsoft.com/office/officeart/2005/8/layout/cycle3"/>
    <dgm:cxn modelId="{50B70EEC-735D-4F23-A193-C1DD2D0D9689}" type="presParOf" srcId="{49337EED-F64D-4F5E-B435-F9F5FB43B5CF}" destId="{80809A2B-4B2E-4BBC-BFB5-4F2FD15D55B3}" srcOrd="8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FE4080-1043-4FF4-9DB7-CFB112BFD5CE}" type="doc">
      <dgm:prSet loTypeId="urn:microsoft.com/office/officeart/2005/8/layout/vList6" loCatId="list" qsTypeId="urn:microsoft.com/office/officeart/2005/8/quickstyle/simple1#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D9465F9-938C-4F5A-B132-5520B0CF4D9A}">
      <dgm:prSet phldrT="[Текст]" custT="1"/>
      <dgm:spPr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uk-UA" sz="2400" b="1" dirty="0" smtClean="0"/>
            <a:t>СОЦІАЛЬНО-ПСИХОЛОГІЧНА СЛУЖБА</a:t>
          </a:r>
          <a:endParaRPr lang="ru-RU" sz="2400" b="1" dirty="0"/>
        </a:p>
      </dgm:t>
    </dgm:pt>
    <dgm:pt modelId="{272C1E50-2E60-4F35-9BF2-F2A8A586D785}" type="parTrans" cxnId="{004484A0-CD62-4B6B-A247-7C87D41B2B88}">
      <dgm:prSet/>
      <dgm:spPr/>
      <dgm:t>
        <a:bodyPr/>
        <a:lstStyle/>
        <a:p>
          <a:endParaRPr lang="ru-RU"/>
        </a:p>
      </dgm:t>
    </dgm:pt>
    <dgm:pt modelId="{654BADED-BC5F-4FB7-864B-B6C10A4E76AC}" type="sibTrans" cxnId="{004484A0-CD62-4B6B-A247-7C87D41B2B88}">
      <dgm:prSet/>
      <dgm:spPr/>
      <dgm:t>
        <a:bodyPr/>
        <a:lstStyle/>
        <a:p>
          <a:endParaRPr lang="ru-RU"/>
        </a:p>
      </dgm:t>
    </dgm:pt>
    <dgm:pt modelId="{03DF3F67-96DD-40BA-BDE7-80EC141787FA}">
      <dgm:prSet phldrT="[Текст]" custT="1"/>
      <dgm:spPr/>
      <dgm:t>
        <a:bodyPr/>
        <a:lstStyle/>
        <a:p>
          <a:r>
            <a:rPr lang="uk-UA" sz="1500" baseline="0" dirty="0" smtClean="0"/>
            <a:t>Постійно-діючий психолого-педагогічний семінар</a:t>
          </a:r>
          <a:endParaRPr lang="ru-RU" sz="1500" baseline="0" dirty="0"/>
        </a:p>
      </dgm:t>
    </dgm:pt>
    <dgm:pt modelId="{1212C57B-9A83-408F-8FEC-CF7E380029DD}" type="parTrans" cxnId="{8F1CE2C8-2851-48CB-9E49-C0634D7BDB73}">
      <dgm:prSet/>
      <dgm:spPr/>
      <dgm:t>
        <a:bodyPr/>
        <a:lstStyle/>
        <a:p>
          <a:endParaRPr lang="ru-RU"/>
        </a:p>
      </dgm:t>
    </dgm:pt>
    <dgm:pt modelId="{F912FE36-C4C3-4102-97A3-738C4A4F1F44}" type="sibTrans" cxnId="{8F1CE2C8-2851-48CB-9E49-C0634D7BDB73}">
      <dgm:prSet/>
      <dgm:spPr/>
      <dgm:t>
        <a:bodyPr/>
        <a:lstStyle/>
        <a:p>
          <a:endParaRPr lang="ru-RU"/>
        </a:p>
      </dgm:t>
    </dgm:pt>
    <dgm:pt modelId="{5BA343ED-E32A-435C-80B3-CAD98B451B02}">
      <dgm:prSet phldrT="[Текст]" custT="1"/>
      <dgm:spPr/>
      <dgm:t>
        <a:bodyPr/>
        <a:lstStyle/>
        <a:p>
          <a:r>
            <a:rPr lang="uk-UA" sz="1500" dirty="0" smtClean="0"/>
            <a:t>Рада з профілактики правопорушень</a:t>
          </a:r>
          <a:endParaRPr lang="ru-RU" sz="1500" dirty="0"/>
        </a:p>
      </dgm:t>
    </dgm:pt>
    <dgm:pt modelId="{D32C3CBE-E977-4896-B7F2-3BF8F9C84FA1}" type="parTrans" cxnId="{9A15F5C8-8C6D-4787-B4A4-979916DF03CE}">
      <dgm:prSet/>
      <dgm:spPr/>
      <dgm:t>
        <a:bodyPr/>
        <a:lstStyle/>
        <a:p>
          <a:endParaRPr lang="ru-RU"/>
        </a:p>
      </dgm:t>
    </dgm:pt>
    <dgm:pt modelId="{4DE706E2-0AEC-4573-90C6-21B7B6FD8C92}" type="sibTrans" cxnId="{9A15F5C8-8C6D-4787-B4A4-979916DF03CE}">
      <dgm:prSet/>
      <dgm:spPr/>
      <dgm:t>
        <a:bodyPr/>
        <a:lstStyle/>
        <a:p>
          <a:endParaRPr lang="ru-RU"/>
        </a:p>
      </dgm:t>
    </dgm:pt>
    <dgm:pt modelId="{3A5A8F1E-C5F5-4BB9-89F5-C11059E2B7D3}">
      <dgm:prSet phldrT="[Текст]" custT="1"/>
      <dgm:spPr/>
      <dgm:t>
        <a:bodyPr/>
        <a:lstStyle/>
        <a:p>
          <a:r>
            <a:rPr lang="uk-UA" sz="1500" dirty="0" smtClean="0"/>
            <a:t>Соціально-педагогічний паспорт класу, школи</a:t>
          </a:r>
          <a:endParaRPr lang="ru-RU" sz="1500" dirty="0"/>
        </a:p>
      </dgm:t>
    </dgm:pt>
    <dgm:pt modelId="{2BF32281-234D-4A4A-A168-1ED80583F6D4}" type="parTrans" cxnId="{595C6A18-9E17-46D2-8646-9BD5DD1CAE93}">
      <dgm:prSet/>
      <dgm:spPr/>
      <dgm:t>
        <a:bodyPr/>
        <a:lstStyle/>
        <a:p>
          <a:endParaRPr lang="ru-RU"/>
        </a:p>
      </dgm:t>
    </dgm:pt>
    <dgm:pt modelId="{AE8B939C-A727-4B1D-AA87-774444B1A52B}" type="sibTrans" cxnId="{595C6A18-9E17-46D2-8646-9BD5DD1CAE93}">
      <dgm:prSet/>
      <dgm:spPr/>
      <dgm:t>
        <a:bodyPr/>
        <a:lstStyle/>
        <a:p>
          <a:endParaRPr lang="ru-RU"/>
        </a:p>
      </dgm:t>
    </dgm:pt>
    <dgm:pt modelId="{94443808-4E01-406A-B5FE-7372FC2FDC67}">
      <dgm:prSet phldrT="[Текст]" custT="1"/>
      <dgm:spPr/>
      <dgm:t>
        <a:bodyPr/>
        <a:lstStyle/>
        <a:p>
          <a:r>
            <a:rPr lang="uk-UA" sz="1500" dirty="0" smtClean="0"/>
            <a:t>Психолого-педагогічні консультації</a:t>
          </a:r>
          <a:endParaRPr lang="ru-RU" sz="1500" dirty="0"/>
        </a:p>
      </dgm:t>
    </dgm:pt>
    <dgm:pt modelId="{23947939-BCB6-44D6-A148-CE191B0EDDA2}" type="parTrans" cxnId="{7DFD029D-339C-4F66-AFCA-58552C33712E}">
      <dgm:prSet/>
      <dgm:spPr/>
      <dgm:t>
        <a:bodyPr/>
        <a:lstStyle/>
        <a:p>
          <a:endParaRPr lang="ru-RU"/>
        </a:p>
      </dgm:t>
    </dgm:pt>
    <dgm:pt modelId="{D8EB09AD-9A82-4F29-AE63-F3606E166014}" type="sibTrans" cxnId="{7DFD029D-339C-4F66-AFCA-58552C33712E}">
      <dgm:prSet/>
      <dgm:spPr/>
      <dgm:t>
        <a:bodyPr/>
        <a:lstStyle/>
        <a:p>
          <a:endParaRPr lang="ru-RU"/>
        </a:p>
      </dgm:t>
    </dgm:pt>
    <dgm:pt modelId="{DA39D279-10C2-4D45-A0AE-95A6A43638CE}">
      <dgm:prSet phldrT="[Текст]" custT="1"/>
      <dgm:spPr/>
      <dgm:t>
        <a:bodyPr/>
        <a:lstStyle/>
        <a:p>
          <a:r>
            <a:rPr lang="uk-UA" sz="1500" dirty="0" smtClean="0"/>
            <a:t>Батьківський всеобуч</a:t>
          </a:r>
          <a:endParaRPr lang="ru-RU" sz="1500" dirty="0"/>
        </a:p>
      </dgm:t>
    </dgm:pt>
    <dgm:pt modelId="{32C17422-1EA6-45CA-9A6A-D352395B332E}" type="parTrans" cxnId="{53025ACD-4272-45C3-8D8F-D16CE7D6C876}">
      <dgm:prSet/>
      <dgm:spPr/>
      <dgm:t>
        <a:bodyPr/>
        <a:lstStyle/>
        <a:p>
          <a:endParaRPr lang="ru-RU"/>
        </a:p>
      </dgm:t>
    </dgm:pt>
    <dgm:pt modelId="{10F1A4D1-CD30-4B41-BC85-01170888510E}" type="sibTrans" cxnId="{53025ACD-4272-45C3-8D8F-D16CE7D6C876}">
      <dgm:prSet/>
      <dgm:spPr/>
      <dgm:t>
        <a:bodyPr/>
        <a:lstStyle/>
        <a:p>
          <a:endParaRPr lang="ru-RU"/>
        </a:p>
      </dgm:t>
    </dgm:pt>
    <dgm:pt modelId="{25EB0A94-7891-4D76-9992-BC51C8D4D00E}">
      <dgm:prSet phldrT="[Текст]" custT="1"/>
      <dgm:spPr/>
      <dgm:t>
        <a:bodyPr/>
        <a:lstStyle/>
        <a:p>
          <a:r>
            <a:rPr lang="uk-UA" sz="1500" dirty="0" smtClean="0"/>
            <a:t>Тренінги та інші інтерактивні технології</a:t>
          </a:r>
          <a:endParaRPr lang="ru-RU" sz="1500" dirty="0"/>
        </a:p>
      </dgm:t>
    </dgm:pt>
    <dgm:pt modelId="{88390EBC-9A70-4538-B6BD-ACD0F80EDB6F}" type="parTrans" cxnId="{43E8B582-F480-4B7D-8D17-8F36F7A7E0C5}">
      <dgm:prSet/>
      <dgm:spPr/>
      <dgm:t>
        <a:bodyPr/>
        <a:lstStyle/>
        <a:p>
          <a:endParaRPr lang="ru-RU"/>
        </a:p>
      </dgm:t>
    </dgm:pt>
    <dgm:pt modelId="{608665C6-A3BD-4790-935D-3B982DB6F7D9}" type="sibTrans" cxnId="{43E8B582-F480-4B7D-8D17-8F36F7A7E0C5}">
      <dgm:prSet/>
      <dgm:spPr/>
      <dgm:t>
        <a:bodyPr/>
        <a:lstStyle/>
        <a:p>
          <a:endParaRPr lang="ru-RU"/>
        </a:p>
      </dgm:t>
    </dgm:pt>
    <dgm:pt modelId="{5853F02E-0553-48B8-A50A-702BF503DEFF}">
      <dgm:prSet phldrT="[Текст]" custT="1"/>
      <dgm:spPr/>
      <dgm:t>
        <a:bodyPr/>
        <a:lstStyle/>
        <a:p>
          <a:r>
            <a:rPr lang="uk-UA" sz="1500" dirty="0" smtClean="0"/>
            <a:t>Вивчення психофізіологічних особливостей учнів</a:t>
          </a:r>
          <a:endParaRPr lang="ru-RU" sz="1500" dirty="0"/>
        </a:p>
      </dgm:t>
    </dgm:pt>
    <dgm:pt modelId="{118EFABE-3038-4335-B45F-272755EB5221}" type="parTrans" cxnId="{F085ADB1-7208-4544-8579-C3A69C056827}">
      <dgm:prSet/>
      <dgm:spPr/>
      <dgm:t>
        <a:bodyPr/>
        <a:lstStyle/>
        <a:p>
          <a:endParaRPr lang="ru-RU"/>
        </a:p>
      </dgm:t>
    </dgm:pt>
    <dgm:pt modelId="{94F992F1-4579-4C6A-8007-7F558309C6AA}" type="sibTrans" cxnId="{F085ADB1-7208-4544-8579-C3A69C056827}">
      <dgm:prSet/>
      <dgm:spPr/>
      <dgm:t>
        <a:bodyPr/>
        <a:lstStyle/>
        <a:p>
          <a:endParaRPr lang="ru-RU"/>
        </a:p>
      </dgm:t>
    </dgm:pt>
    <dgm:pt modelId="{62B21468-FB74-4C5A-B237-E9B3FD492F3E}">
      <dgm:prSet phldrT="[Текст]" custT="1"/>
      <dgm:spPr/>
      <dgm:t>
        <a:bodyPr/>
        <a:lstStyle/>
        <a:p>
          <a:r>
            <a:rPr lang="uk-UA" sz="1500" dirty="0" smtClean="0"/>
            <a:t>Вивчення нахилів і здібностей учнів</a:t>
          </a:r>
          <a:endParaRPr lang="ru-RU" sz="1500" dirty="0"/>
        </a:p>
      </dgm:t>
    </dgm:pt>
    <dgm:pt modelId="{4F88C0E6-DA04-459B-843A-2FE28FEFBA01}" type="parTrans" cxnId="{51B663AA-2BCB-4C80-BD16-0C6AB942C864}">
      <dgm:prSet/>
      <dgm:spPr/>
      <dgm:t>
        <a:bodyPr/>
        <a:lstStyle/>
        <a:p>
          <a:endParaRPr lang="ru-RU"/>
        </a:p>
      </dgm:t>
    </dgm:pt>
    <dgm:pt modelId="{EAF6AA84-0C90-4EE3-ABCB-795695D7D838}" type="sibTrans" cxnId="{51B663AA-2BCB-4C80-BD16-0C6AB942C864}">
      <dgm:prSet/>
      <dgm:spPr/>
      <dgm:t>
        <a:bodyPr/>
        <a:lstStyle/>
        <a:p>
          <a:endParaRPr lang="ru-RU"/>
        </a:p>
      </dgm:t>
    </dgm:pt>
    <dgm:pt modelId="{58D934B9-6457-4455-B8B3-7E51A30238CB}">
      <dgm:prSet phldrT="[Текст]" custT="1"/>
      <dgm:spPr/>
      <dgm:t>
        <a:bodyPr/>
        <a:lstStyle/>
        <a:p>
          <a:r>
            <a:rPr lang="uk-UA" sz="1500" dirty="0" smtClean="0"/>
            <a:t>Робота з важковиховуваними та соціально незахищеними дітьми</a:t>
          </a:r>
          <a:endParaRPr lang="ru-RU" sz="1500" dirty="0"/>
        </a:p>
      </dgm:t>
    </dgm:pt>
    <dgm:pt modelId="{EF800D96-0BF2-4DDE-9E02-6951C63BCBCF}" type="parTrans" cxnId="{5BBDBAF8-A515-4372-A119-F2638B102A57}">
      <dgm:prSet/>
      <dgm:spPr/>
      <dgm:t>
        <a:bodyPr/>
        <a:lstStyle/>
        <a:p>
          <a:endParaRPr lang="ru-RU"/>
        </a:p>
      </dgm:t>
    </dgm:pt>
    <dgm:pt modelId="{27007D2D-C86B-4634-94EC-F1A9B9E34A86}" type="sibTrans" cxnId="{5BBDBAF8-A515-4372-A119-F2638B102A57}">
      <dgm:prSet/>
      <dgm:spPr/>
      <dgm:t>
        <a:bodyPr/>
        <a:lstStyle/>
        <a:p>
          <a:endParaRPr lang="ru-RU"/>
        </a:p>
      </dgm:t>
    </dgm:pt>
    <dgm:pt modelId="{26C01154-F952-4EE9-A709-55BB6453E6E9}">
      <dgm:prSet phldrT="[Текст]" custT="1"/>
      <dgm:spPr/>
      <dgm:t>
        <a:bodyPr/>
        <a:lstStyle/>
        <a:p>
          <a:r>
            <a:rPr lang="uk-UA" sz="1500" dirty="0" smtClean="0"/>
            <a:t>Допомога учням, які перебувають у стані шкільної </a:t>
          </a:r>
          <a:r>
            <a:rPr lang="uk-UA" sz="1500" dirty="0" err="1" smtClean="0"/>
            <a:t>дезадаптації</a:t>
          </a:r>
          <a:endParaRPr lang="ru-RU" sz="1500" dirty="0"/>
        </a:p>
      </dgm:t>
    </dgm:pt>
    <dgm:pt modelId="{07486CC8-EB38-4092-8695-8A9D7026F72B}" type="parTrans" cxnId="{BCCD31FC-D203-4CA7-9840-B1F587CF2D75}">
      <dgm:prSet/>
      <dgm:spPr/>
      <dgm:t>
        <a:bodyPr/>
        <a:lstStyle/>
        <a:p>
          <a:endParaRPr lang="ru-RU"/>
        </a:p>
      </dgm:t>
    </dgm:pt>
    <dgm:pt modelId="{8F1B72A1-3DB8-4931-9F64-1016B089C1FD}" type="sibTrans" cxnId="{BCCD31FC-D203-4CA7-9840-B1F587CF2D75}">
      <dgm:prSet/>
      <dgm:spPr/>
      <dgm:t>
        <a:bodyPr/>
        <a:lstStyle/>
        <a:p>
          <a:endParaRPr lang="ru-RU"/>
        </a:p>
      </dgm:t>
    </dgm:pt>
    <dgm:pt modelId="{7A33741E-F047-4A3F-8026-04A95D912E91}" type="pres">
      <dgm:prSet presAssocID="{85FE4080-1043-4FF4-9DB7-CFB112BFD5C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5E1BF2-C3A3-4D33-9614-4034A09638E4}" type="pres">
      <dgm:prSet presAssocID="{ED9465F9-938C-4F5A-B132-5520B0CF4D9A}" presName="linNode" presStyleCnt="0"/>
      <dgm:spPr/>
    </dgm:pt>
    <dgm:pt modelId="{DA3C5545-74DC-443F-A2AD-A3EBF707C18D}" type="pres">
      <dgm:prSet presAssocID="{ED9465F9-938C-4F5A-B132-5520B0CF4D9A}" presName="parentShp" presStyleLbl="node1" presStyleIdx="0" presStyleCnt="1" custScaleX="69424" custLinFactNeighborX="-10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2AFCE-FB7F-4AA6-8C7E-2EE8BB20885B}" type="pres">
      <dgm:prSet presAssocID="{ED9465F9-938C-4F5A-B132-5520B0CF4D9A}" presName="childShp" presStyleLbl="bgAccFollowNode1" presStyleIdx="0" presStyleCnt="1" custLinFactNeighborX="-16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1CE2C8-2851-48CB-9E49-C0634D7BDB73}" srcId="{ED9465F9-938C-4F5A-B132-5520B0CF4D9A}" destId="{03DF3F67-96DD-40BA-BDE7-80EC141787FA}" srcOrd="0" destOrd="0" parTransId="{1212C57B-9A83-408F-8FEC-CF7E380029DD}" sibTransId="{F912FE36-C4C3-4102-97A3-738C4A4F1F44}"/>
    <dgm:cxn modelId="{A6080731-4D79-49C2-99D0-DAFF479F99B8}" type="presOf" srcId="{5853F02E-0553-48B8-A50A-702BF503DEFF}" destId="{B912AFCE-FB7F-4AA6-8C7E-2EE8BB20885B}" srcOrd="0" destOrd="6" presId="urn:microsoft.com/office/officeart/2005/8/layout/vList6"/>
    <dgm:cxn modelId="{F085ADB1-7208-4544-8579-C3A69C056827}" srcId="{ED9465F9-938C-4F5A-B132-5520B0CF4D9A}" destId="{5853F02E-0553-48B8-A50A-702BF503DEFF}" srcOrd="6" destOrd="0" parTransId="{118EFABE-3038-4335-B45F-272755EB5221}" sibTransId="{94F992F1-4579-4C6A-8007-7F558309C6AA}"/>
    <dgm:cxn modelId="{2CD359A8-E97E-413D-8127-E12ED0601CE4}" type="presOf" srcId="{85FE4080-1043-4FF4-9DB7-CFB112BFD5CE}" destId="{7A33741E-F047-4A3F-8026-04A95D912E91}" srcOrd="0" destOrd="0" presId="urn:microsoft.com/office/officeart/2005/8/layout/vList6"/>
    <dgm:cxn modelId="{EED35788-A169-4271-A46F-88095E412DCF}" type="presOf" srcId="{25EB0A94-7891-4D76-9992-BC51C8D4D00E}" destId="{B912AFCE-FB7F-4AA6-8C7E-2EE8BB20885B}" srcOrd="0" destOrd="5" presId="urn:microsoft.com/office/officeart/2005/8/layout/vList6"/>
    <dgm:cxn modelId="{BCCD31FC-D203-4CA7-9840-B1F587CF2D75}" srcId="{ED9465F9-938C-4F5A-B132-5520B0CF4D9A}" destId="{26C01154-F952-4EE9-A709-55BB6453E6E9}" srcOrd="9" destOrd="0" parTransId="{07486CC8-EB38-4092-8695-8A9D7026F72B}" sibTransId="{8F1B72A1-3DB8-4931-9F64-1016B089C1FD}"/>
    <dgm:cxn modelId="{A060922A-C7AF-4D3C-8AE5-DDE13B8E877F}" type="presOf" srcId="{DA39D279-10C2-4D45-A0AE-95A6A43638CE}" destId="{B912AFCE-FB7F-4AA6-8C7E-2EE8BB20885B}" srcOrd="0" destOrd="4" presId="urn:microsoft.com/office/officeart/2005/8/layout/vList6"/>
    <dgm:cxn modelId="{7B091A2E-E9A8-4365-8AB4-9F2661DD3064}" type="presOf" srcId="{5BA343ED-E32A-435C-80B3-CAD98B451B02}" destId="{B912AFCE-FB7F-4AA6-8C7E-2EE8BB20885B}" srcOrd="0" destOrd="1" presId="urn:microsoft.com/office/officeart/2005/8/layout/vList6"/>
    <dgm:cxn modelId="{C6E8E6BA-EE65-4316-A3F8-92EFC04F5648}" type="presOf" srcId="{3A5A8F1E-C5F5-4BB9-89F5-C11059E2B7D3}" destId="{B912AFCE-FB7F-4AA6-8C7E-2EE8BB20885B}" srcOrd="0" destOrd="2" presId="urn:microsoft.com/office/officeart/2005/8/layout/vList6"/>
    <dgm:cxn modelId="{595C6A18-9E17-46D2-8646-9BD5DD1CAE93}" srcId="{ED9465F9-938C-4F5A-B132-5520B0CF4D9A}" destId="{3A5A8F1E-C5F5-4BB9-89F5-C11059E2B7D3}" srcOrd="2" destOrd="0" parTransId="{2BF32281-234D-4A4A-A168-1ED80583F6D4}" sibTransId="{AE8B939C-A727-4B1D-AA87-774444B1A52B}"/>
    <dgm:cxn modelId="{68CAFA3D-74BF-4A31-9712-6FFD78C1DAC3}" type="presOf" srcId="{62B21468-FB74-4C5A-B237-E9B3FD492F3E}" destId="{B912AFCE-FB7F-4AA6-8C7E-2EE8BB20885B}" srcOrd="0" destOrd="7" presId="urn:microsoft.com/office/officeart/2005/8/layout/vList6"/>
    <dgm:cxn modelId="{2E12DD83-93E7-4F20-BE8C-AA9A3F1342E3}" type="presOf" srcId="{94443808-4E01-406A-B5FE-7372FC2FDC67}" destId="{B912AFCE-FB7F-4AA6-8C7E-2EE8BB20885B}" srcOrd="0" destOrd="3" presId="urn:microsoft.com/office/officeart/2005/8/layout/vList6"/>
    <dgm:cxn modelId="{51B663AA-2BCB-4C80-BD16-0C6AB942C864}" srcId="{ED9465F9-938C-4F5A-B132-5520B0CF4D9A}" destId="{62B21468-FB74-4C5A-B237-E9B3FD492F3E}" srcOrd="7" destOrd="0" parTransId="{4F88C0E6-DA04-459B-843A-2FE28FEFBA01}" sibTransId="{EAF6AA84-0C90-4EE3-ABCB-795695D7D838}"/>
    <dgm:cxn modelId="{AC43BCB8-7E2A-47AA-A0C3-944985E2D893}" type="presOf" srcId="{58D934B9-6457-4455-B8B3-7E51A30238CB}" destId="{B912AFCE-FB7F-4AA6-8C7E-2EE8BB20885B}" srcOrd="0" destOrd="8" presId="urn:microsoft.com/office/officeart/2005/8/layout/vList6"/>
    <dgm:cxn modelId="{9A15F5C8-8C6D-4787-B4A4-979916DF03CE}" srcId="{ED9465F9-938C-4F5A-B132-5520B0CF4D9A}" destId="{5BA343ED-E32A-435C-80B3-CAD98B451B02}" srcOrd="1" destOrd="0" parTransId="{D32C3CBE-E977-4896-B7F2-3BF8F9C84FA1}" sibTransId="{4DE706E2-0AEC-4573-90C6-21B7B6FD8C92}"/>
    <dgm:cxn modelId="{43E8B582-F480-4B7D-8D17-8F36F7A7E0C5}" srcId="{ED9465F9-938C-4F5A-B132-5520B0CF4D9A}" destId="{25EB0A94-7891-4D76-9992-BC51C8D4D00E}" srcOrd="5" destOrd="0" parTransId="{88390EBC-9A70-4538-B6BD-ACD0F80EDB6F}" sibTransId="{608665C6-A3BD-4790-935D-3B982DB6F7D9}"/>
    <dgm:cxn modelId="{004484A0-CD62-4B6B-A247-7C87D41B2B88}" srcId="{85FE4080-1043-4FF4-9DB7-CFB112BFD5CE}" destId="{ED9465F9-938C-4F5A-B132-5520B0CF4D9A}" srcOrd="0" destOrd="0" parTransId="{272C1E50-2E60-4F35-9BF2-F2A8A586D785}" sibTransId="{654BADED-BC5F-4FB7-864B-B6C10A4E76AC}"/>
    <dgm:cxn modelId="{7DFD029D-339C-4F66-AFCA-58552C33712E}" srcId="{ED9465F9-938C-4F5A-B132-5520B0CF4D9A}" destId="{94443808-4E01-406A-B5FE-7372FC2FDC67}" srcOrd="3" destOrd="0" parTransId="{23947939-BCB6-44D6-A148-CE191B0EDDA2}" sibTransId="{D8EB09AD-9A82-4F29-AE63-F3606E166014}"/>
    <dgm:cxn modelId="{5BBDBAF8-A515-4372-A119-F2638B102A57}" srcId="{ED9465F9-938C-4F5A-B132-5520B0CF4D9A}" destId="{58D934B9-6457-4455-B8B3-7E51A30238CB}" srcOrd="8" destOrd="0" parTransId="{EF800D96-0BF2-4DDE-9E02-6951C63BCBCF}" sibTransId="{27007D2D-C86B-4634-94EC-F1A9B9E34A86}"/>
    <dgm:cxn modelId="{53025ACD-4272-45C3-8D8F-D16CE7D6C876}" srcId="{ED9465F9-938C-4F5A-B132-5520B0CF4D9A}" destId="{DA39D279-10C2-4D45-A0AE-95A6A43638CE}" srcOrd="4" destOrd="0" parTransId="{32C17422-1EA6-45CA-9A6A-D352395B332E}" sibTransId="{10F1A4D1-CD30-4B41-BC85-01170888510E}"/>
    <dgm:cxn modelId="{DFF239FC-72B7-4182-BF66-5532B38976EE}" type="presOf" srcId="{ED9465F9-938C-4F5A-B132-5520B0CF4D9A}" destId="{DA3C5545-74DC-443F-A2AD-A3EBF707C18D}" srcOrd="0" destOrd="0" presId="urn:microsoft.com/office/officeart/2005/8/layout/vList6"/>
    <dgm:cxn modelId="{FE3176BC-5680-4407-852D-E8F2145C4EE4}" type="presOf" srcId="{03DF3F67-96DD-40BA-BDE7-80EC141787FA}" destId="{B912AFCE-FB7F-4AA6-8C7E-2EE8BB20885B}" srcOrd="0" destOrd="0" presId="urn:microsoft.com/office/officeart/2005/8/layout/vList6"/>
    <dgm:cxn modelId="{7C2129A3-D8B1-4044-BE21-5B180AEBEECA}" type="presOf" srcId="{26C01154-F952-4EE9-A709-55BB6453E6E9}" destId="{B912AFCE-FB7F-4AA6-8C7E-2EE8BB20885B}" srcOrd="0" destOrd="9" presId="urn:microsoft.com/office/officeart/2005/8/layout/vList6"/>
    <dgm:cxn modelId="{4587B217-80AF-49E5-8214-DE9FE33AD014}" type="presParOf" srcId="{7A33741E-F047-4A3F-8026-04A95D912E91}" destId="{615E1BF2-C3A3-4D33-9614-4034A09638E4}" srcOrd="0" destOrd="0" presId="urn:microsoft.com/office/officeart/2005/8/layout/vList6"/>
    <dgm:cxn modelId="{E5BB49D5-7BE3-4173-AB47-1C3BE0DC570C}" type="presParOf" srcId="{615E1BF2-C3A3-4D33-9614-4034A09638E4}" destId="{DA3C5545-74DC-443F-A2AD-A3EBF707C18D}" srcOrd="0" destOrd="0" presId="urn:microsoft.com/office/officeart/2005/8/layout/vList6"/>
    <dgm:cxn modelId="{45CF4131-BE12-4727-9677-BAD490B41A9F}" type="presParOf" srcId="{615E1BF2-C3A3-4D33-9614-4034A09638E4}" destId="{B912AFCE-FB7F-4AA6-8C7E-2EE8BB20885B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59B100-528F-492D-8C78-EB37DF03A5A2}" type="doc">
      <dgm:prSet loTypeId="urn:microsoft.com/office/officeart/2005/8/layout/orgChart1" loCatId="hierarchy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uk-UA"/>
        </a:p>
      </dgm:t>
    </dgm:pt>
    <dgm:pt modelId="{D84EE909-BC42-42D0-9498-43672310876E}">
      <dgm:prSet phldrT="[Текст]" custT="1"/>
      <dgm:spPr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uk-U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ОСНОВНІ НАПРЯМКИ ВИХОВНОЇ РОБОТИ У ШКОЛІ </a:t>
          </a:r>
        </a:p>
        <a:p>
          <a:r>
            <a:rPr lang="uk-U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uk-UA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програмою Основні орієнтири виховання учнів </a:t>
          </a:r>
        </a:p>
        <a:p>
          <a:r>
            <a:rPr lang="uk-UA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1-11 кл. загальноосвітніх навчальних закладів)</a:t>
          </a:r>
          <a:endParaRPr lang="uk-UA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4A1D3B-1808-4F5B-824C-07F229D258BE}" type="parTrans" cxnId="{C1690C53-BBF5-46DF-A6FE-4D146141BC46}">
      <dgm:prSet/>
      <dgm:spPr/>
      <dgm:t>
        <a:bodyPr/>
        <a:lstStyle/>
        <a:p>
          <a:endParaRPr lang="uk-UA"/>
        </a:p>
      </dgm:t>
    </dgm:pt>
    <dgm:pt modelId="{862B50CA-9A89-4678-BAA5-02F23DD80F09}" type="sibTrans" cxnId="{C1690C53-BBF5-46DF-A6FE-4D146141BC46}">
      <dgm:prSet/>
      <dgm:spPr/>
      <dgm:t>
        <a:bodyPr/>
        <a:lstStyle/>
        <a:p>
          <a:endParaRPr lang="uk-UA"/>
        </a:p>
      </dgm:t>
    </dgm:pt>
    <dgm:pt modelId="{4B89E3DD-7D75-4726-BC57-511271A0815B}">
      <dgm:prSet phldrT="[Текст]"/>
      <dgm:spPr>
        <a:gradFill rotWithShape="0">
          <a:gsLst>
            <a:gs pos="0">
              <a:srgbClr val="FFC000"/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uk-UA" dirty="0"/>
            <a:t>Ціннісне ставлення особистості до суспільства і держави</a:t>
          </a:r>
        </a:p>
      </dgm:t>
    </dgm:pt>
    <dgm:pt modelId="{A6A11B29-3F02-4D2F-824B-8CEB85E96769}" type="parTrans" cxnId="{F3AF588F-7B9E-4B5A-8B3D-A8BCCAB7F06D}">
      <dgm:prSet/>
      <dgm:spPr/>
      <dgm:t>
        <a:bodyPr/>
        <a:lstStyle/>
        <a:p>
          <a:endParaRPr lang="uk-UA"/>
        </a:p>
      </dgm:t>
    </dgm:pt>
    <dgm:pt modelId="{A9E577D9-C64A-4F00-885B-B6A93F1046E7}" type="sibTrans" cxnId="{F3AF588F-7B9E-4B5A-8B3D-A8BCCAB7F06D}">
      <dgm:prSet/>
      <dgm:spPr/>
      <dgm:t>
        <a:bodyPr/>
        <a:lstStyle/>
        <a:p>
          <a:endParaRPr lang="uk-UA"/>
        </a:p>
      </dgm:t>
    </dgm:pt>
    <dgm:pt modelId="{62FB8F18-2EEA-482A-AD30-CA520673FB77}">
      <dgm:prSet phldrT="[Текст]"/>
      <dgm:spPr/>
      <dgm:t>
        <a:bodyPr/>
        <a:lstStyle/>
        <a:p>
          <a:r>
            <a:rPr lang="uk-UA" dirty="0"/>
            <a:t>Ціннісне ставлення особистості до людей</a:t>
          </a:r>
        </a:p>
      </dgm:t>
    </dgm:pt>
    <dgm:pt modelId="{0B35E70A-3FBF-46CB-AF5F-727B8D193790}" type="parTrans" cxnId="{4A801256-B430-4526-ABBD-A24032E69086}">
      <dgm:prSet/>
      <dgm:spPr/>
      <dgm:t>
        <a:bodyPr/>
        <a:lstStyle/>
        <a:p>
          <a:endParaRPr lang="uk-UA"/>
        </a:p>
      </dgm:t>
    </dgm:pt>
    <dgm:pt modelId="{E1B9C299-6997-4D27-BC4F-90A5E27BBED5}" type="sibTrans" cxnId="{4A801256-B430-4526-ABBD-A24032E69086}">
      <dgm:prSet/>
      <dgm:spPr/>
      <dgm:t>
        <a:bodyPr/>
        <a:lstStyle/>
        <a:p>
          <a:endParaRPr lang="uk-UA"/>
        </a:p>
      </dgm:t>
    </dgm:pt>
    <dgm:pt modelId="{93A93221-C76C-44A9-B351-13838A6C9F3B}">
      <dgm:prSet phldrT="[Текст]"/>
      <dgm:spPr>
        <a:gradFill rotWithShape="0">
          <a:gsLst>
            <a:gs pos="0">
              <a:schemeClr val="accent1"/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uk-UA" dirty="0"/>
            <a:t>Ціннісне ставлення особистості до природи</a:t>
          </a:r>
        </a:p>
      </dgm:t>
    </dgm:pt>
    <dgm:pt modelId="{8608907B-BF6F-4D91-BE15-E7083B462F26}" type="parTrans" cxnId="{91A39848-5A62-46B4-B704-88FB62D3D5F1}">
      <dgm:prSet/>
      <dgm:spPr/>
      <dgm:t>
        <a:bodyPr/>
        <a:lstStyle/>
        <a:p>
          <a:endParaRPr lang="uk-UA"/>
        </a:p>
      </dgm:t>
    </dgm:pt>
    <dgm:pt modelId="{072421FB-BAC7-4677-9A60-5297E696BC01}" type="sibTrans" cxnId="{91A39848-5A62-46B4-B704-88FB62D3D5F1}">
      <dgm:prSet/>
      <dgm:spPr/>
      <dgm:t>
        <a:bodyPr/>
        <a:lstStyle/>
        <a:p>
          <a:endParaRPr lang="uk-UA"/>
        </a:p>
      </dgm:t>
    </dgm:pt>
    <dgm:pt modelId="{7AB4A5DD-2A4B-4B5D-8D05-5B1A5CA13526}">
      <dgm:prSet phldrT="[Текст]"/>
      <dgm:spPr/>
      <dgm:t>
        <a:bodyPr/>
        <a:lstStyle/>
        <a:p>
          <a:r>
            <a:rPr lang="uk-UA" dirty="0"/>
            <a:t>Ціннісне ставлення особистості до себе</a:t>
          </a:r>
        </a:p>
      </dgm:t>
    </dgm:pt>
    <dgm:pt modelId="{8849CA27-9E55-45ED-B140-D3561501499C}" type="parTrans" cxnId="{3BD3868A-E9B4-4771-95CA-1C8B7B8F102C}">
      <dgm:prSet/>
      <dgm:spPr/>
      <dgm:t>
        <a:bodyPr/>
        <a:lstStyle/>
        <a:p>
          <a:endParaRPr lang="uk-UA"/>
        </a:p>
      </dgm:t>
    </dgm:pt>
    <dgm:pt modelId="{DFCA387D-03C1-4E78-877C-1CDFF8A87BF9}" type="sibTrans" cxnId="{3BD3868A-E9B4-4771-95CA-1C8B7B8F102C}">
      <dgm:prSet/>
      <dgm:spPr/>
      <dgm:t>
        <a:bodyPr/>
        <a:lstStyle/>
        <a:p>
          <a:endParaRPr lang="uk-UA"/>
        </a:p>
      </dgm:t>
    </dgm:pt>
    <dgm:pt modelId="{9575EBF8-CC8A-4610-8A52-595C249C4331}">
      <dgm:prSet phldrT="[Текст]"/>
      <dgm:spPr/>
      <dgm:t>
        <a:bodyPr/>
        <a:lstStyle/>
        <a:p>
          <a:r>
            <a:rPr lang="uk-UA" dirty="0"/>
            <a:t>Ціннісне ставлення особистості до праці</a:t>
          </a:r>
        </a:p>
      </dgm:t>
    </dgm:pt>
    <dgm:pt modelId="{EB0C8FC3-1177-425E-82E9-82FF248977C3}" type="parTrans" cxnId="{47A028D4-0D7A-454E-9754-9BDA8A115D07}">
      <dgm:prSet/>
      <dgm:spPr/>
      <dgm:t>
        <a:bodyPr/>
        <a:lstStyle/>
        <a:p>
          <a:endParaRPr lang="uk-UA"/>
        </a:p>
      </dgm:t>
    </dgm:pt>
    <dgm:pt modelId="{C1FC1668-037E-444D-A9FC-55C84F005608}" type="sibTrans" cxnId="{47A028D4-0D7A-454E-9754-9BDA8A115D07}">
      <dgm:prSet/>
      <dgm:spPr/>
      <dgm:t>
        <a:bodyPr/>
        <a:lstStyle/>
        <a:p>
          <a:endParaRPr lang="uk-UA"/>
        </a:p>
      </dgm:t>
    </dgm:pt>
    <dgm:pt modelId="{24AF8571-6FAE-4064-A83A-9698322B0444}">
      <dgm:prSet phldrT="[Текст]"/>
      <dgm:spPr>
        <a:gradFill rotWithShape="0">
          <a:gsLst>
            <a:gs pos="0">
              <a:schemeClr val="tx2">
                <a:lumMod val="60000"/>
                <a:lumOff val="40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uk-UA" dirty="0"/>
            <a:t>Ціннісне ставлення особистості до мистецтва</a:t>
          </a:r>
        </a:p>
      </dgm:t>
    </dgm:pt>
    <dgm:pt modelId="{17268A60-EC0B-4818-A6DB-ABE235FFAD7B}" type="parTrans" cxnId="{66188B3E-C25A-414E-A859-E020CE0A785D}">
      <dgm:prSet/>
      <dgm:spPr/>
      <dgm:t>
        <a:bodyPr/>
        <a:lstStyle/>
        <a:p>
          <a:endParaRPr lang="uk-UA"/>
        </a:p>
      </dgm:t>
    </dgm:pt>
    <dgm:pt modelId="{53813A44-92D4-4241-A7FF-52FA5C27B2F7}" type="sibTrans" cxnId="{66188B3E-C25A-414E-A859-E020CE0A785D}">
      <dgm:prSet/>
      <dgm:spPr/>
      <dgm:t>
        <a:bodyPr/>
        <a:lstStyle/>
        <a:p>
          <a:endParaRPr lang="uk-UA"/>
        </a:p>
      </dgm:t>
    </dgm:pt>
    <dgm:pt modelId="{83EDB71D-1230-4D97-8C85-FA3A4B564374}">
      <dgm:prSet phldrT="[Текст]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uk-UA" dirty="0"/>
            <a:t>національно-патріотичне виховання</a:t>
          </a:r>
        </a:p>
      </dgm:t>
    </dgm:pt>
    <dgm:pt modelId="{43F97A81-852D-469C-BFC8-2B50285DFEA1}" type="parTrans" cxnId="{39EBEAED-30FF-44D3-8C42-FBD76F557A51}">
      <dgm:prSet/>
      <dgm:spPr/>
      <dgm:t>
        <a:bodyPr/>
        <a:lstStyle/>
        <a:p>
          <a:endParaRPr lang="uk-UA"/>
        </a:p>
      </dgm:t>
    </dgm:pt>
    <dgm:pt modelId="{5BF4873E-9A96-44E2-B7CC-49F54EBA4472}" type="sibTrans" cxnId="{39EBEAED-30FF-44D3-8C42-FBD76F557A51}">
      <dgm:prSet/>
      <dgm:spPr/>
      <dgm:t>
        <a:bodyPr/>
        <a:lstStyle/>
        <a:p>
          <a:endParaRPr lang="uk-UA"/>
        </a:p>
      </dgm:t>
    </dgm:pt>
    <dgm:pt modelId="{0562C528-DFF6-46A1-8A2A-814AF7B833F5}">
      <dgm:prSet phldrT="[Текст]"/>
      <dgm:spPr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uk-UA" dirty="0"/>
            <a:t>громадянське виховання</a:t>
          </a:r>
        </a:p>
      </dgm:t>
    </dgm:pt>
    <dgm:pt modelId="{1BF5593B-A661-43C3-9153-957695DE3591}" type="parTrans" cxnId="{D4AE589E-4D72-40CD-B383-896987110151}">
      <dgm:prSet/>
      <dgm:spPr/>
      <dgm:t>
        <a:bodyPr/>
        <a:lstStyle/>
        <a:p>
          <a:endParaRPr lang="uk-UA"/>
        </a:p>
      </dgm:t>
    </dgm:pt>
    <dgm:pt modelId="{7F708681-2C46-4E76-802B-AD313C69D586}" type="sibTrans" cxnId="{D4AE589E-4D72-40CD-B383-896987110151}">
      <dgm:prSet/>
      <dgm:spPr/>
      <dgm:t>
        <a:bodyPr/>
        <a:lstStyle/>
        <a:p>
          <a:endParaRPr lang="uk-UA"/>
        </a:p>
      </dgm:t>
    </dgm:pt>
    <dgm:pt modelId="{AB70CECD-6FB1-4EC7-AC29-7959EF7DAEF2}">
      <dgm:prSet phldrT="[Текст]"/>
      <dgm:spPr/>
      <dgm:t>
        <a:bodyPr/>
        <a:lstStyle/>
        <a:p>
          <a:r>
            <a:rPr lang="uk-UA" dirty="0"/>
            <a:t>морально-етичне виховання</a:t>
          </a:r>
        </a:p>
      </dgm:t>
    </dgm:pt>
    <dgm:pt modelId="{DE02EF27-C3C3-4086-9555-F4072044044E}" type="parTrans" cxnId="{75CD7759-5E4F-4085-9712-665FB3592135}">
      <dgm:prSet/>
      <dgm:spPr/>
      <dgm:t>
        <a:bodyPr/>
        <a:lstStyle/>
        <a:p>
          <a:endParaRPr lang="uk-UA"/>
        </a:p>
      </dgm:t>
    </dgm:pt>
    <dgm:pt modelId="{5AF2F71A-FD3C-4AFF-8BD8-282A3FFA7DBA}" type="sibTrans" cxnId="{75CD7759-5E4F-4085-9712-665FB3592135}">
      <dgm:prSet/>
      <dgm:spPr/>
      <dgm:t>
        <a:bodyPr/>
        <a:lstStyle/>
        <a:p>
          <a:endParaRPr lang="uk-UA"/>
        </a:p>
      </dgm:t>
    </dgm:pt>
    <dgm:pt modelId="{5233A8F3-82A2-44F6-81B2-7E52873FAFC8}">
      <dgm:prSet phldrT="[Текст]"/>
      <dgm:spPr/>
      <dgm:t>
        <a:bodyPr/>
        <a:lstStyle/>
        <a:p>
          <a:r>
            <a:rPr lang="uk-UA" dirty="0"/>
            <a:t>родинне виховання</a:t>
          </a:r>
        </a:p>
      </dgm:t>
    </dgm:pt>
    <dgm:pt modelId="{36C08E05-FB95-4829-B823-F56B60D2E180}" type="parTrans" cxnId="{590ED140-8468-45D9-82F7-607D4C324D09}">
      <dgm:prSet/>
      <dgm:spPr/>
      <dgm:t>
        <a:bodyPr/>
        <a:lstStyle/>
        <a:p>
          <a:endParaRPr lang="uk-UA"/>
        </a:p>
      </dgm:t>
    </dgm:pt>
    <dgm:pt modelId="{DAAAC23E-CF87-4385-82EA-B51DD11FDA57}" type="sibTrans" cxnId="{590ED140-8468-45D9-82F7-607D4C324D09}">
      <dgm:prSet/>
      <dgm:spPr/>
      <dgm:t>
        <a:bodyPr/>
        <a:lstStyle/>
        <a:p>
          <a:endParaRPr lang="uk-UA"/>
        </a:p>
      </dgm:t>
    </dgm:pt>
    <dgm:pt modelId="{2CFD51E5-E81E-4044-B32D-90FDB7834EC9}">
      <dgm:prSet phldrT="[Текст]"/>
      <dgm:spPr/>
      <dgm:t>
        <a:bodyPr/>
        <a:lstStyle/>
        <a:p>
          <a:r>
            <a:rPr lang="uk-UA" dirty="0"/>
            <a:t>духовне виховання</a:t>
          </a:r>
        </a:p>
      </dgm:t>
    </dgm:pt>
    <dgm:pt modelId="{5321BCDF-FDAC-4448-8B6A-B0D47FCC7E75}" type="parTrans" cxnId="{BF83CE09-1B19-4AB8-A001-1EEE34DF380F}">
      <dgm:prSet/>
      <dgm:spPr/>
      <dgm:t>
        <a:bodyPr/>
        <a:lstStyle/>
        <a:p>
          <a:endParaRPr lang="uk-UA"/>
        </a:p>
      </dgm:t>
    </dgm:pt>
    <dgm:pt modelId="{004B0B1A-5C27-4CA6-B9AA-1930C0B3A647}" type="sibTrans" cxnId="{BF83CE09-1B19-4AB8-A001-1EEE34DF380F}">
      <dgm:prSet/>
      <dgm:spPr/>
      <dgm:t>
        <a:bodyPr/>
        <a:lstStyle/>
        <a:p>
          <a:endParaRPr lang="uk-UA"/>
        </a:p>
      </dgm:t>
    </dgm:pt>
    <dgm:pt modelId="{4CFD893A-F57D-4E66-A346-A22776F10478}">
      <dgm:prSet phldrT="[Текст]"/>
      <dgm:spPr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uk-UA" dirty="0"/>
            <a:t>екологічне виховання</a:t>
          </a:r>
        </a:p>
      </dgm:t>
    </dgm:pt>
    <dgm:pt modelId="{7DFE1691-31B0-4E17-9A29-4BD7DDC7A6D1}" type="parTrans" cxnId="{4EA00BBB-CACA-4397-B916-C09C51A279B6}">
      <dgm:prSet/>
      <dgm:spPr/>
      <dgm:t>
        <a:bodyPr/>
        <a:lstStyle/>
        <a:p>
          <a:endParaRPr lang="uk-UA"/>
        </a:p>
      </dgm:t>
    </dgm:pt>
    <dgm:pt modelId="{25B56139-39B2-4DDE-BA87-CBACCABDD7FB}" type="sibTrans" cxnId="{4EA00BBB-CACA-4397-B916-C09C51A279B6}">
      <dgm:prSet/>
      <dgm:spPr/>
      <dgm:t>
        <a:bodyPr/>
        <a:lstStyle/>
        <a:p>
          <a:endParaRPr lang="uk-UA"/>
        </a:p>
      </dgm:t>
    </dgm:pt>
    <dgm:pt modelId="{57CE52D2-7618-42D7-B2C5-6EB13C8F0052}">
      <dgm:prSet phldrT="[Текст]"/>
      <dgm:spPr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uk-UA" dirty="0"/>
            <a:t>туристично-краєзнавча робота</a:t>
          </a:r>
        </a:p>
      </dgm:t>
    </dgm:pt>
    <dgm:pt modelId="{78DA06E8-1795-4287-9226-145320BFC7FC}" type="parTrans" cxnId="{6F534865-BC47-4D45-AF4C-F553F4B8ED85}">
      <dgm:prSet/>
      <dgm:spPr/>
      <dgm:t>
        <a:bodyPr/>
        <a:lstStyle/>
        <a:p>
          <a:endParaRPr lang="uk-UA"/>
        </a:p>
      </dgm:t>
    </dgm:pt>
    <dgm:pt modelId="{A19A4AC3-0417-4EF9-9B21-CCE5D85DB8BE}" type="sibTrans" cxnId="{6F534865-BC47-4D45-AF4C-F553F4B8ED85}">
      <dgm:prSet/>
      <dgm:spPr/>
      <dgm:t>
        <a:bodyPr/>
        <a:lstStyle/>
        <a:p>
          <a:endParaRPr lang="uk-UA"/>
        </a:p>
      </dgm:t>
    </dgm:pt>
    <dgm:pt modelId="{A17752B6-8F4D-4836-B52D-2B95D668B0EC}">
      <dgm:prSet phldrT="[Текст]"/>
      <dgm:spPr/>
      <dgm:t>
        <a:bodyPr/>
        <a:lstStyle/>
        <a:p>
          <a:r>
            <a:rPr lang="uk-UA" dirty="0"/>
            <a:t>трудове виховання</a:t>
          </a:r>
        </a:p>
      </dgm:t>
    </dgm:pt>
    <dgm:pt modelId="{3C0E5D51-0A1F-4C9E-B055-6E12D393FCB7}" type="parTrans" cxnId="{52961546-65E9-477D-BD04-C46C069FCBEF}">
      <dgm:prSet/>
      <dgm:spPr/>
      <dgm:t>
        <a:bodyPr/>
        <a:lstStyle/>
        <a:p>
          <a:endParaRPr lang="uk-UA"/>
        </a:p>
      </dgm:t>
    </dgm:pt>
    <dgm:pt modelId="{456A45C2-E9ED-4A63-B9EF-CE4D8D8D58EC}" type="sibTrans" cxnId="{52961546-65E9-477D-BD04-C46C069FCBEF}">
      <dgm:prSet/>
      <dgm:spPr/>
      <dgm:t>
        <a:bodyPr/>
        <a:lstStyle/>
        <a:p>
          <a:endParaRPr lang="uk-UA"/>
        </a:p>
      </dgm:t>
    </dgm:pt>
    <dgm:pt modelId="{5A9E6594-1398-4342-A085-57C3C5C3DEC3}">
      <dgm:prSet phldrT="[Текст]"/>
      <dgm:spPr>
        <a:gradFill rotWithShape="0">
          <a:gsLst>
            <a:gs pos="0">
              <a:srgbClr val="92D050"/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uk-UA" dirty="0"/>
            <a:t>художньо-естетичне виховання</a:t>
          </a:r>
        </a:p>
      </dgm:t>
    </dgm:pt>
    <dgm:pt modelId="{7E5F4845-BFA0-4552-8F40-A5B39BCECCB1}" type="parTrans" cxnId="{260F711D-A4B0-48E5-87A7-93B12E90DED1}">
      <dgm:prSet/>
      <dgm:spPr/>
      <dgm:t>
        <a:bodyPr/>
        <a:lstStyle/>
        <a:p>
          <a:endParaRPr lang="uk-UA"/>
        </a:p>
      </dgm:t>
    </dgm:pt>
    <dgm:pt modelId="{D70FA2F2-67A9-4A7F-A67D-36DB76896D6D}" type="sibTrans" cxnId="{260F711D-A4B0-48E5-87A7-93B12E90DED1}">
      <dgm:prSet/>
      <dgm:spPr/>
      <dgm:t>
        <a:bodyPr/>
        <a:lstStyle/>
        <a:p>
          <a:endParaRPr lang="uk-UA"/>
        </a:p>
      </dgm:t>
    </dgm:pt>
    <dgm:pt modelId="{561D3CA3-06C1-47D6-AA5E-866DF2BFD0FB}">
      <dgm:prSet phldrT="[Текст]"/>
      <dgm:spPr/>
      <dgm:t>
        <a:bodyPr/>
        <a:lstStyle/>
        <a:p>
          <a:r>
            <a:rPr lang="uk-UA" dirty="0"/>
            <a:t>формування здорового способу життя</a:t>
          </a:r>
        </a:p>
      </dgm:t>
    </dgm:pt>
    <dgm:pt modelId="{CFF4818B-A219-4165-A196-7FD96A5C86B2}" type="parTrans" cxnId="{4F080E23-1FFE-4C0E-8F78-EBA1333F4F5A}">
      <dgm:prSet/>
      <dgm:spPr/>
      <dgm:t>
        <a:bodyPr/>
        <a:lstStyle/>
        <a:p>
          <a:endParaRPr lang="uk-UA"/>
        </a:p>
      </dgm:t>
    </dgm:pt>
    <dgm:pt modelId="{DD42BA03-5805-4913-95BD-F0BC50CE7716}" type="sibTrans" cxnId="{4F080E23-1FFE-4C0E-8F78-EBA1333F4F5A}">
      <dgm:prSet/>
      <dgm:spPr/>
      <dgm:t>
        <a:bodyPr/>
        <a:lstStyle/>
        <a:p>
          <a:endParaRPr lang="uk-UA"/>
        </a:p>
      </dgm:t>
    </dgm:pt>
    <dgm:pt modelId="{AD5403AE-5917-43F2-BA05-E3D90D01C56D}">
      <dgm:prSet phldrT="[Текст]"/>
      <dgm:spPr/>
      <dgm:t>
        <a:bodyPr/>
        <a:lstStyle/>
        <a:p>
          <a:r>
            <a:rPr lang="uk-UA" dirty="0"/>
            <a:t>спортивно-масова робота</a:t>
          </a:r>
        </a:p>
      </dgm:t>
    </dgm:pt>
    <dgm:pt modelId="{6E84962C-6378-4EB6-A996-FEBF979C6762}" type="parTrans" cxnId="{4D6E266D-61DE-47F1-BF4B-774F861FC4C6}">
      <dgm:prSet/>
      <dgm:spPr/>
      <dgm:t>
        <a:bodyPr/>
        <a:lstStyle/>
        <a:p>
          <a:endParaRPr lang="uk-UA"/>
        </a:p>
      </dgm:t>
    </dgm:pt>
    <dgm:pt modelId="{C32C0022-9604-4AF6-B0DB-6B46276D9868}" type="sibTrans" cxnId="{4D6E266D-61DE-47F1-BF4B-774F861FC4C6}">
      <dgm:prSet/>
      <dgm:spPr/>
      <dgm:t>
        <a:bodyPr/>
        <a:lstStyle/>
        <a:p>
          <a:endParaRPr lang="uk-UA"/>
        </a:p>
      </dgm:t>
    </dgm:pt>
    <dgm:pt modelId="{C6195780-1B2B-4E48-94AC-F73D2F52D4AC}" type="pres">
      <dgm:prSet presAssocID="{D859B100-528F-492D-8C78-EB37DF03A5A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3A980A08-91E9-49C9-A39A-FB0BC2141A21}" type="pres">
      <dgm:prSet presAssocID="{D84EE909-BC42-42D0-9498-43672310876E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0AEA777-ED87-4A47-AB44-B39ABB00D952}" type="pres">
      <dgm:prSet presAssocID="{D84EE909-BC42-42D0-9498-43672310876E}" presName="rootComposite1" presStyleCnt="0"/>
      <dgm:spPr/>
      <dgm:t>
        <a:bodyPr/>
        <a:lstStyle/>
        <a:p>
          <a:endParaRPr lang="ru-RU"/>
        </a:p>
      </dgm:t>
    </dgm:pt>
    <dgm:pt modelId="{ABA4AEFD-0E7C-4AA8-8F1F-65DA17A14F3E}" type="pres">
      <dgm:prSet presAssocID="{D84EE909-BC42-42D0-9498-43672310876E}" presName="rootText1" presStyleLbl="node0" presStyleIdx="0" presStyleCnt="1" custScaleX="438672" custScaleY="17517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5D694A7-9BA8-4525-92B1-DD14BE8995CE}" type="pres">
      <dgm:prSet presAssocID="{D84EE909-BC42-42D0-9498-43672310876E}" presName="rootConnector1" presStyleLbl="node1" presStyleIdx="0" presStyleCnt="0"/>
      <dgm:spPr/>
      <dgm:t>
        <a:bodyPr/>
        <a:lstStyle/>
        <a:p>
          <a:endParaRPr lang="uk-UA"/>
        </a:p>
      </dgm:t>
    </dgm:pt>
    <dgm:pt modelId="{06FB3ECD-2CB5-4BBE-B893-F984C97A8D5E}" type="pres">
      <dgm:prSet presAssocID="{D84EE909-BC42-42D0-9498-43672310876E}" presName="hierChild2" presStyleCnt="0"/>
      <dgm:spPr/>
      <dgm:t>
        <a:bodyPr/>
        <a:lstStyle/>
        <a:p>
          <a:endParaRPr lang="ru-RU"/>
        </a:p>
      </dgm:t>
    </dgm:pt>
    <dgm:pt modelId="{EE518B5B-D759-4EB1-AB83-54ADA1B5638F}" type="pres">
      <dgm:prSet presAssocID="{A6A11B29-3F02-4D2F-824B-8CEB85E96769}" presName="Name37" presStyleLbl="parChTrans1D2" presStyleIdx="0" presStyleCnt="6"/>
      <dgm:spPr/>
      <dgm:t>
        <a:bodyPr/>
        <a:lstStyle/>
        <a:p>
          <a:endParaRPr lang="uk-UA"/>
        </a:p>
      </dgm:t>
    </dgm:pt>
    <dgm:pt modelId="{9E373836-C5A6-460E-8CAF-ADB7E162CA0A}" type="pres">
      <dgm:prSet presAssocID="{4B89E3DD-7D75-4726-BC57-511271A0815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FC2717E3-7375-4A2C-8A89-D9EA38E3A891}" type="pres">
      <dgm:prSet presAssocID="{4B89E3DD-7D75-4726-BC57-511271A0815B}" presName="rootComposite" presStyleCnt="0"/>
      <dgm:spPr/>
      <dgm:t>
        <a:bodyPr/>
        <a:lstStyle/>
        <a:p>
          <a:endParaRPr lang="ru-RU"/>
        </a:p>
      </dgm:t>
    </dgm:pt>
    <dgm:pt modelId="{008BE3A4-4B8F-45BD-A85E-9BC9B582606D}" type="pres">
      <dgm:prSet presAssocID="{4B89E3DD-7D75-4726-BC57-511271A0815B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3637319-8B04-4600-A2FB-11E6685157A4}" type="pres">
      <dgm:prSet presAssocID="{4B89E3DD-7D75-4726-BC57-511271A0815B}" presName="rootConnector" presStyleLbl="node2" presStyleIdx="0" presStyleCnt="6"/>
      <dgm:spPr/>
      <dgm:t>
        <a:bodyPr/>
        <a:lstStyle/>
        <a:p>
          <a:endParaRPr lang="uk-UA"/>
        </a:p>
      </dgm:t>
    </dgm:pt>
    <dgm:pt modelId="{35263E34-0E34-4AC8-B689-C93BD803A750}" type="pres">
      <dgm:prSet presAssocID="{4B89E3DD-7D75-4726-BC57-511271A0815B}" presName="hierChild4" presStyleCnt="0"/>
      <dgm:spPr/>
      <dgm:t>
        <a:bodyPr/>
        <a:lstStyle/>
        <a:p>
          <a:endParaRPr lang="ru-RU"/>
        </a:p>
      </dgm:t>
    </dgm:pt>
    <dgm:pt modelId="{BEE40EEB-BE6F-49BA-AD8C-75898EA1E4E0}" type="pres">
      <dgm:prSet presAssocID="{43F97A81-852D-469C-BFC8-2B50285DFEA1}" presName="Name37" presStyleLbl="parChTrans1D3" presStyleIdx="0" presStyleCnt="11"/>
      <dgm:spPr/>
      <dgm:t>
        <a:bodyPr/>
        <a:lstStyle/>
        <a:p>
          <a:endParaRPr lang="uk-UA"/>
        </a:p>
      </dgm:t>
    </dgm:pt>
    <dgm:pt modelId="{B0E485A6-9E83-44AF-8A88-EC6DB9BC1185}" type="pres">
      <dgm:prSet presAssocID="{83EDB71D-1230-4D97-8C85-FA3A4B56437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43FE67F-564C-4778-91CF-88BD8893306C}" type="pres">
      <dgm:prSet presAssocID="{83EDB71D-1230-4D97-8C85-FA3A4B564374}" presName="rootComposite" presStyleCnt="0"/>
      <dgm:spPr/>
      <dgm:t>
        <a:bodyPr/>
        <a:lstStyle/>
        <a:p>
          <a:endParaRPr lang="ru-RU"/>
        </a:p>
      </dgm:t>
    </dgm:pt>
    <dgm:pt modelId="{251E407B-B242-4290-AFB5-8F6BD3752459}" type="pres">
      <dgm:prSet presAssocID="{83EDB71D-1230-4D97-8C85-FA3A4B564374}" presName="rootText" presStyleLbl="node3" presStyleIdx="0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283C447-AE09-4259-B7FF-96973FBCFBB2}" type="pres">
      <dgm:prSet presAssocID="{83EDB71D-1230-4D97-8C85-FA3A4B564374}" presName="rootConnector" presStyleLbl="node3" presStyleIdx="0" presStyleCnt="11"/>
      <dgm:spPr/>
      <dgm:t>
        <a:bodyPr/>
        <a:lstStyle/>
        <a:p>
          <a:endParaRPr lang="uk-UA"/>
        </a:p>
      </dgm:t>
    </dgm:pt>
    <dgm:pt modelId="{0CBB92E7-3552-4ECB-AC83-5BC973E40812}" type="pres">
      <dgm:prSet presAssocID="{83EDB71D-1230-4D97-8C85-FA3A4B564374}" presName="hierChild4" presStyleCnt="0"/>
      <dgm:spPr/>
      <dgm:t>
        <a:bodyPr/>
        <a:lstStyle/>
        <a:p>
          <a:endParaRPr lang="ru-RU"/>
        </a:p>
      </dgm:t>
    </dgm:pt>
    <dgm:pt modelId="{DD5D3B44-9A6E-492F-9278-6AE55A777751}" type="pres">
      <dgm:prSet presAssocID="{83EDB71D-1230-4D97-8C85-FA3A4B564374}" presName="hierChild5" presStyleCnt="0"/>
      <dgm:spPr/>
      <dgm:t>
        <a:bodyPr/>
        <a:lstStyle/>
        <a:p>
          <a:endParaRPr lang="ru-RU"/>
        </a:p>
      </dgm:t>
    </dgm:pt>
    <dgm:pt modelId="{0A28B014-4774-4CAD-96AC-F87188C78FC9}" type="pres">
      <dgm:prSet presAssocID="{1BF5593B-A661-43C3-9153-957695DE3591}" presName="Name37" presStyleLbl="parChTrans1D3" presStyleIdx="1" presStyleCnt="11"/>
      <dgm:spPr/>
      <dgm:t>
        <a:bodyPr/>
        <a:lstStyle/>
        <a:p>
          <a:endParaRPr lang="uk-UA"/>
        </a:p>
      </dgm:t>
    </dgm:pt>
    <dgm:pt modelId="{D71F5308-863E-45DE-9D12-2D1463363481}" type="pres">
      <dgm:prSet presAssocID="{0562C528-DFF6-46A1-8A2A-814AF7B833F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364BF29-398E-4CE1-B754-3434ECA60889}" type="pres">
      <dgm:prSet presAssocID="{0562C528-DFF6-46A1-8A2A-814AF7B833F5}" presName="rootComposite" presStyleCnt="0"/>
      <dgm:spPr/>
      <dgm:t>
        <a:bodyPr/>
        <a:lstStyle/>
        <a:p>
          <a:endParaRPr lang="ru-RU"/>
        </a:p>
      </dgm:t>
    </dgm:pt>
    <dgm:pt modelId="{C88168E8-CF8C-4DAE-BA21-77C883277AD8}" type="pres">
      <dgm:prSet presAssocID="{0562C528-DFF6-46A1-8A2A-814AF7B833F5}" presName="rootText" presStyleLbl="node3" presStyleIdx="1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C8AB673-5202-47E8-87C4-35E43BA3F799}" type="pres">
      <dgm:prSet presAssocID="{0562C528-DFF6-46A1-8A2A-814AF7B833F5}" presName="rootConnector" presStyleLbl="node3" presStyleIdx="1" presStyleCnt="11"/>
      <dgm:spPr/>
      <dgm:t>
        <a:bodyPr/>
        <a:lstStyle/>
        <a:p>
          <a:endParaRPr lang="uk-UA"/>
        </a:p>
      </dgm:t>
    </dgm:pt>
    <dgm:pt modelId="{4CB7FBA8-13EB-4036-BD1B-D24BD6D93AC3}" type="pres">
      <dgm:prSet presAssocID="{0562C528-DFF6-46A1-8A2A-814AF7B833F5}" presName="hierChild4" presStyleCnt="0"/>
      <dgm:spPr/>
      <dgm:t>
        <a:bodyPr/>
        <a:lstStyle/>
        <a:p>
          <a:endParaRPr lang="ru-RU"/>
        </a:p>
      </dgm:t>
    </dgm:pt>
    <dgm:pt modelId="{F3738E42-EFAB-4AA9-841A-653061BC6C6B}" type="pres">
      <dgm:prSet presAssocID="{0562C528-DFF6-46A1-8A2A-814AF7B833F5}" presName="hierChild5" presStyleCnt="0"/>
      <dgm:spPr/>
      <dgm:t>
        <a:bodyPr/>
        <a:lstStyle/>
        <a:p>
          <a:endParaRPr lang="ru-RU"/>
        </a:p>
      </dgm:t>
    </dgm:pt>
    <dgm:pt modelId="{169D6326-AA21-44F7-9520-00E046367123}" type="pres">
      <dgm:prSet presAssocID="{4B89E3DD-7D75-4726-BC57-511271A0815B}" presName="hierChild5" presStyleCnt="0"/>
      <dgm:spPr/>
      <dgm:t>
        <a:bodyPr/>
        <a:lstStyle/>
        <a:p>
          <a:endParaRPr lang="ru-RU"/>
        </a:p>
      </dgm:t>
    </dgm:pt>
    <dgm:pt modelId="{4198C94A-1183-4B97-BD7A-6AC69224BBDB}" type="pres">
      <dgm:prSet presAssocID="{0B35E70A-3FBF-46CB-AF5F-727B8D193790}" presName="Name37" presStyleLbl="parChTrans1D2" presStyleIdx="1" presStyleCnt="6"/>
      <dgm:spPr/>
      <dgm:t>
        <a:bodyPr/>
        <a:lstStyle/>
        <a:p>
          <a:endParaRPr lang="uk-UA"/>
        </a:p>
      </dgm:t>
    </dgm:pt>
    <dgm:pt modelId="{E9FAAED4-5F8D-47BD-8067-29B827D66E81}" type="pres">
      <dgm:prSet presAssocID="{62FB8F18-2EEA-482A-AD30-CA520673FB7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7F2B7DC-C6B8-492F-B95E-C906F3FA01BE}" type="pres">
      <dgm:prSet presAssocID="{62FB8F18-2EEA-482A-AD30-CA520673FB77}" presName="rootComposite" presStyleCnt="0"/>
      <dgm:spPr/>
      <dgm:t>
        <a:bodyPr/>
        <a:lstStyle/>
        <a:p>
          <a:endParaRPr lang="ru-RU"/>
        </a:p>
      </dgm:t>
    </dgm:pt>
    <dgm:pt modelId="{40E63831-396B-4429-A789-1256A3C6EBDB}" type="pres">
      <dgm:prSet presAssocID="{62FB8F18-2EEA-482A-AD30-CA520673FB77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A95B28F-7548-4DAD-B836-4FDBE383DD7B}" type="pres">
      <dgm:prSet presAssocID="{62FB8F18-2EEA-482A-AD30-CA520673FB77}" presName="rootConnector" presStyleLbl="node2" presStyleIdx="1" presStyleCnt="6"/>
      <dgm:spPr/>
      <dgm:t>
        <a:bodyPr/>
        <a:lstStyle/>
        <a:p>
          <a:endParaRPr lang="uk-UA"/>
        </a:p>
      </dgm:t>
    </dgm:pt>
    <dgm:pt modelId="{0BC6F903-A2EE-477D-B858-4F50ACE277C1}" type="pres">
      <dgm:prSet presAssocID="{62FB8F18-2EEA-482A-AD30-CA520673FB77}" presName="hierChild4" presStyleCnt="0"/>
      <dgm:spPr/>
      <dgm:t>
        <a:bodyPr/>
        <a:lstStyle/>
        <a:p>
          <a:endParaRPr lang="ru-RU"/>
        </a:p>
      </dgm:t>
    </dgm:pt>
    <dgm:pt modelId="{4B7C10E8-A366-4AF4-84D0-DFE21BA9970D}" type="pres">
      <dgm:prSet presAssocID="{DE02EF27-C3C3-4086-9555-F4072044044E}" presName="Name37" presStyleLbl="parChTrans1D3" presStyleIdx="2" presStyleCnt="11"/>
      <dgm:spPr/>
      <dgm:t>
        <a:bodyPr/>
        <a:lstStyle/>
        <a:p>
          <a:endParaRPr lang="uk-UA"/>
        </a:p>
      </dgm:t>
    </dgm:pt>
    <dgm:pt modelId="{2625C88E-EFBC-4E1D-95FD-93E6A604A4C3}" type="pres">
      <dgm:prSet presAssocID="{AB70CECD-6FB1-4EC7-AC29-7959EF7DAEF2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B9730BA-D8B8-41D0-82D1-75E35D3EE4BD}" type="pres">
      <dgm:prSet presAssocID="{AB70CECD-6FB1-4EC7-AC29-7959EF7DAEF2}" presName="rootComposite" presStyleCnt="0"/>
      <dgm:spPr/>
      <dgm:t>
        <a:bodyPr/>
        <a:lstStyle/>
        <a:p>
          <a:endParaRPr lang="ru-RU"/>
        </a:p>
      </dgm:t>
    </dgm:pt>
    <dgm:pt modelId="{CC565179-F0EC-4C2C-98D2-FED4C021BC42}" type="pres">
      <dgm:prSet presAssocID="{AB70CECD-6FB1-4EC7-AC29-7959EF7DAEF2}" presName="rootText" presStyleLbl="node3" presStyleIdx="2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19D8AC2-0272-4771-89E8-84A69F5ABD0A}" type="pres">
      <dgm:prSet presAssocID="{AB70CECD-6FB1-4EC7-AC29-7959EF7DAEF2}" presName="rootConnector" presStyleLbl="node3" presStyleIdx="2" presStyleCnt="11"/>
      <dgm:spPr/>
      <dgm:t>
        <a:bodyPr/>
        <a:lstStyle/>
        <a:p>
          <a:endParaRPr lang="uk-UA"/>
        </a:p>
      </dgm:t>
    </dgm:pt>
    <dgm:pt modelId="{6AC1DD22-A5DD-4611-9C6E-34044CB7933B}" type="pres">
      <dgm:prSet presAssocID="{AB70CECD-6FB1-4EC7-AC29-7959EF7DAEF2}" presName="hierChild4" presStyleCnt="0"/>
      <dgm:spPr/>
      <dgm:t>
        <a:bodyPr/>
        <a:lstStyle/>
        <a:p>
          <a:endParaRPr lang="ru-RU"/>
        </a:p>
      </dgm:t>
    </dgm:pt>
    <dgm:pt modelId="{10ED6668-1C4E-4FAA-ABC9-DF237772107F}" type="pres">
      <dgm:prSet presAssocID="{AB70CECD-6FB1-4EC7-AC29-7959EF7DAEF2}" presName="hierChild5" presStyleCnt="0"/>
      <dgm:spPr/>
      <dgm:t>
        <a:bodyPr/>
        <a:lstStyle/>
        <a:p>
          <a:endParaRPr lang="ru-RU"/>
        </a:p>
      </dgm:t>
    </dgm:pt>
    <dgm:pt modelId="{FEA7FA4E-288B-434D-BA6D-04F34AF4B331}" type="pres">
      <dgm:prSet presAssocID="{36C08E05-FB95-4829-B823-F56B60D2E180}" presName="Name37" presStyleLbl="parChTrans1D3" presStyleIdx="3" presStyleCnt="11"/>
      <dgm:spPr/>
      <dgm:t>
        <a:bodyPr/>
        <a:lstStyle/>
        <a:p>
          <a:endParaRPr lang="uk-UA"/>
        </a:p>
      </dgm:t>
    </dgm:pt>
    <dgm:pt modelId="{BE058CD3-E2F9-4A7B-BD67-33C71D38AAD7}" type="pres">
      <dgm:prSet presAssocID="{5233A8F3-82A2-44F6-81B2-7E52873FAFC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D83BB61A-2CE7-4BE3-A3FB-BD1B81056E6D}" type="pres">
      <dgm:prSet presAssocID="{5233A8F3-82A2-44F6-81B2-7E52873FAFC8}" presName="rootComposite" presStyleCnt="0"/>
      <dgm:spPr/>
      <dgm:t>
        <a:bodyPr/>
        <a:lstStyle/>
        <a:p>
          <a:endParaRPr lang="ru-RU"/>
        </a:p>
      </dgm:t>
    </dgm:pt>
    <dgm:pt modelId="{1CD13EBC-CED1-434D-BA10-D14264341377}" type="pres">
      <dgm:prSet presAssocID="{5233A8F3-82A2-44F6-81B2-7E52873FAFC8}" presName="rootText" presStyleLbl="node3" presStyleIdx="3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284B49A-D6AC-4F11-8B45-06C5A55590FD}" type="pres">
      <dgm:prSet presAssocID="{5233A8F3-82A2-44F6-81B2-7E52873FAFC8}" presName="rootConnector" presStyleLbl="node3" presStyleIdx="3" presStyleCnt="11"/>
      <dgm:spPr/>
      <dgm:t>
        <a:bodyPr/>
        <a:lstStyle/>
        <a:p>
          <a:endParaRPr lang="uk-UA"/>
        </a:p>
      </dgm:t>
    </dgm:pt>
    <dgm:pt modelId="{9D3E096A-4F75-4365-83B3-3A5BB9F7D3FF}" type="pres">
      <dgm:prSet presAssocID="{5233A8F3-82A2-44F6-81B2-7E52873FAFC8}" presName="hierChild4" presStyleCnt="0"/>
      <dgm:spPr/>
      <dgm:t>
        <a:bodyPr/>
        <a:lstStyle/>
        <a:p>
          <a:endParaRPr lang="ru-RU"/>
        </a:p>
      </dgm:t>
    </dgm:pt>
    <dgm:pt modelId="{DB111C64-F59E-4946-B83F-E5AE67D02DFB}" type="pres">
      <dgm:prSet presAssocID="{5233A8F3-82A2-44F6-81B2-7E52873FAFC8}" presName="hierChild5" presStyleCnt="0"/>
      <dgm:spPr/>
      <dgm:t>
        <a:bodyPr/>
        <a:lstStyle/>
        <a:p>
          <a:endParaRPr lang="ru-RU"/>
        </a:p>
      </dgm:t>
    </dgm:pt>
    <dgm:pt modelId="{EC737F65-DC44-4902-B6AC-90F71DADFF3B}" type="pres">
      <dgm:prSet presAssocID="{5321BCDF-FDAC-4448-8B6A-B0D47FCC7E75}" presName="Name37" presStyleLbl="parChTrans1D3" presStyleIdx="4" presStyleCnt="11"/>
      <dgm:spPr/>
      <dgm:t>
        <a:bodyPr/>
        <a:lstStyle/>
        <a:p>
          <a:endParaRPr lang="uk-UA"/>
        </a:p>
      </dgm:t>
    </dgm:pt>
    <dgm:pt modelId="{31AB23F9-B13A-4B42-AEDC-805EA245A421}" type="pres">
      <dgm:prSet presAssocID="{2CFD51E5-E81E-4044-B32D-90FDB7834EC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CE6069B5-EE99-46C7-A819-A219D909BD50}" type="pres">
      <dgm:prSet presAssocID="{2CFD51E5-E81E-4044-B32D-90FDB7834EC9}" presName="rootComposite" presStyleCnt="0"/>
      <dgm:spPr/>
      <dgm:t>
        <a:bodyPr/>
        <a:lstStyle/>
        <a:p>
          <a:endParaRPr lang="ru-RU"/>
        </a:p>
      </dgm:t>
    </dgm:pt>
    <dgm:pt modelId="{F21C52BB-BB8A-44E7-9305-8BD8D3D7D547}" type="pres">
      <dgm:prSet presAssocID="{2CFD51E5-E81E-4044-B32D-90FDB7834EC9}" presName="rootText" presStyleLbl="node3" presStyleIdx="4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F40A65A-19DB-4A89-8B87-8A9D5BBB5CBF}" type="pres">
      <dgm:prSet presAssocID="{2CFD51E5-E81E-4044-B32D-90FDB7834EC9}" presName="rootConnector" presStyleLbl="node3" presStyleIdx="4" presStyleCnt="11"/>
      <dgm:spPr/>
      <dgm:t>
        <a:bodyPr/>
        <a:lstStyle/>
        <a:p>
          <a:endParaRPr lang="uk-UA"/>
        </a:p>
      </dgm:t>
    </dgm:pt>
    <dgm:pt modelId="{6392A436-CD96-4271-BAD7-6E9D25337D5B}" type="pres">
      <dgm:prSet presAssocID="{2CFD51E5-E81E-4044-B32D-90FDB7834EC9}" presName="hierChild4" presStyleCnt="0"/>
      <dgm:spPr/>
      <dgm:t>
        <a:bodyPr/>
        <a:lstStyle/>
        <a:p>
          <a:endParaRPr lang="ru-RU"/>
        </a:p>
      </dgm:t>
    </dgm:pt>
    <dgm:pt modelId="{9BD8A89B-E39F-40C7-A393-945A3B869260}" type="pres">
      <dgm:prSet presAssocID="{2CFD51E5-E81E-4044-B32D-90FDB7834EC9}" presName="hierChild5" presStyleCnt="0"/>
      <dgm:spPr/>
      <dgm:t>
        <a:bodyPr/>
        <a:lstStyle/>
        <a:p>
          <a:endParaRPr lang="ru-RU"/>
        </a:p>
      </dgm:t>
    </dgm:pt>
    <dgm:pt modelId="{EF6802D6-380C-41C3-BD25-9B9E1CD5EB04}" type="pres">
      <dgm:prSet presAssocID="{62FB8F18-2EEA-482A-AD30-CA520673FB77}" presName="hierChild5" presStyleCnt="0"/>
      <dgm:spPr/>
      <dgm:t>
        <a:bodyPr/>
        <a:lstStyle/>
        <a:p>
          <a:endParaRPr lang="ru-RU"/>
        </a:p>
      </dgm:t>
    </dgm:pt>
    <dgm:pt modelId="{723A3942-F5F7-4DB6-8924-AD7799C468A5}" type="pres">
      <dgm:prSet presAssocID="{8608907B-BF6F-4D91-BE15-E7083B462F26}" presName="Name37" presStyleLbl="parChTrans1D2" presStyleIdx="2" presStyleCnt="6"/>
      <dgm:spPr/>
      <dgm:t>
        <a:bodyPr/>
        <a:lstStyle/>
        <a:p>
          <a:endParaRPr lang="uk-UA"/>
        </a:p>
      </dgm:t>
    </dgm:pt>
    <dgm:pt modelId="{244AA9F1-3FB3-4A9A-9E34-2E14AE2E13E6}" type="pres">
      <dgm:prSet presAssocID="{93A93221-C76C-44A9-B351-13838A6C9F3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117BF01-307F-4A58-B9EA-33B6D2FF6FF0}" type="pres">
      <dgm:prSet presAssocID="{93A93221-C76C-44A9-B351-13838A6C9F3B}" presName="rootComposite" presStyleCnt="0"/>
      <dgm:spPr/>
      <dgm:t>
        <a:bodyPr/>
        <a:lstStyle/>
        <a:p>
          <a:endParaRPr lang="ru-RU"/>
        </a:p>
      </dgm:t>
    </dgm:pt>
    <dgm:pt modelId="{E0103B74-2BFA-4C6D-8EC0-D0AD820B1C9F}" type="pres">
      <dgm:prSet presAssocID="{93A93221-C76C-44A9-B351-13838A6C9F3B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9742561-DC5F-49B9-B51A-E82231E7CD73}" type="pres">
      <dgm:prSet presAssocID="{93A93221-C76C-44A9-B351-13838A6C9F3B}" presName="rootConnector" presStyleLbl="node2" presStyleIdx="2" presStyleCnt="6"/>
      <dgm:spPr/>
      <dgm:t>
        <a:bodyPr/>
        <a:lstStyle/>
        <a:p>
          <a:endParaRPr lang="uk-UA"/>
        </a:p>
      </dgm:t>
    </dgm:pt>
    <dgm:pt modelId="{14DE1182-7F7D-4444-B3C5-F0E4DCDDAF6B}" type="pres">
      <dgm:prSet presAssocID="{93A93221-C76C-44A9-B351-13838A6C9F3B}" presName="hierChild4" presStyleCnt="0"/>
      <dgm:spPr/>
      <dgm:t>
        <a:bodyPr/>
        <a:lstStyle/>
        <a:p>
          <a:endParaRPr lang="ru-RU"/>
        </a:p>
      </dgm:t>
    </dgm:pt>
    <dgm:pt modelId="{4EB58711-A035-4834-ACEC-3B2822588CEE}" type="pres">
      <dgm:prSet presAssocID="{7DFE1691-31B0-4E17-9A29-4BD7DDC7A6D1}" presName="Name37" presStyleLbl="parChTrans1D3" presStyleIdx="5" presStyleCnt="11"/>
      <dgm:spPr/>
      <dgm:t>
        <a:bodyPr/>
        <a:lstStyle/>
        <a:p>
          <a:endParaRPr lang="uk-UA"/>
        </a:p>
      </dgm:t>
    </dgm:pt>
    <dgm:pt modelId="{55D233A2-5E6A-46B0-B821-A35E87B6CA7A}" type="pres">
      <dgm:prSet presAssocID="{4CFD893A-F57D-4E66-A346-A22776F1047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7648607-01BD-4A98-829F-172675FC9DFA}" type="pres">
      <dgm:prSet presAssocID="{4CFD893A-F57D-4E66-A346-A22776F10478}" presName="rootComposite" presStyleCnt="0"/>
      <dgm:spPr/>
      <dgm:t>
        <a:bodyPr/>
        <a:lstStyle/>
        <a:p>
          <a:endParaRPr lang="ru-RU"/>
        </a:p>
      </dgm:t>
    </dgm:pt>
    <dgm:pt modelId="{B3F884BA-5611-412B-AF1D-1E0EE9421188}" type="pres">
      <dgm:prSet presAssocID="{4CFD893A-F57D-4E66-A346-A22776F10478}" presName="rootText" presStyleLbl="node3" presStyleIdx="5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E8DA0AF-D8C5-445E-B7EE-D637A955D8D7}" type="pres">
      <dgm:prSet presAssocID="{4CFD893A-F57D-4E66-A346-A22776F10478}" presName="rootConnector" presStyleLbl="node3" presStyleIdx="5" presStyleCnt="11"/>
      <dgm:spPr/>
      <dgm:t>
        <a:bodyPr/>
        <a:lstStyle/>
        <a:p>
          <a:endParaRPr lang="uk-UA"/>
        </a:p>
      </dgm:t>
    </dgm:pt>
    <dgm:pt modelId="{8BA1DFE9-BAB0-4497-B860-038BC58E3756}" type="pres">
      <dgm:prSet presAssocID="{4CFD893A-F57D-4E66-A346-A22776F10478}" presName="hierChild4" presStyleCnt="0"/>
      <dgm:spPr/>
      <dgm:t>
        <a:bodyPr/>
        <a:lstStyle/>
        <a:p>
          <a:endParaRPr lang="ru-RU"/>
        </a:p>
      </dgm:t>
    </dgm:pt>
    <dgm:pt modelId="{D4203C9D-AD02-4FE5-9643-DE8460DF60DA}" type="pres">
      <dgm:prSet presAssocID="{4CFD893A-F57D-4E66-A346-A22776F10478}" presName="hierChild5" presStyleCnt="0"/>
      <dgm:spPr/>
      <dgm:t>
        <a:bodyPr/>
        <a:lstStyle/>
        <a:p>
          <a:endParaRPr lang="ru-RU"/>
        </a:p>
      </dgm:t>
    </dgm:pt>
    <dgm:pt modelId="{BC901BDA-8B50-48BE-A82E-2DB30564F32C}" type="pres">
      <dgm:prSet presAssocID="{78DA06E8-1795-4287-9226-145320BFC7FC}" presName="Name37" presStyleLbl="parChTrans1D3" presStyleIdx="6" presStyleCnt="11"/>
      <dgm:spPr/>
      <dgm:t>
        <a:bodyPr/>
        <a:lstStyle/>
        <a:p>
          <a:endParaRPr lang="uk-UA"/>
        </a:p>
      </dgm:t>
    </dgm:pt>
    <dgm:pt modelId="{FA64B1BD-EDCB-45FC-AE86-FFB9DFAE4AC5}" type="pres">
      <dgm:prSet presAssocID="{57CE52D2-7618-42D7-B2C5-6EB13C8F0052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12CA814-F6D6-4108-B405-78A14C660D62}" type="pres">
      <dgm:prSet presAssocID="{57CE52D2-7618-42D7-B2C5-6EB13C8F0052}" presName="rootComposite" presStyleCnt="0"/>
      <dgm:spPr/>
      <dgm:t>
        <a:bodyPr/>
        <a:lstStyle/>
        <a:p>
          <a:endParaRPr lang="ru-RU"/>
        </a:p>
      </dgm:t>
    </dgm:pt>
    <dgm:pt modelId="{D0CC84AD-107F-43D7-BF0E-1ADDC0EDFF97}" type="pres">
      <dgm:prSet presAssocID="{57CE52D2-7618-42D7-B2C5-6EB13C8F0052}" presName="rootText" presStyleLbl="node3" presStyleIdx="6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551B996-7711-4E51-B80B-279EE031C1A7}" type="pres">
      <dgm:prSet presAssocID="{57CE52D2-7618-42D7-B2C5-6EB13C8F0052}" presName="rootConnector" presStyleLbl="node3" presStyleIdx="6" presStyleCnt="11"/>
      <dgm:spPr/>
      <dgm:t>
        <a:bodyPr/>
        <a:lstStyle/>
        <a:p>
          <a:endParaRPr lang="uk-UA"/>
        </a:p>
      </dgm:t>
    </dgm:pt>
    <dgm:pt modelId="{2D1E06A0-A499-46B3-8709-0A2C212BCDB3}" type="pres">
      <dgm:prSet presAssocID="{57CE52D2-7618-42D7-B2C5-6EB13C8F0052}" presName="hierChild4" presStyleCnt="0"/>
      <dgm:spPr/>
      <dgm:t>
        <a:bodyPr/>
        <a:lstStyle/>
        <a:p>
          <a:endParaRPr lang="ru-RU"/>
        </a:p>
      </dgm:t>
    </dgm:pt>
    <dgm:pt modelId="{0E663226-321A-44EE-9653-1AB11D0142AA}" type="pres">
      <dgm:prSet presAssocID="{57CE52D2-7618-42D7-B2C5-6EB13C8F0052}" presName="hierChild5" presStyleCnt="0"/>
      <dgm:spPr/>
      <dgm:t>
        <a:bodyPr/>
        <a:lstStyle/>
        <a:p>
          <a:endParaRPr lang="ru-RU"/>
        </a:p>
      </dgm:t>
    </dgm:pt>
    <dgm:pt modelId="{18D64CC7-3504-4DD5-B265-C4F6313B06BC}" type="pres">
      <dgm:prSet presAssocID="{93A93221-C76C-44A9-B351-13838A6C9F3B}" presName="hierChild5" presStyleCnt="0"/>
      <dgm:spPr/>
      <dgm:t>
        <a:bodyPr/>
        <a:lstStyle/>
        <a:p>
          <a:endParaRPr lang="ru-RU"/>
        </a:p>
      </dgm:t>
    </dgm:pt>
    <dgm:pt modelId="{E4812CC2-4FDC-4D1D-8989-5315B382356A}" type="pres">
      <dgm:prSet presAssocID="{EB0C8FC3-1177-425E-82E9-82FF248977C3}" presName="Name37" presStyleLbl="parChTrans1D2" presStyleIdx="3" presStyleCnt="6"/>
      <dgm:spPr/>
      <dgm:t>
        <a:bodyPr/>
        <a:lstStyle/>
        <a:p>
          <a:endParaRPr lang="uk-UA"/>
        </a:p>
      </dgm:t>
    </dgm:pt>
    <dgm:pt modelId="{0C02DE7D-081F-4F81-B2BB-A60EE9F5192B}" type="pres">
      <dgm:prSet presAssocID="{9575EBF8-CC8A-4610-8A52-595C249C433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55584DB7-BE6B-4E81-AC8F-81725B2FE5EB}" type="pres">
      <dgm:prSet presAssocID="{9575EBF8-CC8A-4610-8A52-595C249C4331}" presName="rootComposite" presStyleCnt="0"/>
      <dgm:spPr/>
      <dgm:t>
        <a:bodyPr/>
        <a:lstStyle/>
        <a:p>
          <a:endParaRPr lang="ru-RU"/>
        </a:p>
      </dgm:t>
    </dgm:pt>
    <dgm:pt modelId="{4E5A4D16-6AAE-4306-9954-D5BB0387DAAA}" type="pres">
      <dgm:prSet presAssocID="{9575EBF8-CC8A-4610-8A52-595C249C4331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53B839D-34F4-4DB4-B29D-61D6D3EAF166}" type="pres">
      <dgm:prSet presAssocID="{9575EBF8-CC8A-4610-8A52-595C249C4331}" presName="rootConnector" presStyleLbl="node2" presStyleIdx="3" presStyleCnt="6"/>
      <dgm:spPr/>
      <dgm:t>
        <a:bodyPr/>
        <a:lstStyle/>
        <a:p>
          <a:endParaRPr lang="uk-UA"/>
        </a:p>
      </dgm:t>
    </dgm:pt>
    <dgm:pt modelId="{387246D2-D072-4772-9E69-F6BE55A1475A}" type="pres">
      <dgm:prSet presAssocID="{9575EBF8-CC8A-4610-8A52-595C249C4331}" presName="hierChild4" presStyleCnt="0"/>
      <dgm:spPr/>
      <dgm:t>
        <a:bodyPr/>
        <a:lstStyle/>
        <a:p>
          <a:endParaRPr lang="ru-RU"/>
        </a:p>
      </dgm:t>
    </dgm:pt>
    <dgm:pt modelId="{4135ABD3-7CFD-48C9-B5F5-0AF84F0448A6}" type="pres">
      <dgm:prSet presAssocID="{3C0E5D51-0A1F-4C9E-B055-6E12D393FCB7}" presName="Name37" presStyleLbl="parChTrans1D3" presStyleIdx="7" presStyleCnt="11"/>
      <dgm:spPr/>
      <dgm:t>
        <a:bodyPr/>
        <a:lstStyle/>
        <a:p>
          <a:endParaRPr lang="uk-UA"/>
        </a:p>
      </dgm:t>
    </dgm:pt>
    <dgm:pt modelId="{A3771080-E27F-463B-886E-93268E0A60F2}" type="pres">
      <dgm:prSet presAssocID="{A17752B6-8F4D-4836-B52D-2B95D668B0E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505B6EE3-6F6E-4913-9BC0-F1039CF55B52}" type="pres">
      <dgm:prSet presAssocID="{A17752B6-8F4D-4836-B52D-2B95D668B0EC}" presName="rootComposite" presStyleCnt="0"/>
      <dgm:spPr/>
      <dgm:t>
        <a:bodyPr/>
        <a:lstStyle/>
        <a:p>
          <a:endParaRPr lang="ru-RU"/>
        </a:p>
      </dgm:t>
    </dgm:pt>
    <dgm:pt modelId="{197E0B38-D3D4-4C64-812C-80446226EED1}" type="pres">
      <dgm:prSet presAssocID="{A17752B6-8F4D-4836-B52D-2B95D668B0EC}" presName="rootText" presStyleLbl="node3" presStyleIdx="7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DBC26D1-CD28-4E96-ACF5-76F99058A38C}" type="pres">
      <dgm:prSet presAssocID="{A17752B6-8F4D-4836-B52D-2B95D668B0EC}" presName="rootConnector" presStyleLbl="node3" presStyleIdx="7" presStyleCnt="11"/>
      <dgm:spPr/>
      <dgm:t>
        <a:bodyPr/>
        <a:lstStyle/>
        <a:p>
          <a:endParaRPr lang="uk-UA"/>
        </a:p>
      </dgm:t>
    </dgm:pt>
    <dgm:pt modelId="{14DBC5F0-21A5-4920-985D-AFC77481EE3D}" type="pres">
      <dgm:prSet presAssocID="{A17752B6-8F4D-4836-B52D-2B95D668B0EC}" presName="hierChild4" presStyleCnt="0"/>
      <dgm:spPr/>
      <dgm:t>
        <a:bodyPr/>
        <a:lstStyle/>
        <a:p>
          <a:endParaRPr lang="ru-RU"/>
        </a:p>
      </dgm:t>
    </dgm:pt>
    <dgm:pt modelId="{09936BC0-B831-485F-ACFC-B9359BA102AF}" type="pres">
      <dgm:prSet presAssocID="{A17752B6-8F4D-4836-B52D-2B95D668B0EC}" presName="hierChild5" presStyleCnt="0"/>
      <dgm:spPr/>
      <dgm:t>
        <a:bodyPr/>
        <a:lstStyle/>
        <a:p>
          <a:endParaRPr lang="ru-RU"/>
        </a:p>
      </dgm:t>
    </dgm:pt>
    <dgm:pt modelId="{BE173FD2-5302-4013-B13F-C0ABBFBEBC78}" type="pres">
      <dgm:prSet presAssocID="{9575EBF8-CC8A-4610-8A52-595C249C4331}" presName="hierChild5" presStyleCnt="0"/>
      <dgm:spPr/>
      <dgm:t>
        <a:bodyPr/>
        <a:lstStyle/>
        <a:p>
          <a:endParaRPr lang="ru-RU"/>
        </a:p>
      </dgm:t>
    </dgm:pt>
    <dgm:pt modelId="{151AB186-DA23-4EC6-82F0-83EEF956F413}" type="pres">
      <dgm:prSet presAssocID="{17268A60-EC0B-4818-A6DB-ABE235FFAD7B}" presName="Name37" presStyleLbl="parChTrans1D2" presStyleIdx="4" presStyleCnt="6"/>
      <dgm:spPr/>
      <dgm:t>
        <a:bodyPr/>
        <a:lstStyle/>
        <a:p>
          <a:endParaRPr lang="uk-UA"/>
        </a:p>
      </dgm:t>
    </dgm:pt>
    <dgm:pt modelId="{83868365-9B2C-4741-817A-CE50494C5B49}" type="pres">
      <dgm:prSet presAssocID="{24AF8571-6FAE-4064-A83A-9698322B044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56FBFD5-3645-479F-A9D5-C314F81395F3}" type="pres">
      <dgm:prSet presAssocID="{24AF8571-6FAE-4064-A83A-9698322B0444}" presName="rootComposite" presStyleCnt="0"/>
      <dgm:spPr/>
      <dgm:t>
        <a:bodyPr/>
        <a:lstStyle/>
        <a:p>
          <a:endParaRPr lang="ru-RU"/>
        </a:p>
      </dgm:t>
    </dgm:pt>
    <dgm:pt modelId="{6F565647-E4FC-4879-97C8-897812750922}" type="pres">
      <dgm:prSet presAssocID="{24AF8571-6FAE-4064-A83A-9698322B0444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96E7FE9-8A7E-4E14-949A-ED2C333CD988}" type="pres">
      <dgm:prSet presAssocID="{24AF8571-6FAE-4064-A83A-9698322B0444}" presName="rootConnector" presStyleLbl="node2" presStyleIdx="4" presStyleCnt="6"/>
      <dgm:spPr/>
      <dgm:t>
        <a:bodyPr/>
        <a:lstStyle/>
        <a:p>
          <a:endParaRPr lang="uk-UA"/>
        </a:p>
      </dgm:t>
    </dgm:pt>
    <dgm:pt modelId="{995B22EE-D8DB-4D2B-8AD2-F2F823F10144}" type="pres">
      <dgm:prSet presAssocID="{24AF8571-6FAE-4064-A83A-9698322B0444}" presName="hierChild4" presStyleCnt="0"/>
      <dgm:spPr/>
      <dgm:t>
        <a:bodyPr/>
        <a:lstStyle/>
        <a:p>
          <a:endParaRPr lang="ru-RU"/>
        </a:p>
      </dgm:t>
    </dgm:pt>
    <dgm:pt modelId="{4458E9A3-1F91-45A2-9535-385B1FC346B2}" type="pres">
      <dgm:prSet presAssocID="{7E5F4845-BFA0-4552-8F40-A5B39BCECCB1}" presName="Name37" presStyleLbl="parChTrans1D3" presStyleIdx="8" presStyleCnt="11"/>
      <dgm:spPr/>
      <dgm:t>
        <a:bodyPr/>
        <a:lstStyle/>
        <a:p>
          <a:endParaRPr lang="uk-UA"/>
        </a:p>
      </dgm:t>
    </dgm:pt>
    <dgm:pt modelId="{56B19AB8-C4FA-4F55-9246-232E132EF7A7}" type="pres">
      <dgm:prSet presAssocID="{5A9E6594-1398-4342-A085-57C3C5C3DEC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CDA8BC60-39A4-46F3-A692-EDABFBBFD9F5}" type="pres">
      <dgm:prSet presAssocID="{5A9E6594-1398-4342-A085-57C3C5C3DEC3}" presName="rootComposite" presStyleCnt="0"/>
      <dgm:spPr/>
      <dgm:t>
        <a:bodyPr/>
        <a:lstStyle/>
        <a:p>
          <a:endParaRPr lang="ru-RU"/>
        </a:p>
      </dgm:t>
    </dgm:pt>
    <dgm:pt modelId="{90766D69-01DD-4A08-9D9D-E0F4B58ACE3A}" type="pres">
      <dgm:prSet presAssocID="{5A9E6594-1398-4342-A085-57C3C5C3DEC3}" presName="rootText" presStyleLbl="node3" presStyleIdx="8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C39A756-4304-40EE-873C-377DD62697DC}" type="pres">
      <dgm:prSet presAssocID="{5A9E6594-1398-4342-A085-57C3C5C3DEC3}" presName="rootConnector" presStyleLbl="node3" presStyleIdx="8" presStyleCnt="11"/>
      <dgm:spPr/>
      <dgm:t>
        <a:bodyPr/>
        <a:lstStyle/>
        <a:p>
          <a:endParaRPr lang="uk-UA"/>
        </a:p>
      </dgm:t>
    </dgm:pt>
    <dgm:pt modelId="{568769FF-34A8-446F-8F15-B700286F97C4}" type="pres">
      <dgm:prSet presAssocID="{5A9E6594-1398-4342-A085-57C3C5C3DEC3}" presName="hierChild4" presStyleCnt="0"/>
      <dgm:spPr/>
      <dgm:t>
        <a:bodyPr/>
        <a:lstStyle/>
        <a:p>
          <a:endParaRPr lang="ru-RU"/>
        </a:p>
      </dgm:t>
    </dgm:pt>
    <dgm:pt modelId="{9AD20BCC-29AA-440E-9E88-47680D0C3846}" type="pres">
      <dgm:prSet presAssocID="{5A9E6594-1398-4342-A085-57C3C5C3DEC3}" presName="hierChild5" presStyleCnt="0"/>
      <dgm:spPr/>
      <dgm:t>
        <a:bodyPr/>
        <a:lstStyle/>
        <a:p>
          <a:endParaRPr lang="ru-RU"/>
        </a:p>
      </dgm:t>
    </dgm:pt>
    <dgm:pt modelId="{AF65BF07-BA1E-40B1-83EA-886DB3857B34}" type="pres">
      <dgm:prSet presAssocID="{24AF8571-6FAE-4064-A83A-9698322B0444}" presName="hierChild5" presStyleCnt="0"/>
      <dgm:spPr/>
      <dgm:t>
        <a:bodyPr/>
        <a:lstStyle/>
        <a:p>
          <a:endParaRPr lang="ru-RU"/>
        </a:p>
      </dgm:t>
    </dgm:pt>
    <dgm:pt modelId="{0B5E0994-21DF-482E-8CEB-2750404D1F57}" type="pres">
      <dgm:prSet presAssocID="{8849CA27-9E55-45ED-B140-D3561501499C}" presName="Name37" presStyleLbl="parChTrans1D2" presStyleIdx="5" presStyleCnt="6"/>
      <dgm:spPr/>
      <dgm:t>
        <a:bodyPr/>
        <a:lstStyle/>
        <a:p>
          <a:endParaRPr lang="uk-UA"/>
        </a:p>
      </dgm:t>
    </dgm:pt>
    <dgm:pt modelId="{DC7F091D-0472-4C88-BB5F-A7B0D8420FB2}" type="pres">
      <dgm:prSet presAssocID="{7AB4A5DD-2A4B-4B5D-8D05-5B1A5CA13526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E8F84CD-A251-423E-A8D1-308972E1FDCC}" type="pres">
      <dgm:prSet presAssocID="{7AB4A5DD-2A4B-4B5D-8D05-5B1A5CA13526}" presName="rootComposite" presStyleCnt="0"/>
      <dgm:spPr/>
      <dgm:t>
        <a:bodyPr/>
        <a:lstStyle/>
        <a:p>
          <a:endParaRPr lang="ru-RU"/>
        </a:p>
      </dgm:t>
    </dgm:pt>
    <dgm:pt modelId="{CF891AC8-5FF7-4496-9D7B-E31E4B97C622}" type="pres">
      <dgm:prSet presAssocID="{7AB4A5DD-2A4B-4B5D-8D05-5B1A5CA13526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3FEEAB8-5941-4493-ACDA-F6348E176CF4}" type="pres">
      <dgm:prSet presAssocID="{7AB4A5DD-2A4B-4B5D-8D05-5B1A5CA13526}" presName="rootConnector" presStyleLbl="node2" presStyleIdx="5" presStyleCnt="6"/>
      <dgm:spPr/>
      <dgm:t>
        <a:bodyPr/>
        <a:lstStyle/>
        <a:p>
          <a:endParaRPr lang="uk-UA"/>
        </a:p>
      </dgm:t>
    </dgm:pt>
    <dgm:pt modelId="{F9036F5A-0EE7-4C8C-888C-069D96CE62FD}" type="pres">
      <dgm:prSet presAssocID="{7AB4A5DD-2A4B-4B5D-8D05-5B1A5CA13526}" presName="hierChild4" presStyleCnt="0"/>
      <dgm:spPr/>
      <dgm:t>
        <a:bodyPr/>
        <a:lstStyle/>
        <a:p>
          <a:endParaRPr lang="ru-RU"/>
        </a:p>
      </dgm:t>
    </dgm:pt>
    <dgm:pt modelId="{3156FF22-10EB-4B5F-BDC6-2EC9056263E6}" type="pres">
      <dgm:prSet presAssocID="{CFF4818B-A219-4165-A196-7FD96A5C86B2}" presName="Name37" presStyleLbl="parChTrans1D3" presStyleIdx="9" presStyleCnt="11"/>
      <dgm:spPr/>
      <dgm:t>
        <a:bodyPr/>
        <a:lstStyle/>
        <a:p>
          <a:endParaRPr lang="uk-UA"/>
        </a:p>
      </dgm:t>
    </dgm:pt>
    <dgm:pt modelId="{DCDEAB35-7C20-4E29-A682-68ACEBD96D4F}" type="pres">
      <dgm:prSet presAssocID="{561D3CA3-06C1-47D6-AA5E-866DF2BFD0F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C9031252-F318-4E64-8F15-147EF8C57999}" type="pres">
      <dgm:prSet presAssocID="{561D3CA3-06C1-47D6-AA5E-866DF2BFD0FB}" presName="rootComposite" presStyleCnt="0"/>
      <dgm:spPr/>
      <dgm:t>
        <a:bodyPr/>
        <a:lstStyle/>
        <a:p>
          <a:endParaRPr lang="ru-RU"/>
        </a:p>
      </dgm:t>
    </dgm:pt>
    <dgm:pt modelId="{DBB9E0D6-CC50-4628-A5A4-FF91601A60C7}" type="pres">
      <dgm:prSet presAssocID="{561D3CA3-06C1-47D6-AA5E-866DF2BFD0FB}" presName="rootText" presStyleLbl="node3" presStyleIdx="9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62D26B4-08AD-4A75-B5D3-26F9416C1339}" type="pres">
      <dgm:prSet presAssocID="{561D3CA3-06C1-47D6-AA5E-866DF2BFD0FB}" presName="rootConnector" presStyleLbl="node3" presStyleIdx="9" presStyleCnt="11"/>
      <dgm:spPr/>
      <dgm:t>
        <a:bodyPr/>
        <a:lstStyle/>
        <a:p>
          <a:endParaRPr lang="uk-UA"/>
        </a:p>
      </dgm:t>
    </dgm:pt>
    <dgm:pt modelId="{EC0CFAD0-C0AF-4854-92CE-68500AA6C509}" type="pres">
      <dgm:prSet presAssocID="{561D3CA3-06C1-47D6-AA5E-866DF2BFD0FB}" presName="hierChild4" presStyleCnt="0"/>
      <dgm:spPr/>
      <dgm:t>
        <a:bodyPr/>
        <a:lstStyle/>
        <a:p>
          <a:endParaRPr lang="ru-RU"/>
        </a:p>
      </dgm:t>
    </dgm:pt>
    <dgm:pt modelId="{A8ADC2B0-89DC-4CF4-8B3A-879CC643F545}" type="pres">
      <dgm:prSet presAssocID="{561D3CA3-06C1-47D6-AA5E-866DF2BFD0FB}" presName="hierChild5" presStyleCnt="0"/>
      <dgm:spPr/>
      <dgm:t>
        <a:bodyPr/>
        <a:lstStyle/>
        <a:p>
          <a:endParaRPr lang="ru-RU"/>
        </a:p>
      </dgm:t>
    </dgm:pt>
    <dgm:pt modelId="{8F353366-B6D3-4A0E-98C3-5F00219FE6B7}" type="pres">
      <dgm:prSet presAssocID="{6E84962C-6378-4EB6-A996-FEBF979C6762}" presName="Name37" presStyleLbl="parChTrans1D3" presStyleIdx="10" presStyleCnt="11"/>
      <dgm:spPr/>
      <dgm:t>
        <a:bodyPr/>
        <a:lstStyle/>
        <a:p>
          <a:endParaRPr lang="uk-UA"/>
        </a:p>
      </dgm:t>
    </dgm:pt>
    <dgm:pt modelId="{B37BF38C-1F91-4164-9E8D-D8EBB4B63BDE}" type="pres">
      <dgm:prSet presAssocID="{AD5403AE-5917-43F2-BA05-E3D90D01C56D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9F31755-745A-4395-8A3D-DCD0BFFC4F57}" type="pres">
      <dgm:prSet presAssocID="{AD5403AE-5917-43F2-BA05-E3D90D01C56D}" presName="rootComposite" presStyleCnt="0"/>
      <dgm:spPr/>
      <dgm:t>
        <a:bodyPr/>
        <a:lstStyle/>
        <a:p>
          <a:endParaRPr lang="ru-RU"/>
        </a:p>
      </dgm:t>
    </dgm:pt>
    <dgm:pt modelId="{5675B17D-E2CC-475F-A4E2-ECE769E121E9}" type="pres">
      <dgm:prSet presAssocID="{AD5403AE-5917-43F2-BA05-E3D90D01C56D}" presName="rootText" presStyleLbl="node3" presStyleIdx="10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42E959F-3FBF-4EB3-AE20-5D8B9FBE0927}" type="pres">
      <dgm:prSet presAssocID="{AD5403AE-5917-43F2-BA05-E3D90D01C56D}" presName="rootConnector" presStyleLbl="node3" presStyleIdx="10" presStyleCnt="11"/>
      <dgm:spPr/>
      <dgm:t>
        <a:bodyPr/>
        <a:lstStyle/>
        <a:p>
          <a:endParaRPr lang="uk-UA"/>
        </a:p>
      </dgm:t>
    </dgm:pt>
    <dgm:pt modelId="{26879E41-2A0C-496C-BAA1-278D9E92301F}" type="pres">
      <dgm:prSet presAssocID="{AD5403AE-5917-43F2-BA05-E3D90D01C56D}" presName="hierChild4" presStyleCnt="0"/>
      <dgm:spPr/>
      <dgm:t>
        <a:bodyPr/>
        <a:lstStyle/>
        <a:p>
          <a:endParaRPr lang="ru-RU"/>
        </a:p>
      </dgm:t>
    </dgm:pt>
    <dgm:pt modelId="{0C0478B3-8454-4A3E-9F39-4B6838058438}" type="pres">
      <dgm:prSet presAssocID="{AD5403AE-5917-43F2-BA05-E3D90D01C56D}" presName="hierChild5" presStyleCnt="0"/>
      <dgm:spPr/>
      <dgm:t>
        <a:bodyPr/>
        <a:lstStyle/>
        <a:p>
          <a:endParaRPr lang="ru-RU"/>
        </a:p>
      </dgm:t>
    </dgm:pt>
    <dgm:pt modelId="{5D37D355-4603-46F8-812F-5CEA56D48DA1}" type="pres">
      <dgm:prSet presAssocID="{7AB4A5DD-2A4B-4B5D-8D05-5B1A5CA13526}" presName="hierChild5" presStyleCnt="0"/>
      <dgm:spPr/>
      <dgm:t>
        <a:bodyPr/>
        <a:lstStyle/>
        <a:p>
          <a:endParaRPr lang="ru-RU"/>
        </a:p>
      </dgm:t>
    </dgm:pt>
    <dgm:pt modelId="{453CC438-1684-4E84-8E05-1C4D5CF0992A}" type="pres">
      <dgm:prSet presAssocID="{D84EE909-BC42-42D0-9498-43672310876E}" presName="hierChild3" presStyleCnt="0"/>
      <dgm:spPr/>
      <dgm:t>
        <a:bodyPr/>
        <a:lstStyle/>
        <a:p>
          <a:endParaRPr lang="ru-RU"/>
        </a:p>
      </dgm:t>
    </dgm:pt>
  </dgm:ptLst>
  <dgm:cxnLst>
    <dgm:cxn modelId="{C21A0C9C-C51A-4B7B-8B87-EA5716300BEE}" type="presOf" srcId="{6E84962C-6378-4EB6-A996-FEBF979C6762}" destId="{8F353366-B6D3-4A0E-98C3-5F00219FE6B7}" srcOrd="0" destOrd="0" presId="urn:microsoft.com/office/officeart/2005/8/layout/orgChart1"/>
    <dgm:cxn modelId="{39EBEAED-30FF-44D3-8C42-FBD76F557A51}" srcId="{4B89E3DD-7D75-4726-BC57-511271A0815B}" destId="{83EDB71D-1230-4D97-8C85-FA3A4B564374}" srcOrd="0" destOrd="0" parTransId="{43F97A81-852D-469C-BFC8-2B50285DFEA1}" sibTransId="{5BF4873E-9A96-44E2-B7CC-49F54EBA4472}"/>
    <dgm:cxn modelId="{6C70BA4B-E989-4603-9F8B-708B616A814C}" type="presOf" srcId="{AD5403AE-5917-43F2-BA05-E3D90D01C56D}" destId="{C42E959F-3FBF-4EB3-AE20-5D8B9FBE0927}" srcOrd="1" destOrd="0" presId="urn:microsoft.com/office/officeart/2005/8/layout/orgChart1"/>
    <dgm:cxn modelId="{A1CBF45E-B7AF-4955-9846-F290F16DFFBF}" type="presOf" srcId="{2CFD51E5-E81E-4044-B32D-90FDB7834EC9}" destId="{4F40A65A-19DB-4A89-8B87-8A9D5BBB5CBF}" srcOrd="1" destOrd="0" presId="urn:microsoft.com/office/officeart/2005/8/layout/orgChart1"/>
    <dgm:cxn modelId="{6DFAB5FD-4F27-433D-ACE3-8B7D30E19141}" type="presOf" srcId="{8608907B-BF6F-4D91-BE15-E7083B462F26}" destId="{723A3942-F5F7-4DB6-8924-AD7799C468A5}" srcOrd="0" destOrd="0" presId="urn:microsoft.com/office/officeart/2005/8/layout/orgChart1"/>
    <dgm:cxn modelId="{0756F709-4DC1-4CA1-B999-00C52341D3B7}" type="presOf" srcId="{0562C528-DFF6-46A1-8A2A-814AF7B833F5}" destId="{FC8AB673-5202-47E8-87C4-35E43BA3F799}" srcOrd="1" destOrd="0" presId="urn:microsoft.com/office/officeart/2005/8/layout/orgChart1"/>
    <dgm:cxn modelId="{67DB6C76-1BAC-4005-8DA3-6BE5C9254D5A}" type="presOf" srcId="{561D3CA3-06C1-47D6-AA5E-866DF2BFD0FB}" destId="{A62D26B4-08AD-4A75-B5D3-26F9416C1339}" srcOrd="1" destOrd="0" presId="urn:microsoft.com/office/officeart/2005/8/layout/orgChart1"/>
    <dgm:cxn modelId="{1E4F196E-B87C-4A6D-BE58-3E2BCAE99125}" type="presOf" srcId="{5233A8F3-82A2-44F6-81B2-7E52873FAFC8}" destId="{1CD13EBC-CED1-434D-BA10-D14264341377}" srcOrd="0" destOrd="0" presId="urn:microsoft.com/office/officeart/2005/8/layout/orgChart1"/>
    <dgm:cxn modelId="{3B88C56D-851F-45DB-A8B2-9320B25DC3D4}" type="presOf" srcId="{A17752B6-8F4D-4836-B52D-2B95D668B0EC}" destId="{197E0B38-D3D4-4C64-812C-80446226EED1}" srcOrd="0" destOrd="0" presId="urn:microsoft.com/office/officeart/2005/8/layout/orgChart1"/>
    <dgm:cxn modelId="{6F534865-BC47-4D45-AF4C-F553F4B8ED85}" srcId="{93A93221-C76C-44A9-B351-13838A6C9F3B}" destId="{57CE52D2-7618-42D7-B2C5-6EB13C8F0052}" srcOrd="1" destOrd="0" parTransId="{78DA06E8-1795-4287-9226-145320BFC7FC}" sibTransId="{A19A4AC3-0417-4EF9-9B21-CCE5D85DB8BE}"/>
    <dgm:cxn modelId="{2F6D7F09-3E6B-496F-AAA5-28B907F670C0}" type="presOf" srcId="{AD5403AE-5917-43F2-BA05-E3D90D01C56D}" destId="{5675B17D-E2CC-475F-A4E2-ECE769E121E9}" srcOrd="0" destOrd="0" presId="urn:microsoft.com/office/officeart/2005/8/layout/orgChart1"/>
    <dgm:cxn modelId="{4A801256-B430-4526-ABBD-A24032E69086}" srcId="{D84EE909-BC42-42D0-9498-43672310876E}" destId="{62FB8F18-2EEA-482A-AD30-CA520673FB77}" srcOrd="1" destOrd="0" parTransId="{0B35E70A-3FBF-46CB-AF5F-727B8D193790}" sibTransId="{E1B9C299-6997-4D27-BC4F-90A5E27BBED5}"/>
    <dgm:cxn modelId="{66188B3E-C25A-414E-A859-E020CE0A785D}" srcId="{D84EE909-BC42-42D0-9498-43672310876E}" destId="{24AF8571-6FAE-4064-A83A-9698322B0444}" srcOrd="4" destOrd="0" parTransId="{17268A60-EC0B-4818-A6DB-ABE235FFAD7B}" sibTransId="{53813A44-92D4-4241-A7FF-52FA5C27B2F7}"/>
    <dgm:cxn modelId="{66369E45-96B7-4C8D-9239-5F3C7243B8FE}" type="presOf" srcId="{7E5F4845-BFA0-4552-8F40-A5B39BCECCB1}" destId="{4458E9A3-1F91-45A2-9535-385B1FC346B2}" srcOrd="0" destOrd="0" presId="urn:microsoft.com/office/officeart/2005/8/layout/orgChart1"/>
    <dgm:cxn modelId="{E4D2453B-99E8-4D15-BB29-641A7FA42C72}" type="presOf" srcId="{A6A11B29-3F02-4D2F-824B-8CEB85E96769}" destId="{EE518B5B-D759-4EB1-AB83-54ADA1B5638F}" srcOrd="0" destOrd="0" presId="urn:microsoft.com/office/officeart/2005/8/layout/orgChart1"/>
    <dgm:cxn modelId="{75CD7759-5E4F-4085-9712-665FB3592135}" srcId="{62FB8F18-2EEA-482A-AD30-CA520673FB77}" destId="{AB70CECD-6FB1-4EC7-AC29-7959EF7DAEF2}" srcOrd="0" destOrd="0" parTransId="{DE02EF27-C3C3-4086-9555-F4072044044E}" sibTransId="{5AF2F71A-FD3C-4AFF-8BD8-282A3FFA7DBA}"/>
    <dgm:cxn modelId="{8B65A573-EAB5-4FB0-A6D3-BA94D0D7DB2D}" type="presOf" srcId="{2CFD51E5-E81E-4044-B32D-90FDB7834EC9}" destId="{F21C52BB-BB8A-44E7-9305-8BD8D3D7D547}" srcOrd="0" destOrd="0" presId="urn:microsoft.com/office/officeart/2005/8/layout/orgChart1"/>
    <dgm:cxn modelId="{B0D76B7D-BF18-41F9-9B68-556DF49D3334}" type="presOf" srcId="{36C08E05-FB95-4829-B823-F56B60D2E180}" destId="{FEA7FA4E-288B-434D-BA6D-04F34AF4B331}" srcOrd="0" destOrd="0" presId="urn:microsoft.com/office/officeart/2005/8/layout/orgChart1"/>
    <dgm:cxn modelId="{9D85E6BF-292F-4B11-9CD3-5E0B41788D59}" type="presOf" srcId="{EB0C8FC3-1177-425E-82E9-82FF248977C3}" destId="{E4812CC2-4FDC-4D1D-8989-5315B382356A}" srcOrd="0" destOrd="0" presId="urn:microsoft.com/office/officeart/2005/8/layout/orgChart1"/>
    <dgm:cxn modelId="{D4AE589E-4D72-40CD-B383-896987110151}" srcId="{4B89E3DD-7D75-4726-BC57-511271A0815B}" destId="{0562C528-DFF6-46A1-8A2A-814AF7B833F5}" srcOrd="1" destOrd="0" parTransId="{1BF5593B-A661-43C3-9153-957695DE3591}" sibTransId="{7F708681-2C46-4E76-802B-AD313C69D586}"/>
    <dgm:cxn modelId="{AA833155-B698-4050-870C-156F91BFF810}" type="presOf" srcId="{57CE52D2-7618-42D7-B2C5-6EB13C8F0052}" destId="{3551B996-7711-4E51-B80B-279EE031C1A7}" srcOrd="1" destOrd="0" presId="urn:microsoft.com/office/officeart/2005/8/layout/orgChart1"/>
    <dgm:cxn modelId="{60C36DC3-30CF-4367-A254-46E8714916C1}" type="presOf" srcId="{24AF8571-6FAE-4064-A83A-9698322B0444}" destId="{6F565647-E4FC-4879-97C8-897812750922}" srcOrd="0" destOrd="0" presId="urn:microsoft.com/office/officeart/2005/8/layout/orgChart1"/>
    <dgm:cxn modelId="{260F711D-A4B0-48E5-87A7-93B12E90DED1}" srcId="{24AF8571-6FAE-4064-A83A-9698322B0444}" destId="{5A9E6594-1398-4342-A085-57C3C5C3DEC3}" srcOrd="0" destOrd="0" parTransId="{7E5F4845-BFA0-4552-8F40-A5B39BCECCB1}" sibTransId="{D70FA2F2-67A9-4A7F-A67D-36DB76896D6D}"/>
    <dgm:cxn modelId="{EC585F9D-2FEB-414C-9585-D5DFD8008F10}" type="presOf" srcId="{7AB4A5DD-2A4B-4B5D-8D05-5B1A5CA13526}" destId="{CF891AC8-5FF7-4496-9D7B-E31E4B97C622}" srcOrd="0" destOrd="0" presId="urn:microsoft.com/office/officeart/2005/8/layout/orgChart1"/>
    <dgm:cxn modelId="{D240034E-2C7A-4BB6-B448-C8DA67B46916}" type="presOf" srcId="{93A93221-C76C-44A9-B351-13838A6C9F3B}" destId="{E0103B74-2BFA-4C6D-8EC0-D0AD820B1C9F}" srcOrd="0" destOrd="0" presId="urn:microsoft.com/office/officeart/2005/8/layout/orgChart1"/>
    <dgm:cxn modelId="{0B849451-7AB1-4B9E-888C-A1EE75684387}" type="presOf" srcId="{5A9E6594-1398-4342-A085-57C3C5C3DEC3}" destId="{90766D69-01DD-4A08-9D9D-E0F4B58ACE3A}" srcOrd="0" destOrd="0" presId="urn:microsoft.com/office/officeart/2005/8/layout/orgChart1"/>
    <dgm:cxn modelId="{40CFB96A-1895-43A1-B29D-5932D2EFF16B}" type="presOf" srcId="{AB70CECD-6FB1-4EC7-AC29-7959EF7DAEF2}" destId="{619D8AC2-0272-4771-89E8-84A69F5ABD0A}" srcOrd="1" destOrd="0" presId="urn:microsoft.com/office/officeart/2005/8/layout/orgChart1"/>
    <dgm:cxn modelId="{0C36BE1F-9BB4-487D-873D-3E8179B50921}" type="presOf" srcId="{0B35E70A-3FBF-46CB-AF5F-727B8D193790}" destId="{4198C94A-1183-4B97-BD7A-6AC69224BBDB}" srcOrd="0" destOrd="0" presId="urn:microsoft.com/office/officeart/2005/8/layout/orgChart1"/>
    <dgm:cxn modelId="{8EF4F16C-342C-4E81-B3C1-CECE0430A5F5}" type="presOf" srcId="{5321BCDF-FDAC-4448-8B6A-B0D47FCC7E75}" destId="{EC737F65-DC44-4902-B6AC-90F71DADFF3B}" srcOrd="0" destOrd="0" presId="urn:microsoft.com/office/officeart/2005/8/layout/orgChart1"/>
    <dgm:cxn modelId="{A6A7D3CC-510D-4A2A-A364-D95D28C65E1D}" type="presOf" srcId="{4CFD893A-F57D-4E66-A346-A22776F10478}" destId="{B3F884BA-5611-412B-AF1D-1E0EE9421188}" srcOrd="0" destOrd="0" presId="urn:microsoft.com/office/officeart/2005/8/layout/orgChart1"/>
    <dgm:cxn modelId="{4D6E266D-61DE-47F1-BF4B-774F861FC4C6}" srcId="{7AB4A5DD-2A4B-4B5D-8D05-5B1A5CA13526}" destId="{AD5403AE-5917-43F2-BA05-E3D90D01C56D}" srcOrd="1" destOrd="0" parTransId="{6E84962C-6378-4EB6-A996-FEBF979C6762}" sibTransId="{C32C0022-9604-4AF6-B0DB-6B46276D9868}"/>
    <dgm:cxn modelId="{4AFF225A-AB18-4077-B6BB-08A17434EBF9}" type="presOf" srcId="{78DA06E8-1795-4287-9226-145320BFC7FC}" destId="{BC901BDA-8B50-48BE-A82E-2DB30564F32C}" srcOrd="0" destOrd="0" presId="urn:microsoft.com/office/officeart/2005/8/layout/orgChart1"/>
    <dgm:cxn modelId="{30F18624-62AB-4C92-B3F8-21CA80131AB6}" type="presOf" srcId="{4CFD893A-F57D-4E66-A346-A22776F10478}" destId="{0E8DA0AF-D8C5-445E-B7EE-D637A955D8D7}" srcOrd="1" destOrd="0" presId="urn:microsoft.com/office/officeart/2005/8/layout/orgChart1"/>
    <dgm:cxn modelId="{91A39848-5A62-46B4-B704-88FB62D3D5F1}" srcId="{D84EE909-BC42-42D0-9498-43672310876E}" destId="{93A93221-C76C-44A9-B351-13838A6C9F3B}" srcOrd="2" destOrd="0" parTransId="{8608907B-BF6F-4D91-BE15-E7083B462F26}" sibTransId="{072421FB-BAC7-4677-9A60-5297E696BC01}"/>
    <dgm:cxn modelId="{AFDFBF12-9F22-45A0-8171-7E576D83FA16}" type="presOf" srcId="{17268A60-EC0B-4818-A6DB-ABE235FFAD7B}" destId="{151AB186-DA23-4EC6-82F0-83EEF956F413}" srcOrd="0" destOrd="0" presId="urn:microsoft.com/office/officeart/2005/8/layout/orgChart1"/>
    <dgm:cxn modelId="{48EEB85D-5E74-439C-A1EE-EACC90776884}" type="presOf" srcId="{0562C528-DFF6-46A1-8A2A-814AF7B833F5}" destId="{C88168E8-CF8C-4DAE-BA21-77C883277AD8}" srcOrd="0" destOrd="0" presId="urn:microsoft.com/office/officeart/2005/8/layout/orgChart1"/>
    <dgm:cxn modelId="{9905E899-A948-4B82-AC61-9BBBC66346DD}" type="presOf" srcId="{93A93221-C76C-44A9-B351-13838A6C9F3B}" destId="{89742561-DC5F-49B9-B51A-E82231E7CD73}" srcOrd="1" destOrd="0" presId="urn:microsoft.com/office/officeart/2005/8/layout/orgChart1"/>
    <dgm:cxn modelId="{13D06D7E-3028-4299-B10B-CA50F609A7D9}" type="presOf" srcId="{1BF5593B-A661-43C3-9153-957695DE3591}" destId="{0A28B014-4774-4CAD-96AC-F87188C78FC9}" srcOrd="0" destOrd="0" presId="urn:microsoft.com/office/officeart/2005/8/layout/orgChart1"/>
    <dgm:cxn modelId="{776362B0-C59B-4E6A-AD41-7E97065B4E0D}" type="presOf" srcId="{9575EBF8-CC8A-4610-8A52-595C249C4331}" destId="{4E5A4D16-6AAE-4306-9954-D5BB0387DAAA}" srcOrd="0" destOrd="0" presId="urn:microsoft.com/office/officeart/2005/8/layout/orgChart1"/>
    <dgm:cxn modelId="{DE02D8A3-110D-4884-B1BD-3BDB2A37402E}" type="presOf" srcId="{3C0E5D51-0A1F-4C9E-B055-6E12D393FCB7}" destId="{4135ABD3-7CFD-48C9-B5F5-0AF84F0448A6}" srcOrd="0" destOrd="0" presId="urn:microsoft.com/office/officeart/2005/8/layout/orgChart1"/>
    <dgm:cxn modelId="{CFD5BF2D-064E-47CF-96BD-48D03D8DFB76}" type="presOf" srcId="{7DFE1691-31B0-4E17-9A29-4BD7DDC7A6D1}" destId="{4EB58711-A035-4834-ACEC-3B2822588CEE}" srcOrd="0" destOrd="0" presId="urn:microsoft.com/office/officeart/2005/8/layout/orgChart1"/>
    <dgm:cxn modelId="{BCE5A749-7811-432D-8ECD-08A79E622DE5}" type="presOf" srcId="{62FB8F18-2EEA-482A-AD30-CA520673FB77}" destId="{6A95B28F-7548-4DAD-B836-4FDBE383DD7B}" srcOrd="1" destOrd="0" presId="urn:microsoft.com/office/officeart/2005/8/layout/orgChart1"/>
    <dgm:cxn modelId="{3BD3868A-E9B4-4771-95CA-1C8B7B8F102C}" srcId="{D84EE909-BC42-42D0-9498-43672310876E}" destId="{7AB4A5DD-2A4B-4B5D-8D05-5B1A5CA13526}" srcOrd="5" destOrd="0" parTransId="{8849CA27-9E55-45ED-B140-D3561501499C}" sibTransId="{DFCA387D-03C1-4E78-877C-1CDFF8A87BF9}"/>
    <dgm:cxn modelId="{447A2588-1EEC-40E2-9131-42E75797FF94}" type="presOf" srcId="{9575EBF8-CC8A-4610-8A52-595C249C4331}" destId="{853B839D-34F4-4DB4-B29D-61D6D3EAF166}" srcOrd="1" destOrd="0" presId="urn:microsoft.com/office/officeart/2005/8/layout/orgChart1"/>
    <dgm:cxn modelId="{1B34751F-7BCB-4D85-ACC4-6A5F09233F09}" type="presOf" srcId="{D84EE909-BC42-42D0-9498-43672310876E}" destId="{ABA4AEFD-0E7C-4AA8-8F1F-65DA17A14F3E}" srcOrd="0" destOrd="0" presId="urn:microsoft.com/office/officeart/2005/8/layout/orgChart1"/>
    <dgm:cxn modelId="{F581E871-07AF-4B73-BC79-BA8E6C67F0C0}" type="presOf" srcId="{62FB8F18-2EEA-482A-AD30-CA520673FB77}" destId="{40E63831-396B-4429-A789-1256A3C6EBDB}" srcOrd="0" destOrd="0" presId="urn:microsoft.com/office/officeart/2005/8/layout/orgChart1"/>
    <dgm:cxn modelId="{E0DD30F4-00FF-42D9-AD40-DAD17A15BD79}" type="presOf" srcId="{CFF4818B-A219-4165-A196-7FD96A5C86B2}" destId="{3156FF22-10EB-4B5F-BDC6-2EC9056263E6}" srcOrd="0" destOrd="0" presId="urn:microsoft.com/office/officeart/2005/8/layout/orgChart1"/>
    <dgm:cxn modelId="{BF83CE09-1B19-4AB8-A001-1EEE34DF380F}" srcId="{62FB8F18-2EEA-482A-AD30-CA520673FB77}" destId="{2CFD51E5-E81E-4044-B32D-90FDB7834EC9}" srcOrd="2" destOrd="0" parTransId="{5321BCDF-FDAC-4448-8B6A-B0D47FCC7E75}" sibTransId="{004B0B1A-5C27-4CA6-B9AA-1930C0B3A647}"/>
    <dgm:cxn modelId="{7FB00412-3258-4628-A845-61F17871B102}" type="presOf" srcId="{D84EE909-BC42-42D0-9498-43672310876E}" destId="{65D694A7-9BA8-4525-92B1-DD14BE8995CE}" srcOrd="1" destOrd="0" presId="urn:microsoft.com/office/officeart/2005/8/layout/orgChart1"/>
    <dgm:cxn modelId="{FA2B130B-7B43-476D-AC99-BD13ED0C2F0D}" type="presOf" srcId="{561D3CA3-06C1-47D6-AA5E-866DF2BFD0FB}" destId="{DBB9E0D6-CC50-4628-A5A4-FF91601A60C7}" srcOrd="0" destOrd="0" presId="urn:microsoft.com/office/officeart/2005/8/layout/orgChart1"/>
    <dgm:cxn modelId="{4EA00BBB-CACA-4397-B916-C09C51A279B6}" srcId="{93A93221-C76C-44A9-B351-13838A6C9F3B}" destId="{4CFD893A-F57D-4E66-A346-A22776F10478}" srcOrd="0" destOrd="0" parTransId="{7DFE1691-31B0-4E17-9A29-4BD7DDC7A6D1}" sibTransId="{25B56139-39B2-4DDE-BA87-CBACCABDD7FB}"/>
    <dgm:cxn modelId="{8D075B38-8AA9-4097-87AA-069880F471EB}" type="presOf" srcId="{D859B100-528F-492D-8C78-EB37DF03A5A2}" destId="{C6195780-1B2B-4E48-94AC-F73D2F52D4AC}" srcOrd="0" destOrd="0" presId="urn:microsoft.com/office/officeart/2005/8/layout/orgChart1"/>
    <dgm:cxn modelId="{4F080E23-1FFE-4C0E-8F78-EBA1333F4F5A}" srcId="{7AB4A5DD-2A4B-4B5D-8D05-5B1A5CA13526}" destId="{561D3CA3-06C1-47D6-AA5E-866DF2BFD0FB}" srcOrd="0" destOrd="0" parTransId="{CFF4818B-A219-4165-A196-7FD96A5C86B2}" sibTransId="{DD42BA03-5805-4913-95BD-F0BC50CE7716}"/>
    <dgm:cxn modelId="{14A57347-6C1E-44AE-8B6B-9463995A2EC5}" type="presOf" srcId="{5233A8F3-82A2-44F6-81B2-7E52873FAFC8}" destId="{7284B49A-D6AC-4F11-8B45-06C5A55590FD}" srcOrd="1" destOrd="0" presId="urn:microsoft.com/office/officeart/2005/8/layout/orgChart1"/>
    <dgm:cxn modelId="{AC2EBDE3-7497-4909-988E-DAC5DB837269}" type="presOf" srcId="{4B89E3DD-7D75-4726-BC57-511271A0815B}" destId="{B3637319-8B04-4600-A2FB-11E6685157A4}" srcOrd="1" destOrd="0" presId="urn:microsoft.com/office/officeart/2005/8/layout/orgChart1"/>
    <dgm:cxn modelId="{E00972AD-3ADA-46F0-AFE6-FB84970E31C4}" type="presOf" srcId="{83EDB71D-1230-4D97-8C85-FA3A4B564374}" destId="{6283C447-AE09-4259-B7FF-96973FBCFBB2}" srcOrd="1" destOrd="0" presId="urn:microsoft.com/office/officeart/2005/8/layout/orgChart1"/>
    <dgm:cxn modelId="{590ED140-8468-45D9-82F7-607D4C324D09}" srcId="{62FB8F18-2EEA-482A-AD30-CA520673FB77}" destId="{5233A8F3-82A2-44F6-81B2-7E52873FAFC8}" srcOrd="1" destOrd="0" parTransId="{36C08E05-FB95-4829-B823-F56B60D2E180}" sibTransId="{DAAAC23E-CF87-4385-82EA-B51DD11FDA57}"/>
    <dgm:cxn modelId="{F3AF588F-7B9E-4B5A-8B3D-A8BCCAB7F06D}" srcId="{D84EE909-BC42-42D0-9498-43672310876E}" destId="{4B89E3DD-7D75-4726-BC57-511271A0815B}" srcOrd="0" destOrd="0" parTransId="{A6A11B29-3F02-4D2F-824B-8CEB85E96769}" sibTransId="{A9E577D9-C64A-4F00-885B-B6A93F1046E7}"/>
    <dgm:cxn modelId="{D3B6E127-890D-45EB-AFC0-8D5997ED1A3E}" type="presOf" srcId="{5A9E6594-1398-4342-A085-57C3C5C3DEC3}" destId="{AC39A756-4304-40EE-873C-377DD62697DC}" srcOrd="1" destOrd="0" presId="urn:microsoft.com/office/officeart/2005/8/layout/orgChart1"/>
    <dgm:cxn modelId="{CED10130-4BA3-497E-9F32-B18798DE9E9C}" type="presOf" srcId="{83EDB71D-1230-4D97-8C85-FA3A4B564374}" destId="{251E407B-B242-4290-AFB5-8F6BD3752459}" srcOrd="0" destOrd="0" presId="urn:microsoft.com/office/officeart/2005/8/layout/orgChart1"/>
    <dgm:cxn modelId="{27F6E51D-F505-4F4D-B8FD-FAC6D54542A4}" type="presOf" srcId="{4B89E3DD-7D75-4726-BC57-511271A0815B}" destId="{008BE3A4-4B8F-45BD-A85E-9BC9B582606D}" srcOrd="0" destOrd="0" presId="urn:microsoft.com/office/officeart/2005/8/layout/orgChart1"/>
    <dgm:cxn modelId="{52961546-65E9-477D-BD04-C46C069FCBEF}" srcId="{9575EBF8-CC8A-4610-8A52-595C249C4331}" destId="{A17752B6-8F4D-4836-B52D-2B95D668B0EC}" srcOrd="0" destOrd="0" parTransId="{3C0E5D51-0A1F-4C9E-B055-6E12D393FCB7}" sibTransId="{456A45C2-E9ED-4A63-B9EF-CE4D8D8D58EC}"/>
    <dgm:cxn modelId="{4BF2AA99-48E3-4947-8BE1-5F43FE0E3B33}" type="presOf" srcId="{43F97A81-852D-469C-BFC8-2B50285DFEA1}" destId="{BEE40EEB-BE6F-49BA-AD8C-75898EA1E4E0}" srcOrd="0" destOrd="0" presId="urn:microsoft.com/office/officeart/2005/8/layout/orgChart1"/>
    <dgm:cxn modelId="{7E3CF27C-200B-4B5E-AB71-34126D9932A5}" type="presOf" srcId="{24AF8571-6FAE-4064-A83A-9698322B0444}" destId="{796E7FE9-8A7E-4E14-949A-ED2C333CD988}" srcOrd="1" destOrd="0" presId="urn:microsoft.com/office/officeart/2005/8/layout/orgChart1"/>
    <dgm:cxn modelId="{04C21EF8-F251-44B5-91E6-358E1418F87C}" type="presOf" srcId="{7AB4A5DD-2A4B-4B5D-8D05-5B1A5CA13526}" destId="{93FEEAB8-5941-4493-ACDA-F6348E176CF4}" srcOrd="1" destOrd="0" presId="urn:microsoft.com/office/officeart/2005/8/layout/orgChart1"/>
    <dgm:cxn modelId="{E30B97FB-EBCE-4A1B-9C0C-F180608AF6E1}" type="presOf" srcId="{AB70CECD-6FB1-4EC7-AC29-7959EF7DAEF2}" destId="{CC565179-F0EC-4C2C-98D2-FED4C021BC42}" srcOrd="0" destOrd="0" presId="urn:microsoft.com/office/officeart/2005/8/layout/orgChart1"/>
    <dgm:cxn modelId="{B8922A45-1374-4F9E-B9EF-D3AF47DA4BF2}" type="presOf" srcId="{57CE52D2-7618-42D7-B2C5-6EB13C8F0052}" destId="{D0CC84AD-107F-43D7-BF0E-1ADDC0EDFF97}" srcOrd="0" destOrd="0" presId="urn:microsoft.com/office/officeart/2005/8/layout/orgChart1"/>
    <dgm:cxn modelId="{7726829B-BF32-43A8-9D7D-5157F16A2D1F}" type="presOf" srcId="{A17752B6-8F4D-4836-B52D-2B95D668B0EC}" destId="{5DBC26D1-CD28-4E96-ACF5-76F99058A38C}" srcOrd="1" destOrd="0" presId="urn:microsoft.com/office/officeart/2005/8/layout/orgChart1"/>
    <dgm:cxn modelId="{26209691-F473-4B58-A740-70904EEC3799}" type="presOf" srcId="{8849CA27-9E55-45ED-B140-D3561501499C}" destId="{0B5E0994-21DF-482E-8CEB-2750404D1F57}" srcOrd="0" destOrd="0" presId="urn:microsoft.com/office/officeart/2005/8/layout/orgChart1"/>
    <dgm:cxn modelId="{22C9AC79-CE2C-443C-9DEF-5EEEB924EF2D}" type="presOf" srcId="{DE02EF27-C3C3-4086-9555-F4072044044E}" destId="{4B7C10E8-A366-4AF4-84D0-DFE21BA9970D}" srcOrd="0" destOrd="0" presId="urn:microsoft.com/office/officeart/2005/8/layout/orgChart1"/>
    <dgm:cxn modelId="{C1690C53-BBF5-46DF-A6FE-4D146141BC46}" srcId="{D859B100-528F-492D-8C78-EB37DF03A5A2}" destId="{D84EE909-BC42-42D0-9498-43672310876E}" srcOrd="0" destOrd="0" parTransId="{FC4A1D3B-1808-4F5B-824C-07F229D258BE}" sibTransId="{862B50CA-9A89-4678-BAA5-02F23DD80F09}"/>
    <dgm:cxn modelId="{47A028D4-0D7A-454E-9754-9BDA8A115D07}" srcId="{D84EE909-BC42-42D0-9498-43672310876E}" destId="{9575EBF8-CC8A-4610-8A52-595C249C4331}" srcOrd="3" destOrd="0" parTransId="{EB0C8FC3-1177-425E-82E9-82FF248977C3}" sibTransId="{C1FC1668-037E-444D-A9FC-55C84F005608}"/>
    <dgm:cxn modelId="{840397CF-A90A-475D-A321-F9807533DEAC}" type="presParOf" srcId="{C6195780-1B2B-4E48-94AC-F73D2F52D4AC}" destId="{3A980A08-91E9-49C9-A39A-FB0BC2141A21}" srcOrd="0" destOrd="0" presId="urn:microsoft.com/office/officeart/2005/8/layout/orgChart1"/>
    <dgm:cxn modelId="{A0F2DF78-B18D-4497-8CFB-01ADA8CEED55}" type="presParOf" srcId="{3A980A08-91E9-49C9-A39A-FB0BC2141A21}" destId="{20AEA777-ED87-4A47-AB44-B39ABB00D952}" srcOrd="0" destOrd="0" presId="urn:microsoft.com/office/officeart/2005/8/layout/orgChart1"/>
    <dgm:cxn modelId="{E7205CCA-B215-4940-84A3-80CEAB518880}" type="presParOf" srcId="{20AEA777-ED87-4A47-AB44-B39ABB00D952}" destId="{ABA4AEFD-0E7C-4AA8-8F1F-65DA17A14F3E}" srcOrd="0" destOrd="0" presId="urn:microsoft.com/office/officeart/2005/8/layout/orgChart1"/>
    <dgm:cxn modelId="{86043F99-FFF2-4A6B-98E5-E93842C05D3D}" type="presParOf" srcId="{20AEA777-ED87-4A47-AB44-B39ABB00D952}" destId="{65D694A7-9BA8-4525-92B1-DD14BE8995CE}" srcOrd="1" destOrd="0" presId="urn:microsoft.com/office/officeart/2005/8/layout/orgChart1"/>
    <dgm:cxn modelId="{ABA24E31-58EB-4073-9987-9135326CF0C0}" type="presParOf" srcId="{3A980A08-91E9-49C9-A39A-FB0BC2141A21}" destId="{06FB3ECD-2CB5-4BBE-B893-F984C97A8D5E}" srcOrd="1" destOrd="0" presId="urn:microsoft.com/office/officeart/2005/8/layout/orgChart1"/>
    <dgm:cxn modelId="{F7B0548C-0E1B-4399-875F-A6B4A5A5ED67}" type="presParOf" srcId="{06FB3ECD-2CB5-4BBE-B893-F984C97A8D5E}" destId="{EE518B5B-D759-4EB1-AB83-54ADA1B5638F}" srcOrd="0" destOrd="0" presId="urn:microsoft.com/office/officeart/2005/8/layout/orgChart1"/>
    <dgm:cxn modelId="{C2B3DE39-FC3E-46D0-B0DB-63D64C9BAA91}" type="presParOf" srcId="{06FB3ECD-2CB5-4BBE-B893-F984C97A8D5E}" destId="{9E373836-C5A6-460E-8CAF-ADB7E162CA0A}" srcOrd="1" destOrd="0" presId="urn:microsoft.com/office/officeart/2005/8/layout/orgChart1"/>
    <dgm:cxn modelId="{605A700F-1C8C-4A3E-ABBA-547CF883AB4B}" type="presParOf" srcId="{9E373836-C5A6-460E-8CAF-ADB7E162CA0A}" destId="{FC2717E3-7375-4A2C-8A89-D9EA38E3A891}" srcOrd="0" destOrd="0" presId="urn:microsoft.com/office/officeart/2005/8/layout/orgChart1"/>
    <dgm:cxn modelId="{918BEE8D-524C-464F-99FE-7ECBDE23E5CA}" type="presParOf" srcId="{FC2717E3-7375-4A2C-8A89-D9EA38E3A891}" destId="{008BE3A4-4B8F-45BD-A85E-9BC9B582606D}" srcOrd="0" destOrd="0" presId="urn:microsoft.com/office/officeart/2005/8/layout/orgChart1"/>
    <dgm:cxn modelId="{0C8C3A9A-C8BF-45AC-A5B1-43222525146E}" type="presParOf" srcId="{FC2717E3-7375-4A2C-8A89-D9EA38E3A891}" destId="{B3637319-8B04-4600-A2FB-11E6685157A4}" srcOrd="1" destOrd="0" presId="urn:microsoft.com/office/officeart/2005/8/layout/orgChart1"/>
    <dgm:cxn modelId="{1980DB4C-0ADA-4C93-8006-2DCE2012121F}" type="presParOf" srcId="{9E373836-C5A6-460E-8CAF-ADB7E162CA0A}" destId="{35263E34-0E34-4AC8-B689-C93BD803A750}" srcOrd="1" destOrd="0" presId="urn:microsoft.com/office/officeart/2005/8/layout/orgChart1"/>
    <dgm:cxn modelId="{669CB087-2CDA-4F77-B2D8-2B6CB37DAEC5}" type="presParOf" srcId="{35263E34-0E34-4AC8-B689-C93BD803A750}" destId="{BEE40EEB-BE6F-49BA-AD8C-75898EA1E4E0}" srcOrd="0" destOrd="0" presId="urn:microsoft.com/office/officeart/2005/8/layout/orgChart1"/>
    <dgm:cxn modelId="{6C7F0589-912B-4A69-A806-7277CF4112F7}" type="presParOf" srcId="{35263E34-0E34-4AC8-B689-C93BD803A750}" destId="{B0E485A6-9E83-44AF-8A88-EC6DB9BC1185}" srcOrd="1" destOrd="0" presId="urn:microsoft.com/office/officeart/2005/8/layout/orgChart1"/>
    <dgm:cxn modelId="{357FE241-1FD7-4109-ADD8-0E62EF2FFCC2}" type="presParOf" srcId="{B0E485A6-9E83-44AF-8A88-EC6DB9BC1185}" destId="{843FE67F-564C-4778-91CF-88BD8893306C}" srcOrd="0" destOrd="0" presId="urn:microsoft.com/office/officeart/2005/8/layout/orgChart1"/>
    <dgm:cxn modelId="{946886DC-209A-415E-A5B1-9A698B3C21F7}" type="presParOf" srcId="{843FE67F-564C-4778-91CF-88BD8893306C}" destId="{251E407B-B242-4290-AFB5-8F6BD3752459}" srcOrd="0" destOrd="0" presId="urn:microsoft.com/office/officeart/2005/8/layout/orgChart1"/>
    <dgm:cxn modelId="{E03719B8-95C2-4FE9-B898-64A01627D283}" type="presParOf" srcId="{843FE67F-564C-4778-91CF-88BD8893306C}" destId="{6283C447-AE09-4259-B7FF-96973FBCFBB2}" srcOrd="1" destOrd="0" presId="urn:microsoft.com/office/officeart/2005/8/layout/orgChart1"/>
    <dgm:cxn modelId="{A6F8C14A-2862-46C6-8ED4-0DCAF7E479E2}" type="presParOf" srcId="{B0E485A6-9E83-44AF-8A88-EC6DB9BC1185}" destId="{0CBB92E7-3552-4ECB-AC83-5BC973E40812}" srcOrd="1" destOrd="0" presId="urn:microsoft.com/office/officeart/2005/8/layout/orgChart1"/>
    <dgm:cxn modelId="{394D1405-0C6E-47A5-877B-51E9E1F67190}" type="presParOf" srcId="{B0E485A6-9E83-44AF-8A88-EC6DB9BC1185}" destId="{DD5D3B44-9A6E-492F-9278-6AE55A777751}" srcOrd="2" destOrd="0" presId="urn:microsoft.com/office/officeart/2005/8/layout/orgChart1"/>
    <dgm:cxn modelId="{33F7AD8A-2857-46EF-BA65-913635E1CAC0}" type="presParOf" srcId="{35263E34-0E34-4AC8-B689-C93BD803A750}" destId="{0A28B014-4774-4CAD-96AC-F87188C78FC9}" srcOrd="2" destOrd="0" presId="urn:microsoft.com/office/officeart/2005/8/layout/orgChart1"/>
    <dgm:cxn modelId="{B9F487C6-2B02-47C5-B461-F48EA8AED410}" type="presParOf" srcId="{35263E34-0E34-4AC8-B689-C93BD803A750}" destId="{D71F5308-863E-45DE-9D12-2D1463363481}" srcOrd="3" destOrd="0" presId="urn:microsoft.com/office/officeart/2005/8/layout/orgChart1"/>
    <dgm:cxn modelId="{FD614FF4-9DDB-42E7-88CD-671C8F862571}" type="presParOf" srcId="{D71F5308-863E-45DE-9D12-2D1463363481}" destId="{9364BF29-398E-4CE1-B754-3434ECA60889}" srcOrd="0" destOrd="0" presId="urn:microsoft.com/office/officeart/2005/8/layout/orgChart1"/>
    <dgm:cxn modelId="{546DFC9C-52B9-40BC-B996-C3DD0F0DE0B1}" type="presParOf" srcId="{9364BF29-398E-4CE1-B754-3434ECA60889}" destId="{C88168E8-CF8C-4DAE-BA21-77C883277AD8}" srcOrd="0" destOrd="0" presId="urn:microsoft.com/office/officeart/2005/8/layout/orgChart1"/>
    <dgm:cxn modelId="{77BA0AAC-59E7-4141-A133-775FB1E0B55F}" type="presParOf" srcId="{9364BF29-398E-4CE1-B754-3434ECA60889}" destId="{FC8AB673-5202-47E8-87C4-35E43BA3F799}" srcOrd="1" destOrd="0" presId="urn:microsoft.com/office/officeart/2005/8/layout/orgChart1"/>
    <dgm:cxn modelId="{CA6312A5-9C4E-4220-9C9C-92057DE25D76}" type="presParOf" srcId="{D71F5308-863E-45DE-9D12-2D1463363481}" destId="{4CB7FBA8-13EB-4036-BD1B-D24BD6D93AC3}" srcOrd="1" destOrd="0" presId="urn:microsoft.com/office/officeart/2005/8/layout/orgChart1"/>
    <dgm:cxn modelId="{60FA9472-A9E9-4295-99E4-0E15F17C42E4}" type="presParOf" srcId="{D71F5308-863E-45DE-9D12-2D1463363481}" destId="{F3738E42-EFAB-4AA9-841A-653061BC6C6B}" srcOrd="2" destOrd="0" presId="urn:microsoft.com/office/officeart/2005/8/layout/orgChart1"/>
    <dgm:cxn modelId="{ACB5B1CC-FF14-4D06-8904-DFF1D17B0CA7}" type="presParOf" srcId="{9E373836-C5A6-460E-8CAF-ADB7E162CA0A}" destId="{169D6326-AA21-44F7-9520-00E046367123}" srcOrd="2" destOrd="0" presId="urn:microsoft.com/office/officeart/2005/8/layout/orgChart1"/>
    <dgm:cxn modelId="{999600D8-2E53-4076-98A1-0DF335ECC046}" type="presParOf" srcId="{06FB3ECD-2CB5-4BBE-B893-F984C97A8D5E}" destId="{4198C94A-1183-4B97-BD7A-6AC69224BBDB}" srcOrd="2" destOrd="0" presId="urn:microsoft.com/office/officeart/2005/8/layout/orgChart1"/>
    <dgm:cxn modelId="{8ECF8BEF-A89C-4408-930E-0C896128B1DD}" type="presParOf" srcId="{06FB3ECD-2CB5-4BBE-B893-F984C97A8D5E}" destId="{E9FAAED4-5F8D-47BD-8067-29B827D66E81}" srcOrd="3" destOrd="0" presId="urn:microsoft.com/office/officeart/2005/8/layout/orgChart1"/>
    <dgm:cxn modelId="{91AC9C51-7018-47D4-BBBE-D25C9F75E673}" type="presParOf" srcId="{E9FAAED4-5F8D-47BD-8067-29B827D66E81}" destId="{67F2B7DC-C6B8-492F-B95E-C906F3FA01BE}" srcOrd="0" destOrd="0" presId="urn:microsoft.com/office/officeart/2005/8/layout/orgChart1"/>
    <dgm:cxn modelId="{7C267B23-7E7F-4E19-80CA-E8F6545B2ACD}" type="presParOf" srcId="{67F2B7DC-C6B8-492F-B95E-C906F3FA01BE}" destId="{40E63831-396B-4429-A789-1256A3C6EBDB}" srcOrd="0" destOrd="0" presId="urn:microsoft.com/office/officeart/2005/8/layout/orgChart1"/>
    <dgm:cxn modelId="{D87C8DD9-8547-4268-B6DE-E467924A8C48}" type="presParOf" srcId="{67F2B7DC-C6B8-492F-B95E-C906F3FA01BE}" destId="{6A95B28F-7548-4DAD-B836-4FDBE383DD7B}" srcOrd="1" destOrd="0" presId="urn:microsoft.com/office/officeart/2005/8/layout/orgChart1"/>
    <dgm:cxn modelId="{49B56CF7-18D3-4787-BBE0-4C258FB6349F}" type="presParOf" srcId="{E9FAAED4-5F8D-47BD-8067-29B827D66E81}" destId="{0BC6F903-A2EE-477D-B858-4F50ACE277C1}" srcOrd="1" destOrd="0" presId="urn:microsoft.com/office/officeart/2005/8/layout/orgChart1"/>
    <dgm:cxn modelId="{5EDD9482-EBF3-428B-99C1-31FF2300C822}" type="presParOf" srcId="{0BC6F903-A2EE-477D-B858-4F50ACE277C1}" destId="{4B7C10E8-A366-4AF4-84D0-DFE21BA9970D}" srcOrd="0" destOrd="0" presId="urn:microsoft.com/office/officeart/2005/8/layout/orgChart1"/>
    <dgm:cxn modelId="{1B7DF169-1B5E-4CC6-B6D8-514332AC153B}" type="presParOf" srcId="{0BC6F903-A2EE-477D-B858-4F50ACE277C1}" destId="{2625C88E-EFBC-4E1D-95FD-93E6A604A4C3}" srcOrd="1" destOrd="0" presId="urn:microsoft.com/office/officeart/2005/8/layout/orgChart1"/>
    <dgm:cxn modelId="{A49F5E4D-7C38-4ADC-BAFF-E79EEFED619C}" type="presParOf" srcId="{2625C88E-EFBC-4E1D-95FD-93E6A604A4C3}" destId="{6B9730BA-D8B8-41D0-82D1-75E35D3EE4BD}" srcOrd="0" destOrd="0" presId="urn:microsoft.com/office/officeart/2005/8/layout/orgChart1"/>
    <dgm:cxn modelId="{911D7038-FFF3-4A7C-9951-C92B9DE18F02}" type="presParOf" srcId="{6B9730BA-D8B8-41D0-82D1-75E35D3EE4BD}" destId="{CC565179-F0EC-4C2C-98D2-FED4C021BC42}" srcOrd="0" destOrd="0" presId="urn:microsoft.com/office/officeart/2005/8/layout/orgChart1"/>
    <dgm:cxn modelId="{DD6CF1F1-CB14-4677-9B36-702F7D60AA0D}" type="presParOf" srcId="{6B9730BA-D8B8-41D0-82D1-75E35D3EE4BD}" destId="{619D8AC2-0272-4771-89E8-84A69F5ABD0A}" srcOrd="1" destOrd="0" presId="urn:microsoft.com/office/officeart/2005/8/layout/orgChart1"/>
    <dgm:cxn modelId="{60D83F87-03E2-43F5-8679-615648991CC9}" type="presParOf" srcId="{2625C88E-EFBC-4E1D-95FD-93E6A604A4C3}" destId="{6AC1DD22-A5DD-4611-9C6E-34044CB7933B}" srcOrd="1" destOrd="0" presId="urn:microsoft.com/office/officeart/2005/8/layout/orgChart1"/>
    <dgm:cxn modelId="{76A4DBA3-87BB-421A-83B1-1659F1D641A0}" type="presParOf" srcId="{2625C88E-EFBC-4E1D-95FD-93E6A604A4C3}" destId="{10ED6668-1C4E-4FAA-ABC9-DF237772107F}" srcOrd="2" destOrd="0" presId="urn:microsoft.com/office/officeart/2005/8/layout/orgChart1"/>
    <dgm:cxn modelId="{90F23A0C-DC31-452B-9D6F-D5B74C78FDD1}" type="presParOf" srcId="{0BC6F903-A2EE-477D-B858-4F50ACE277C1}" destId="{FEA7FA4E-288B-434D-BA6D-04F34AF4B331}" srcOrd="2" destOrd="0" presId="urn:microsoft.com/office/officeart/2005/8/layout/orgChart1"/>
    <dgm:cxn modelId="{3A380725-4F6A-48B5-BC42-3A9490DD1E3D}" type="presParOf" srcId="{0BC6F903-A2EE-477D-B858-4F50ACE277C1}" destId="{BE058CD3-E2F9-4A7B-BD67-33C71D38AAD7}" srcOrd="3" destOrd="0" presId="urn:microsoft.com/office/officeart/2005/8/layout/orgChart1"/>
    <dgm:cxn modelId="{D483E29A-C9EF-4DD4-8351-275A1CEA122A}" type="presParOf" srcId="{BE058CD3-E2F9-4A7B-BD67-33C71D38AAD7}" destId="{D83BB61A-2CE7-4BE3-A3FB-BD1B81056E6D}" srcOrd="0" destOrd="0" presId="urn:microsoft.com/office/officeart/2005/8/layout/orgChart1"/>
    <dgm:cxn modelId="{E8CB2D11-755B-4DD2-AFD0-FACD013B42DA}" type="presParOf" srcId="{D83BB61A-2CE7-4BE3-A3FB-BD1B81056E6D}" destId="{1CD13EBC-CED1-434D-BA10-D14264341377}" srcOrd="0" destOrd="0" presId="urn:microsoft.com/office/officeart/2005/8/layout/orgChart1"/>
    <dgm:cxn modelId="{A14952A6-7AA7-4750-8ADE-741B98696419}" type="presParOf" srcId="{D83BB61A-2CE7-4BE3-A3FB-BD1B81056E6D}" destId="{7284B49A-D6AC-4F11-8B45-06C5A55590FD}" srcOrd="1" destOrd="0" presId="urn:microsoft.com/office/officeart/2005/8/layout/orgChart1"/>
    <dgm:cxn modelId="{4C8B8D82-1653-41C6-8337-060CECA2B5C9}" type="presParOf" srcId="{BE058CD3-E2F9-4A7B-BD67-33C71D38AAD7}" destId="{9D3E096A-4F75-4365-83B3-3A5BB9F7D3FF}" srcOrd="1" destOrd="0" presId="urn:microsoft.com/office/officeart/2005/8/layout/orgChart1"/>
    <dgm:cxn modelId="{297C9BCF-3469-4F24-B35E-DABCC79CA086}" type="presParOf" srcId="{BE058CD3-E2F9-4A7B-BD67-33C71D38AAD7}" destId="{DB111C64-F59E-4946-B83F-E5AE67D02DFB}" srcOrd="2" destOrd="0" presId="urn:microsoft.com/office/officeart/2005/8/layout/orgChart1"/>
    <dgm:cxn modelId="{45C10537-8359-4E71-B842-EF9A522B2B61}" type="presParOf" srcId="{0BC6F903-A2EE-477D-B858-4F50ACE277C1}" destId="{EC737F65-DC44-4902-B6AC-90F71DADFF3B}" srcOrd="4" destOrd="0" presId="urn:microsoft.com/office/officeart/2005/8/layout/orgChart1"/>
    <dgm:cxn modelId="{C16B2324-6C1B-428C-AE30-29F711B27655}" type="presParOf" srcId="{0BC6F903-A2EE-477D-B858-4F50ACE277C1}" destId="{31AB23F9-B13A-4B42-AEDC-805EA245A421}" srcOrd="5" destOrd="0" presId="urn:microsoft.com/office/officeart/2005/8/layout/orgChart1"/>
    <dgm:cxn modelId="{D69525DD-848D-49C4-A010-492C519BC872}" type="presParOf" srcId="{31AB23F9-B13A-4B42-AEDC-805EA245A421}" destId="{CE6069B5-EE99-46C7-A819-A219D909BD50}" srcOrd="0" destOrd="0" presId="urn:microsoft.com/office/officeart/2005/8/layout/orgChart1"/>
    <dgm:cxn modelId="{B356BC87-0CA5-4AA3-BEC7-42443BD8BF6F}" type="presParOf" srcId="{CE6069B5-EE99-46C7-A819-A219D909BD50}" destId="{F21C52BB-BB8A-44E7-9305-8BD8D3D7D547}" srcOrd="0" destOrd="0" presId="urn:microsoft.com/office/officeart/2005/8/layout/orgChart1"/>
    <dgm:cxn modelId="{73FD9FDF-0020-4808-B7FE-BC9B19898DA3}" type="presParOf" srcId="{CE6069B5-EE99-46C7-A819-A219D909BD50}" destId="{4F40A65A-19DB-4A89-8B87-8A9D5BBB5CBF}" srcOrd="1" destOrd="0" presId="urn:microsoft.com/office/officeart/2005/8/layout/orgChart1"/>
    <dgm:cxn modelId="{0BEB0125-CBF5-4A83-9BD9-7C69309C3A3B}" type="presParOf" srcId="{31AB23F9-B13A-4B42-AEDC-805EA245A421}" destId="{6392A436-CD96-4271-BAD7-6E9D25337D5B}" srcOrd="1" destOrd="0" presId="urn:microsoft.com/office/officeart/2005/8/layout/orgChart1"/>
    <dgm:cxn modelId="{C2D7AEB1-4CBB-4ED1-81C6-1084836ABCBD}" type="presParOf" srcId="{31AB23F9-B13A-4B42-AEDC-805EA245A421}" destId="{9BD8A89B-E39F-40C7-A393-945A3B869260}" srcOrd="2" destOrd="0" presId="urn:microsoft.com/office/officeart/2005/8/layout/orgChart1"/>
    <dgm:cxn modelId="{2835A9CB-6428-441C-9CE7-4BCE73168497}" type="presParOf" srcId="{E9FAAED4-5F8D-47BD-8067-29B827D66E81}" destId="{EF6802D6-380C-41C3-BD25-9B9E1CD5EB04}" srcOrd="2" destOrd="0" presId="urn:microsoft.com/office/officeart/2005/8/layout/orgChart1"/>
    <dgm:cxn modelId="{F418A670-532E-487E-BD4E-E8D8796F4300}" type="presParOf" srcId="{06FB3ECD-2CB5-4BBE-B893-F984C97A8D5E}" destId="{723A3942-F5F7-4DB6-8924-AD7799C468A5}" srcOrd="4" destOrd="0" presId="urn:microsoft.com/office/officeart/2005/8/layout/orgChart1"/>
    <dgm:cxn modelId="{04BB1F5A-5514-4AB0-B0B6-F24E3554B84C}" type="presParOf" srcId="{06FB3ECD-2CB5-4BBE-B893-F984C97A8D5E}" destId="{244AA9F1-3FB3-4A9A-9E34-2E14AE2E13E6}" srcOrd="5" destOrd="0" presId="urn:microsoft.com/office/officeart/2005/8/layout/orgChart1"/>
    <dgm:cxn modelId="{E7D0FFC5-C45D-4EFA-BC0E-893F26E4C7B5}" type="presParOf" srcId="{244AA9F1-3FB3-4A9A-9E34-2E14AE2E13E6}" destId="{7117BF01-307F-4A58-B9EA-33B6D2FF6FF0}" srcOrd="0" destOrd="0" presId="urn:microsoft.com/office/officeart/2005/8/layout/orgChart1"/>
    <dgm:cxn modelId="{CFA93985-32DB-4FC1-8FB7-DF4FBD8288D7}" type="presParOf" srcId="{7117BF01-307F-4A58-B9EA-33B6D2FF6FF0}" destId="{E0103B74-2BFA-4C6D-8EC0-D0AD820B1C9F}" srcOrd="0" destOrd="0" presId="urn:microsoft.com/office/officeart/2005/8/layout/orgChart1"/>
    <dgm:cxn modelId="{CF185719-D59C-407A-B636-A6BAADB47C6B}" type="presParOf" srcId="{7117BF01-307F-4A58-B9EA-33B6D2FF6FF0}" destId="{89742561-DC5F-49B9-B51A-E82231E7CD73}" srcOrd="1" destOrd="0" presId="urn:microsoft.com/office/officeart/2005/8/layout/orgChart1"/>
    <dgm:cxn modelId="{813EFAA8-BCA1-44B8-9807-9F8410EC59DF}" type="presParOf" srcId="{244AA9F1-3FB3-4A9A-9E34-2E14AE2E13E6}" destId="{14DE1182-7F7D-4444-B3C5-F0E4DCDDAF6B}" srcOrd="1" destOrd="0" presId="urn:microsoft.com/office/officeart/2005/8/layout/orgChart1"/>
    <dgm:cxn modelId="{44B52E4E-236A-451C-8471-B03433EDFB36}" type="presParOf" srcId="{14DE1182-7F7D-4444-B3C5-F0E4DCDDAF6B}" destId="{4EB58711-A035-4834-ACEC-3B2822588CEE}" srcOrd="0" destOrd="0" presId="urn:microsoft.com/office/officeart/2005/8/layout/orgChart1"/>
    <dgm:cxn modelId="{088A5786-F76C-44AD-AD94-B780A2DF1E5E}" type="presParOf" srcId="{14DE1182-7F7D-4444-B3C5-F0E4DCDDAF6B}" destId="{55D233A2-5E6A-46B0-B821-A35E87B6CA7A}" srcOrd="1" destOrd="0" presId="urn:microsoft.com/office/officeart/2005/8/layout/orgChart1"/>
    <dgm:cxn modelId="{3FAFCDE3-15E7-49C7-AD2D-C5D02DAF5E9E}" type="presParOf" srcId="{55D233A2-5E6A-46B0-B821-A35E87B6CA7A}" destId="{07648607-01BD-4A98-829F-172675FC9DFA}" srcOrd="0" destOrd="0" presId="urn:microsoft.com/office/officeart/2005/8/layout/orgChart1"/>
    <dgm:cxn modelId="{8E3E4312-B668-42FF-A7DD-C13EFC4C2966}" type="presParOf" srcId="{07648607-01BD-4A98-829F-172675FC9DFA}" destId="{B3F884BA-5611-412B-AF1D-1E0EE9421188}" srcOrd="0" destOrd="0" presId="urn:microsoft.com/office/officeart/2005/8/layout/orgChart1"/>
    <dgm:cxn modelId="{AA890031-D487-4E4D-836B-1166ACA68296}" type="presParOf" srcId="{07648607-01BD-4A98-829F-172675FC9DFA}" destId="{0E8DA0AF-D8C5-445E-B7EE-D637A955D8D7}" srcOrd="1" destOrd="0" presId="urn:microsoft.com/office/officeart/2005/8/layout/orgChart1"/>
    <dgm:cxn modelId="{50506046-8605-4880-9C17-21A58BC5A46D}" type="presParOf" srcId="{55D233A2-5E6A-46B0-B821-A35E87B6CA7A}" destId="{8BA1DFE9-BAB0-4497-B860-038BC58E3756}" srcOrd="1" destOrd="0" presId="urn:microsoft.com/office/officeart/2005/8/layout/orgChart1"/>
    <dgm:cxn modelId="{07AED8E7-E409-431A-8BC5-DD6001D99E0E}" type="presParOf" srcId="{55D233A2-5E6A-46B0-B821-A35E87B6CA7A}" destId="{D4203C9D-AD02-4FE5-9643-DE8460DF60DA}" srcOrd="2" destOrd="0" presId="urn:microsoft.com/office/officeart/2005/8/layout/orgChart1"/>
    <dgm:cxn modelId="{C8266452-A2A7-4D67-8DDF-5E0A233A5DBE}" type="presParOf" srcId="{14DE1182-7F7D-4444-B3C5-F0E4DCDDAF6B}" destId="{BC901BDA-8B50-48BE-A82E-2DB30564F32C}" srcOrd="2" destOrd="0" presId="urn:microsoft.com/office/officeart/2005/8/layout/orgChart1"/>
    <dgm:cxn modelId="{B246EA59-19DB-4A17-A6AC-7E2B68BDE52A}" type="presParOf" srcId="{14DE1182-7F7D-4444-B3C5-F0E4DCDDAF6B}" destId="{FA64B1BD-EDCB-45FC-AE86-FFB9DFAE4AC5}" srcOrd="3" destOrd="0" presId="urn:microsoft.com/office/officeart/2005/8/layout/orgChart1"/>
    <dgm:cxn modelId="{82DB28AF-D4E9-4A2B-8710-D09E2D2C4D7F}" type="presParOf" srcId="{FA64B1BD-EDCB-45FC-AE86-FFB9DFAE4AC5}" destId="{E12CA814-F6D6-4108-B405-78A14C660D62}" srcOrd="0" destOrd="0" presId="urn:microsoft.com/office/officeart/2005/8/layout/orgChart1"/>
    <dgm:cxn modelId="{E1FC52AC-A9C1-4869-A101-B30B63810063}" type="presParOf" srcId="{E12CA814-F6D6-4108-B405-78A14C660D62}" destId="{D0CC84AD-107F-43D7-BF0E-1ADDC0EDFF97}" srcOrd="0" destOrd="0" presId="urn:microsoft.com/office/officeart/2005/8/layout/orgChart1"/>
    <dgm:cxn modelId="{4573DBC1-20A7-4B41-9F72-A8316711648F}" type="presParOf" srcId="{E12CA814-F6D6-4108-B405-78A14C660D62}" destId="{3551B996-7711-4E51-B80B-279EE031C1A7}" srcOrd="1" destOrd="0" presId="urn:microsoft.com/office/officeart/2005/8/layout/orgChart1"/>
    <dgm:cxn modelId="{B061DA0A-F8E2-4754-8AA2-70D091EA24C7}" type="presParOf" srcId="{FA64B1BD-EDCB-45FC-AE86-FFB9DFAE4AC5}" destId="{2D1E06A0-A499-46B3-8709-0A2C212BCDB3}" srcOrd="1" destOrd="0" presId="urn:microsoft.com/office/officeart/2005/8/layout/orgChart1"/>
    <dgm:cxn modelId="{47C14599-9443-4DAE-91CE-7521821D6A98}" type="presParOf" srcId="{FA64B1BD-EDCB-45FC-AE86-FFB9DFAE4AC5}" destId="{0E663226-321A-44EE-9653-1AB11D0142AA}" srcOrd="2" destOrd="0" presId="urn:microsoft.com/office/officeart/2005/8/layout/orgChart1"/>
    <dgm:cxn modelId="{65F86890-9F35-4F9B-874C-19E2E8592731}" type="presParOf" srcId="{244AA9F1-3FB3-4A9A-9E34-2E14AE2E13E6}" destId="{18D64CC7-3504-4DD5-B265-C4F6313B06BC}" srcOrd="2" destOrd="0" presId="urn:microsoft.com/office/officeart/2005/8/layout/orgChart1"/>
    <dgm:cxn modelId="{D302D84D-ACE3-48D5-BE4C-F8AAD0162B1F}" type="presParOf" srcId="{06FB3ECD-2CB5-4BBE-B893-F984C97A8D5E}" destId="{E4812CC2-4FDC-4D1D-8989-5315B382356A}" srcOrd="6" destOrd="0" presId="urn:microsoft.com/office/officeart/2005/8/layout/orgChart1"/>
    <dgm:cxn modelId="{CE9F5D7F-E303-4CCA-A2A9-1588C5B3155F}" type="presParOf" srcId="{06FB3ECD-2CB5-4BBE-B893-F984C97A8D5E}" destId="{0C02DE7D-081F-4F81-B2BB-A60EE9F5192B}" srcOrd="7" destOrd="0" presId="urn:microsoft.com/office/officeart/2005/8/layout/orgChart1"/>
    <dgm:cxn modelId="{177B1A4B-645F-4A14-96C8-76FDFB204365}" type="presParOf" srcId="{0C02DE7D-081F-4F81-B2BB-A60EE9F5192B}" destId="{55584DB7-BE6B-4E81-AC8F-81725B2FE5EB}" srcOrd="0" destOrd="0" presId="urn:microsoft.com/office/officeart/2005/8/layout/orgChart1"/>
    <dgm:cxn modelId="{0088E5C3-D886-4511-B87A-5EE44E8F3DE5}" type="presParOf" srcId="{55584DB7-BE6B-4E81-AC8F-81725B2FE5EB}" destId="{4E5A4D16-6AAE-4306-9954-D5BB0387DAAA}" srcOrd="0" destOrd="0" presId="urn:microsoft.com/office/officeart/2005/8/layout/orgChart1"/>
    <dgm:cxn modelId="{1C1955C2-E9AF-4CA0-9B47-A891791343CC}" type="presParOf" srcId="{55584DB7-BE6B-4E81-AC8F-81725B2FE5EB}" destId="{853B839D-34F4-4DB4-B29D-61D6D3EAF166}" srcOrd="1" destOrd="0" presId="urn:microsoft.com/office/officeart/2005/8/layout/orgChart1"/>
    <dgm:cxn modelId="{C5AEB687-9C42-4E9C-88DC-4D1A26F7EBA9}" type="presParOf" srcId="{0C02DE7D-081F-4F81-B2BB-A60EE9F5192B}" destId="{387246D2-D072-4772-9E69-F6BE55A1475A}" srcOrd="1" destOrd="0" presId="urn:microsoft.com/office/officeart/2005/8/layout/orgChart1"/>
    <dgm:cxn modelId="{A2727237-9C68-4CF3-A7C9-9798392BE67C}" type="presParOf" srcId="{387246D2-D072-4772-9E69-F6BE55A1475A}" destId="{4135ABD3-7CFD-48C9-B5F5-0AF84F0448A6}" srcOrd="0" destOrd="0" presId="urn:microsoft.com/office/officeart/2005/8/layout/orgChart1"/>
    <dgm:cxn modelId="{054F06E0-44E0-47A3-AE3E-48C8FA641F13}" type="presParOf" srcId="{387246D2-D072-4772-9E69-F6BE55A1475A}" destId="{A3771080-E27F-463B-886E-93268E0A60F2}" srcOrd="1" destOrd="0" presId="urn:microsoft.com/office/officeart/2005/8/layout/orgChart1"/>
    <dgm:cxn modelId="{6BAFC9EC-407D-403D-9929-29424BEBF63D}" type="presParOf" srcId="{A3771080-E27F-463B-886E-93268E0A60F2}" destId="{505B6EE3-6F6E-4913-9BC0-F1039CF55B52}" srcOrd="0" destOrd="0" presId="urn:microsoft.com/office/officeart/2005/8/layout/orgChart1"/>
    <dgm:cxn modelId="{9312BEC6-06F3-4D32-9DF2-2850971FA417}" type="presParOf" srcId="{505B6EE3-6F6E-4913-9BC0-F1039CF55B52}" destId="{197E0B38-D3D4-4C64-812C-80446226EED1}" srcOrd="0" destOrd="0" presId="urn:microsoft.com/office/officeart/2005/8/layout/orgChart1"/>
    <dgm:cxn modelId="{8721F022-E772-4152-A93A-8260040246B0}" type="presParOf" srcId="{505B6EE3-6F6E-4913-9BC0-F1039CF55B52}" destId="{5DBC26D1-CD28-4E96-ACF5-76F99058A38C}" srcOrd="1" destOrd="0" presId="urn:microsoft.com/office/officeart/2005/8/layout/orgChart1"/>
    <dgm:cxn modelId="{B7743C29-E7AF-4236-BA08-1E0B257B9663}" type="presParOf" srcId="{A3771080-E27F-463B-886E-93268E0A60F2}" destId="{14DBC5F0-21A5-4920-985D-AFC77481EE3D}" srcOrd="1" destOrd="0" presId="urn:microsoft.com/office/officeart/2005/8/layout/orgChart1"/>
    <dgm:cxn modelId="{2828BFEC-A420-4C21-8893-13287DA87419}" type="presParOf" srcId="{A3771080-E27F-463B-886E-93268E0A60F2}" destId="{09936BC0-B831-485F-ACFC-B9359BA102AF}" srcOrd="2" destOrd="0" presId="urn:microsoft.com/office/officeart/2005/8/layout/orgChart1"/>
    <dgm:cxn modelId="{C7788395-0C5F-4A7C-B645-BD02152F4650}" type="presParOf" srcId="{0C02DE7D-081F-4F81-B2BB-A60EE9F5192B}" destId="{BE173FD2-5302-4013-B13F-C0ABBFBEBC78}" srcOrd="2" destOrd="0" presId="urn:microsoft.com/office/officeart/2005/8/layout/orgChart1"/>
    <dgm:cxn modelId="{4DD7422F-0A1A-4DB4-9F4F-E56F6A579844}" type="presParOf" srcId="{06FB3ECD-2CB5-4BBE-B893-F984C97A8D5E}" destId="{151AB186-DA23-4EC6-82F0-83EEF956F413}" srcOrd="8" destOrd="0" presId="urn:microsoft.com/office/officeart/2005/8/layout/orgChart1"/>
    <dgm:cxn modelId="{842D93FF-25BD-42DE-B0FD-10943AE9318C}" type="presParOf" srcId="{06FB3ECD-2CB5-4BBE-B893-F984C97A8D5E}" destId="{83868365-9B2C-4741-817A-CE50494C5B49}" srcOrd="9" destOrd="0" presId="urn:microsoft.com/office/officeart/2005/8/layout/orgChart1"/>
    <dgm:cxn modelId="{8812B5E6-55FD-4CDE-929E-C733E6AF6090}" type="presParOf" srcId="{83868365-9B2C-4741-817A-CE50494C5B49}" destId="{656FBFD5-3645-479F-A9D5-C314F81395F3}" srcOrd="0" destOrd="0" presId="urn:microsoft.com/office/officeart/2005/8/layout/orgChart1"/>
    <dgm:cxn modelId="{52A79845-B7F4-44A8-821D-8C1B4CEC1F6E}" type="presParOf" srcId="{656FBFD5-3645-479F-A9D5-C314F81395F3}" destId="{6F565647-E4FC-4879-97C8-897812750922}" srcOrd="0" destOrd="0" presId="urn:microsoft.com/office/officeart/2005/8/layout/orgChart1"/>
    <dgm:cxn modelId="{83E7D3FD-A061-4748-9F03-87611B7E7E96}" type="presParOf" srcId="{656FBFD5-3645-479F-A9D5-C314F81395F3}" destId="{796E7FE9-8A7E-4E14-949A-ED2C333CD988}" srcOrd="1" destOrd="0" presId="urn:microsoft.com/office/officeart/2005/8/layout/orgChart1"/>
    <dgm:cxn modelId="{98C9548F-BB0D-4D76-83FC-54BC96BEECEB}" type="presParOf" srcId="{83868365-9B2C-4741-817A-CE50494C5B49}" destId="{995B22EE-D8DB-4D2B-8AD2-F2F823F10144}" srcOrd="1" destOrd="0" presId="urn:microsoft.com/office/officeart/2005/8/layout/orgChart1"/>
    <dgm:cxn modelId="{7EE58649-B683-47E0-8D78-43136653E146}" type="presParOf" srcId="{995B22EE-D8DB-4D2B-8AD2-F2F823F10144}" destId="{4458E9A3-1F91-45A2-9535-385B1FC346B2}" srcOrd="0" destOrd="0" presId="urn:microsoft.com/office/officeart/2005/8/layout/orgChart1"/>
    <dgm:cxn modelId="{DF0B9274-8E7A-46D6-BF1C-180E7A3FC631}" type="presParOf" srcId="{995B22EE-D8DB-4D2B-8AD2-F2F823F10144}" destId="{56B19AB8-C4FA-4F55-9246-232E132EF7A7}" srcOrd="1" destOrd="0" presId="urn:microsoft.com/office/officeart/2005/8/layout/orgChart1"/>
    <dgm:cxn modelId="{B3EA76D2-F674-492F-A42B-54E5436B04CE}" type="presParOf" srcId="{56B19AB8-C4FA-4F55-9246-232E132EF7A7}" destId="{CDA8BC60-39A4-46F3-A692-EDABFBBFD9F5}" srcOrd="0" destOrd="0" presId="urn:microsoft.com/office/officeart/2005/8/layout/orgChart1"/>
    <dgm:cxn modelId="{9ED447BB-65D1-493D-A367-D594941E1F7C}" type="presParOf" srcId="{CDA8BC60-39A4-46F3-A692-EDABFBBFD9F5}" destId="{90766D69-01DD-4A08-9D9D-E0F4B58ACE3A}" srcOrd="0" destOrd="0" presId="urn:microsoft.com/office/officeart/2005/8/layout/orgChart1"/>
    <dgm:cxn modelId="{F0814A94-D478-46FC-A352-BCAF6222D91C}" type="presParOf" srcId="{CDA8BC60-39A4-46F3-A692-EDABFBBFD9F5}" destId="{AC39A756-4304-40EE-873C-377DD62697DC}" srcOrd="1" destOrd="0" presId="urn:microsoft.com/office/officeart/2005/8/layout/orgChart1"/>
    <dgm:cxn modelId="{6CB7866F-FD90-4653-A360-353663363B84}" type="presParOf" srcId="{56B19AB8-C4FA-4F55-9246-232E132EF7A7}" destId="{568769FF-34A8-446F-8F15-B700286F97C4}" srcOrd="1" destOrd="0" presId="urn:microsoft.com/office/officeart/2005/8/layout/orgChart1"/>
    <dgm:cxn modelId="{ADF60C9D-5B4C-44FC-99C8-71FBB2C82039}" type="presParOf" srcId="{56B19AB8-C4FA-4F55-9246-232E132EF7A7}" destId="{9AD20BCC-29AA-440E-9E88-47680D0C3846}" srcOrd="2" destOrd="0" presId="urn:microsoft.com/office/officeart/2005/8/layout/orgChart1"/>
    <dgm:cxn modelId="{4AB08E69-E957-4C04-8CBA-3385CAED7995}" type="presParOf" srcId="{83868365-9B2C-4741-817A-CE50494C5B49}" destId="{AF65BF07-BA1E-40B1-83EA-886DB3857B34}" srcOrd="2" destOrd="0" presId="urn:microsoft.com/office/officeart/2005/8/layout/orgChart1"/>
    <dgm:cxn modelId="{5FD0D3D5-6777-4C3A-90CE-6CE7CED97C87}" type="presParOf" srcId="{06FB3ECD-2CB5-4BBE-B893-F984C97A8D5E}" destId="{0B5E0994-21DF-482E-8CEB-2750404D1F57}" srcOrd="10" destOrd="0" presId="urn:microsoft.com/office/officeart/2005/8/layout/orgChart1"/>
    <dgm:cxn modelId="{D08D7D17-842B-4D87-90F4-679770509FAE}" type="presParOf" srcId="{06FB3ECD-2CB5-4BBE-B893-F984C97A8D5E}" destId="{DC7F091D-0472-4C88-BB5F-A7B0D8420FB2}" srcOrd="11" destOrd="0" presId="urn:microsoft.com/office/officeart/2005/8/layout/orgChart1"/>
    <dgm:cxn modelId="{6098553E-5975-4B59-85F6-3C1F3C52BD56}" type="presParOf" srcId="{DC7F091D-0472-4C88-BB5F-A7B0D8420FB2}" destId="{0E8F84CD-A251-423E-A8D1-308972E1FDCC}" srcOrd="0" destOrd="0" presId="urn:microsoft.com/office/officeart/2005/8/layout/orgChart1"/>
    <dgm:cxn modelId="{90759254-3B64-4A24-932C-78B4B92A5EE5}" type="presParOf" srcId="{0E8F84CD-A251-423E-A8D1-308972E1FDCC}" destId="{CF891AC8-5FF7-4496-9D7B-E31E4B97C622}" srcOrd="0" destOrd="0" presId="urn:microsoft.com/office/officeart/2005/8/layout/orgChart1"/>
    <dgm:cxn modelId="{83836361-C7A1-4056-95E9-1FA3ACE8306F}" type="presParOf" srcId="{0E8F84CD-A251-423E-A8D1-308972E1FDCC}" destId="{93FEEAB8-5941-4493-ACDA-F6348E176CF4}" srcOrd="1" destOrd="0" presId="urn:microsoft.com/office/officeart/2005/8/layout/orgChart1"/>
    <dgm:cxn modelId="{423C7D1A-EDF0-4A2B-B315-DFB7C2800F79}" type="presParOf" srcId="{DC7F091D-0472-4C88-BB5F-A7B0D8420FB2}" destId="{F9036F5A-0EE7-4C8C-888C-069D96CE62FD}" srcOrd="1" destOrd="0" presId="urn:microsoft.com/office/officeart/2005/8/layout/orgChart1"/>
    <dgm:cxn modelId="{461EAFA9-4CDB-4D0D-ADE6-15387D8B1F5A}" type="presParOf" srcId="{F9036F5A-0EE7-4C8C-888C-069D96CE62FD}" destId="{3156FF22-10EB-4B5F-BDC6-2EC9056263E6}" srcOrd="0" destOrd="0" presId="urn:microsoft.com/office/officeart/2005/8/layout/orgChart1"/>
    <dgm:cxn modelId="{20BD4E5F-ED33-47E6-AE71-41940ABDB22D}" type="presParOf" srcId="{F9036F5A-0EE7-4C8C-888C-069D96CE62FD}" destId="{DCDEAB35-7C20-4E29-A682-68ACEBD96D4F}" srcOrd="1" destOrd="0" presId="urn:microsoft.com/office/officeart/2005/8/layout/orgChart1"/>
    <dgm:cxn modelId="{DF788D79-F1BD-4008-B0AD-37A6F81F35BD}" type="presParOf" srcId="{DCDEAB35-7C20-4E29-A682-68ACEBD96D4F}" destId="{C9031252-F318-4E64-8F15-147EF8C57999}" srcOrd="0" destOrd="0" presId="urn:microsoft.com/office/officeart/2005/8/layout/orgChart1"/>
    <dgm:cxn modelId="{44B59F01-84B6-479E-9E5F-C573EDFC4D72}" type="presParOf" srcId="{C9031252-F318-4E64-8F15-147EF8C57999}" destId="{DBB9E0D6-CC50-4628-A5A4-FF91601A60C7}" srcOrd="0" destOrd="0" presId="urn:microsoft.com/office/officeart/2005/8/layout/orgChart1"/>
    <dgm:cxn modelId="{8AAA1FD0-A5DF-4A4D-BC82-B96D678E4C39}" type="presParOf" srcId="{C9031252-F318-4E64-8F15-147EF8C57999}" destId="{A62D26B4-08AD-4A75-B5D3-26F9416C1339}" srcOrd="1" destOrd="0" presId="urn:microsoft.com/office/officeart/2005/8/layout/orgChart1"/>
    <dgm:cxn modelId="{99130FEE-2466-41C7-AE6F-2907897C7C99}" type="presParOf" srcId="{DCDEAB35-7C20-4E29-A682-68ACEBD96D4F}" destId="{EC0CFAD0-C0AF-4854-92CE-68500AA6C509}" srcOrd="1" destOrd="0" presId="urn:microsoft.com/office/officeart/2005/8/layout/orgChart1"/>
    <dgm:cxn modelId="{3C398B72-9C51-4758-9CF9-8446C65F728B}" type="presParOf" srcId="{DCDEAB35-7C20-4E29-A682-68ACEBD96D4F}" destId="{A8ADC2B0-89DC-4CF4-8B3A-879CC643F545}" srcOrd="2" destOrd="0" presId="urn:microsoft.com/office/officeart/2005/8/layout/orgChart1"/>
    <dgm:cxn modelId="{16FE76CB-DB9C-466B-A244-E3C0818569F4}" type="presParOf" srcId="{F9036F5A-0EE7-4C8C-888C-069D96CE62FD}" destId="{8F353366-B6D3-4A0E-98C3-5F00219FE6B7}" srcOrd="2" destOrd="0" presId="urn:microsoft.com/office/officeart/2005/8/layout/orgChart1"/>
    <dgm:cxn modelId="{5973F216-AEDA-4037-B74E-A702D7D820C7}" type="presParOf" srcId="{F9036F5A-0EE7-4C8C-888C-069D96CE62FD}" destId="{B37BF38C-1F91-4164-9E8D-D8EBB4B63BDE}" srcOrd="3" destOrd="0" presId="urn:microsoft.com/office/officeart/2005/8/layout/orgChart1"/>
    <dgm:cxn modelId="{4E1D4E54-F314-43B9-9901-E173DB0058AB}" type="presParOf" srcId="{B37BF38C-1F91-4164-9E8D-D8EBB4B63BDE}" destId="{E9F31755-745A-4395-8A3D-DCD0BFFC4F57}" srcOrd="0" destOrd="0" presId="urn:microsoft.com/office/officeart/2005/8/layout/orgChart1"/>
    <dgm:cxn modelId="{303C2687-DB10-4234-A584-68788BBEE267}" type="presParOf" srcId="{E9F31755-745A-4395-8A3D-DCD0BFFC4F57}" destId="{5675B17D-E2CC-475F-A4E2-ECE769E121E9}" srcOrd="0" destOrd="0" presId="urn:microsoft.com/office/officeart/2005/8/layout/orgChart1"/>
    <dgm:cxn modelId="{25190DD5-5F26-4B36-A6C1-26BCDD1B34DC}" type="presParOf" srcId="{E9F31755-745A-4395-8A3D-DCD0BFFC4F57}" destId="{C42E959F-3FBF-4EB3-AE20-5D8B9FBE0927}" srcOrd="1" destOrd="0" presId="urn:microsoft.com/office/officeart/2005/8/layout/orgChart1"/>
    <dgm:cxn modelId="{9AE29343-9556-4679-9764-B1E73CBF44A4}" type="presParOf" srcId="{B37BF38C-1F91-4164-9E8D-D8EBB4B63BDE}" destId="{26879E41-2A0C-496C-BAA1-278D9E92301F}" srcOrd="1" destOrd="0" presId="urn:microsoft.com/office/officeart/2005/8/layout/orgChart1"/>
    <dgm:cxn modelId="{C3E12EC2-649F-43FC-A767-D4D43C164DF9}" type="presParOf" srcId="{B37BF38C-1F91-4164-9E8D-D8EBB4B63BDE}" destId="{0C0478B3-8454-4A3E-9F39-4B6838058438}" srcOrd="2" destOrd="0" presId="urn:microsoft.com/office/officeart/2005/8/layout/orgChart1"/>
    <dgm:cxn modelId="{03ADEAE4-D32B-4455-AE42-E58486DA8E57}" type="presParOf" srcId="{DC7F091D-0472-4C88-BB5F-A7B0D8420FB2}" destId="{5D37D355-4603-46F8-812F-5CEA56D48DA1}" srcOrd="2" destOrd="0" presId="urn:microsoft.com/office/officeart/2005/8/layout/orgChart1"/>
    <dgm:cxn modelId="{8F8BD738-C041-4375-824A-279A58CBC91E}" type="presParOf" srcId="{3A980A08-91E9-49C9-A39A-FB0BC2141A21}" destId="{453CC438-1684-4E84-8E05-1C4D5CF0992A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5C1CDA-C886-49F7-8C72-A0B4DBA21FA8}" type="doc">
      <dgm:prSet loTypeId="urn:microsoft.com/office/officeart/2005/8/layout/orgChart1" loCatId="hierarchy" qsTypeId="urn:microsoft.com/office/officeart/2005/8/quickstyle/3d5" qsCatId="3D" csTypeId="urn:microsoft.com/office/officeart/2005/8/colors/accent1_2#1" csCatId="accent1" phldr="1"/>
      <dgm:spPr/>
      <dgm:t>
        <a:bodyPr/>
        <a:lstStyle/>
        <a:p>
          <a:endParaRPr lang="uk-UA"/>
        </a:p>
      </dgm:t>
    </dgm:pt>
    <dgm:pt modelId="{524F8320-5848-460C-BA1A-EC9027226F66}">
      <dgm:prSet phldrT="[Текст]"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Учнівське самоврядування</a:t>
          </a:r>
          <a:endParaRPr lang="uk-UA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2926EB55-D8ED-4A4A-918F-E4DB5E768921}" type="parTrans" cxnId="{1DAAD97E-8625-4F0A-A249-59A5530B08C5}">
      <dgm:prSet/>
      <dgm:spPr/>
      <dgm:t>
        <a:bodyPr/>
        <a:lstStyle/>
        <a:p>
          <a:endParaRPr lang="uk-UA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5A8781DC-44C1-41AC-9CB6-30C4546D512A}" type="sibTrans" cxnId="{1DAAD97E-8625-4F0A-A249-59A5530B08C5}">
      <dgm:prSet/>
      <dgm:spPr/>
      <dgm:t>
        <a:bodyPr/>
        <a:lstStyle/>
        <a:p>
          <a:endParaRPr lang="uk-UA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705926A3-9844-46A8-AA90-BE97CAD6C57A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Учком</a:t>
          </a:r>
          <a:endParaRPr lang="ru-RU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10D2B335-4418-4406-99B5-30FEC3015DA6}" type="parTrans" cxnId="{F35DD42F-4FB9-49E6-B63B-748BCCDE0285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95122C41-CF2B-4ECF-A455-86214D6C78F1}" type="sibTrans" cxnId="{F35DD42F-4FB9-49E6-B63B-748BCCDE0285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4B05AD79-7008-457E-8B0D-473C798781C4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навчально-пізнавальної комісії </a:t>
          </a:r>
          <a:r>
            <a:rPr lang="uk-UA" sz="1100" b="1" cap="none" spc="0" dirty="0" err="1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“Ерудит”</a:t>
          </a:r>
          <a:endParaRPr lang="ru-RU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F6ADB259-6368-4D17-8FCD-48FD91419E80}" type="parTrans" cxnId="{8A05AAA8-6FA4-4E1D-BDB9-BA5B7AF04861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ED689B80-0D50-438C-8DFF-F24F6A6159CF}" type="sibTrans" cxnId="{8A05AAA8-6FA4-4E1D-BDB9-BA5B7AF04861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FBF3ECFE-0165-4091-8DFA-0CA24308BDE4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Президент</a:t>
          </a:r>
        </a:p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школи</a:t>
          </a:r>
        </a:p>
      </dgm:t>
    </dgm:pt>
    <dgm:pt modelId="{464D64C1-5178-4945-A7C5-AA8FEBF53143}" type="parTrans" cxnId="{6E080CE1-FCA6-4681-A051-8AE34FF30A61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AFEFBEE8-C464-4024-8764-A54B0D4D7364}" type="sibTrans" cxnId="{6E080CE1-FCA6-4681-A051-8AE34FF30A61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4C863C69-D943-4666-B86A-30C6CC9BD72E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Заступник</a:t>
          </a:r>
        </a:p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президента</a:t>
          </a:r>
          <a:endParaRPr lang="ru-RU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600733F4-A9CC-4BFF-A506-5DED65B0F1A9}" type="parTrans" cxnId="{68B3AA1C-7C34-4518-8872-6FF27F23C7B2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107FE656-DACD-42AB-A808-83BD345BF4CF}" type="sibTrans" cxnId="{68B3AA1C-7C34-4518-8872-6FF27F23C7B2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72B0D51B-2B29-4A78-A139-D9F8F72D37C2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Старости і заступники класних родин</a:t>
          </a:r>
          <a:endParaRPr lang="ru-RU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E540CB16-A953-49BE-BD4A-7691C23374CB}" type="parTrans" cxnId="{E7B39998-ED7D-44D8-A5A9-DE653A4F6966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B98E1535-ACDC-4933-ACC1-3D46C3C769F2}" type="sibTrans" cxnId="{E7B39998-ED7D-44D8-A5A9-DE653A4F6966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5E3D55D8-EB2B-452C-AE1F-57F9D9CC9A80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комісії </a:t>
          </a:r>
        </a:p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Прес-центр</a:t>
          </a:r>
          <a:endParaRPr lang="ru-RU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3CF49122-9581-4824-B94E-5C49529F27AA}" type="parTrans" cxnId="{6E23F0D8-A7A4-4F16-AA75-FCAC32F9B504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C04C208B-045B-40FF-9FAA-80385B14944D}" type="sibTrans" cxnId="{6E23F0D8-A7A4-4F16-AA75-FCAC32F9B504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7E7759BF-24AA-4458-A959-969EF854E886}">
      <dgm:prSet custT="1"/>
      <dgm:spPr/>
      <dgm:t>
        <a:bodyPr/>
        <a:lstStyle/>
        <a:p>
          <a:r>
            <a:rPr lang="uk-UA" sz="10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інформаційно-правової комісії</a:t>
          </a:r>
          <a:endParaRPr lang="ru-RU" sz="10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871C9ECE-C445-450E-ABAE-69E3C1C05DAA}" type="parTrans" cxnId="{8FE7C914-3026-4ED6-ACF2-97DE1E99AAC4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624C8D4D-5C54-49BD-93DC-B81711D750E7}" type="sibTrans" cxnId="{8FE7C914-3026-4ED6-ACF2-97DE1E99AAC4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68497B31-35BE-422B-B307-383AC72ED22B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спортивно-оздоровчої комісії</a:t>
          </a:r>
          <a:endParaRPr lang="ru-RU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AC053814-53AD-4A68-B760-2336C9899BC5}" type="parTrans" cxnId="{D220C379-A20E-4213-9AD8-1F71E7EA05B5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2CDCFC04-70AA-4533-8B05-90D5E8EBE6F8}" type="sibTrans" cxnId="{D220C379-A20E-4213-9AD8-1F71E7EA05B5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65E83B6D-289C-41A6-A94D-4D3923CC6CFE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комісії  </a:t>
          </a:r>
          <a:r>
            <a:rPr lang="uk-UA" sz="1100" b="1" cap="none" spc="0" dirty="0" err="1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“Сузір'я</a:t>
          </a:r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”</a:t>
          </a:r>
          <a:endParaRPr lang="ru-RU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D7AEFE24-3D3E-4F3C-A0DA-C91FA3E9F1F3}" type="parTrans" cxnId="{1D43C6DE-E07C-4CE4-9585-F197A25765E4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AD1C2439-A3CB-4408-8F93-8E2D51F4D49B}" type="sibTrans" cxnId="{1D43C6DE-E07C-4CE4-9585-F197A25765E4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BA82556F-34C1-4EDD-B35E-C8064A504917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 загону </a:t>
          </a:r>
          <a:r>
            <a:rPr lang="uk-UA" sz="1100" b="1" cap="none" spc="0" dirty="0" err="1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“Трудовий</a:t>
          </a:r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</a:t>
          </a:r>
          <a:r>
            <a:rPr lang="uk-UA" sz="1100" b="1" cap="none" spc="0" dirty="0" err="1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десант”</a:t>
          </a:r>
          <a:endParaRPr lang="ru-RU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A934DD8F-8FE1-4AE6-87AC-23D45CCAC51B}" type="parTrans" cxnId="{A24743E1-D070-4925-A51E-30131B43CFF7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99BD5A24-E1EC-4863-9555-8CED19AB2875}" type="sibTrans" cxnId="{A24743E1-D070-4925-A51E-30131B43CFF7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DF7D9567-06A1-4877-A899-F198830C09D2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загону </a:t>
          </a:r>
        </a:p>
        <a:p>
          <a:r>
            <a:rPr lang="uk-UA" sz="1100" b="1" cap="none" spc="0" dirty="0" err="1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“Милосердя”</a:t>
          </a:r>
          <a:endParaRPr lang="ru-RU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BF958568-4800-4310-93DB-D891CF36016C}" type="parTrans" cxnId="{87D836F0-FD10-41D7-BDD0-858FB01693A7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13D0799C-A7E8-406E-B6F6-6857AC511F99}" type="sibTrans" cxnId="{87D836F0-FD10-41D7-BDD0-858FB01693A7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CD4C2895-84DC-46BE-AF3E-13C3A65BF178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Учнівська</a:t>
          </a:r>
        </a:p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рада</a:t>
          </a:r>
          <a:endParaRPr lang="ru-RU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DD6A084E-3DAC-4DCB-B42C-BACD4E59FE4F}" type="sibTrans" cxnId="{BB372523-ADE5-49B3-8039-F695EE4F3DF9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D2664A3F-176A-401E-BEEB-99FA4C678966}" type="parTrans" cxnId="{BB372523-ADE5-49B3-8039-F695EE4F3DF9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2107DA98-50EB-4DD5-B131-A3E848F9497A}">
      <dgm:prSet custT="1"/>
      <dgm:spPr/>
      <dgm:t>
        <a:bodyPr/>
        <a:lstStyle/>
        <a:p>
          <a:r>
            <a:rPr lang="uk-UA" sz="11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Учком</a:t>
          </a:r>
          <a:endParaRPr lang="ru-RU" sz="1100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AA35479A-F4FE-4155-AEF7-E9440412B541}" type="parTrans" cxnId="{AC82BFD9-4C04-4A73-A2FE-3CFB76948D81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450A0596-65E7-4972-A89B-ED91C52887C3}" type="sibTrans" cxnId="{AC82BFD9-4C04-4A73-A2FE-3CFB76948D81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8A4AEF4C-FCB7-421C-9E56-E20C7FD37C5C}">
      <dgm:prSet/>
      <dgm:spPr/>
      <dgm:t>
        <a:bodyPr/>
        <a:lstStyle/>
        <a:p>
          <a:r>
            <a:rPr lang="uk-UA" dirty="0" smtClean="0">
              <a:solidFill>
                <a:srgbClr val="C00000"/>
              </a:solidFill>
            </a:rPr>
            <a:t>Голова загону </a:t>
          </a:r>
          <a:r>
            <a:rPr lang="uk-UA" dirty="0" err="1" smtClean="0">
              <a:solidFill>
                <a:srgbClr val="C00000"/>
              </a:solidFill>
            </a:rPr>
            <a:t>“Дозвілля”</a:t>
          </a:r>
          <a:endParaRPr lang="uk-UA" dirty="0">
            <a:solidFill>
              <a:srgbClr val="C00000"/>
            </a:solidFill>
          </a:endParaRPr>
        </a:p>
      </dgm:t>
    </dgm:pt>
    <dgm:pt modelId="{8D311AB1-52D1-40E4-BB99-533DD10728A6}" type="parTrans" cxnId="{3EA35904-C36D-4303-B66E-3FA123C921A7}">
      <dgm:prSet/>
      <dgm:spPr/>
      <dgm:t>
        <a:bodyPr/>
        <a:lstStyle/>
        <a:p>
          <a:endParaRPr lang="uk-UA"/>
        </a:p>
      </dgm:t>
    </dgm:pt>
    <dgm:pt modelId="{0FE2813C-A40C-4133-ABF8-2493C44BB571}" type="sibTrans" cxnId="{3EA35904-C36D-4303-B66E-3FA123C921A7}">
      <dgm:prSet/>
      <dgm:spPr/>
      <dgm:t>
        <a:bodyPr/>
        <a:lstStyle/>
        <a:p>
          <a:endParaRPr lang="uk-UA"/>
        </a:p>
      </dgm:t>
    </dgm:pt>
    <dgm:pt modelId="{7BC5B0CA-E30C-429E-B1DA-D5183DBDAD7F}" type="pres">
      <dgm:prSet presAssocID="{815C1CDA-C886-49F7-8C72-A0B4DBA21FA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82D0DDA-8A7A-4F2E-8C0D-220BA75A445B}" type="pres">
      <dgm:prSet presAssocID="{524F8320-5848-460C-BA1A-EC9027226F66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842267F-ECBA-4CDC-8DC1-D741E09EACD3}" type="pres">
      <dgm:prSet presAssocID="{524F8320-5848-460C-BA1A-EC9027226F66}" presName="rootComposite1" presStyleCnt="0"/>
      <dgm:spPr/>
      <dgm:t>
        <a:bodyPr/>
        <a:lstStyle/>
        <a:p>
          <a:endParaRPr lang="ru-RU"/>
        </a:p>
      </dgm:t>
    </dgm:pt>
    <dgm:pt modelId="{12836BF7-F731-4F65-9456-1DD2E35659CA}" type="pres">
      <dgm:prSet presAssocID="{524F8320-5848-460C-BA1A-EC9027226F6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8BAFC4-2A21-43BC-AF14-81D7C26809F5}" type="pres">
      <dgm:prSet presAssocID="{524F8320-5848-460C-BA1A-EC9027226F6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CE8F8B4-6057-4BA0-8B17-786A0617D7AE}" type="pres">
      <dgm:prSet presAssocID="{524F8320-5848-460C-BA1A-EC9027226F66}" presName="hierChild2" presStyleCnt="0"/>
      <dgm:spPr/>
      <dgm:t>
        <a:bodyPr/>
        <a:lstStyle/>
        <a:p>
          <a:endParaRPr lang="ru-RU"/>
        </a:p>
      </dgm:t>
    </dgm:pt>
    <dgm:pt modelId="{EE4753F1-23B8-4FF4-9A3C-BBDC75F58CB2}" type="pres">
      <dgm:prSet presAssocID="{10D2B335-4418-4406-99B5-30FEC3015DA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668BE524-0B7B-40A5-A0F5-351B0054D951}" type="pres">
      <dgm:prSet presAssocID="{705926A3-9844-46A8-AA90-BE97CAD6C57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50E6E7E2-4997-4C9A-9D5E-6CD4D0DCEF25}" type="pres">
      <dgm:prSet presAssocID="{705926A3-9844-46A8-AA90-BE97CAD6C57A}" presName="rootComposite" presStyleCnt="0"/>
      <dgm:spPr/>
      <dgm:t>
        <a:bodyPr/>
        <a:lstStyle/>
        <a:p>
          <a:endParaRPr lang="ru-RU"/>
        </a:p>
      </dgm:t>
    </dgm:pt>
    <dgm:pt modelId="{06526666-8BD8-4C4F-ACBC-3762A7A46FB1}" type="pres">
      <dgm:prSet presAssocID="{705926A3-9844-46A8-AA90-BE97CAD6C57A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B0C5F1-9B84-48EA-A8BA-F7ADC2672010}" type="pres">
      <dgm:prSet presAssocID="{705926A3-9844-46A8-AA90-BE97CAD6C57A}" presName="rootConnector" presStyleLbl="node2" presStyleIdx="0" presStyleCnt="1"/>
      <dgm:spPr/>
      <dgm:t>
        <a:bodyPr/>
        <a:lstStyle/>
        <a:p>
          <a:endParaRPr lang="ru-RU"/>
        </a:p>
      </dgm:t>
    </dgm:pt>
    <dgm:pt modelId="{B5844CB4-87ED-4505-B97B-B16BFE15DDB2}" type="pres">
      <dgm:prSet presAssocID="{705926A3-9844-46A8-AA90-BE97CAD6C57A}" presName="hierChild4" presStyleCnt="0"/>
      <dgm:spPr/>
      <dgm:t>
        <a:bodyPr/>
        <a:lstStyle/>
        <a:p>
          <a:endParaRPr lang="ru-RU"/>
        </a:p>
      </dgm:t>
    </dgm:pt>
    <dgm:pt modelId="{529B3843-EBAF-4B5D-83A8-D6B67887C5A1}" type="pres">
      <dgm:prSet presAssocID="{464D64C1-5178-4945-A7C5-AA8FEBF53143}" presName="Name37" presStyleLbl="parChTrans1D3" presStyleIdx="0" presStyleCnt="2"/>
      <dgm:spPr/>
      <dgm:t>
        <a:bodyPr/>
        <a:lstStyle/>
        <a:p>
          <a:endParaRPr lang="ru-RU"/>
        </a:p>
      </dgm:t>
    </dgm:pt>
    <dgm:pt modelId="{EF48633E-BFAF-4108-A18F-43DA1C2ABB43}" type="pres">
      <dgm:prSet presAssocID="{FBF3ECFE-0165-4091-8DFA-0CA24308BDE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14317E2-4E81-47D4-AB23-C475056BBEDC}" type="pres">
      <dgm:prSet presAssocID="{FBF3ECFE-0165-4091-8DFA-0CA24308BDE4}" presName="rootComposite" presStyleCnt="0"/>
      <dgm:spPr/>
      <dgm:t>
        <a:bodyPr/>
        <a:lstStyle/>
        <a:p>
          <a:endParaRPr lang="ru-RU"/>
        </a:p>
      </dgm:t>
    </dgm:pt>
    <dgm:pt modelId="{91E833E8-AC28-45EE-9CFD-53A7C51FAE2D}" type="pres">
      <dgm:prSet presAssocID="{FBF3ECFE-0165-4091-8DFA-0CA24308BDE4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4AD361-B9C9-49CB-862F-300BD20A6B0E}" type="pres">
      <dgm:prSet presAssocID="{FBF3ECFE-0165-4091-8DFA-0CA24308BDE4}" presName="rootConnector" presStyleLbl="node3" presStyleIdx="0" presStyleCnt="2"/>
      <dgm:spPr/>
      <dgm:t>
        <a:bodyPr/>
        <a:lstStyle/>
        <a:p>
          <a:endParaRPr lang="ru-RU"/>
        </a:p>
      </dgm:t>
    </dgm:pt>
    <dgm:pt modelId="{5F63D536-2811-42F5-A50E-7A5A7605B119}" type="pres">
      <dgm:prSet presAssocID="{FBF3ECFE-0165-4091-8DFA-0CA24308BDE4}" presName="hierChild4" presStyleCnt="0"/>
      <dgm:spPr/>
      <dgm:t>
        <a:bodyPr/>
        <a:lstStyle/>
        <a:p>
          <a:endParaRPr lang="ru-RU"/>
        </a:p>
      </dgm:t>
    </dgm:pt>
    <dgm:pt modelId="{88F15817-F11C-4935-BF7B-DD8638356E81}" type="pres">
      <dgm:prSet presAssocID="{600733F4-A9CC-4BFF-A506-5DED65B0F1A9}" presName="Name37" presStyleLbl="parChTrans1D4" presStyleIdx="0" presStyleCnt="11"/>
      <dgm:spPr/>
      <dgm:t>
        <a:bodyPr/>
        <a:lstStyle/>
        <a:p>
          <a:endParaRPr lang="ru-RU"/>
        </a:p>
      </dgm:t>
    </dgm:pt>
    <dgm:pt modelId="{1AA8BD94-9435-41F9-9D3D-3885794DDC2A}" type="pres">
      <dgm:prSet presAssocID="{4C863C69-D943-4666-B86A-30C6CC9BD72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69823E3-3C9D-4DC1-896E-1FB861889FCA}" type="pres">
      <dgm:prSet presAssocID="{4C863C69-D943-4666-B86A-30C6CC9BD72E}" presName="rootComposite" presStyleCnt="0"/>
      <dgm:spPr/>
      <dgm:t>
        <a:bodyPr/>
        <a:lstStyle/>
        <a:p>
          <a:endParaRPr lang="ru-RU"/>
        </a:p>
      </dgm:t>
    </dgm:pt>
    <dgm:pt modelId="{01A040CC-BDF6-48C1-B744-FCD6A1CCC12A}" type="pres">
      <dgm:prSet presAssocID="{4C863C69-D943-4666-B86A-30C6CC9BD72E}" presName="rootText" presStyleLbl="node4" presStyleIdx="0" presStyleCnt="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CE1C14-E90B-4420-9F97-30013659EA5E}" type="pres">
      <dgm:prSet presAssocID="{4C863C69-D943-4666-B86A-30C6CC9BD72E}" presName="rootConnector" presStyleLbl="node4" presStyleIdx="0" presStyleCnt="11"/>
      <dgm:spPr/>
      <dgm:t>
        <a:bodyPr/>
        <a:lstStyle/>
        <a:p>
          <a:endParaRPr lang="ru-RU"/>
        </a:p>
      </dgm:t>
    </dgm:pt>
    <dgm:pt modelId="{43705E5B-D4C1-4FDB-9DB2-81787BA4A945}" type="pres">
      <dgm:prSet presAssocID="{4C863C69-D943-4666-B86A-30C6CC9BD72E}" presName="hierChild4" presStyleCnt="0"/>
      <dgm:spPr/>
      <dgm:t>
        <a:bodyPr/>
        <a:lstStyle/>
        <a:p>
          <a:endParaRPr lang="ru-RU"/>
        </a:p>
      </dgm:t>
    </dgm:pt>
    <dgm:pt modelId="{64B862FE-0A17-4F04-9154-0732CF724D70}" type="pres">
      <dgm:prSet presAssocID="{E540CB16-A953-49BE-BD4A-7691C23374CB}" presName="Name37" presStyleLbl="parChTrans1D4" presStyleIdx="1" presStyleCnt="11"/>
      <dgm:spPr/>
      <dgm:t>
        <a:bodyPr/>
        <a:lstStyle/>
        <a:p>
          <a:endParaRPr lang="ru-RU"/>
        </a:p>
      </dgm:t>
    </dgm:pt>
    <dgm:pt modelId="{438DF809-C925-4C9E-9B5A-B7E3984AFCC4}" type="pres">
      <dgm:prSet presAssocID="{72B0D51B-2B29-4A78-A139-D9F8F72D37C2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9CC2092-9513-4DA6-9991-DB755D7DAD28}" type="pres">
      <dgm:prSet presAssocID="{72B0D51B-2B29-4A78-A139-D9F8F72D37C2}" presName="rootComposite" presStyleCnt="0"/>
      <dgm:spPr/>
      <dgm:t>
        <a:bodyPr/>
        <a:lstStyle/>
        <a:p>
          <a:endParaRPr lang="ru-RU"/>
        </a:p>
      </dgm:t>
    </dgm:pt>
    <dgm:pt modelId="{4A5AA1CF-EDA0-4DAB-B792-4E2741A3D516}" type="pres">
      <dgm:prSet presAssocID="{72B0D51B-2B29-4A78-A139-D9F8F72D37C2}" presName="rootText" presStyleLbl="node4" presStyleIdx="1" presStyleCnt="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DDFDAC-8508-448B-8C8E-268DAD64C875}" type="pres">
      <dgm:prSet presAssocID="{72B0D51B-2B29-4A78-A139-D9F8F72D37C2}" presName="rootConnector" presStyleLbl="node4" presStyleIdx="1" presStyleCnt="11"/>
      <dgm:spPr/>
      <dgm:t>
        <a:bodyPr/>
        <a:lstStyle/>
        <a:p>
          <a:endParaRPr lang="ru-RU"/>
        </a:p>
      </dgm:t>
    </dgm:pt>
    <dgm:pt modelId="{F30C943B-BAF2-46D3-BD62-3F610CB6D87A}" type="pres">
      <dgm:prSet presAssocID="{72B0D51B-2B29-4A78-A139-D9F8F72D37C2}" presName="hierChild4" presStyleCnt="0"/>
      <dgm:spPr/>
      <dgm:t>
        <a:bodyPr/>
        <a:lstStyle/>
        <a:p>
          <a:endParaRPr lang="ru-RU"/>
        </a:p>
      </dgm:t>
    </dgm:pt>
    <dgm:pt modelId="{C3088AC0-A2E9-438B-BAB2-9F1AC69A7BE2}" type="pres">
      <dgm:prSet presAssocID="{72B0D51B-2B29-4A78-A139-D9F8F72D37C2}" presName="hierChild5" presStyleCnt="0"/>
      <dgm:spPr/>
      <dgm:t>
        <a:bodyPr/>
        <a:lstStyle/>
        <a:p>
          <a:endParaRPr lang="ru-RU"/>
        </a:p>
      </dgm:t>
    </dgm:pt>
    <dgm:pt modelId="{2152D021-46AE-4A54-8D2E-A4769C7AECB1}" type="pres">
      <dgm:prSet presAssocID="{4C863C69-D943-4666-B86A-30C6CC9BD72E}" presName="hierChild5" presStyleCnt="0"/>
      <dgm:spPr/>
      <dgm:t>
        <a:bodyPr/>
        <a:lstStyle/>
        <a:p>
          <a:endParaRPr lang="ru-RU"/>
        </a:p>
      </dgm:t>
    </dgm:pt>
    <dgm:pt modelId="{2D306C43-0E9F-4167-9D51-1DB67B0EE0AB}" type="pres">
      <dgm:prSet presAssocID="{FBF3ECFE-0165-4091-8DFA-0CA24308BDE4}" presName="hierChild5" presStyleCnt="0"/>
      <dgm:spPr/>
      <dgm:t>
        <a:bodyPr/>
        <a:lstStyle/>
        <a:p>
          <a:endParaRPr lang="ru-RU"/>
        </a:p>
      </dgm:t>
    </dgm:pt>
    <dgm:pt modelId="{A9CD3F24-F2D9-463A-8AFE-153A34BF0767}" type="pres">
      <dgm:prSet presAssocID="{D2664A3F-176A-401E-BEEB-99FA4C678966}" presName="Name37" presStyleLbl="parChTrans1D3" presStyleIdx="1" presStyleCnt="2"/>
      <dgm:spPr/>
      <dgm:t>
        <a:bodyPr/>
        <a:lstStyle/>
        <a:p>
          <a:endParaRPr lang="ru-RU"/>
        </a:p>
      </dgm:t>
    </dgm:pt>
    <dgm:pt modelId="{D1B37767-903D-4A6C-A80F-A1D683F7099A}" type="pres">
      <dgm:prSet presAssocID="{CD4C2895-84DC-46BE-AF3E-13C3A65BF17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04DA63F-D18F-4100-8851-10D179B3C395}" type="pres">
      <dgm:prSet presAssocID="{CD4C2895-84DC-46BE-AF3E-13C3A65BF178}" presName="rootComposite" presStyleCnt="0"/>
      <dgm:spPr/>
      <dgm:t>
        <a:bodyPr/>
        <a:lstStyle/>
        <a:p>
          <a:endParaRPr lang="ru-RU"/>
        </a:p>
      </dgm:t>
    </dgm:pt>
    <dgm:pt modelId="{4725F18F-259D-4853-A59C-F7675044077D}" type="pres">
      <dgm:prSet presAssocID="{CD4C2895-84DC-46BE-AF3E-13C3A65BF178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FD5976-5056-4AA3-82F4-C669CB03D274}" type="pres">
      <dgm:prSet presAssocID="{CD4C2895-84DC-46BE-AF3E-13C3A65BF178}" presName="rootConnector" presStyleLbl="node3" presStyleIdx="1" presStyleCnt="2"/>
      <dgm:spPr/>
      <dgm:t>
        <a:bodyPr/>
        <a:lstStyle/>
        <a:p>
          <a:endParaRPr lang="ru-RU"/>
        </a:p>
      </dgm:t>
    </dgm:pt>
    <dgm:pt modelId="{EC8AB308-BAA3-4F11-BDD1-B4CDC9FAC612}" type="pres">
      <dgm:prSet presAssocID="{CD4C2895-84DC-46BE-AF3E-13C3A65BF178}" presName="hierChild4" presStyleCnt="0"/>
      <dgm:spPr/>
      <dgm:t>
        <a:bodyPr/>
        <a:lstStyle/>
        <a:p>
          <a:endParaRPr lang="ru-RU"/>
        </a:p>
      </dgm:t>
    </dgm:pt>
    <dgm:pt modelId="{F70D4F63-DC0F-4C3E-8735-3FC0225665B7}" type="pres">
      <dgm:prSet presAssocID="{AA35479A-F4FE-4155-AEF7-E9440412B541}" presName="Name37" presStyleLbl="parChTrans1D4" presStyleIdx="2" presStyleCnt="11"/>
      <dgm:spPr/>
      <dgm:t>
        <a:bodyPr/>
        <a:lstStyle/>
        <a:p>
          <a:endParaRPr lang="ru-RU"/>
        </a:p>
      </dgm:t>
    </dgm:pt>
    <dgm:pt modelId="{1924DE98-E8F6-445A-9DA9-B3FC0D95121D}" type="pres">
      <dgm:prSet presAssocID="{2107DA98-50EB-4DD5-B131-A3E848F9497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679B047-F629-4EF3-8E51-B65FCD78463F}" type="pres">
      <dgm:prSet presAssocID="{2107DA98-50EB-4DD5-B131-A3E848F9497A}" presName="rootComposite" presStyleCnt="0"/>
      <dgm:spPr/>
      <dgm:t>
        <a:bodyPr/>
        <a:lstStyle/>
        <a:p>
          <a:endParaRPr lang="ru-RU"/>
        </a:p>
      </dgm:t>
    </dgm:pt>
    <dgm:pt modelId="{1B1E052F-8DF1-4C6F-A679-7DC1BC3E91F4}" type="pres">
      <dgm:prSet presAssocID="{2107DA98-50EB-4DD5-B131-A3E848F9497A}" presName="rootText" presStyleLbl="node4" presStyleIdx="2" presStyleCnt="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775E46-B1C1-4C34-8884-A968D60E500F}" type="pres">
      <dgm:prSet presAssocID="{2107DA98-50EB-4DD5-B131-A3E848F9497A}" presName="rootConnector" presStyleLbl="node4" presStyleIdx="2" presStyleCnt="11"/>
      <dgm:spPr/>
      <dgm:t>
        <a:bodyPr/>
        <a:lstStyle/>
        <a:p>
          <a:endParaRPr lang="ru-RU"/>
        </a:p>
      </dgm:t>
    </dgm:pt>
    <dgm:pt modelId="{F16DED3A-5716-405A-8883-8488F30290CE}" type="pres">
      <dgm:prSet presAssocID="{2107DA98-50EB-4DD5-B131-A3E848F9497A}" presName="hierChild4" presStyleCnt="0"/>
      <dgm:spPr/>
      <dgm:t>
        <a:bodyPr/>
        <a:lstStyle/>
        <a:p>
          <a:endParaRPr lang="ru-RU"/>
        </a:p>
      </dgm:t>
    </dgm:pt>
    <dgm:pt modelId="{1BFA210B-7EB6-4159-AA6E-9ACB15DAD66D}" type="pres">
      <dgm:prSet presAssocID="{F6ADB259-6368-4D17-8FCD-48FD91419E80}" presName="Name37" presStyleLbl="parChTrans1D4" presStyleIdx="3" presStyleCnt="11"/>
      <dgm:spPr/>
      <dgm:t>
        <a:bodyPr/>
        <a:lstStyle/>
        <a:p>
          <a:endParaRPr lang="ru-RU"/>
        </a:p>
      </dgm:t>
    </dgm:pt>
    <dgm:pt modelId="{988E0812-169F-4148-A4CB-75467AF8A53F}" type="pres">
      <dgm:prSet presAssocID="{4B05AD79-7008-457E-8B0D-473C798781C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BA736D0-9B26-4EE2-9759-A2CF43C2A3CC}" type="pres">
      <dgm:prSet presAssocID="{4B05AD79-7008-457E-8B0D-473C798781C4}" presName="rootComposite" presStyleCnt="0"/>
      <dgm:spPr/>
      <dgm:t>
        <a:bodyPr/>
        <a:lstStyle/>
        <a:p>
          <a:endParaRPr lang="ru-RU"/>
        </a:p>
      </dgm:t>
    </dgm:pt>
    <dgm:pt modelId="{2B8540AE-F7AD-4CC3-8709-BD7E47A95E1F}" type="pres">
      <dgm:prSet presAssocID="{4B05AD79-7008-457E-8B0D-473C798781C4}" presName="rootText" presStyleLbl="node4" presStyleIdx="3" presStyleCnt="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76FF86-2774-4F28-B143-896C4ADB41BF}" type="pres">
      <dgm:prSet presAssocID="{4B05AD79-7008-457E-8B0D-473C798781C4}" presName="rootConnector" presStyleLbl="node4" presStyleIdx="3" presStyleCnt="11"/>
      <dgm:spPr/>
      <dgm:t>
        <a:bodyPr/>
        <a:lstStyle/>
        <a:p>
          <a:endParaRPr lang="ru-RU"/>
        </a:p>
      </dgm:t>
    </dgm:pt>
    <dgm:pt modelId="{0DA254D6-7A6B-4FEE-93FE-F260415A66B6}" type="pres">
      <dgm:prSet presAssocID="{4B05AD79-7008-457E-8B0D-473C798781C4}" presName="hierChild4" presStyleCnt="0"/>
      <dgm:spPr/>
      <dgm:t>
        <a:bodyPr/>
        <a:lstStyle/>
        <a:p>
          <a:endParaRPr lang="ru-RU"/>
        </a:p>
      </dgm:t>
    </dgm:pt>
    <dgm:pt modelId="{55E43D81-28B1-443F-A4BA-0D4E2FD55FC6}" type="pres">
      <dgm:prSet presAssocID="{3CF49122-9581-4824-B94E-5C49529F27AA}" presName="Name37" presStyleLbl="parChTrans1D4" presStyleIdx="4" presStyleCnt="11"/>
      <dgm:spPr/>
      <dgm:t>
        <a:bodyPr/>
        <a:lstStyle/>
        <a:p>
          <a:endParaRPr lang="ru-RU"/>
        </a:p>
      </dgm:t>
    </dgm:pt>
    <dgm:pt modelId="{3FFC1040-3AF0-4F3D-A3E6-6D24E98F5C1F}" type="pres">
      <dgm:prSet presAssocID="{5E3D55D8-EB2B-452C-AE1F-57F9D9CC9A80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F99168C-3EDD-41E4-BF51-6C5C8367B6D5}" type="pres">
      <dgm:prSet presAssocID="{5E3D55D8-EB2B-452C-AE1F-57F9D9CC9A80}" presName="rootComposite" presStyleCnt="0"/>
      <dgm:spPr/>
      <dgm:t>
        <a:bodyPr/>
        <a:lstStyle/>
        <a:p>
          <a:endParaRPr lang="ru-RU"/>
        </a:p>
      </dgm:t>
    </dgm:pt>
    <dgm:pt modelId="{9ED31751-554D-4DFD-AB6F-79E67920A819}" type="pres">
      <dgm:prSet presAssocID="{5E3D55D8-EB2B-452C-AE1F-57F9D9CC9A80}" presName="rootText" presStyleLbl="node4" presStyleIdx="4" presStyleCnt="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D99C3B-7DF1-47E9-A82E-A884699C89CE}" type="pres">
      <dgm:prSet presAssocID="{5E3D55D8-EB2B-452C-AE1F-57F9D9CC9A80}" presName="rootConnector" presStyleLbl="node4" presStyleIdx="4" presStyleCnt="11"/>
      <dgm:spPr/>
      <dgm:t>
        <a:bodyPr/>
        <a:lstStyle/>
        <a:p>
          <a:endParaRPr lang="ru-RU"/>
        </a:p>
      </dgm:t>
    </dgm:pt>
    <dgm:pt modelId="{62B5A6E3-006A-4E48-AE75-9B43F0624DEA}" type="pres">
      <dgm:prSet presAssocID="{5E3D55D8-EB2B-452C-AE1F-57F9D9CC9A80}" presName="hierChild4" presStyleCnt="0"/>
      <dgm:spPr/>
      <dgm:t>
        <a:bodyPr/>
        <a:lstStyle/>
        <a:p>
          <a:endParaRPr lang="ru-RU"/>
        </a:p>
      </dgm:t>
    </dgm:pt>
    <dgm:pt modelId="{8B75BF91-6CF6-4AEA-B671-8EBFA1C16638}" type="pres">
      <dgm:prSet presAssocID="{871C9ECE-C445-450E-ABAE-69E3C1C05DAA}" presName="Name37" presStyleLbl="parChTrans1D4" presStyleIdx="5" presStyleCnt="11"/>
      <dgm:spPr/>
      <dgm:t>
        <a:bodyPr/>
        <a:lstStyle/>
        <a:p>
          <a:endParaRPr lang="ru-RU"/>
        </a:p>
      </dgm:t>
    </dgm:pt>
    <dgm:pt modelId="{2D457258-495E-47BB-B567-BB6EBECEECDF}" type="pres">
      <dgm:prSet presAssocID="{7E7759BF-24AA-4458-A959-969EF854E886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71E03E0-B0D9-47DA-B7D3-9B554F2A920F}" type="pres">
      <dgm:prSet presAssocID="{7E7759BF-24AA-4458-A959-969EF854E886}" presName="rootComposite" presStyleCnt="0"/>
      <dgm:spPr/>
      <dgm:t>
        <a:bodyPr/>
        <a:lstStyle/>
        <a:p>
          <a:endParaRPr lang="ru-RU"/>
        </a:p>
      </dgm:t>
    </dgm:pt>
    <dgm:pt modelId="{E32409B4-D66B-46C1-B72F-3A41614C2D60}" type="pres">
      <dgm:prSet presAssocID="{7E7759BF-24AA-4458-A959-969EF854E886}" presName="rootText" presStyleLbl="node4" presStyleIdx="5" presStyleCnt="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40A6A6-AFEF-45F8-9105-2E3F7327290C}" type="pres">
      <dgm:prSet presAssocID="{7E7759BF-24AA-4458-A959-969EF854E886}" presName="rootConnector" presStyleLbl="node4" presStyleIdx="5" presStyleCnt="11"/>
      <dgm:spPr/>
      <dgm:t>
        <a:bodyPr/>
        <a:lstStyle/>
        <a:p>
          <a:endParaRPr lang="ru-RU"/>
        </a:p>
      </dgm:t>
    </dgm:pt>
    <dgm:pt modelId="{894C84BD-C86C-46FB-8136-1856C5ED9C8D}" type="pres">
      <dgm:prSet presAssocID="{7E7759BF-24AA-4458-A959-969EF854E886}" presName="hierChild4" presStyleCnt="0"/>
      <dgm:spPr/>
      <dgm:t>
        <a:bodyPr/>
        <a:lstStyle/>
        <a:p>
          <a:endParaRPr lang="ru-RU"/>
        </a:p>
      </dgm:t>
    </dgm:pt>
    <dgm:pt modelId="{1D9023F9-E3BD-4868-B28B-606DEFBBCF24}" type="pres">
      <dgm:prSet presAssocID="{7E7759BF-24AA-4458-A959-969EF854E886}" presName="hierChild5" presStyleCnt="0"/>
      <dgm:spPr/>
      <dgm:t>
        <a:bodyPr/>
        <a:lstStyle/>
        <a:p>
          <a:endParaRPr lang="ru-RU"/>
        </a:p>
      </dgm:t>
    </dgm:pt>
    <dgm:pt modelId="{45D859A8-4BD1-4065-ACE0-2712400ACF57}" type="pres">
      <dgm:prSet presAssocID="{5E3D55D8-EB2B-452C-AE1F-57F9D9CC9A80}" presName="hierChild5" presStyleCnt="0"/>
      <dgm:spPr/>
      <dgm:t>
        <a:bodyPr/>
        <a:lstStyle/>
        <a:p>
          <a:endParaRPr lang="ru-RU"/>
        </a:p>
      </dgm:t>
    </dgm:pt>
    <dgm:pt modelId="{E45FF4EE-8D36-49E2-B3A9-E28803231E6A}" type="pres">
      <dgm:prSet presAssocID="{4B05AD79-7008-457E-8B0D-473C798781C4}" presName="hierChild5" presStyleCnt="0"/>
      <dgm:spPr/>
      <dgm:t>
        <a:bodyPr/>
        <a:lstStyle/>
        <a:p>
          <a:endParaRPr lang="ru-RU"/>
        </a:p>
      </dgm:t>
    </dgm:pt>
    <dgm:pt modelId="{BD2A540C-D156-4A1A-8311-13A5EA68BB2C}" type="pres">
      <dgm:prSet presAssocID="{2107DA98-50EB-4DD5-B131-A3E848F9497A}" presName="hierChild5" presStyleCnt="0"/>
      <dgm:spPr/>
      <dgm:t>
        <a:bodyPr/>
        <a:lstStyle/>
        <a:p>
          <a:endParaRPr lang="ru-RU"/>
        </a:p>
      </dgm:t>
    </dgm:pt>
    <dgm:pt modelId="{F8A22474-594A-4376-9FE4-934F3CF2B98A}" type="pres">
      <dgm:prSet presAssocID="{AC053814-53AD-4A68-B760-2336C9899BC5}" presName="Name37" presStyleLbl="parChTrans1D4" presStyleIdx="6" presStyleCnt="11"/>
      <dgm:spPr/>
      <dgm:t>
        <a:bodyPr/>
        <a:lstStyle/>
        <a:p>
          <a:endParaRPr lang="ru-RU"/>
        </a:p>
      </dgm:t>
    </dgm:pt>
    <dgm:pt modelId="{99F0CF28-31FF-435E-93D9-A9A7FED5BD87}" type="pres">
      <dgm:prSet presAssocID="{68497B31-35BE-422B-B307-383AC72ED22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4908156-4355-4FE3-B625-7C1B83A98E06}" type="pres">
      <dgm:prSet presAssocID="{68497B31-35BE-422B-B307-383AC72ED22B}" presName="rootComposite" presStyleCnt="0"/>
      <dgm:spPr/>
      <dgm:t>
        <a:bodyPr/>
        <a:lstStyle/>
        <a:p>
          <a:endParaRPr lang="ru-RU"/>
        </a:p>
      </dgm:t>
    </dgm:pt>
    <dgm:pt modelId="{2341739F-E457-4B1F-B5B5-8E7F425139AE}" type="pres">
      <dgm:prSet presAssocID="{68497B31-35BE-422B-B307-383AC72ED22B}" presName="rootText" presStyleLbl="node4" presStyleIdx="6" presStyleCnt="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3C92EB-178E-4487-B3C0-CCF31168C3E1}" type="pres">
      <dgm:prSet presAssocID="{68497B31-35BE-422B-B307-383AC72ED22B}" presName="rootConnector" presStyleLbl="node4" presStyleIdx="6" presStyleCnt="11"/>
      <dgm:spPr/>
      <dgm:t>
        <a:bodyPr/>
        <a:lstStyle/>
        <a:p>
          <a:endParaRPr lang="ru-RU"/>
        </a:p>
      </dgm:t>
    </dgm:pt>
    <dgm:pt modelId="{63008AD9-2784-4762-95B8-72FA498AA1D5}" type="pres">
      <dgm:prSet presAssocID="{68497B31-35BE-422B-B307-383AC72ED22B}" presName="hierChild4" presStyleCnt="0"/>
      <dgm:spPr/>
      <dgm:t>
        <a:bodyPr/>
        <a:lstStyle/>
        <a:p>
          <a:endParaRPr lang="ru-RU"/>
        </a:p>
      </dgm:t>
    </dgm:pt>
    <dgm:pt modelId="{6E34A32F-DC11-4B08-865E-806E194723FF}" type="pres">
      <dgm:prSet presAssocID="{D7AEFE24-3D3E-4F3C-A0DA-C91FA3E9F1F3}" presName="Name37" presStyleLbl="parChTrans1D4" presStyleIdx="7" presStyleCnt="11"/>
      <dgm:spPr/>
      <dgm:t>
        <a:bodyPr/>
        <a:lstStyle/>
        <a:p>
          <a:endParaRPr lang="ru-RU"/>
        </a:p>
      </dgm:t>
    </dgm:pt>
    <dgm:pt modelId="{15685B52-8D3E-4F2E-A166-91022057F204}" type="pres">
      <dgm:prSet presAssocID="{65E83B6D-289C-41A6-A94D-4D3923CC6CF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5DE92702-74F5-4A30-A180-0D0DFA879B26}" type="pres">
      <dgm:prSet presAssocID="{65E83B6D-289C-41A6-A94D-4D3923CC6CFE}" presName="rootComposite" presStyleCnt="0"/>
      <dgm:spPr/>
      <dgm:t>
        <a:bodyPr/>
        <a:lstStyle/>
        <a:p>
          <a:endParaRPr lang="ru-RU"/>
        </a:p>
      </dgm:t>
    </dgm:pt>
    <dgm:pt modelId="{F454C65A-ADF1-41FE-9CAF-BA6406BB8AFA}" type="pres">
      <dgm:prSet presAssocID="{65E83B6D-289C-41A6-A94D-4D3923CC6CFE}" presName="rootText" presStyleLbl="node4" presStyleIdx="7" presStyleCnt="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8DA5E7-E257-4F9A-9B27-A726779FE4AF}" type="pres">
      <dgm:prSet presAssocID="{65E83B6D-289C-41A6-A94D-4D3923CC6CFE}" presName="rootConnector" presStyleLbl="node4" presStyleIdx="7" presStyleCnt="11"/>
      <dgm:spPr/>
      <dgm:t>
        <a:bodyPr/>
        <a:lstStyle/>
        <a:p>
          <a:endParaRPr lang="ru-RU"/>
        </a:p>
      </dgm:t>
    </dgm:pt>
    <dgm:pt modelId="{511739EF-1F97-4B55-BC3C-472A77DA1882}" type="pres">
      <dgm:prSet presAssocID="{65E83B6D-289C-41A6-A94D-4D3923CC6CFE}" presName="hierChild4" presStyleCnt="0"/>
      <dgm:spPr/>
      <dgm:t>
        <a:bodyPr/>
        <a:lstStyle/>
        <a:p>
          <a:endParaRPr lang="ru-RU"/>
        </a:p>
      </dgm:t>
    </dgm:pt>
    <dgm:pt modelId="{8860A5BF-C223-4F57-AB17-1B553D0F0E6C}" type="pres">
      <dgm:prSet presAssocID="{A934DD8F-8FE1-4AE6-87AC-23D45CCAC51B}" presName="Name37" presStyleLbl="parChTrans1D4" presStyleIdx="8" presStyleCnt="11"/>
      <dgm:spPr/>
      <dgm:t>
        <a:bodyPr/>
        <a:lstStyle/>
        <a:p>
          <a:endParaRPr lang="ru-RU"/>
        </a:p>
      </dgm:t>
    </dgm:pt>
    <dgm:pt modelId="{9123BB6C-BDA2-45A4-AE14-258844EB4DEB}" type="pres">
      <dgm:prSet presAssocID="{BA82556F-34C1-4EDD-B35E-C8064A50491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215AB79-9EAC-4E46-BED7-7EE0F36386C5}" type="pres">
      <dgm:prSet presAssocID="{BA82556F-34C1-4EDD-B35E-C8064A504917}" presName="rootComposite" presStyleCnt="0"/>
      <dgm:spPr/>
      <dgm:t>
        <a:bodyPr/>
        <a:lstStyle/>
        <a:p>
          <a:endParaRPr lang="ru-RU"/>
        </a:p>
      </dgm:t>
    </dgm:pt>
    <dgm:pt modelId="{ED3979E7-676E-4FA1-A7A6-CF821248FC99}" type="pres">
      <dgm:prSet presAssocID="{BA82556F-34C1-4EDD-B35E-C8064A504917}" presName="rootText" presStyleLbl="node4" presStyleIdx="8" presStyleCnt="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945A41-8055-4399-AB29-0F87C3B97B56}" type="pres">
      <dgm:prSet presAssocID="{BA82556F-34C1-4EDD-B35E-C8064A504917}" presName="rootConnector" presStyleLbl="node4" presStyleIdx="8" presStyleCnt="11"/>
      <dgm:spPr/>
      <dgm:t>
        <a:bodyPr/>
        <a:lstStyle/>
        <a:p>
          <a:endParaRPr lang="ru-RU"/>
        </a:p>
      </dgm:t>
    </dgm:pt>
    <dgm:pt modelId="{327B38BF-1FBB-4225-9E72-064B7447CCF3}" type="pres">
      <dgm:prSet presAssocID="{BA82556F-34C1-4EDD-B35E-C8064A504917}" presName="hierChild4" presStyleCnt="0"/>
      <dgm:spPr/>
      <dgm:t>
        <a:bodyPr/>
        <a:lstStyle/>
        <a:p>
          <a:endParaRPr lang="ru-RU"/>
        </a:p>
      </dgm:t>
    </dgm:pt>
    <dgm:pt modelId="{8D575F3A-1074-49BA-AA31-1E3FD43FED44}" type="pres">
      <dgm:prSet presAssocID="{BF958568-4800-4310-93DB-D891CF36016C}" presName="Name37" presStyleLbl="parChTrans1D4" presStyleIdx="9" presStyleCnt="11"/>
      <dgm:spPr/>
      <dgm:t>
        <a:bodyPr/>
        <a:lstStyle/>
        <a:p>
          <a:endParaRPr lang="ru-RU"/>
        </a:p>
      </dgm:t>
    </dgm:pt>
    <dgm:pt modelId="{F47A92E0-1986-4C7B-9545-CC464A939035}" type="pres">
      <dgm:prSet presAssocID="{DF7D9567-06A1-4877-A899-F198830C09D2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6F7C501-BEC1-4FD4-99BF-B4E934C0EE1E}" type="pres">
      <dgm:prSet presAssocID="{DF7D9567-06A1-4877-A899-F198830C09D2}" presName="rootComposite" presStyleCnt="0"/>
      <dgm:spPr/>
      <dgm:t>
        <a:bodyPr/>
        <a:lstStyle/>
        <a:p>
          <a:endParaRPr lang="ru-RU"/>
        </a:p>
      </dgm:t>
    </dgm:pt>
    <dgm:pt modelId="{5AC0C647-44CF-4F33-AE26-F2C116F785F8}" type="pres">
      <dgm:prSet presAssocID="{DF7D9567-06A1-4877-A899-F198830C09D2}" presName="rootText" presStyleLbl="node4" presStyleIdx="9" presStyleCnt="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0E6F8D-83B4-44DD-A985-B91DACD9E325}" type="pres">
      <dgm:prSet presAssocID="{DF7D9567-06A1-4877-A899-F198830C09D2}" presName="rootConnector" presStyleLbl="node4" presStyleIdx="9" presStyleCnt="11"/>
      <dgm:spPr/>
      <dgm:t>
        <a:bodyPr/>
        <a:lstStyle/>
        <a:p>
          <a:endParaRPr lang="ru-RU"/>
        </a:p>
      </dgm:t>
    </dgm:pt>
    <dgm:pt modelId="{8E860E54-0845-481E-ADF7-5623F1909523}" type="pres">
      <dgm:prSet presAssocID="{DF7D9567-06A1-4877-A899-F198830C09D2}" presName="hierChild4" presStyleCnt="0"/>
      <dgm:spPr/>
      <dgm:t>
        <a:bodyPr/>
        <a:lstStyle/>
        <a:p>
          <a:endParaRPr lang="ru-RU"/>
        </a:p>
      </dgm:t>
    </dgm:pt>
    <dgm:pt modelId="{C5E5FAB8-876C-4EC5-81DF-6E8070E3FCC4}" type="pres">
      <dgm:prSet presAssocID="{DF7D9567-06A1-4877-A899-F198830C09D2}" presName="hierChild5" presStyleCnt="0"/>
      <dgm:spPr/>
      <dgm:t>
        <a:bodyPr/>
        <a:lstStyle/>
        <a:p>
          <a:endParaRPr lang="ru-RU"/>
        </a:p>
      </dgm:t>
    </dgm:pt>
    <dgm:pt modelId="{CF0D1B36-2604-4888-971A-6BDAF2379CB7}" type="pres">
      <dgm:prSet presAssocID="{8D311AB1-52D1-40E4-BB99-533DD10728A6}" presName="Name37" presStyleLbl="parChTrans1D4" presStyleIdx="10" presStyleCnt="11"/>
      <dgm:spPr/>
      <dgm:t>
        <a:bodyPr/>
        <a:lstStyle/>
        <a:p>
          <a:endParaRPr lang="uk-UA"/>
        </a:p>
      </dgm:t>
    </dgm:pt>
    <dgm:pt modelId="{4863B2F8-FF7D-449A-9EFC-67D74765A86C}" type="pres">
      <dgm:prSet presAssocID="{8A4AEF4C-FCB7-421C-9E56-E20C7FD37C5C}" presName="hierRoot2" presStyleCnt="0">
        <dgm:presLayoutVars>
          <dgm:hierBranch val="init"/>
        </dgm:presLayoutVars>
      </dgm:prSet>
      <dgm:spPr/>
    </dgm:pt>
    <dgm:pt modelId="{5E8A2196-18C4-470B-9915-CD4E98605E50}" type="pres">
      <dgm:prSet presAssocID="{8A4AEF4C-FCB7-421C-9E56-E20C7FD37C5C}" presName="rootComposite" presStyleCnt="0"/>
      <dgm:spPr/>
    </dgm:pt>
    <dgm:pt modelId="{EA2DA603-B879-4E0E-951D-3F5CD4F53DE1}" type="pres">
      <dgm:prSet presAssocID="{8A4AEF4C-FCB7-421C-9E56-E20C7FD37C5C}" presName="rootText" presStyleLbl="node4" presStyleIdx="10" presStyleCnt="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47F108F-566A-4108-8E4B-65ED8AF1789C}" type="pres">
      <dgm:prSet presAssocID="{8A4AEF4C-FCB7-421C-9E56-E20C7FD37C5C}" presName="rootConnector" presStyleLbl="node4" presStyleIdx="10" presStyleCnt="11"/>
      <dgm:spPr/>
      <dgm:t>
        <a:bodyPr/>
        <a:lstStyle/>
        <a:p>
          <a:endParaRPr lang="uk-UA"/>
        </a:p>
      </dgm:t>
    </dgm:pt>
    <dgm:pt modelId="{1A4FE466-4059-4877-88EB-6AA871E4AD15}" type="pres">
      <dgm:prSet presAssocID="{8A4AEF4C-FCB7-421C-9E56-E20C7FD37C5C}" presName="hierChild4" presStyleCnt="0"/>
      <dgm:spPr/>
    </dgm:pt>
    <dgm:pt modelId="{2493F4E6-51F4-4922-9F13-E6A6BFF4248C}" type="pres">
      <dgm:prSet presAssocID="{8A4AEF4C-FCB7-421C-9E56-E20C7FD37C5C}" presName="hierChild5" presStyleCnt="0"/>
      <dgm:spPr/>
    </dgm:pt>
    <dgm:pt modelId="{281417A5-71C6-471E-8478-AFC19512838A}" type="pres">
      <dgm:prSet presAssocID="{BA82556F-34C1-4EDD-B35E-C8064A504917}" presName="hierChild5" presStyleCnt="0"/>
      <dgm:spPr/>
      <dgm:t>
        <a:bodyPr/>
        <a:lstStyle/>
        <a:p>
          <a:endParaRPr lang="ru-RU"/>
        </a:p>
      </dgm:t>
    </dgm:pt>
    <dgm:pt modelId="{8AC080BC-7CF2-451C-B6DD-9553DDF632CC}" type="pres">
      <dgm:prSet presAssocID="{65E83B6D-289C-41A6-A94D-4D3923CC6CFE}" presName="hierChild5" presStyleCnt="0"/>
      <dgm:spPr/>
      <dgm:t>
        <a:bodyPr/>
        <a:lstStyle/>
        <a:p>
          <a:endParaRPr lang="ru-RU"/>
        </a:p>
      </dgm:t>
    </dgm:pt>
    <dgm:pt modelId="{ABC6DFD9-E448-4992-8018-5D3CD9A42E44}" type="pres">
      <dgm:prSet presAssocID="{68497B31-35BE-422B-B307-383AC72ED22B}" presName="hierChild5" presStyleCnt="0"/>
      <dgm:spPr/>
      <dgm:t>
        <a:bodyPr/>
        <a:lstStyle/>
        <a:p>
          <a:endParaRPr lang="ru-RU"/>
        </a:p>
      </dgm:t>
    </dgm:pt>
    <dgm:pt modelId="{95BB861E-4A35-47EC-BC5F-B91B9891F928}" type="pres">
      <dgm:prSet presAssocID="{CD4C2895-84DC-46BE-AF3E-13C3A65BF178}" presName="hierChild5" presStyleCnt="0"/>
      <dgm:spPr/>
      <dgm:t>
        <a:bodyPr/>
        <a:lstStyle/>
        <a:p>
          <a:endParaRPr lang="ru-RU"/>
        </a:p>
      </dgm:t>
    </dgm:pt>
    <dgm:pt modelId="{34959B73-2B33-4696-B9BD-08F811E412B9}" type="pres">
      <dgm:prSet presAssocID="{705926A3-9844-46A8-AA90-BE97CAD6C57A}" presName="hierChild5" presStyleCnt="0"/>
      <dgm:spPr/>
      <dgm:t>
        <a:bodyPr/>
        <a:lstStyle/>
        <a:p>
          <a:endParaRPr lang="ru-RU"/>
        </a:p>
      </dgm:t>
    </dgm:pt>
    <dgm:pt modelId="{C12D1231-F202-4944-9BEA-92EF7BF616FC}" type="pres">
      <dgm:prSet presAssocID="{524F8320-5848-460C-BA1A-EC9027226F66}" presName="hierChild3" presStyleCnt="0"/>
      <dgm:spPr/>
      <dgm:t>
        <a:bodyPr/>
        <a:lstStyle/>
        <a:p>
          <a:endParaRPr lang="ru-RU"/>
        </a:p>
      </dgm:t>
    </dgm:pt>
  </dgm:ptLst>
  <dgm:cxnLst>
    <dgm:cxn modelId="{E5FAFC7B-7DB2-4ABD-9967-7D7CACF7F0D5}" type="presOf" srcId="{E540CB16-A953-49BE-BD4A-7691C23374CB}" destId="{64B862FE-0A17-4F04-9154-0732CF724D70}" srcOrd="0" destOrd="0" presId="urn:microsoft.com/office/officeart/2005/8/layout/orgChart1"/>
    <dgm:cxn modelId="{5C64C320-BF87-4291-8C09-F11FC6C033D5}" type="presOf" srcId="{68497B31-35BE-422B-B307-383AC72ED22B}" destId="{623C92EB-178E-4487-B3C0-CCF31168C3E1}" srcOrd="1" destOrd="0" presId="urn:microsoft.com/office/officeart/2005/8/layout/orgChart1"/>
    <dgm:cxn modelId="{EB7A6FEA-0B3B-408F-A5C2-7A4AF20EEF02}" type="presOf" srcId="{72B0D51B-2B29-4A78-A139-D9F8F72D37C2}" destId="{D5DDFDAC-8508-448B-8C8E-268DAD64C875}" srcOrd="1" destOrd="0" presId="urn:microsoft.com/office/officeart/2005/8/layout/orgChart1"/>
    <dgm:cxn modelId="{08FB4EA7-FB52-4F8C-BCC7-B402A29EAA8D}" type="presOf" srcId="{CD4C2895-84DC-46BE-AF3E-13C3A65BF178}" destId="{EDFD5976-5056-4AA3-82F4-C669CB03D274}" srcOrd="1" destOrd="0" presId="urn:microsoft.com/office/officeart/2005/8/layout/orgChart1"/>
    <dgm:cxn modelId="{3EA35904-C36D-4303-B66E-3FA123C921A7}" srcId="{BA82556F-34C1-4EDD-B35E-C8064A504917}" destId="{8A4AEF4C-FCB7-421C-9E56-E20C7FD37C5C}" srcOrd="1" destOrd="0" parTransId="{8D311AB1-52D1-40E4-BB99-533DD10728A6}" sibTransId="{0FE2813C-A40C-4133-ABF8-2493C44BB571}"/>
    <dgm:cxn modelId="{1D43C6DE-E07C-4CE4-9585-F197A25765E4}" srcId="{68497B31-35BE-422B-B307-383AC72ED22B}" destId="{65E83B6D-289C-41A6-A94D-4D3923CC6CFE}" srcOrd="0" destOrd="0" parTransId="{D7AEFE24-3D3E-4F3C-A0DA-C91FA3E9F1F3}" sibTransId="{AD1C2439-A3CB-4408-8F93-8E2D51F4D49B}"/>
    <dgm:cxn modelId="{AC82BFD9-4C04-4A73-A2FE-3CFB76948D81}" srcId="{CD4C2895-84DC-46BE-AF3E-13C3A65BF178}" destId="{2107DA98-50EB-4DD5-B131-A3E848F9497A}" srcOrd="0" destOrd="0" parTransId="{AA35479A-F4FE-4155-AEF7-E9440412B541}" sibTransId="{450A0596-65E7-4972-A89B-ED91C52887C3}"/>
    <dgm:cxn modelId="{2A229C42-9328-4A65-AFC5-4764A9A7C1E7}" type="presOf" srcId="{AC053814-53AD-4A68-B760-2336C9899BC5}" destId="{F8A22474-594A-4376-9FE4-934F3CF2B98A}" srcOrd="0" destOrd="0" presId="urn:microsoft.com/office/officeart/2005/8/layout/orgChart1"/>
    <dgm:cxn modelId="{46052684-F97E-4045-AC0B-0BE3361F6DDE}" type="presOf" srcId="{CD4C2895-84DC-46BE-AF3E-13C3A65BF178}" destId="{4725F18F-259D-4853-A59C-F7675044077D}" srcOrd="0" destOrd="0" presId="urn:microsoft.com/office/officeart/2005/8/layout/orgChart1"/>
    <dgm:cxn modelId="{7D6A64D0-8EB0-4399-B703-AF842A9D1C6E}" type="presOf" srcId="{524F8320-5848-460C-BA1A-EC9027226F66}" destId="{C78BAFC4-2A21-43BC-AF14-81D7C26809F5}" srcOrd="1" destOrd="0" presId="urn:microsoft.com/office/officeart/2005/8/layout/orgChart1"/>
    <dgm:cxn modelId="{15F1B71C-0360-4C3D-A04B-EC702E2494F1}" type="presOf" srcId="{705926A3-9844-46A8-AA90-BE97CAD6C57A}" destId="{06526666-8BD8-4C4F-ACBC-3762A7A46FB1}" srcOrd="0" destOrd="0" presId="urn:microsoft.com/office/officeart/2005/8/layout/orgChart1"/>
    <dgm:cxn modelId="{8FE7C914-3026-4ED6-ACF2-97DE1E99AAC4}" srcId="{5E3D55D8-EB2B-452C-AE1F-57F9D9CC9A80}" destId="{7E7759BF-24AA-4458-A959-969EF854E886}" srcOrd="0" destOrd="0" parTransId="{871C9ECE-C445-450E-ABAE-69E3C1C05DAA}" sibTransId="{624C8D4D-5C54-49BD-93DC-B81711D750E7}"/>
    <dgm:cxn modelId="{658C8C03-8F67-4CE8-8822-6566BD66B88F}" type="presOf" srcId="{7E7759BF-24AA-4458-A959-969EF854E886}" destId="{E32409B4-D66B-46C1-B72F-3A41614C2D60}" srcOrd="0" destOrd="0" presId="urn:microsoft.com/office/officeart/2005/8/layout/orgChart1"/>
    <dgm:cxn modelId="{D8B9B8E0-0F30-4805-A6F1-6FA67B598AC2}" type="presOf" srcId="{5E3D55D8-EB2B-452C-AE1F-57F9D9CC9A80}" destId="{5FD99C3B-7DF1-47E9-A82E-A884699C89CE}" srcOrd="1" destOrd="0" presId="urn:microsoft.com/office/officeart/2005/8/layout/orgChart1"/>
    <dgm:cxn modelId="{6D00807C-7082-40D9-ADD9-1B6C3E0BDFD2}" type="presOf" srcId="{D7AEFE24-3D3E-4F3C-A0DA-C91FA3E9F1F3}" destId="{6E34A32F-DC11-4B08-865E-806E194723FF}" srcOrd="0" destOrd="0" presId="urn:microsoft.com/office/officeart/2005/8/layout/orgChart1"/>
    <dgm:cxn modelId="{ACC145DA-9B5E-4BD4-84F6-AA1DCB12E78A}" type="presOf" srcId="{5E3D55D8-EB2B-452C-AE1F-57F9D9CC9A80}" destId="{9ED31751-554D-4DFD-AB6F-79E67920A819}" srcOrd="0" destOrd="0" presId="urn:microsoft.com/office/officeart/2005/8/layout/orgChart1"/>
    <dgm:cxn modelId="{6E9F3505-19AB-4153-A4CA-79F18901F5C6}" type="presOf" srcId="{AA35479A-F4FE-4155-AEF7-E9440412B541}" destId="{F70D4F63-DC0F-4C3E-8735-3FC0225665B7}" srcOrd="0" destOrd="0" presId="urn:microsoft.com/office/officeart/2005/8/layout/orgChart1"/>
    <dgm:cxn modelId="{1DAAD97E-8625-4F0A-A249-59A5530B08C5}" srcId="{815C1CDA-C886-49F7-8C72-A0B4DBA21FA8}" destId="{524F8320-5848-460C-BA1A-EC9027226F66}" srcOrd="0" destOrd="0" parTransId="{2926EB55-D8ED-4A4A-918F-E4DB5E768921}" sibTransId="{5A8781DC-44C1-41AC-9CB6-30C4546D512A}"/>
    <dgm:cxn modelId="{27C93212-B3FA-4EC0-B505-22550E145E73}" type="presOf" srcId="{DF7D9567-06A1-4877-A899-F198830C09D2}" destId="{5AC0C647-44CF-4F33-AE26-F2C116F785F8}" srcOrd="0" destOrd="0" presId="urn:microsoft.com/office/officeart/2005/8/layout/orgChart1"/>
    <dgm:cxn modelId="{6E080CE1-FCA6-4681-A051-8AE34FF30A61}" srcId="{705926A3-9844-46A8-AA90-BE97CAD6C57A}" destId="{FBF3ECFE-0165-4091-8DFA-0CA24308BDE4}" srcOrd="0" destOrd="0" parTransId="{464D64C1-5178-4945-A7C5-AA8FEBF53143}" sibTransId="{AFEFBEE8-C464-4024-8764-A54B0D4D7364}"/>
    <dgm:cxn modelId="{3FB5D3D5-5230-41DA-A16D-C04482810F9E}" type="presOf" srcId="{BF958568-4800-4310-93DB-D891CF36016C}" destId="{8D575F3A-1074-49BA-AA31-1E3FD43FED44}" srcOrd="0" destOrd="0" presId="urn:microsoft.com/office/officeart/2005/8/layout/orgChart1"/>
    <dgm:cxn modelId="{3E5B05F1-9628-46D2-8E94-B14637F47FE5}" type="presOf" srcId="{DF7D9567-06A1-4877-A899-F198830C09D2}" destId="{870E6F8D-83B4-44DD-A985-B91DACD9E325}" srcOrd="1" destOrd="0" presId="urn:microsoft.com/office/officeart/2005/8/layout/orgChart1"/>
    <dgm:cxn modelId="{37A738EC-70C4-42A6-A8BB-95489E510C81}" type="presOf" srcId="{A934DD8F-8FE1-4AE6-87AC-23D45CCAC51B}" destId="{8860A5BF-C223-4F57-AB17-1B553D0F0E6C}" srcOrd="0" destOrd="0" presId="urn:microsoft.com/office/officeart/2005/8/layout/orgChart1"/>
    <dgm:cxn modelId="{05D3247D-11BB-4A13-928E-78782A87D986}" type="presOf" srcId="{FBF3ECFE-0165-4091-8DFA-0CA24308BDE4}" destId="{91E833E8-AC28-45EE-9CFD-53A7C51FAE2D}" srcOrd="0" destOrd="0" presId="urn:microsoft.com/office/officeart/2005/8/layout/orgChart1"/>
    <dgm:cxn modelId="{FBE81774-6D5D-440B-8C03-938B10F8D886}" type="presOf" srcId="{BA82556F-34C1-4EDD-B35E-C8064A504917}" destId="{F3945A41-8055-4399-AB29-0F87C3B97B56}" srcOrd="1" destOrd="0" presId="urn:microsoft.com/office/officeart/2005/8/layout/orgChart1"/>
    <dgm:cxn modelId="{B24E9EF5-D6F2-48DD-A257-C9AC265E886E}" type="presOf" srcId="{8A4AEF4C-FCB7-421C-9E56-E20C7FD37C5C}" destId="{B47F108F-566A-4108-8E4B-65ED8AF1789C}" srcOrd="1" destOrd="0" presId="urn:microsoft.com/office/officeart/2005/8/layout/orgChart1"/>
    <dgm:cxn modelId="{CBFE0B44-160D-4CEF-9161-0F8346414F68}" type="presOf" srcId="{3CF49122-9581-4824-B94E-5C49529F27AA}" destId="{55E43D81-28B1-443F-A4BA-0D4E2FD55FC6}" srcOrd="0" destOrd="0" presId="urn:microsoft.com/office/officeart/2005/8/layout/orgChart1"/>
    <dgm:cxn modelId="{96A71975-B5ED-449C-A1F4-533387CAD241}" type="presOf" srcId="{2107DA98-50EB-4DD5-B131-A3E848F9497A}" destId="{1B1E052F-8DF1-4C6F-A679-7DC1BC3E91F4}" srcOrd="0" destOrd="0" presId="urn:microsoft.com/office/officeart/2005/8/layout/orgChart1"/>
    <dgm:cxn modelId="{68B3AA1C-7C34-4518-8872-6FF27F23C7B2}" srcId="{FBF3ECFE-0165-4091-8DFA-0CA24308BDE4}" destId="{4C863C69-D943-4666-B86A-30C6CC9BD72E}" srcOrd="0" destOrd="0" parTransId="{600733F4-A9CC-4BFF-A506-5DED65B0F1A9}" sibTransId="{107FE656-DACD-42AB-A808-83BD345BF4CF}"/>
    <dgm:cxn modelId="{2E6FE7D3-3F98-4B42-ACB7-A60B290D44A8}" type="presOf" srcId="{D2664A3F-176A-401E-BEEB-99FA4C678966}" destId="{A9CD3F24-F2D9-463A-8AFE-153A34BF0767}" srcOrd="0" destOrd="0" presId="urn:microsoft.com/office/officeart/2005/8/layout/orgChart1"/>
    <dgm:cxn modelId="{FA4D7DF6-7809-4F23-A618-BD22EE29F252}" type="presOf" srcId="{65E83B6D-289C-41A6-A94D-4D3923CC6CFE}" destId="{F454C65A-ADF1-41FE-9CAF-BA6406BB8AFA}" srcOrd="0" destOrd="0" presId="urn:microsoft.com/office/officeart/2005/8/layout/orgChart1"/>
    <dgm:cxn modelId="{DD19EA3C-186C-4A6A-96CC-BFDF6B4E37CC}" type="presOf" srcId="{10D2B335-4418-4406-99B5-30FEC3015DA6}" destId="{EE4753F1-23B8-4FF4-9A3C-BBDC75F58CB2}" srcOrd="0" destOrd="0" presId="urn:microsoft.com/office/officeart/2005/8/layout/orgChart1"/>
    <dgm:cxn modelId="{F35DD42F-4FB9-49E6-B63B-748BCCDE0285}" srcId="{524F8320-5848-460C-BA1A-EC9027226F66}" destId="{705926A3-9844-46A8-AA90-BE97CAD6C57A}" srcOrd="0" destOrd="0" parTransId="{10D2B335-4418-4406-99B5-30FEC3015DA6}" sibTransId="{95122C41-CF2B-4ECF-A455-86214D6C78F1}"/>
    <dgm:cxn modelId="{23A1A29B-C106-45FC-92A4-673AD6B4213B}" type="presOf" srcId="{F6ADB259-6368-4D17-8FCD-48FD91419E80}" destId="{1BFA210B-7EB6-4159-AA6E-9ACB15DAD66D}" srcOrd="0" destOrd="0" presId="urn:microsoft.com/office/officeart/2005/8/layout/orgChart1"/>
    <dgm:cxn modelId="{EC5AD3EC-A115-4D4A-B281-31B060B5EE74}" type="presOf" srcId="{BA82556F-34C1-4EDD-B35E-C8064A504917}" destId="{ED3979E7-676E-4FA1-A7A6-CF821248FC99}" srcOrd="0" destOrd="0" presId="urn:microsoft.com/office/officeart/2005/8/layout/orgChart1"/>
    <dgm:cxn modelId="{BB372523-ADE5-49B3-8039-F695EE4F3DF9}" srcId="{705926A3-9844-46A8-AA90-BE97CAD6C57A}" destId="{CD4C2895-84DC-46BE-AF3E-13C3A65BF178}" srcOrd="1" destOrd="0" parTransId="{D2664A3F-176A-401E-BEEB-99FA4C678966}" sibTransId="{DD6A084E-3DAC-4DCB-B42C-BACD4E59FE4F}"/>
    <dgm:cxn modelId="{460F8676-3FD0-478B-AD55-884D0303730C}" type="presOf" srcId="{464D64C1-5178-4945-A7C5-AA8FEBF53143}" destId="{529B3843-EBAF-4B5D-83A8-D6B67887C5A1}" srcOrd="0" destOrd="0" presId="urn:microsoft.com/office/officeart/2005/8/layout/orgChart1"/>
    <dgm:cxn modelId="{1DE7BB3E-4751-49D4-BA1B-DD60EB64F4AF}" type="presOf" srcId="{8D311AB1-52D1-40E4-BB99-533DD10728A6}" destId="{CF0D1B36-2604-4888-971A-6BDAF2379CB7}" srcOrd="0" destOrd="0" presId="urn:microsoft.com/office/officeart/2005/8/layout/orgChart1"/>
    <dgm:cxn modelId="{9AFBB077-AFBB-4CD6-A572-A941EFFC6F5D}" type="presOf" srcId="{4C863C69-D943-4666-B86A-30C6CC9BD72E}" destId="{15CE1C14-E90B-4420-9F97-30013659EA5E}" srcOrd="1" destOrd="0" presId="urn:microsoft.com/office/officeart/2005/8/layout/orgChart1"/>
    <dgm:cxn modelId="{8A05AAA8-6FA4-4E1D-BDB9-BA5B7AF04861}" srcId="{2107DA98-50EB-4DD5-B131-A3E848F9497A}" destId="{4B05AD79-7008-457E-8B0D-473C798781C4}" srcOrd="0" destOrd="0" parTransId="{F6ADB259-6368-4D17-8FCD-48FD91419E80}" sibTransId="{ED689B80-0D50-438C-8DFF-F24F6A6159CF}"/>
    <dgm:cxn modelId="{07EFE298-CA6D-4DA5-8F6E-E2CF5F6D4992}" type="presOf" srcId="{FBF3ECFE-0165-4091-8DFA-0CA24308BDE4}" destId="{E64AD361-B9C9-49CB-862F-300BD20A6B0E}" srcOrd="1" destOrd="0" presId="urn:microsoft.com/office/officeart/2005/8/layout/orgChart1"/>
    <dgm:cxn modelId="{80533489-0530-4D20-A2B4-A1D6D90D5F7B}" type="presOf" srcId="{4C863C69-D943-4666-B86A-30C6CC9BD72E}" destId="{01A040CC-BDF6-48C1-B744-FCD6A1CCC12A}" srcOrd="0" destOrd="0" presId="urn:microsoft.com/office/officeart/2005/8/layout/orgChart1"/>
    <dgm:cxn modelId="{28E9E235-45C7-4B42-AB46-62D62CE5B45C}" type="presOf" srcId="{4B05AD79-7008-457E-8B0D-473C798781C4}" destId="{2B8540AE-F7AD-4CC3-8709-BD7E47A95E1F}" srcOrd="0" destOrd="0" presId="urn:microsoft.com/office/officeart/2005/8/layout/orgChart1"/>
    <dgm:cxn modelId="{CB32BFE5-E741-4E9C-86DA-8D4A5FF8B169}" type="presOf" srcId="{65E83B6D-289C-41A6-A94D-4D3923CC6CFE}" destId="{118DA5E7-E257-4F9A-9B27-A726779FE4AF}" srcOrd="1" destOrd="0" presId="urn:microsoft.com/office/officeart/2005/8/layout/orgChart1"/>
    <dgm:cxn modelId="{87D836F0-FD10-41D7-BDD0-858FB01693A7}" srcId="{BA82556F-34C1-4EDD-B35E-C8064A504917}" destId="{DF7D9567-06A1-4877-A899-F198830C09D2}" srcOrd="0" destOrd="0" parTransId="{BF958568-4800-4310-93DB-D891CF36016C}" sibTransId="{13D0799C-A7E8-406E-B6F6-6857AC511F99}"/>
    <dgm:cxn modelId="{893DA9B2-6C40-4699-B0D2-6FFC2C736373}" type="presOf" srcId="{600733F4-A9CC-4BFF-A506-5DED65B0F1A9}" destId="{88F15817-F11C-4935-BF7B-DD8638356E81}" srcOrd="0" destOrd="0" presId="urn:microsoft.com/office/officeart/2005/8/layout/orgChart1"/>
    <dgm:cxn modelId="{6E23F0D8-A7A4-4F16-AA75-FCAC32F9B504}" srcId="{4B05AD79-7008-457E-8B0D-473C798781C4}" destId="{5E3D55D8-EB2B-452C-AE1F-57F9D9CC9A80}" srcOrd="0" destOrd="0" parTransId="{3CF49122-9581-4824-B94E-5C49529F27AA}" sibTransId="{C04C208B-045B-40FF-9FAA-80385B14944D}"/>
    <dgm:cxn modelId="{2B9FAFB2-9A85-44E6-B810-B747FA725D6C}" type="presOf" srcId="{705926A3-9844-46A8-AA90-BE97CAD6C57A}" destId="{79B0C5F1-9B84-48EA-A8BA-F7ADC2672010}" srcOrd="1" destOrd="0" presId="urn:microsoft.com/office/officeart/2005/8/layout/orgChart1"/>
    <dgm:cxn modelId="{AED3F421-EAA7-429B-BE37-963B260B2792}" type="presOf" srcId="{4B05AD79-7008-457E-8B0D-473C798781C4}" destId="{E076FF86-2774-4F28-B143-896C4ADB41BF}" srcOrd="1" destOrd="0" presId="urn:microsoft.com/office/officeart/2005/8/layout/orgChart1"/>
    <dgm:cxn modelId="{D2C5F15A-5E8F-489D-B3AE-7ADDF00AC562}" type="presOf" srcId="{871C9ECE-C445-450E-ABAE-69E3C1C05DAA}" destId="{8B75BF91-6CF6-4AEA-B671-8EBFA1C16638}" srcOrd="0" destOrd="0" presId="urn:microsoft.com/office/officeart/2005/8/layout/orgChart1"/>
    <dgm:cxn modelId="{1C4EA25C-1ECD-4CAD-B916-F867BF4B6976}" type="presOf" srcId="{8A4AEF4C-FCB7-421C-9E56-E20C7FD37C5C}" destId="{EA2DA603-B879-4E0E-951D-3F5CD4F53DE1}" srcOrd="0" destOrd="0" presId="urn:microsoft.com/office/officeart/2005/8/layout/orgChart1"/>
    <dgm:cxn modelId="{E7B39998-ED7D-44D8-A5A9-DE653A4F6966}" srcId="{4C863C69-D943-4666-B86A-30C6CC9BD72E}" destId="{72B0D51B-2B29-4A78-A139-D9F8F72D37C2}" srcOrd="0" destOrd="0" parTransId="{E540CB16-A953-49BE-BD4A-7691C23374CB}" sibTransId="{B98E1535-ACDC-4933-ACC1-3D46C3C769F2}"/>
    <dgm:cxn modelId="{4FADCEEA-3535-460C-BF37-7A801B07C72C}" type="presOf" srcId="{7E7759BF-24AA-4458-A959-969EF854E886}" destId="{3240A6A6-AFEF-45F8-9105-2E3F7327290C}" srcOrd="1" destOrd="0" presId="urn:microsoft.com/office/officeart/2005/8/layout/orgChart1"/>
    <dgm:cxn modelId="{5C90A4A4-035D-46D7-AE05-F3FCD353C984}" type="presOf" srcId="{68497B31-35BE-422B-B307-383AC72ED22B}" destId="{2341739F-E457-4B1F-B5B5-8E7F425139AE}" srcOrd="0" destOrd="0" presId="urn:microsoft.com/office/officeart/2005/8/layout/orgChart1"/>
    <dgm:cxn modelId="{03EFDC4D-5174-449B-822D-6A86838BD13D}" type="presOf" srcId="{2107DA98-50EB-4DD5-B131-A3E848F9497A}" destId="{5D775E46-B1C1-4C34-8884-A968D60E500F}" srcOrd="1" destOrd="0" presId="urn:microsoft.com/office/officeart/2005/8/layout/orgChart1"/>
    <dgm:cxn modelId="{D220C379-A20E-4213-9AD8-1F71E7EA05B5}" srcId="{CD4C2895-84DC-46BE-AF3E-13C3A65BF178}" destId="{68497B31-35BE-422B-B307-383AC72ED22B}" srcOrd="1" destOrd="0" parTransId="{AC053814-53AD-4A68-B760-2336C9899BC5}" sibTransId="{2CDCFC04-70AA-4533-8B05-90D5E8EBE6F8}"/>
    <dgm:cxn modelId="{281DCB52-0916-4E91-A803-E2B188F99245}" type="presOf" srcId="{815C1CDA-C886-49F7-8C72-A0B4DBA21FA8}" destId="{7BC5B0CA-E30C-429E-B1DA-D5183DBDAD7F}" srcOrd="0" destOrd="0" presId="urn:microsoft.com/office/officeart/2005/8/layout/orgChart1"/>
    <dgm:cxn modelId="{B3B4FDAA-BA43-4488-B302-0E35FF31690B}" type="presOf" srcId="{524F8320-5848-460C-BA1A-EC9027226F66}" destId="{12836BF7-F731-4F65-9456-1DD2E35659CA}" srcOrd="0" destOrd="0" presId="urn:microsoft.com/office/officeart/2005/8/layout/orgChart1"/>
    <dgm:cxn modelId="{A24743E1-D070-4925-A51E-30131B43CFF7}" srcId="{65E83B6D-289C-41A6-A94D-4D3923CC6CFE}" destId="{BA82556F-34C1-4EDD-B35E-C8064A504917}" srcOrd="0" destOrd="0" parTransId="{A934DD8F-8FE1-4AE6-87AC-23D45CCAC51B}" sibTransId="{99BD5A24-E1EC-4863-9555-8CED19AB2875}"/>
    <dgm:cxn modelId="{BB85B024-75F5-4E6C-A00E-6E1E68A3A972}" type="presOf" srcId="{72B0D51B-2B29-4A78-A139-D9F8F72D37C2}" destId="{4A5AA1CF-EDA0-4DAB-B792-4E2741A3D516}" srcOrd="0" destOrd="0" presId="urn:microsoft.com/office/officeart/2005/8/layout/orgChart1"/>
    <dgm:cxn modelId="{885CF650-0B22-4C4E-9ECE-749F507F0AAC}" type="presParOf" srcId="{7BC5B0CA-E30C-429E-B1DA-D5183DBDAD7F}" destId="{482D0DDA-8A7A-4F2E-8C0D-220BA75A445B}" srcOrd="0" destOrd="0" presId="urn:microsoft.com/office/officeart/2005/8/layout/orgChart1"/>
    <dgm:cxn modelId="{9F2C5D69-A0A8-4465-9E12-DB9B6CB5283A}" type="presParOf" srcId="{482D0DDA-8A7A-4F2E-8C0D-220BA75A445B}" destId="{B842267F-ECBA-4CDC-8DC1-D741E09EACD3}" srcOrd="0" destOrd="0" presId="urn:microsoft.com/office/officeart/2005/8/layout/orgChart1"/>
    <dgm:cxn modelId="{61112E8E-DF29-48DB-9163-EF882C26D23E}" type="presParOf" srcId="{B842267F-ECBA-4CDC-8DC1-D741E09EACD3}" destId="{12836BF7-F731-4F65-9456-1DD2E35659CA}" srcOrd="0" destOrd="0" presId="urn:microsoft.com/office/officeart/2005/8/layout/orgChart1"/>
    <dgm:cxn modelId="{7C5C1B97-7E00-457C-B668-B937359BC0A3}" type="presParOf" srcId="{B842267F-ECBA-4CDC-8DC1-D741E09EACD3}" destId="{C78BAFC4-2A21-43BC-AF14-81D7C26809F5}" srcOrd="1" destOrd="0" presId="urn:microsoft.com/office/officeart/2005/8/layout/orgChart1"/>
    <dgm:cxn modelId="{CE91B345-AC7B-4AB5-BF9C-D494CDEB1443}" type="presParOf" srcId="{482D0DDA-8A7A-4F2E-8C0D-220BA75A445B}" destId="{7CE8F8B4-6057-4BA0-8B17-786A0617D7AE}" srcOrd="1" destOrd="0" presId="urn:microsoft.com/office/officeart/2005/8/layout/orgChart1"/>
    <dgm:cxn modelId="{98C0E0C8-664B-411A-ADC1-20117C05231A}" type="presParOf" srcId="{7CE8F8B4-6057-4BA0-8B17-786A0617D7AE}" destId="{EE4753F1-23B8-4FF4-9A3C-BBDC75F58CB2}" srcOrd="0" destOrd="0" presId="urn:microsoft.com/office/officeart/2005/8/layout/orgChart1"/>
    <dgm:cxn modelId="{6CB454BC-CE77-4E2B-99F0-F8481968CC95}" type="presParOf" srcId="{7CE8F8B4-6057-4BA0-8B17-786A0617D7AE}" destId="{668BE524-0B7B-40A5-A0F5-351B0054D951}" srcOrd="1" destOrd="0" presId="urn:microsoft.com/office/officeart/2005/8/layout/orgChart1"/>
    <dgm:cxn modelId="{C89D100E-A99A-4CF1-BA85-A7CA5AD3EE2E}" type="presParOf" srcId="{668BE524-0B7B-40A5-A0F5-351B0054D951}" destId="{50E6E7E2-4997-4C9A-9D5E-6CD4D0DCEF25}" srcOrd="0" destOrd="0" presId="urn:microsoft.com/office/officeart/2005/8/layout/orgChart1"/>
    <dgm:cxn modelId="{A0ACE3D6-EA42-4148-8EF9-292CA586A7E9}" type="presParOf" srcId="{50E6E7E2-4997-4C9A-9D5E-6CD4D0DCEF25}" destId="{06526666-8BD8-4C4F-ACBC-3762A7A46FB1}" srcOrd="0" destOrd="0" presId="urn:microsoft.com/office/officeart/2005/8/layout/orgChart1"/>
    <dgm:cxn modelId="{C536DB4D-8879-4D2C-8063-488D32A3A0F2}" type="presParOf" srcId="{50E6E7E2-4997-4C9A-9D5E-6CD4D0DCEF25}" destId="{79B0C5F1-9B84-48EA-A8BA-F7ADC2672010}" srcOrd="1" destOrd="0" presId="urn:microsoft.com/office/officeart/2005/8/layout/orgChart1"/>
    <dgm:cxn modelId="{20B311D3-13C6-4453-BEC2-EB0089A87456}" type="presParOf" srcId="{668BE524-0B7B-40A5-A0F5-351B0054D951}" destId="{B5844CB4-87ED-4505-B97B-B16BFE15DDB2}" srcOrd="1" destOrd="0" presId="urn:microsoft.com/office/officeart/2005/8/layout/orgChart1"/>
    <dgm:cxn modelId="{E2C62C7C-8DA9-4977-9445-C2300B216B5C}" type="presParOf" srcId="{B5844CB4-87ED-4505-B97B-B16BFE15DDB2}" destId="{529B3843-EBAF-4B5D-83A8-D6B67887C5A1}" srcOrd="0" destOrd="0" presId="urn:microsoft.com/office/officeart/2005/8/layout/orgChart1"/>
    <dgm:cxn modelId="{3F9923F9-DBB6-4A23-AB53-BF1934EA5CDD}" type="presParOf" srcId="{B5844CB4-87ED-4505-B97B-B16BFE15DDB2}" destId="{EF48633E-BFAF-4108-A18F-43DA1C2ABB43}" srcOrd="1" destOrd="0" presId="urn:microsoft.com/office/officeart/2005/8/layout/orgChart1"/>
    <dgm:cxn modelId="{538E5B46-7856-49EA-8FBF-AE9A7D15D22A}" type="presParOf" srcId="{EF48633E-BFAF-4108-A18F-43DA1C2ABB43}" destId="{A14317E2-4E81-47D4-AB23-C475056BBEDC}" srcOrd="0" destOrd="0" presId="urn:microsoft.com/office/officeart/2005/8/layout/orgChart1"/>
    <dgm:cxn modelId="{D51F543A-350B-40A1-9078-913A4DA6A25B}" type="presParOf" srcId="{A14317E2-4E81-47D4-AB23-C475056BBEDC}" destId="{91E833E8-AC28-45EE-9CFD-53A7C51FAE2D}" srcOrd="0" destOrd="0" presId="urn:microsoft.com/office/officeart/2005/8/layout/orgChart1"/>
    <dgm:cxn modelId="{C00AF3C1-F0C4-41F0-9128-798295E62C5A}" type="presParOf" srcId="{A14317E2-4E81-47D4-AB23-C475056BBEDC}" destId="{E64AD361-B9C9-49CB-862F-300BD20A6B0E}" srcOrd="1" destOrd="0" presId="urn:microsoft.com/office/officeart/2005/8/layout/orgChart1"/>
    <dgm:cxn modelId="{0FBDA2FF-DAB7-4B94-85FB-71029222D53D}" type="presParOf" srcId="{EF48633E-BFAF-4108-A18F-43DA1C2ABB43}" destId="{5F63D536-2811-42F5-A50E-7A5A7605B119}" srcOrd="1" destOrd="0" presId="urn:microsoft.com/office/officeart/2005/8/layout/orgChart1"/>
    <dgm:cxn modelId="{85B1E46C-BC43-49A5-85F1-9B62338FB4A7}" type="presParOf" srcId="{5F63D536-2811-42F5-A50E-7A5A7605B119}" destId="{88F15817-F11C-4935-BF7B-DD8638356E81}" srcOrd="0" destOrd="0" presId="urn:microsoft.com/office/officeart/2005/8/layout/orgChart1"/>
    <dgm:cxn modelId="{198156BD-7141-444E-BA9A-9113275E8A19}" type="presParOf" srcId="{5F63D536-2811-42F5-A50E-7A5A7605B119}" destId="{1AA8BD94-9435-41F9-9D3D-3885794DDC2A}" srcOrd="1" destOrd="0" presId="urn:microsoft.com/office/officeart/2005/8/layout/orgChart1"/>
    <dgm:cxn modelId="{19D7A705-70C5-414A-A02B-BB50BF3488DA}" type="presParOf" srcId="{1AA8BD94-9435-41F9-9D3D-3885794DDC2A}" destId="{469823E3-3C9D-4DC1-896E-1FB861889FCA}" srcOrd="0" destOrd="0" presId="urn:microsoft.com/office/officeart/2005/8/layout/orgChart1"/>
    <dgm:cxn modelId="{8584B634-BA5D-4550-998B-FCCEB0182F1D}" type="presParOf" srcId="{469823E3-3C9D-4DC1-896E-1FB861889FCA}" destId="{01A040CC-BDF6-48C1-B744-FCD6A1CCC12A}" srcOrd="0" destOrd="0" presId="urn:microsoft.com/office/officeart/2005/8/layout/orgChart1"/>
    <dgm:cxn modelId="{7EEC56FD-D3D0-4D7E-8ECF-259702CAB387}" type="presParOf" srcId="{469823E3-3C9D-4DC1-896E-1FB861889FCA}" destId="{15CE1C14-E90B-4420-9F97-30013659EA5E}" srcOrd="1" destOrd="0" presId="urn:microsoft.com/office/officeart/2005/8/layout/orgChart1"/>
    <dgm:cxn modelId="{89673078-5C54-4206-9AC2-C54B25B1D51E}" type="presParOf" srcId="{1AA8BD94-9435-41F9-9D3D-3885794DDC2A}" destId="{43705E5B-D4C1-4FDB-9DB2-81787BA4A945}" srcOrd="1" destOrd="0" presId="urn:microsoft.com/office/officeart/2005/8/layout/orgChart1"/>
    <dgm:cxn modelId="{26CC2D18-5C00-4CF2-8165-A81490D85D1E}" type="presParOf" srcId="{43705E5B-D4C1-4FDB-9DB2-81787BA4A945}" destId="{64B862FE-0A17-4F04-9154-0732CF724D70}" srcOrd="0" destOrd="0" presId="urn:microsoft.com/office/officeart/2005/8/layout/orgChart1"/>
    <dgm:cxn modelId="{5D3B6F30-F329-43B0-96D5-F7A2A2C764F7}" type="presParOf" srcId="{43705E5B-D4C1-4FDB-9DB2-81787BA4A945}" destId="{438DF809-C925-4C9E-9B5A-B7E3984AFCC4}" srcOrd="1" destOrd="0" presId="urn:microsoft.com/office/officeart/2005/8/layout/orgChart1"/>
    <dgm:cxn modelId="{ABC1E1A9-2043-4A2E-8C3F-B44646F68D72}" type="presParOf" srcId="{438DF809-C925-4C9E-9B5A-B7E3984AFCC4}" destId="{89CC2092-9513-4DA6-9991-DB755D7DAD28}" srcOrd="0" destOrd="0" presId="urn:microsoft.com/office/officeart/2005/8/layout/orgChart1"/>
    <dgm:cxn modelId="{CAAE2B87-4ADB-43A4-A87D-D83C7BAC92F7}" type="presParOf" srcId="{89CC2092-9513-4DA6-9991-DB755D7DAD28}" destId="{4A5AA1CF-EDA0-4DAB-B792-4E2741A3D516}" srcOrd="0" destOrd="0" presId="urn:microsoft.com/office/officeart/2005/8/layout/orgChart1"/>
    <dgm:cxn modelId="{600BD0FC-C91A-4483-9B74-2D79D3842416}" type="presParOf" srcId="{89CC2092-9513-4DA6-9991-DB755D7DAD28}" destId="{D5DDFDAC-8508-448B-8C8E-268DAD64C875}" srcOrd="1" destOrd="0" presId="urn:microsoft.com/office/officeart/2005/8/layout/orgChart1"/>
    <dgm:cxn modelId="{953A563C-DBD9-47A7-B83E-5A26D6C4B97A}" type="presParOf" srcId="{438DF809-C925-4C9E-9B5A-B7E3984AFCC4}" destId="{F30C943B-BAF2-46D3-BD62-3F610CB6D87A}" srcOrd="1" destOrd="0" presId="urn:microsoft.com/office/officeart/2005/8/layout/orgChart1"/>
    <dgm:cxn modelId="{3E3D9962-0FC0-44E5-80FB-902417BC5BED}" type="presParOf" srcId="{438DF809-C925-4C9E-9B5A-B7E3984AFCC4}" destId="{C3088AC0-A2E9-438B-BAB2-9F1AC69A7BE2}" srcOrd="2" destOrd="0" presId="urn:microsoft.com/office/officeart/2005/8/layout/orgChart1"/>
    <dgm:cxn modelId="{F35FE280-94DA-44D5-B76B-9828BD293D77}" type="presParOf" srcId="{1AA8BD94-9435-41F9-9D3D-3885794DDC2A}" destId="{2152D021-46AE-4A54-8D2E-A4769C7AECB1}" srcOrd="2" destOrd="0" presId="urn:microsoft.com/office/officeart/2005/8/layout/orgChart1"/>
    <dgm:cxn modelId="{BE2FB68A-B093-4EAC-B5F0-5F939F297D8D}" type="presParOf" srcId="{EF48633E-BFAF-4108-A18F-43DA1C2ABB43}" destId="{2D306C43-0E9F-4167-9D51-1DB67B0EE0AB}" srcOrd="2" destOrd="0" presId="urn:microsoft.com/office/officeart/2005/8/layout/orgChart1"/>
    <dgm:cxn modelId="{9B49963F-866D-4C56-A777-1C4D26A5E3D9}" type="presParOf" srcId="{B5844CB4-87ED-4505-B97B-B16BFE15DDB2}" destId="{A9CD3F24-F2D9-463A-8AFE-153A34BF0767}" srcOrd="2" destOrd="0" presId="urn:microsoft.com/office/officeart/2005/8/layout/orgChart1"/>
    <dgm:cxn modelId="{A706E4A3-925E-48B5-9665-A12909E1BA22}" type="presParOf" srcId="{B5844CB4-87ED-4505-B97B-B16BFE15DDB2}" destId="{D1B37767-903D-4A6C-A80F-A1D683F7099A}" srcOrd="3" destOrd="0" presId="urn:microsoft.com/office/officeart/2005/8/layout/orgChart1"/>
    <dgm:cxn modelId="{0E621FF6-3841-47DE-8610-713F1B9864F7}" type="presParOf" srcId="{D1B37767-903D-4A6C-A80F-A1D683F7099A}" destId="{E04DA63F-D18F-4100-8851-10D179B3C395}" srcOrd="0" destOrd="0" presId="urn:microsoft.com/office/officeart/2005/8/layout/orgChart1"/>
    <dgm:cxn modelId="{7FB7D654-B580-446D-B3B2-603DD0E8A465}" type="presParOf" srcId="{E04DA63F-D18F-4100-8851-10D179B3C395}" destId="{4725F18F-259D-4853-A59C-F7675044077D}" srcOrd="0" destOrd="0" presId="urn:microsoft.com/office/officeart/2005/8/layout/orgChart1"/>
    <dgm:cxn modelId="{245D1CA7-FE74-4251-96A7-D835FF1B5DD4}" type="presParOf" srcId="{E04DA63F-D18F-4100-8851-10D179B3C395}" destId="{EDFD5976-5056-4AA3-82F4-C669CB03D274}" srcOrd="1" destOrd="0" presId="urn:microsoft.com/office/officeart/2005/8/layout/orgChart1"/>
    <dgm:cxn modelId="{76985BF3-E381-4DDB-BD96-F86AFA69910C}" type="presParOf" srcId="{D1B37767-903D-4A6C-A80F-A1D683F7099A}" destId="{EC8AB308-BAA3-4F11-BDD1-B4CDC9FAC612}" srcOrd="1" destOrd="0" presId="urn:microsoft.com/office/officeart/2005/8/layout/orgChart1"/>
    <dgm:cxn modelId="{1981B41A-93AD-4902-9D5A-F70C6C0686A8}" type="presParOf" srcId="{EC8AB308-BAA3-4F11-BDD1-B4CDC9FAC612}" destId="{F70D4F63-DC0F-4C3E-8735-3FC0225665B7}" srcOrd="0" destOrd="0" presId="urn:microsoft.com/office/officeart/2005/8/layout/orgChart1"/>
    <dgm:cxn modelId="{D4806E8A-4DF0-4738-B868-3B6BA8122D92}" type="presParOf" srcId="{EC8AB308-BAA3-4F11-BDD1-B4CDC9FAC612}" destId="{1924DE98-E8F6-445A-9DA9-B3FC0D95121D}" srcOrd="1" destOrd="0" presId="urn:microsoft.com/office/officeart/2005/8/layout/orgChart1"/>
    <dgm:cxn modelId="{BECC0BBA-A12A-4BB1-85D4-3A3246308264}" type="presParOf" srcId="{1924DE98-E8F6-445A-9DA9-B3FC0D95121D}" destId="{9679B047-F629-4EF3-8E51-B65FCD78463F}" srcOrd="0" destOrd="0" presId="urn:microsoft.com/office/officeart/2005/8/layout/orgChart1"/>
    <dgm:cxn modelId="{5B527021-7E29-4A49-8DA0-CD296320A2AA}" type="presParOf" srcId="{9679B047-F629-4EF3-8E51-B65FCD78463F}" destId="{1B1E052F-8DF1-4C6F-A679-7DC1BC3E91F4}" srcOrd="0" destOrd="0" presId="urn:microsoft.com/office/officeart/2005/8/layout/orgChart1"/>
    <dgm:cxn modelId="{EC8F8CC1-CEAD-4C7F-89EF-4A6DB3EB431E}" type="presParOf" srcId="{9679B047-F629-4EF3-8E51-B65FCD78463F}" destId="{5D775E46-B1C1-4C34-8884-A968D60E500F}" srcOrd="1" destOrd="0" presId="urn:microsoft.com/office/officeart/2005/8/layout/orgChart1"/>
    <dgm:cxn modelId="{5B33E680-8F84-4B60-8B66-F8AA0561E504}" type="presParOf" srcId="{1924DE98-E8F6-445A-9DA9-B3FC0D95121D}" destId="{F16DED3A-5716-405A-8883-8488F30290CE}" srcOrd="1" destOrd="0" presId="urn:microsoft.com/office/officeart/2005/8/layout/orgChart1"/>
    <dgm:cxn modelId="{8250CC0B-EF05-4DCB-8307-E481691EB923}" type="presParOf" srcId="{F16DED3A-5716-405A-8883-8488F30290CE}" destId="{1BFA210B-7EB6-4159-AA6E-9ACB15DAD66D}" srcOrd="0" destOrd="0" presId="urn:microsoft.com/office/officeart/2005/8/layout/orgChart1"/>
    <dgm:cxn modelId="{3CB5B226-93D6-44B1-9B44-A000A8021F66}" type="presParOf" srcId="{F16DED3A-5716-405A-8883-8488F30290CE}" destId="{988E0812-169F-4148-A4CB-75467AF8A53F}" srcOrd="1" destOrd="0" presId="urn:microsoft.com/office/officeart/2005/8/layout/orgChart1"/>
    <dgm:cxn modelId="{0D0F6755-0359-4FC3-9B5B-0F82B1304B93}" type="presParOf" srcId="{988E0812-169F-4148-A4CB-75467AF8A53F}" destId="{ABA736D0-9B26-4EE2-9759-A2CF43C2A3CC}" srcOrd="0" destOrd="0" presId="urn:microsoft.com/office/officeart/2005/8/layout/orgChart1"/>
    <dgm:cxn modelId="{CFA40851-F482-458E-92A8-2490BF9BB6AD}" type="presParOf" srcId="{ABA736D0-9B26-4EE2-9759-A2CF43C2A3CC}" destId="{2B8540AE-F7AD-4CC3-8709-BD7E47A95E1F}" srcOrd="0" destOrd="0" presId="urn:microsoft.com/office/officeart/2005/8/layout/orgChart1"/>
    <dgm:cxn modelId="{F7C87FF8-6A09-4223-9A38-CC3C52637FFB}" type="presParOf" srcId="{ABA736D0-9B26-4EE2-9759-A2CF43C2A3CC}" destId="{E076FF86-2774-4F28-B143-896C4ADB41BF}" srcOrd="1" destOrd="0" presId="urn:microsoft.com/office/officeart/2005/8/layout/orgChart1"/>
    <dgm:cxn modelId="{7C2E8045-7E1A-4B07-9435-524890C81D60}" type="presParOf" srcId="{988E0812-169F-4148-A4CB-75467AF8A53F}" destId="{0DA254D6-7A6B-4FEE-93FE-F260415A66B6}" srcOrd="1" destOrd="0" presId="urn:microsoft.com/office/officeart/2005/8/layout/orgChart1"/>
    <dgm:cxn modelId="{F5343E66-07EE-4945-9F34-5B7AFC5057FC}" type="presParOf" srcId="{0DA254D6-7A6B-4FEE-93FE-F260415A66B6}" destId="{55E43D81-28B1-443F-A4BA-0D4E2FD55FC6}" srcOrd="0" destOrd="0" presId="urn:microsoft.com/office/officeart/2005/8/layout/orgChart1"/>
    <dgm:cxn modelId="{D3EDBF08-3986-44FD-AADE-5FB9CA60EB88}" type="presParOf" srcId="{0DA254D6-7A6B-4FEE-93FE-F260415A66B6}" destId="{3FFC1040-3AF0-4F3D-A3E6-6D24E98F5C1F}" srcOrd="1" destOrd="0" presId="urn:microsoft.com/office/officeart/2005/8/layout/orgChart1"/>
    <dgm:cxn modelId="{41D89E71-D133-4C98-A219-47313BD8E62E}" type="presParOf" srcId="{3FFC1040-3AF0-4F3D-A3E6-6D24E98F5C1F}" destId="{4F99168C-3EDD-41E4-BF51-6C5C8367B6D5}" srcOrd="0" destOrd="0" presId="urn:microsoft.com/office/officeart/2005/8/layout/orgChart1"/>
    <dgm:cxn modelId="{51C51058-638D-4402-B978-1B53A0A452AD}" type="presParOf" srcId="{4F99168C-3EDD-41E4-BF51-6C5C8367B6D5}" destId="{9ED31751-554D-4DFD-AB6F-79E67920A819}" srcOrd="0" destOrd="0" presId="urn:microsoft.com/office/officeart/2005/8/layout/orgChart1"/>
    <dgm:cxn modelId="{18CB15FF-7DD5-4C2E-BDEF-1F2DA86F8161}" type="presParOf" srcId="{4F99168C-3EDD-41E4-BF51-6C5C8367B6D5}" destId="{5FD99C3B-7DF1-47E9-A82E-A884699C89CE}" srcOrd="1" destOrd="0" presId="urn:microsoft.com/office/officeart/2005/8/layout/orgChart1"/>
    <dgm:cxn modelId="{F5FE1B11-D1A1-4B90-8157-6F178B527637}" type="presParOf" srcId="{3FFC1040-3AF0-4F3D-A3E6-6D24E98F5C1F}" destId="{62B5A6E3-006A-4E48-AE75-9B43F0624DEA}" srcOrd="1" destOrd="0" presId="urn:microsoft.com/office/officeart/2005/8/layout/orgChart1"/>
    <dgm:cxn modelId="{B6BF21B4-D072-440E-B2BE-03DAD77CCA56}" type="presParOf" srcId="{62B5A6E3-006A-4E48-AE75-9B43F0624DEA}" destId="{8B75BF91-6CF6-4AEA-B671-8EBFA1C16638}" srcOrd="0" destOrd="0" presId="urn:microsoft.com/office/officeart/2005/8/layout/orgChart1"/>
    <dgm:cxn modelId="{7B7404C3-B925-44C7-9F07-A54ACC98458E}" type="presParOf" srcId="{62B5A6E3-006A-4E48-AE75-9B43F0624DEA}" destId="{2D457258-495E-47BB-B567-BB6EBECEECDF}" srcOrd="1" destOrd="0" presId="urn:microsoft.com/office/officeart/2005/8/layout/orgChart1"/>
    <dgm:cxn modelId="{96BA5ADD-3E60-4B46-B2CD-E7249260B8D0}" type="presParOf" srcId="{2D457258-495E-47BB-B567-BB6EBECEECDF}" destId="{371E03E0-B0D9-47DA-B7D3-9B554F2A920F}" srcOrd="0" destOrd="0" presId="urn:microsoft.com/office/officeart/2005/8/layout/orgChart1"/>
    <dgm:cxn modelId="{B9F9F243-6552-44B5-8E00-554F2B8BFB13}" type="presParOf" srcId="{371E03E0-B0D9-47DA-B7D3-9B554F2A920F}" destId="{E32409B4-D66B-46C1-B72F-3A41614C2D60}" srcOrd="0" destOrd="0" presId="urn:microsoft.com/office/officeart/2005/8/layout/orgChart1"/>
    <dgm:cxn modelId="{FEF078CB-8503-4D02-80AB-BC2BBE23DFFB}" type="presParOf" srcId="{371E03E0-B0D9-47DA-B7D3-9B554F2A920F}" destId="{3240A6A6-AFEF-45F8-9105-2E3F7327290C}" srcOrd="1" destOrd="0" presId="urn:microsoft.com/office/officeart/2005/8/layout/orgChart1"/>
    <dgm:cxn modelId="{CDAF387D-0767-4201-998D-71CB080306D7}" type="presParOf" srcId="{2D457258-495E-47BB-B567-BB6EBECEECDF}" destId="{894C84BD-C86C-46FB-8136-1856C5ED9C8D}" srcOrd="1" destOrd="0" presId="urn:microsoft.com/office/officeart/2005/8/layout/orgChart1"/>
    <dgm:cxn modelId="{94D97458-5EC0-43E4-9C2E-F087FBCA3637}" type="presParOf" srcId="{2D457258-495E-47BB-B567-BB6EBECEECDF}" destId="{1D9023F9-E3BD-4868-B28B-606DEFBBCF24}" srcOrd="2" destOrd="0" presId="urn:microsoft.com/office/officeart/2005/8/layout/orgChart1"/>
    <dgm:cxn modelId="{7F6ACA91-18CA-4ADF-84C8-FCEDAA4B27EC}" type="presParOf" srcId="{3FFC1040-3AF0-4F3D-A3E6-6D24E98F5C1F}" destId="{45D859A8-4BD1-4065-ACE0-2712400ACF57}" srcOrd="2" destOrd="0" presId="urn:microsoft.com/office/officeart/2005/8/layout/orgChart1"/>
    <dgm:cxn modelId="{966FC0B1-3748-480E-8E12-56DC507557A5}" type="presParOf" srcId="{988E0812-169F-4148-A4CB-75467AF8A53F}" destId="{E45FF4EE-8D36-49E2-B3A9-E28803231E6A}" srcOrd="2" destOrd="0" presId="urn:microsoft.com/office/officeart/2005/8/layout/orgChart1"/>
    <dgm:cxn modelId="{25D705D4-3F75-4F7E-ADF7-49D79AEC3B08}" type="presParOf" srcId="{1924DE98-E8F6-445A-9DA9-B3FC0D95121D}" destId="{BD2A540C-D156-4A1A-8311-13A5EA68BB2C}" srcOrd="2" destOrd="0" presId="urn:microsoft.com/office/officeart/2005/8/layout/orgChart1"/>
    <dgm:cxn modelId="{50F2AA5C-F396-4171-B5BF-908BA372592D}" type="presParOf" srcId="{EC8AB308-BAA3-4F11-BDD1-B4CDC9FAC612}" destId="{F8A22474-594A-4376-9FE4-934F3CF2B98A}" srcOrd="2" destOrd="0" presId="urn:microsoft.com/office/officeart/2005/8/layout/orgChart1"/>
    <dgm:cxn modelId="{D26E0E92-7618-4A26-8C86-20E956671A06}" type="presParOf" srcId="{EC8AB308-BAA3-4F11-BDD1-B4CDC9FAC612}" destId="{99F0CF28-31FF-435E-93D9-A9A7FED5BD87}" srcOrd="3" destOrd="0" presId="urn:microsoft.com/office/officeart/2005/8/layout/orgChart1"/>
    <dgm:cxn modelId="{DC392109-1D06-4B25-8715-E3AE91F38195}" type="presParOf" srcId="{99F0CF28-31FF-435E-93D9-A9A7FED5BD87}" destId="{A4908156-4355-4FE3-B625-7C1B83A98E06}" srcOrd="0" destOrd="0" presId="urn:microsoft.com/office/officeart/2005/8/layout/orgChart1"/>
    <dgm:cxn modelId="{A00E6833-EA66-4378-97B6-66427EABCA5C}" type="presParOf" srcId="{A4908156-4355-4FE3-B625-7C1B83A98E06}" destId="{2341739F-E457-4B1F-B5B5-8E7F425139AE}" srcOrd="0" destOrd="0" presId="urn:microsoft.com/office/officeart/2005/8/layout/orgChart1"/>
    <dgm:cxn modelId="{B5B4C4AC-B9F4-470D-903E-D3397E3BC37A}" type="presParOf" srcId="{A4908156-4355-4FE3-B625-7C1B83A98E06}" destId="{623C92EB-178E-4487-B3C0-CCF31168C3E1}" srcOrd="1" destOrd="0" presId="urn:microsoft.com/office/officeart/2005/8/layout/orgChart1"/>
    <dgm:cxn modelId="{B93EA1E2-DDC2-4FA0-A120-F241A16572C7}" type="presParOf" srcId="{99F0CF28-31FF-435E-93D9-A9A7FED5BD87}" destId="{63008AD9-2784-4762-95B8-72FA498AA1D5}" srcOrd="1" destOrd="0" presId="urn:microsoft.com/office/officeart/2005/8/layout/orgChart1"/>
    <dgm:cxn modelId="{E190D9D3-102C-4A01-B863-8FAA49D886A6}" type="presParOf" srcId="{63008AD9-2784-4762-95B8-72FA498AA1D5}" destId="{6E34A32F-DC11-4B08-865E-806E194723FF}" srcOrd="0" destOrd="0" presId="urn:microsoft.com/office/officeart/2005/8/layout/orgChart1"/>
    <dgm:cxn modelId="{B8777600-D67C-44DE-ABD0-60E8226D3F60}" type="presParOf" srcId="{63008AD9-2784-4762-95B8-72FA498AA1D5}" destId="{15685B52-8D3E-4F2E-A166-91022057F204}" srcOrd="1" destOrd="0" presId="urn:microsoft.com/office/officeart/2005/8/layout/orgChart1"/>
    <dgm:cxn modelId="{1755C968-10BE-4C0B-9107-F6442366F8AF}" type="presParOf" srcId="{15685B52-8D3E-4F2E-A166-91022057F204}" destId="{5DE92702-74F5-4A30-A180-0D0DFA879B26}" srcOrd="0" destOrd="0" presId="urn:microsoft.com/office/officeart/2005/8/layout/orgChart1"/>
    <dgm:cxn modelId="{E8D3DFFF-E68B-40A4-8BF9-844691E4D25B}" type="presParOf" srcId="{5DE92702-74F5-4A30-A180-0D0DFA879B26}" destId="{F454C65A-ADF1-41FE-9CAF-BA6406BB8AFA}" srcOrd="0" destOrd="0" presId="urn:microsoft.com/office/officeart/2005/8/layout/orgChart1"/>
    <dgm:cxn modelId="{43BE24B0-6D88-4354-A4AC-6901D7249F88}" type="presParOf" srcId="{5DE92702-74F5-4A30-A180-0D0DFA879B26}" destId="{118DA5E7-E257-4F9A-9B27-A726779FE4AF}" srcOrd="1" destOrd="0" presId="urn:microsoft.com/office/officeart/2005/8/layout/orgChart1"/>
    <dgm:cxn modelId="{B343E4D5-9E10-4FFA-A149-395B68750BD9}" type="presParOf" srcId="{15685B52-8D3E-4F2E-A166-91022057F204}" destId="{511739EF-1F97-4B55-BC3C-472A77DA1882}" srcOrd="1" destOrd="0" presId="urn:microsoft.com/office/officeart/2005/8/layout/orgChart1"/>
    <dgm:cxn modelId="{DD8D98EB-47D1-4D9C-B1A2-037879C9F9E2}" type="presParOf" srcId="{511739EF-1F97-4B55-BC3C-472A77DA1882}" destId="{8860A5BF-C223-4F57-AB17-1B553D0F0E6C}" srcOrd="0" destOrd="0" presId="urn:microsoft.com/office/officeart/2005/8/layout/orgChart1"/>
    <dgm:cxn modelId="{56E57363-BEE8-47A6-9E83-1B13B72F657B}" type="presParOf" srcId="{511739EF-1F97-4B55-BC3C-472A77DA1882}" destId="{9123BB6C-BDA2-45A4-AE14-258844EB4DEB}" srcOrd="1" destOrd="0" presId="urn:microsoft.com/office/officeart/2005/8/layout/orgChart1"/>
    <dgm:cxn modelId="{68F807EC-2B5B-4E2E-9CA8-E5E7B37F8F92}" type="presParOf" srcId="{9123BB6C-BDA2-45A4-AE14-258844EB4DEB}" destId="{9215AB79-9EAC-4E46-BED7-7EE0F36386C5}" srcOrd="0" destOrd="0" presId="urn:microsoft.com/office/officeart/2005/8/layout/orgChart1"/>
    <dgm:cxn modelId="{102A3B24-57D3-40D7-B3ED-6528AD5B67E2}" type="presParOf" srcId="{9215AB79-9EAC-4E46-BED7-7EE0F36386C5}" destId="{ED3979E7-676E-4FA1-A7A6-CF821248FC99}" srcOrd="0" destOrd="0" presId="urn:microsoft.com/office/officeart/2005/8/layout/orgChart1"/>
    <dgm:cxn modelId="{2319D641-2D13-4F78-A80C-8EB18DDF61B4}" type="presParOf" srcId="{9215AB79-9EAC-4E46-BED7-7EE0F36386C5}" destId="{F3945A41-8055-4399-AB29-0F87C3B97B56}" srcOrd="1" destOrd="0" presId="urn:microsoft.com/office/officeart/2005/8/layout/orgChart1"/>
    <dgm:cxn modelId="{FFA7EA78-F316-4B6C-AB9E-D089988E3A44}" type="presParOf" srcId="{9123BB6C-BDA2-45A4-AE14-258844EB4DEB}" destId="{327B38BF-1FBB-4225-9E72-064B7447CCF3}" srcOrd="1" destOrd="0" presId="urn:microsoft.com/office/officeart/2005/8/layout/orgChart1"/>
    <dgm:cxn modelId="{ED46DA8A-9A51-4183-A7F5-6D38140D3D9F}" type="presParOf" srcId="{327B38BF-1FBB-4225-9E72-064B7447CCF3}" destId="{8D575F3A-1074-49BA-AA31-1E3FD43FED44}" srcOrd="0" destOrd="0" presId="urn:microsoft.com/office/officeart/2005/8/layout/orgChart1"/>
    <dgm:cxn modelId="{EE7B9B7F-FFE0-4141-85F1-755B8FDC7374}" type="presParOf" srcId="{327B38BF-1FBB-4225-9E72-064B7447CCF3}" destId="{F47A92E0-1986-4C7B-9545-CC464A939035}" srcOrd="1" destOrd="0" presId="urn:microsoft.com/office/officeart/2005/8/layout/orgChart1"/>
    <dgm:cxn modelId="{9C57DF2C-B961-4C3C-95BA-1B3928AFAA0F}" type="presParOf" srcId="{F47A92E0-1986-4C7B-9545-CC464A939035}" destId="{66F7C501-BEC1-4FD4-99BF-B4E934C0EE1E}" srcOrd="0" destOrd="0" presId="urn:microsoft.com/office/officeart/2005/8/layout/orgChart1"/>
    <dgm:cxn modelId="{11DDACF5-E7D8-476E-BEC3-5C4E5B659680}" type="presParOf" srcId="{66F7C501-BEC1-4FD4-99BF-B4E934C0EE1E}" destId="{5AC0C647-44CF-4F33-AE26-F2C116F785F8}" srcOrd="0" destOrd="0" presId="urn:microsoft.com/office/officeart/2005/8/layout/orgChart1"/>
    <dgm:cxn modelId="{38EBCF7C-992E-4226-9F7D-29EDC1D9C4F1}" type="presParOf" srcId="{66F7C501-BEC1-4FD4-99BF-B4E934C0EE1E}" destId="{870E6F8D-83B4-44DD-A985-B91DACD9E325}" srcOrd="1" destOrd="0" presId="urn:microsoft.com/office/officeart/2005/8/layout/orgChart1"/>
    <dgm:cxn modelId="{CA01E9FD-A50A-4034-B7C5-06BE81C30FA9}" type="presParOf" srcId="{F47A92E0-1986-4C7B-9545-CC464A939035}" destId="{8E860E54-0845-481E-ADF7-5623F1909523}" srcOrd="1" destOrd="0" presId="urn:microsoft.com/office/officeart/2005/8/layout/orgChart1"/>
    <dgm:cxn modelId="{9F887FF1-FC15-4896-8754-43E6A7B93705}" type="presParOf" srcId="{F47A92E0-1986-4C7B-9545-CC464A939035}" destId="{C5E5FAB8-876C-4EC5-81DF-6E8070E3FCC4}" srcOrd="2" destOrd="0" presId="urn:microsoft.com/office/officeart/2005/8/layout/orgChart1"/>
    <dgm:cxn modelId="{FB4FF116-F3EF-4A84-B13B-03DDC6CAAC74}" type="presParOf" srcId="{327B38BF-1FBB-4225-9E72-064B7447CCF3}" destId="{CF0D1B36-2604-4888-971A-6BDAF2379CB7}" srcOrd="2" destOrd="0" presId="urn:microsoft.com/office/officeart/2005/8/layout/orgChart1"/>
    <dgm:cxn modelId="{7F48C8B2-EB61-490A-AAEE-3DF33D804723}" type="presParOf" srcId="{327B38BF-1FBB-4225-9E72-064B7447CCF3}" destId="{4863B2F8-FF7D-449A-9EFC-67D74765A86C}" srcOrd="3" destOrd="0" presId="urn:microsoft.com/office/officeart/2005/8/layout/orgChart1"/>
    <dgm:cxn modelId="{9A1DEF72-264A-4506-9E49-18AA1CD78655}" type="presParOf" srcId="{4863B2F8-FF7D-449A-9EFC-67D74765A86C}" destId="{5E8A2196-18C4-470B-9915-CD4E98605E50}" srcOrd="0" destOrd="0" presId="urn:microsoft.com/office/officeart/2005/8/layout/orgChart1"/>
    <dgm:cxn modelId="{855F170F-35F7-46B1-904D-718D4430703B}" type="presParOf" srcId="{5E8A2196-18C4-470B-9915-CD4E98605E50}" destId="{EA2DA603-B879-4E0E-951D-3F5CD4F53DE1}" srcOrd="0" destOrd="0" presId="urn:microsoft.com/office/officeart/2005/8/layout/orgChart1"/>
    <dgm:cxn modelId="{210F2FB1-4D9C-4391-B8EC-F9F8B8A700DD}" type="presParOf" srcId="{5E8A2196-18C4-470B-9915-CD4E98605E50}" destId="{B47F108F-566A-4108-8E4B-65ED8AF1789C}" srcOrd="1" destOrd="0" presId="urn:microsoft.com/office/officeart/2005/8/layout/orgChart1"/>
    <dgm:cxn modelId="{0B1BA929-BB2C-491C-A2AC-3DDD442B29D9}" type="presParOf" srcId="{4863B2F8-FF7D-449A-9EFC-67D74765A86C}" destId="{1A4FE466-4059-4877-88EB-6AA871E4AD15}" srcOrd="1" destOrd="0" presId="urn:microsoft.com/office/officeart/2005/8/layout/orgChart1"/>
    <dgm:cxn modelId="{09B5FD63-4F42-4B4A-8FA4-8952E70D2057}" type="presParOf" srcId="{4863B2F8-FF7D-449A-9EFC-67D74765A86C}" destId="{2493F4E6-51F4-4922-9F13-E6A6BFF4248C}" srcOrd="2" destOrd="0" presId="urn:microsoft.com/office/officeart/2005/8/layout/orgChart1"/>
    <dgm:cxn modelId="{0A5C5E0E-2DA1-4B80-8A93-2EA366D97690}" type="presParOf" srcId="{9123BB6C-BDA2-45A4-AE14-258844EB4DEB}" destId="{281417A5-71C6-471E-8478-AFC19512838A}" srcOrd="2" destOrd="0" presId="urn:microsoft.com/office/officeart/2005/8/layout/orgChart1"/>
    <dgm:cxn modelId="{2A35B35A-34A6-4E82-A575-EF6872057A3A}" type="presParOf" srcId="{15685B52-8D3E-4F2E-A166-91022057F204}" destId="{8AC080BC-7CF2-451C-B6DD-9553DDF632CC}" srcOrd="2" destOrd="0" presId="urn:microsoft.com/office/officeart/2005/8/layout/orgChart1"/>
    <dgm:cxn modelId="{6B920383-B478-49A7-BF89-98941A65976D}" type="presParOf" srcId="{99F0CF28-31FF-435E-93D9-A9A7FED5BD87}" destId="{ABC6DFD9-E448-4992-8018-5D3CD9A42E44}" srcOrd="2" destOrd="0" presId="urn:microsoft.com/office/officeart/2005/8/layout/orgChart1"/>
    <dgm:cxn modelId="{F4347674-BA47-4116-89AC-66862370DF0F}" type="presParOf" srcId="{D1B37767-903D-4A6C-A80F-A1D683F7099A}" destId="{95BB861E-4A35-47EC-BC5F-B91B9891F928}" srcOrd="2" destOrd="0" presId="urn:microsoft.com/office/officeart/2005/8/layout/orgChart1"/>
    <dgm:cxn modelId="{13917662-4353-42F6-B8EB-425C1E74AEFC}" type="presParOf" srcId="{668BE524-0B7B-40A5-A0F5-351B0054D951}" destId="{34959B73-2B33-4696-B9BD-08F811E412B9}" srcOrd="2" destOrd="0" presId="urn:microsoft.com/office/officeart/2005/8/layout/orgChart1"/>
    <dgm:cxn modelId="{4D4B201A-C136-4BA0-AB96-580A027090CE}" type="presParOf" srcId="{482D0DDA-8A7A-4F2E-8C0D-220BA75A445B}" destId="{C12D1231-F202-4944-9BEA-92EF7BF616FC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6C9761-ED7D-4AC7-B50B-338CE3FE5B53}">
      <dsp:nvSpPr>
        <dsp:cNvPr id="0" name=""/>
        <dsp:cNvSpPr/>
      </dsp:nvSpPr>
      <dsp:spPr>
        <a:xfrm>
          <a:off x="3159107" y="0"/>
          <a:ext cx="4460892" cy="446089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5133A-3659-45C3-A063-4FDA09E8E8CC}">
      <dsp:nvSpPr>
        <dsp:cNvPr id="0" name=""/>
        <dsp:cNvSpPr/>
      </dsp:nvSpPr>
      <dsp:spPr>
        <a:xfrm>
          <a:off x="3475433" y="446524"/>
          <a:ext cx="2899579" cy="6342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i="1" kern="1200" smtClean="0"/>
            <a:t>Любити!</a:t>
          </a:r>
          <a:endParaRPr lang="ru-RU" sz="2600" kern="1200" dirty="0"/>
        </a:p>
      </dsp:txBody>
      <dsp:txXfrm>
        <a:off x="3475433" y="446524"/>
        <a:ext cx="2899579" cy="634283"/>
      </dsp:txXfrm>
    </dsp:sp>
    <dsp:sp modelId="{B7B1407B-207B-4BC8-8B97-2A7E9735878D}">
      <dsp:nvSpPr>
        <dsp:cNvPr id="0" name=""/>
        <dsp:cNvSpPr/>
      </dsp:nvSpPr>
      <dsp:spPr>
        <a:xfrm>
          <a:off x="3475433" y="1160093"/>
          <a:ext cx="2899579" cy="6342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i="1" kern="1200" smtClean="0"/>
            <a:t>Розуміти!</a:t>
          </a:r>
          <a:endParaRPr lang="ru-RU" sz="2600" kern="1200" dirty="0"/>
        </a:p>
      </dsp:txBody>
      <dsp:txXfrm>
        <a:off x="3475433" y="1160093"/>
        <a:ext cx="2899579" cy="634283"/>
      </dsp:txXfrm>
    </dsp:sp>
    <dsp:sp modelId="{FEAE1F5E-1A3D-484A-A1F6-7B6A00D696A3}">
      <dsp:nvSpPr>
        <dsp:cNvPr id="0" name=""/>
        <dsp:cNvSpPr/>
      </dsp:nvSpPr>
      <dsp:spPr>
        <a:xfrm>
          <a:off x="3475433" y="1873661"/>
          <a:ext cx="2899579" cy="6342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i="1" kern="1200" dirty="0" smtClean="0"/>
            <a:t>Приймати!</a:t>
          </a:r>
          <a:endParaRPr lang="ru-RU" sz="2600" kern="1200" dirty="0"/>
        </a:p>
      </dsp:txBody>
      <dsp:txXfrm>
        <a:off x="3475433" y="1873661"/>
        <a:ext cx="2899579" cy="634283"/>
      </dsp:txXfrm>
    </dsp:sp>
    <dsp:sp modelId="{3EEFA5D8-E383-4707-8AD6-45DF0DABD87A}">
      <dsp:nvSpPr>
        <dsp:cNvPr id="0" name=""/>
        <dsp:cNvSpPr/>
      </dsp:nvSpPr>
      <dsp:spPr>
        <a:xfrm>
          <a:off x="3475433" y="2587230"/>
          <a:ext cx="2899579" cy="6342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i="1" kern="1200" smtClean="0"/>
            <a:t>Співпереживати!</a:t>
          </a:r>
          <a:endParaRPr lang="ru-RU" sz="2600" kern="1200" dirty="0"/>
        </a:p>
      </dsp:txBody>
      <dsp:txXfrm>
        <a:off x="3475433" y="2587230"/>
        <a:ext cx="2899579" cy="634283"/>
      </dsp:txXfrm>
    </dsp:sp>
    <dsp:sp modelId="{390B1A3C-63A9-4E3C-B836-5791E94AD50D}">
      <dsp:nvSpPr>
        <dsp:cNvPr id="0" name=""/>
        <dsp:cNvSpPr/>
      </dsp:nvSpPr>
      <dsp:spPr>
        <a:xfrm>
          <a:off x="3475433" y="3300798"/>
          <a:ext cx="2899579" cy="6342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i="1" kern="1200" dirty="0" smtClean="0"/>
            <a:t>Допомагати!</a:t>
          </a:r>
          <a:endParaRPr lang="ru-RU" sz="2600" kern="1200" dirty="0"/>
        </a:p>
      </dsp:txBody>
      <dsp:txXfrm>
        <a:off x="3475433" y="3300798"/>
        <a:ext cx="2899579" cy="63428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2C87C5-FA9C-4BD7-AC95-47E27A23F8B1}">
      <dsp:nvSpPr>
        <dsp:cNvPr id="0" name=""/>
        <dsp:cNvSpPr/>
      </dsp:nvSpPr>
      <dsp:spPr>
        <a:xfrm>
          <a:off x="868096" y="-42977"/>
          <a:ext cx="4741622" cy="4741622"/>
        </a:xfrm>
        <a:prstGeom prst="circularArrow">
          <a:avLst>
            <a:gd name="adj1" fmla="val 5544"/>
            <a:gd name="adj2" fmla="val 330680"/>
            <a:gd name="adj3" fmla="val 14650462"/>
            <a:gd name="adj4" fmla="val 16873548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9A06F-BAC3-4546-A746-7265285DFF2D}">
      <dsp:nvSpPr>
        <dsp:cNvPr id="0" name=""/>
        <dsp:cNvSpPr/>
      </dsp:nvSpPr>
      <dsp:spPr>
        <a:xfrm>
          <a:off x="2571768" y="0"/>
          <a:ext cx="1334280" cy="66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err="1" smtClean="0"/>
            <a:t>Гарасимович</a:t>
          </a:r>
          <a:r>
            <a:rPr lang="uk-UA" sz="1500" kern="1200" dirty="0" smtClean="0"/>
            <a:t> В.Ф.</a:t>
          </a:r>
          <a:endParaRPr lang="ru-RU" sz="1500" kern="1200" dirty="0"/>
        </a:p>
      </dsp:txBody>
      <dsp:txXfrm>
        <a:off x="2571768" y="0"/>
        <a:ext cx="1334280" cy="667140"/>
      </dsp:txXfrm>
    </dsp:sp>
    <dsp:sp modelId="{BFDF7E55-303E-404A-8AB5-1090C34E4485}">
      <dsp:nvSpPr>
        <dsp:cNvPr id="0" name=""/>
        <dsp:cNvSpPr/>
      </dsp:nvSpPr>
      <dsp:spPr>
        <a:xfrm>
          <a:off x="3929090" y="1071575"/>
          <a:ext cx="1334280" cy="66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err="1" smtClean="0"/>
            <a:t>Гречанюк</a:t>
          </a:r>
          <a:r>
            <a:rPr lang="uk-UA" sz="1500" kern="1200" dirty="0" smtClean="0"/>
            <a:t> М.М.</a:t>
          </a:r>
          <a:endParaRPr lang="ru-RU" sz="1500" kern="1200" dirty="0"/>
        </a:p>
      </dsp:txBody>
      <dsp:txXfrm>
        <a:off x="3929090" y="1071575"/>
        <a:ext cx="1334280" cy="667140"/>
      </dsp:txXfrm>
    </dsp:sp>
    <dsp:sp modelId="{DCE023A2-A3A6-4F4F-84FF-BA735E67D788}">
      <dsp:nvSpPr>
        <dsp:cNvPr id="0" name=""/>
        <dsp:cNvSpPr/>
      </dsp:nvSpPr>
      <dsp:spPr>
        <a:xfrm>
          <a:off x="4143401" y="2214575"/>
          <a:ext cx="1334280" cy="66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err="1" smtClean="0"/>
            <a:t>Вацеба</a:t>
          </a:r>
          <a:r>
            <a:rPr lang="uk-UA" sz="1500" kern="1200" dirty="0" smtClean="0"/>
            <a:t> Л.М.</a:t>
          </a:r>
          <a:endParaRPr lang="ru-RU" sz="1500" kern="1200" dirty="0"/>
        </a:p>
      </dsp:txBody>
      <dsp:txXfrm>
        <a:off x="4143401" y="2214575"/>
        <a:ext cx="1334280" cy="667140"/>
      </dsp:txXfrm>
    </dsp:sp>
    <dsp:sp modelId="{8E92EADE-4003-47DA-A3E0-B51B3EF49E3F}">
      <dsp:nvSpPr>
        <dsp:cNvPr id="0" name=""/>
        <dsp:cNvSpPr/>
      </dsp:nvSpPr>
      <dsp:spPr>
        <a:xfrm>
          <a:off x="4071966" y="3286146"/>
          <a:ext cx="1334280" cy="66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err="1" smtClean="0"/>
            <a:t>Цюцяк</a:t>
          </a:r>
          <a:r>
            <a:rPr lang="uk-UA" sz="1500" kern="1200" dirty="0" smtClean="0"/>
            <a:t> Б.І.</a:t>
          </a:r>
          <a:endParaRPr lang="ru-RU" sz="1500" kern="1200" dirty="0"/>
        </a:p>
      </dsp:txBody>
      <dsp:txXfrm>
        <a:off x="4071966" y="3286146"/>
        <a:ext cx="1334280" cy="667140"/>
      </dsp:txXfrm>
    </dsp:sp>
    <dsp:sp modelId="{C5CC50F9-7202-4038-AE17-91C13D28499B}">
      <dsp:nvSpPr>
        <dsp:cNvPr id="0" name=""/>
        <dsp:cNvSpPr/>
      </dsp:nvSpPr>
      <dsp:spPr>
        <a:xfrm>
          <a:off x="2671533" y="4047767"/>
          <a:ext cx="1334280" cy="66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err="1" smtClean="0"/>
            <a:t>Швидкова</a:t>
          </a:r>
          <a:r>
            <a:rPr lang="uk-UA" sz="1500" kern="1200" dirty="0" smtClean="0"/>
            <a:t> Н.В.</a:t>
          </a:r>
          <a:endParaRPr lang="ru-RU" sz="1500" kern="1200" dirty="0"/>
        </a:p>
      </dsp:txBody>
      <dsp:txXfrm>
        <a:off x="2671533" y="4047767"/>
        <a:ext cx="1334280" cy="667140"/>
      </dsp:txXfrm>
    </dsp:sp>
    <dsp:sp modelId="{55180041-DE30-40D0-B230-8A092CB68BC8}">
      <dsp:nvSpPr>
        <dsp:cNvPr id="0" name=""/>
        <dsp:cNvSpPr/>
      </dsp:nvSpPr>
      <dsp:spPr>
        <a:xfrm>
          <a:off x="1643065" y="3286150"/>
          <a:ext cx="1334280" cy="66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err="1" smtClean="0"/>
            <a:t>Романишин</a:t>
          </a:r>
          <a:r>
            <a:rPr lang="uk-UA" sz="1500" kern="1200" dirty="0" smtClean="0"/>
            <a:t> Л.М.</a:t>
          </a:r>
          <a:endParaRPr lang="ru-RU" sz="1500" kern="1200" dirty="0"/>
        </a:p>
      </dsp:txBody>
      <dsp:txXfrm>
        <a:off x="1643065" y="3286150"/>
        <a:ext cx="1334280" cy="667140"/>
      </dsp:txXfrm>
    </dsp:sp>
    <dsp:sp modelId="{71DF7F14-A33B-45FF-91CC-E615688C65D4}">
      <dsp:nvSpPr>
        <dsp:cNvPr id="0" name=""/>
        <dsp:cNvSpPr/>
      </dsp:nvSpPr>
      <dsp:spPr>
        <a:xfrm>
          <a:off x="928691" y="2286018"/>
          <a:ext cx="1334280" cy="66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Ярчук О.В.</a:t>
          </a:r>
          <a:endParaRPr lang="ru-RU" sz="1500" kern="1200" dirty="0"/>
        </a:p>
      </dsp:txBody>
      <dsp:txXfrm>
        <a:off x="928691" y="2286018"/>
        <a:ext cx="1334280" cy="667140"/>
      </dsp:txXfrm>
    </dsp:sp>
    <dsp:sp modelId="{80809A2B-4B2E-4BBC-BFB5-4F2FD15D55B3}">
      <dsp:nvSpPr>
        <dsp:cNvPr id="0" name=""/>
        <dsp:cNvSpPr/>
      </dsp:nvSpPr>
      <dsp:spPr>
        <a:xfrm>
          <a:off x="1100155" y="992833"/>
          <a:ext cx="1334280" cy="66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Нагірна О.М.</a:t>
          </a:r>
          <a:endParaRPr lang="ru-RU" sz="1500" kern="1200" dirty="0"/>
        </a:p>
      </dsp:txBody>
      <dsp:txXfrm>
        <a:off x="1100155" y="992833"/>
        <a:ext cx="1334280" cy="6671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12AFCE-FB7F-4AA6-8C7E-2EE8BB20885B}">
      <dsp:nvSpPr>
        <dsp:cNvPr id="0" name=""/>
        <dsp:cNvSpPr/>
      </dsp:nvSpPr>
      <dsp:spPr>
        <a:xfrm>
          <a:off x="2426561" y="0"/>
          <a:ext cx="5357830" cy="48180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baseline="0" dirty="0" smtClean="0"/>
            <a:t>Постійно-діючий психолого-педагогічний семінар</a:t>
          </a:r>
          <a:endParaRPr lang="ru-RU" sz="1500" kern="1200" baseline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Рада з профілактики правопорушень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Соціально-педагогічний паспорт класу, школи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Психолого-педагогічні консультації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Батьківський всеобуч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Тренінги та інші інтерактивні технології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Вивчення психофізіологічних особливостей учнів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Вивчення нахилів і здібностей учнів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Робота з важковиховуваними та соціально незахищеними дітьми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Допомога учням, які перебувають у стані шкільної </a:t>
          </a:r>
          <a:r>
            <a:rPr lang="uk-UA" sz="1500" kern="1200" dirty="0" err="1" smtClean="0"/>
            <a:t>дезадаптації</a:t>
          </a:r>
          <a:endParaRPr lang="ru-RU" sz="1500" kern="1200" dirty="0"/>
        </a:p>
      </dsp:txBody>
      <dsp:txXfrm>
        <a:off x="2426561" y="0"/>
        <a:ext cx="5357830" cy="4818082"/>
      </dsp:txXfrm>
    </dsp:sp>
    <dsp:sp modelId="{DA3C5545-74DC-443F-A2AD-A3EBF707C18D}">
      <dsp:nvSpPr>
        <dsp:cNvPr id="0" name=""/>
        <dsp:cNvSpPr/>
      </dsp:nvSpPr>
      <dsp:spPr>
        <a:xfrm>
          <a:off x="0" y="0"/>
          <a:ext cx="2479746" cy="4818082"/>
        </a:xfrm>
        <a:prstGeom prst="roundRect">
          <a:avLst/>
        </a:prstGeom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СОЦІАЛЬНО-ПСИХОЛОГІЧНА СЛУЖБА</a:t>
          </a:r>
          <a:endParaRPr lang="ru-RU" sz="2400" b="1" kern="1200" dirty="0"/>
        </a:p>
      </dsp:txBody>
      <dsp:txXfrm>
        <a:off x="0" y="0"/>
        <a:ext cx="2479746" cy="481808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353366-B6D3-4A0E-98C3-5F00219FE6B7}">
      <dsp:nvSpPr>
        <dsp:cNvPr id="0" name=""/>
        <dsp:cNvSpPr/>
      </dsp:nvSpPr>
      <dsp:spPr>
        <a:xfrm>
          <a:off x="7700878" y="2445588"/>
          <a:ext cx="187732" cy="1464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4315"/>
              </a:lnTo>
              <a:lnTo>
                <a:pt x="187732" y="1464315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56FF22-10EB-4B5F-BDC6-2EC9056263E6}">
      <dsp:nvSpPr>
        <dsp:cNvPr id="0" name=""/>
        <dsp:cNvSpPr/>
      </dsp:nvSpPr>
      <dsp:spPr>
        <a:xfrm>
          <a:off x="7700878" y="2445588"/>
          <a:ext cx="187732" cy="575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5713"/>
              </a:lnTo>
              <a:lnTo>
                <a:pt x="187732" y="575713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5E0994-21DF-482E-8CEB-2750404D1F57}">
      <dsp:nvSpPr>
        <dsp:cNvPr id="0" name=""/>
        <dsp:cNvSpPr/>
      </dsp:nvSpPr>
      <dsp:spPr>
        <a:xfrm>
          <a:off x="4415556" y="1556986"/>
          <a:ext cx="3785943" cy="262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412"/>
              </a:lnTo>
              <a:lnTo>
                <a:pt x="3785943" y="131412"/>
              </a:lnTo>
              <a:lnTo>
                <a:pt x="3785943" y="26282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58E9A3-1F91-45A2-9535-385B1FC346B2}">
      <dsp:nvSpPr>
        <dsp:cNvPr id="0" name=""/>
        <dsp:cNvSpPr/>
      </dsp:nvSpPr>
      <dsp:spPr>
        <a:xfrm>
          <a:off x="6186501" y="2445588"/>
          <a:ext cx="187732" cy="575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5713"/>
              </a:lnTo>
              <a:lnTo>
                <a:pt x="187732" y="575713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1AB186-DA23-4EC6-82F0-83EEF956F413}">
      <dsp:nvSpPr>
        <dsp:cNvPr id="0" name=""/>
        <dsp:cNvSpPr/>
      </dsp:nvSpPr>
      <dsp:spPr>
        <a:xfrm>
          <a:off x="4415556" y="1556986"/>
          <a:ext cx="2271565" cy="262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412"/>
              </a:lnTo>
              <a:lnTo>
                <a:pt x="2271565" y="131412"/>
              </a:lnTo>
              <a:lnTo>
                <a:pt x="2271565" y="26282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5ABD3-7CFD-48C9-B5F5-0AF84F0448A6}">
      <dsp:nvSpPr>
        <dsp:cNvPr id="0" name=""/>
        <dsp:cNvSpPr/>
      </dsp:nvSpPr>
      <dsp:spPr>
        <a:xfrm>
          <a:off x="4672124" y="2445588"/>
          <a:ext cx="187732" cy="575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5713"/>
              </a:lnTo>
              <a:lnTo>
                <a:pt x="187732" y="575713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12CC2-4FDC-4D1D-8989-5315B382356A}">
      <dsp:nvSpPr>
        <dsp:cNvPr id="0" name=""/>
        <dsp:cNvSpPr/>
      </dsp:nvSpPr>
      <dsp:spPr>
        <a:xfrm>
          <a:off x="4415556" y="1556986"/>
          <a:ext cx="757188" cy="262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412"/>
              </a:lnTo>
              <a:lnTo>
                <a:pt x="757188" y="131412"/>
              </a:lnTo>
              <a:lnTo>
                <a:pt x="757188" y="26282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901BDA-8B50-48BE-A82E-2DB30564F32C}">
      <dsp:nvSpPr>
        <dsp:cNvPr id="0" name=""/>
        <dsp:cNvSpPr/>
      </dsp:nvSpPr>
      <dsp:spPr>
        <a:xfrm>
          <a:off x="3157746" y="2445588"/>
          <a:ext cx="187732" cy="1464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4315"/>
              </a:lnTo>
              <a:lnTo>
                <a:pt x="187732" y="1464315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B58711-A035-4834-ACEC-3B2822588CEE}">
      <dsp:nvSpPr>
        <dsp:cNvPr id="0" name=""/>
        <dsp:cNvSpPr/>
      </dsp:nvSpPr>
      <dsp:spPr>
        <a:xfrm>
          <a:off x="3157746" y="2445588"/>
          <a:ext cx="187732" cy="575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5713"/>
              </a:lnTo>
              <a:lnTo>
                <a:pt x="187732" y="575713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3A3942-F5F7-4DB6-8924-AD7799C468A5}">
      <dsp:nvSpPr>
        <dsp:cNvPr id="0" name=""/>
        <dsp:cNvSpPr/>
      </dsp:nvSpPr>
      <dsp:spPr>
        <a:xfrm>
          <a:off x="3658367" y="1556986"/>
          <a:ext cx="757188" cy="262825"/>
        </a:xfrm>
        <a:custGeom>
          <a:avLst/>
          <a:gdLst/>
          <a:ahLst/>
          <a:cxnLst/>
          <a:rect l="0" t="0" r="0" b="0"/>
          <a:pathLst>
            <a:path>
              <a:moveTo>
                <a:pt x="757188" y="0"/>
              </a:moveTo>
              <a:lnTo>
                <a:pt x="757188" y="131412"/>
              </a:lnTo>
              <a:lnTo>
                <a:pt x="0" y="131412"/>
              </a:lnTo>
              <a:lnTo>
                <a:pt x="0" y="26282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737F65-DC44-4902-B6AC-90F71DADFF3B}">
      <dsp:nvSpPr>
        <dsp:cNvPr id="0" name=""/>
        <dsp:cNvSpPr/>
      </dsp:nvSpPr>
      <dsp:spPr>
        <a:xfrm>
          <a:off x="1643369" y="2445588"/>
          <a:ext cx="187732" cy="2352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916"/>
              </a:lnTo>
              <a:lnTo>
                <a:pt x="187732" y="2352916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7FA4E-288B-434D-BA6D-04F34AF4B331}">
      <dsp:nvSpPr>
        <dsp:cNvPr id="0" name=""/>
        <dsp:cNvSpPr/>
      </dsp:nvSpPr>
      <dsp:spPr>
        <a:xfrm>
          <a:off x="1643369" y="2445588"/>
          <a:ext cx="187732" cy="1464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4315"/>
              </a:lnTo>
              <a:lnTo>
                <a:pt x="187732" y="1464315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C10E8-A366-4AF4-84D0-DFE21BA9970D}">
      <dsp:nvSpPr>
        <dsp:cNvPr id="0" name=""/>
        <dsp:cNvSpPr/>
      </dsp:nvSpPr>
      <dsp:spPr>
        <a:xfrm>
          <a:off x="1643369" y="2445588"/>
          <a:ext cx="187732" cy="575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5713"/>
              </a:lnTo>
              <a:lnTo>
                <a:pt x="187732" y="575713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8C94A-1183-4B97-BD7A-6AC69224BBDB}">
      <dsp:nvSpPr>
        <dsp:cNvPr id="0" name=""/>
        <dsp:cNvSpPr/>
      </dsp:nvSpPr>
      <dsp:spPr>
        <a:xfrm>
          <a:off x="2143990" y="1556986"/>
          <a:ext cx="2271565" cy="262825"/>
        </a:xfrm>
        <a:custGeom>
          <a:avLst/>
          <a:gdLst/>
          <a:ahLst/>
          <a:cxnLst/>
          <a:rect l="0" t="0" r="0" b="0"/>
          <a:pathLst>
            <a:path>
              <a:moveTo>
                <a:pt x="2271565" y="0"/>
              </a:moveTo>
              <a:lnTo>
                <a:pt x="2271565" y="131412"/>
              </a:lnTo>
              <a:lnTo>
                <a:pt x="0" y="131412"/>
              </a:lnTo>
              <a:lnTo>
                <a:pt x="0" y="26282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28B014-4774-4CAD-96AC-F87188C78FC9}">
      <dsp:nvSpPr>
        <dsp:cNvPr id="0" name=""/>
        <dsp:cNvSpPr/>
      </dsp:nvSpPr>
      <dsp:spPr>
        <a:xfrm>
          <a:off x="128992" y="2445588"/>
          <a:ext cx="187732" cy="1464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4315"/>
              </a:lnTo>
              <a:lnTo>
                <a:pt x="187732" y="1464315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E40EEB-BE6F-49BA-AD8C-75898EA1E4E0}">
      <dsp:nvSpPr>
        <dsp:cNvPr id="0" name=""/>
        <dsp:cNvSpPr/>
      </dsp:nvSpPr>
      <dsp:spPr>
        <a:xfrm>
          <a:off x="128992" y="2445588"/>
          <a:ext cx="187732" cy="575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5713"/>
              </a:lnTo>
              <a:lnTo>
                <a:pt x="187732" y="575713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18B5B-D759-4EB1-AB83-54ADA1B5638F}">
      <dsp:nvSpPr>
        <dsp:cNvPr id="0" name=""/>
        <dsp:cNvSpPr/>
      </dsp:nvSpPr>
      <dsp:spPr>
        <a:xfrm>
          <a:off x="629612" y="1556986"/>
          <a:ext cx="3785943" cy="262825"/>
        </a:xfrm>
        <a:custGeom>
          <a:avLst/>
          <a:gdLst/>
          <a:ahLst/>
          <a:cxnLst/>
          <a:rect l="0" t="0" r="0" b="0"/>
          <a:pathLst>
            <a:path>
              <a:moveTo>
                <a:pt x="3785943" y="0"/>
              </a:moveTo>
              <a:lnTo>
                <a:pt x="3785943" y="131412"/>
              </a:lnTo>
              <a:lnTo>
                <a:pt x="0" y="131412"/>
              </a:lnTo>
              <a:lnTo>
                <a:pt x="0" y="26282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A4AEFD-0E7C-4AA8-8F1F-65DA17A14F3E}">
      <dsp:nvSpPr>
        <dsp:cNvPr id="0" name=""/>
        <dsp:cNvSpPr/>
      </dsp:nvSpPr>
      <dsp:spPr>
        <a:xfrm>
          <a:off x="1670453" y="460771"/>
          <a:ext cx="5490206" cy="1096215"/>
        </a:xfrm>
        <a:prstGeom prst="rect">
          <a:avLst/>
        </a:prstGeom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shade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ОСНОВНІ НАПРЯМКИ ВИХОВНОЇ РОБОТИ У ШКОЛІ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uk-UA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програмою Основні орієнтири виховання учнів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1-11 кл. загальноосвітніх навчальних закладів)</a:t>
          </a:r>
          <a:endParaRPr lang="uk-U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0453" y="460771"/>
        <a:ext cx="5490206" cy="1096215"/>
      </dsp:txXfrm>
    </dsp:sp>
    <dsp:sp modelId="{008BE3A4-4B8F-45BD-A85E-9BC9B582606D}">
      <dsp:nvSpPr>
        <dsp:cNvPr id="0" name=""/>
        <dsp:cNvSpPr/>
      </dsp:nvSpPr>
      <dsp:spPr>
        <a:xfrm>
          <a:off x="3836" y="1819812"/>
          <a:ext cx="1251551" cy="625775"/>
        </a:xfrm>
        <a:prstGeom prst="rect">
          <a:avLst/>
        </a:prstGeom>
        <a:gradFill rotWithShape="0">
          <a:gsLst>
            <a:gs pos="0">
              <a:srgbClr val="FFC000"/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99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Ціннісне ставлення особистості до суспільства і держави</a:t>
          </a:r>
        </a:p>
      </dsp:txBody>
      <dsp:txXfrm>
        <a:off x="3836" y="1819812"/>
        <a:ext cx="1251551" cy="625775"/>
      </dsp:txXfrm>
    </dsp:sp>
    <dsp:sp modelId="{251E407B-B242-4290-AFB5-8F6BD3752459}">
      <dsp:nvSpPr>
        <dsp:cNvPr id="0" name=""/>
        <dsp:cNvSpPr/>
      </dsp:nvSpPr>
      <dsp:spPr>
        <a:xfrm>
          <a:off x="316724" y="2708413"/>
          <a:ext cx="1251551" cy="625775"/>
        </a:xfrm>
        <a:prstGeom prst="rect">
          <a:avLst/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національно-патріотичне виховання</a:t>
          </a:r>
        </a:p>
      </dsp:txBody>
      <dsp:txXfrm>
        <a:off x="316724" y="2708413"/>
        <a:ext cx="1251551" cy="625775"/>
      </dsp:txXfrm>
    </dsp:sp>
    <dsp:sp modelId="{C88168E8-CF8C-4DAE-BA21-77C883277AD8}">
      <dsp:nvSpPr>
        <dsp:cNvPr id="0" name=""/>
        <dsp:cNvSpPr/>
      </dsp:nvSpPr>
      <dsp:spPr>
        <a:xfrm>
          <a:off x="316724" y="3597015"/>
          <a:ext cx="1251551" cy="625775"/>
        </a:xfrm>
        <a:prstGeom prst="rect">
          <a:avLst/>
        </a:prstGeom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громадянське виховання</a:t>
          </a:r>
        </a:p>
      </dsp:txBody>
      <dsp:txXfrm>
        <a:off x="316724" y="3597015"/>
        <a:ext cx="1251551" cy="625775"/>
      </dsp:txXfrm>
    </dsp:sp>
    <dsp:sp modelId="{40E63831-396B-4429-A789-1256A3C6EBDB}">
      <dsp:nvSpPr>
        <dsp:cNvPr id="0" name=""/>
        <dsp:cNvSpPr/>
      </dsp:nvSpPr>
      <dsp:spPr>
        <a:xfrm>
          <a:off x="1518214" y="1819812"/>
          <a:ext cx="1251551" cy="625775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99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Ціннісне ставлення особистості до людей</a:t>
          </a:r>
        </a:p>
      </dsp:txBody>
      <dsp:txXfrm>
        <a:off x="1518214" y="1819812"/>
        <a:ext cx="1251551" cy="625775"/>
      </dsp:txXfrm>
    </dsp:sp>
    <dsp:sp modelId="{CC565179-F0EC-4C2C-98D2-FED4C021BC42}">
      <dsp:nvSpPr>
        <dsp:cNvPr id="0" name=""/>
        <dsp:cNvSpPr/>
      </dsp:nvSpPr>
      <dsp:spPr>
        <a:xfrm>
          <a:off x="1831102" y="2708413"/>
          <a:ext cx="1251551" cy="625775"/>
        </a:xfrm>
        <a:prstGeom prst="rect">
          <a:avLst/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морально-етичне виховання</a:t>
          </a:r>
        </a:p>
      </dsp:txBody>
      <dsp:txXfrm>
        <a:off x="1831102" y="2708413"/>
        <a:ext cx="1251551" cy="625775"/>
      </dsp:txXfrm>
    </dsp:sp>
    <dsp:sp modelId="{1CD13EBC-CED1-434D-BA10-D14264341377}">
      <dsp:nvSpPr>
        <dsp:cNvPr id="0" name=""/>
        <dsp:cNvSpPr/>
      </dsp:nvSpPr>
      <dsp:spPr>
        <a:xfrm>
          <a:off x="1831102" y="3597015"/>
          <a:ext cx="1251551" cy="625775"/>
        </a:xfrm>
        <a:prstGeom prst="rect">
          <a:avLst/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родинне виховання</a:t>
          </a:r>
        </a:p>
      </dsp:txBody>
      <dsp:txXfrm>
        <a:off x="1831102" y="3597015"/>
        <a:ext cx="1251551" cy="625775"/>
      </dsp:txXfrm>
    </dsp:sp>
    <dsp:sp modelId="{F21C52BB-BB8A-44E7-9305-8BD8D3D7D547}">
      <dsp:nvSpPr>
        <dsp:cNvPr id="0" name=""/>
        <dsp:cNvSpPr/>
      </dsp:nvSpPr>
      <dsp:spPr>
        <a:xfrm>
          <a:off x="1831102" y="4485616"/>
          <a:ext cx="1251551" cy="625775"/>
        </a:xfrm>
        <a:prstGeom prst="rect">
          <a:avLst/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духовне виховання</a:t>
          </a:r>
        </a:p>
      </dsp:txBody>
      <dsp:txXfrm>
        <a:off x="1831102" y="4485616"/>
        <a:ext cx="1251551" cy="625775"/>
      </dsp:txXfrm>
    </dsp:sp>
    <dsp:sp modelId="{E0103B74-2BFA-4C6D-8EC0-D0AD820B1C9F}">
      <dsp:nvSpPr>
        <dsp:cNvPr id="0" name=""/>
        <dsp:cNvSpPr/>
      </dsp:nvSpPr>
      <dsp:spPr>
        <a:xfrm>
          <a:off x="3032591" y="1819812"/>
          <a:ext cx="1251551" cy="625775"/>
        </a:xfrm>
        <a:prstGeom prst="rect">
          <a:avLst/>
        </a:prstGeom>
        <a:gradFill rotWithShape="0">
          <a:gsLst>
            <a:gs pos="0">
              <a:schemeClr val="accent1"/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99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Ціннісне ставлення особистості до природи</a:t>
          </a:r>
        </a:p>
      </dsp:txBody>
      <dsp:txXfrm>
        <a:off x="3032591" y="1819812"/>
        <a:ext cx="1251551" cy="625775"/>
      </dsp:txXfrm>
    </dsp:sp>
    <dsp:sp modelId="{B3F884BA-5611-412B-AF1D-1E0EE9421188}">
      <dsp:nvSpPr>
        <dsp:cNvPr id="0" name=""/>
        <dsp:cNvSpPr/>
      </dsp:nvSpPr>
      <dsp:spPr>
        <a:xfrm>
          <a:off x="3345479" y="2708413"/>
          <a:ext cx="1251551" cy="625775"/>
        </a:xfrm>
        <a:prstGeom prst="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екологічне виховання</a:t>
          </a:r>
        </a:p>
      </dsp:txBody>
      <dsp:txXfrm>
        <a:off x="3345479" y="2708413"/>
        <a:ext cx="1251551" cy="625775"/>
      </dsp:txXfrm>
    </dsp:sp>
    <dsp:sp modelId="{D0CC84AD-107F-43D7-BF0E-1ADDC0EDFF97}">
      <dsp:nvSpPr>
        <dsp:cNvPr id="0" name=""/>
        <dsp:cNvSpPr/>
      </dsp:nvSpPr>
      <dsp:spPr>
        <a:xfrm>
          <a:off x="3345479" y="3597015"/>
          <a:ext cx="1251551" cy="625775"/>
        </a:xfrm>
        <a:prstGeom prst="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туристично-краєзнавча робота</a:t>
          </a:r>
        </a:p>
      </dsp:txBody>
      <dsp:txXfrm>
        <a:off x="3345479" y="3597015"/>
        <a:ext cx="1251551" cy="625775"/>
      </dsp:txXfrm>
    </dsp:sp>
    <dsp:sp modelId="{4E5A4D16-6AAE-4306-9954-D5BB0387DAAA}">
      <dsp:nvSpPr>
        <dsp:cNvPr id="0" name=""/>
        <dsp:cNvSpPr/>
      </dsp:nvSpPr>
      <dsp:spPr>
        <a:xfrm>
          <a:off x="4546968" y="1819812"/>
          <a:ext cx="1251551" cy="625775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99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Ціннісне ставлення особистості до праці</a:t>
          </a:r>
        </a:p>
      </dsp:txBody>
      <dsp:txXfrm>
        <a:off x="4546968" y="1819812"/>
        <a:ext cx="1251551" cy="625775"/>
      </dsp:txXfrm>
    </dsp:sp>
    <dsp:sp modelId="{197E0B38-D3D4-4C64-812C-80446226EED1}">
      <dsp:nvSpPr>
        <dsp:cNvPr id="0" name=""/>
        <dsp:cNvSpPr/>
      </dsp:nvSpPr>
      <dsp:spPr>
        <a:xfrm>
          <a:off x="4859856" y="2708413"/>
          <a:ext cx="1251551" cy="625775"/>
        </a:xfrm>
        <a:prstGeom prst="rect">
          <a:avLst/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трудове виховання</a:t>
          </a:r>
        </a:p>
      </dsp:txBody>
      <dsp:txXfrm>
        <a:off x="4859856" y="2708413"/>
        <a:ext cx="1251551" cy="625775"/>
      </dsp:txXfrm>
    </dsp:sp>
    <dsp:sp modelId="{6F565647-E4FC-4879-97C8-897812750922}">
      <dsp:nvSpPr>
        <dsp:cNvPr id="0" name=""/>
        <dsp:cNvSpPr/>
      </dsp:nvSpPr>
      <dsp:spPr>
        <a:xfrm>
          <a:off x="6061346" y="1819812"/>
          <a:ext cx="1251551" cy="625775"/>
        </a:xfrm>
        <a:prstGeom prst="rect">
          <a:avLst/>
        </a:prstGeom>
        <a:gradFill rotWithShape="0">
          <a:gsLst>
            <a:gs pos="0">
              <a:schemeClr val="tx2">
                <a:lumMod val="60000"/>
                <a:lumOff val="40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99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Ціннісне ставлення особистості до мистецтва</a:t>
          </a:r>
        </a:p>
      </dsp:txBody>
      <dsp:txXfrm>
        <a:off x="6061346" y="1819812"/>
        <a:ext cx="1251551" cy="625775"/>
      </dsp:txXfrm>
    </dsp:sp>
    <dsp:sp modelId="{90766D69-01DD-4A08-9D9D-E0F4B58ACE3A}">
      <dsp:nvSpPr>
        <dsp:cNvPr id="0" name=""/>
        <dsp:cNvSpPr/>
      </dsp:nvSpPr>
      <dsp:spPr>
        <a:xfrm>
          <a:off x="6374234" y="2708413"/>
          <a:ext cx="1251551" cy="625775"/>
        </a:xfrm>
        <a:prstGeom prst="rect">
          <a:avLst/>
        </a:prstGeom>
        <a:gradFill rotWithShape="0">
          <a:gsLst>
            <a:gs pos="0">
              <a:srgbClr val="92D050"/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художньо-естетичне виховання</a:t>
          </a:r>
        </a:p>
      </dsp:txBody>
      <dsp:txXfrm>
        <a:off x="6374234" y="2708413"/>
        <a:ext cx="1251551" cy="625775"/>
      </dsp:txXfrm>
    </dsp:sp>
    <dsp:sp modelId="{CF891AC8-5FF7-4496-9D7B-E31E4B97C622}">
      <dsp:nvSpPr>
        <dsp:cNvPr id="0" name=""/>
        <dsp:cNvSpPr/>
      </dsp:nvSpPr>
      <dsp:spPr>
        <a:xfrm>
          <a:off x="7575723" y="1819812"/>
          <a:ext cx="1251551" cy="625775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99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Ціннісне ставлення особистості до себе</a:t>
          </a:r>
        </a:p>
      </dsp:txBody>
      <dsp:txXfrm>
        <a:off x="7575723" y="1819812"/>
        <a:ext cx="1251551" cy="625775"/>
      </dsp:txXfrm>
    </dsp:sp>
    <dsp:sp modelId="{DBB9E0D6-CC50-4628-A5A4-FF91601A60C7}">
      <dsp:nvSpPr>
        <dsp:cNvPr id="0" name=""/>
        <dsp:cNvSpPr/>
      </dsp:nvSpPr>
      <dsp:spPr>
        <a:xfrm>
          <a:off x="7888611" y="2708413"/>
          <a:ext cx="1251551" cy="625775"/>
        </a:xfrm>
        <a:prstGeom prst="rect">
          <a:avLst/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формування здорового способу життя</a:t>
          </a:r>
        </a:p>
      </dsp:txBody>
      <dsp:txXfrm>
        <a:off x="7888611" y="2708413"/>
        <a:ext cx="1251551" cy="625775"/>
      </dsp:txXfrm>
    </dsp:sp>
    <dsp:sp modelId="{5675B17D-E2CC-475F-A4E2-ECE769E121E9}">
      <dsp:nvSpPr>
        <dsp:cNvPr id="0" name=""/>
        <dsp:cNvSpPr/>
      </dsp:nvSpPr>
      <dsp:spPr>
        <a:xfrm>
          <a:off x="7888611" y="3597015"/>
          <a:ext cx="1251551" cy="625775"/>
        </a:xfrm>
        <a:prstGeom prst="rect">
          <a:avLst/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tint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/>
            <a:t>спортивно-масова робота</a:t>
          </a:r>
        </a:p>
      </dsp:txBody>
      <dsp:txXfrm>
        <a:off x="7888611" y="3597015"/>
        <a:ext cx="1251551" cy="62577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0D1B36-2604-4888-971A-6BDAF2379CB7}">
      <dsp:nvSpPr>
        <dsp:cNvPr id="0" name=""/>
        <dsp:cNvSpPr/>
      </dsp:nvSpPr>
      <dsp:spPr>
        <a:xfrm>
          <a:off x="7671771" y="4071407"/>
          <a:ext cx="150689" cy="1175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5378"/>
              </a:lnTo>
              <a:lnTo>
                <a:pt x="150689" y="11753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575F3A-1074-49BA-AA31-1E3FD43FED44}">
      <dsp:nvSpPr>
        <dsp:cNvPr id="0" name=""/>
        <dsp:cNvSpPr/>
      </dsp:nvSpPr>
      <dsp:spPr>
        <a:xfrm>
          <a:off x="7671771" y="4071407"/>
          <a:ext cx="150689" cy="462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114"/>
              </a:lnTo>
              <a:lnTo>
                <a:pt x="150689" y="4621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0A5BF-C223-4F57-AB17-1B553D0F0E6C}">
      <dsp:nvSpPr>
        <dsp:cNvPr id="0" name=""/>
        <dsp:cNvSpPr/>
      </dsp:nvSpPr>
      <dsp:spPr>
        <a:xfrm>
          <a:off x="8027890" y="3358144"/>
          <a:ext cx="91440" cy="2109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9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4A32F-DC11-4B08-865E-806E194723FF}">
      <dsp:nvSpPr>
        <dsp:cNvPr id="0" name=""/>
        <dsp:cNvSpPr/>
      </dsp:nvSpPr>
      <dsp:spPr>
        <a:xfrm>
          <a:off x="8027890" y="2644880"/>
          <a:ext cx="91440" cy="2109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9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A22474-594A-4376-9FE4-934F3CF2B98A}">
      <dsp:nvSpPr>
        <dsp:cNvPr id="0" name=""/>
        <dsp:cNvSpPr/>
      </dsp:nvSpPr>
      <dsp:spPr>
        <a:xfrm>
          <a:off x="7465829" y="1931616"/>
          <a:ext cx="607781" cy="210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482"/>
              </a:lnTo>
              <a:lnTo>
                <a:pt x="607781" y="105482"/>
              </a:lnTo>
              <a:lnTo>
                <a:pt x="607781" y="2109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5BF91-6CF6-4AEA-B671-8EBFA1C16638}">
      <dsp:nvSpPr>
        <dsp:cNvPr id="0" name=""/>
        <dsp:cNvSpPr/>
      </dsp:nvSpPr>
      <dsp:spPr>
        <a:xfrm>
          <a:off x="6456209" y="4071407"/>
          <a:ext cx="150689" cy="462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114"/>
              </a:lnTo>
              <a:lnTo>
                <a:pt x="150689" y="4621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E43D81-28B1-443F-A4BA-0D4E2FD55FC6}">
      <dsp:nvSpPr>
        <dsp:cNvPr id="0" name=""/>
        <dsp:cNvSpPr/>
      </dsp:nvSpPr>
      <dsp:spPr>
        <a:xfrm>
          <a:off x="6812328" y="3358144"/>
          <a:ext cx="91440" cy="2109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9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FA210B-7EB6-4159-AA6E-9ACB15DAD66D}">
      <dsp:nvSpPr>
        <dsp:cNvPr id="0" name=""/>
        <dsp:cNvSpPr/>
      </dsp:nvSpPr>
      <dsp:spPr>
        <a:xfrm>
          <a:off x="6812328" y="2644880"/>
          <a:ext cx="91440" cy="2109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9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0D4F63-DC0F-4C3E-8735-3FC0225665B7}">
      <dsp:nvSpPr>
        <dsp:cNvPr id="0" name=""/>
        <dsp:cNvSpPr/>
      </dsp:nvSpPr>
      <dsp:spPr>
        <a:xfrm>
          <a:off x="6858048" y="1931616"/>
          <a:ext cx="607781" cy="210965"/>
        </a:xfrm>
        <a:custGeom>
          <a:avLst/>
          <a:gdLst/>
          <a:ahLst/>
          <a:cxnLst/>
          <a:rect l="0" t="0" r="0" b="0"/>
          <a:pathLst>
            <a:path>
              <a:moveTo>
                <a:pt x="607781" y="0"/>
              </a:moveTo>
              <a:lnTo>
                <a:pt x="607781" y="105482"/>
              </a:lnTo>
              <a:lnTo>
                <a:pt x="0" y="105482"/>
              </a:lnTo>
              <a:lnTo>
                <a:pt x="0" y="2109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CD3F24-F2D9-463A-8AFE-153A34BF0767}">
      <dsp:nvSpPr>
        <dsp:cNvPr id="0" name=""/>
        <dsp:cNvSpPr/>
      </dsp:nvSpPr>
      <dsp:spPr>
        <a:xfrm>
          <a:off x="6428582" y="1218352"/>
          <a:ext cx="1037246" cy="210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482"/>
              </a:lnTo>
              <a:lnTo>
                <a:pt x="1037246" y="105482"/>
              </a:lnTo>
              <a:lnTo>
                <a:pt x="1037246" y="2109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862FE-0A17-4F04-9154-0732CF724D70}">
      <dsp:nvSpPr>
        <dsp:cNvPr id="0" name=""/>
        <dsp:cNvSpPr/>
      </dsp:nvSpPr>
      <dsp:spPr>
        <a:xfrm>
          <a:off x="4989497" y="2644880"/>
          <a:ext cx="150689" cy="462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114"/>
              </a:lnTo>
              <a:lnTo>
                <a:pt x="150689" y="4621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F15817-F11C-4935-BF7B-DD8638356E81}">
      <dsp:nvSpPr>
        <dsp:cNvPr id="0" name=""/>
        <dsp:cNvSpPr/>
      </dsp:nvSpPr>
      <dsp:spPr>
        <a:xfrm>
          <a:off x="5345616" y="1931616"/>
          <a:ext cx="91440" cy="2109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9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9B3843-EBAF-4B5D-83A8-D6B67887C5A1}">
      <dsp:nvSpPr>
        <dsp:cNvPr id="0" name=""/>
        <dsp:cNvSpPr/>
      </dsp:nvSpPr>
      <dsp:spPr>
        <a:xfrm>
          <a:off x="5391336" y="1218352"/>
          <a:ext cx="1037246" cy="210965"/>
        </a:xfrm>
        <a:custGeom>
          <a:avLst/>
          <a:gdLst/>
          <a:ahLst/>
          <a:cxnLst/>
          <a:rect l="0" t="0" r="0" b="0"/>
          <a:pathLst>
            <a:path>
              <a:moveTo>
                <a:pt x="1037246" y="0"/>
              </a:moveTo>
              <a:lnTo>
                <a:pt x="1037246" y="105482"/>
              </a:lnTo>
              <a:lnTo>
                <a:pt x="0" y="105482"/>
              </a:lnTo>
              <a:lnTo>
                <a:pt x="0" y="2109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4753F1-23B8-4FF4-9A3C-BBDC75F58CB2}">
      <dsp:nvSpPr>
        <dsp:cNvPr id="0" name=""/>
        <dsp:cNvSpPr/>
      </dsp:nvSpPr>
      <dsp:spPr>
        <a:xfrm>
          <a:off x="6382862" y="505088"/>
          <a:ext cx="91440" cy="2109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9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36BF7-F731-4F65-9456-1DD2E35659CA}">
      <dsp:nvSpPr>
        <dsp:cNvPr id="0" name=""/>
        <dsp:cNvSpPr/>
      </dsp:nvSpPr>
      <dsp:spPr>
        <a:xfrm>
          <a:off x="5926284" y="2790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Учнівське самоврядування</a:t>
          </a:r>
          <a:endParaRPr lang="uk-UA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5926284" y="2790"/>
        <a:ext cx="1004596" cy="502298"/>
      </dsp:txXfrm>
    </dsp:sp>
    <dsp:sp modelId="{06526666-8BD8-4C4F-ACBC-3762A7A46FB1}">
      <dsp:nvSpPr>
        <dsp:cNvPr id="0" name=""/>
        <dsp:cNvSpPr/>
      </dsp:nvSpPr>
      <dsp:spPr>
        <a:xfrm>
          <a:off x="5926284" y="716054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Учком</a:t>
          </a:r>
          <a:endParaRPr lang="ru-RU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5926284" y="716054"/>
        <a:ext cx="1004596" cy="502298"/>
      </dsp:txXfrm>
    </dsp:sp>
    <dsp:sp modelId="{91E833E8-AC28-45EE-9CFD-53A7C51FAE2D}">
      <dsp:nvSpPr>
        <dsp:cNvPr id="0" name=""/>
        <dsp:cNvSpPr/>
      </dsp:nvSpPr>
      <dsp:spPr>
        <a:xfrm>
          <a:off x="4889038" y="1429318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Президент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школи</a:t>
          </a:r>
        </a:p>
      </dsp:txBody>
      <dsp:txXfrm>
        <a:off x="4889038" y="1429318"/>
        <a:ext cx="1004596" cy="502298"/>
      </dsp:txXfrm>
    </dsp:sp>
    <dsp:sp modelId="{01A040CC-BDF6-48C1-B744-FCD6A1CCC12A}">
      <dsp:nvSpPr>
        <dsp:cNvPr id="0" name=""/>
        <dsp:cNvSpPr/>
      </dsp:nvSpPr>
      <dsp:spPr>
        <a:xfrm>
          <a:off x="4889038" y="2142581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Заступник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президента</a:t>
          </a:r>
          <a:endParaRPr lang="ru-RU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4889038" y="2142581"/>
        <a:ext cx="1004596" cy="502298"/>
      </dsp:txXfrm>
    </dsp:sp>
    <dsp:sp modelId="{4A5AA1CF-EDA0-4DAB-B792-4E2741A3D516}">
      <dsp:nvSpPr>
        <dsp:cNvPr id="0" name=""/>
        <dsp:cNvSpPr/>
      </dsp:nvSpPr>
      <dsp:spPr>
        <a:xfrm>
          <a:off x="5140187" y="2855845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Старости і заступники класних родин</a:t>
          </a:r>
          <a:endParaRPr lang="ru-RU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5140187" y="2855845"/>
        <a:ext cx="1004596" cy="502298"/>
      </dsp:txXfrm>
    </dsp:sp>
    <dsp:sp modelId="{4725F18F-259D-4853-A59C-F7675044077D}">
      <dsp:nvSpPr>
        <dsp:cNvPr id="0" name=""/>
        <dsp:cNvSpPr/>
      </dsp:nvSpPr>
      <dsp:spPr>
        <a:xfrm>
          <a:off x="6963530" y="1429318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Учнівська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рада</a:t>
          </a:r>
          <a:endParaRPr lang="ru-RU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6963530" y="1429318"/>
        <a:ext cx="1004596" cy="502298"/>
      </dsp:txXfrm>
    </dsp:sp>
    <dsp:sp modelId="{1B1E052F-8DF1-4C6F-A679-7DC1BC3E91F4}">
      <dsp:nvSpPr>
        <dsp:cNvPr id="0" name=""/>
        <dsp:cNvSpPr/>
      </dsp:nvSpPr>
      <dsp:spPr>
        <a:xfrm>
          <a:off x="6355749" y="2142581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Учком</a:t>
          </a:r>
          <a:endParaRPr lang="ru-RU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6355749" y="2142581"/>
        <a:ext cx="1004596" cy="502298"/>
      </dsp:txXfrm>
    </dsp:sp>
    <dsp:sp modelId="{2B8540AE-F7AD-4CC3-8709-BD7E47A95E1F}">
      <dsp:nvSpPr>
        <dsp:cNvPr id="0" name=""/>
        <dsp:cNvSpPr/>
      </dsp:nvSpPr>
      <dsp:spPr>
        <a:xfrm>
          <a:off x="6355749" y="2855845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навчально-пізнавальної комісії </a:t>
          </a:r>
          <a:r>
            <a:rPr lang="uk-UA" sz="1100" b="1" kern="1200" cap="none" spc="0" dirty="0" err="1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“Ерудит”</a:t>
          </a:r>
          <a:endParaRPr lang="ru-RU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6355749" y="2855845"/>
        <a:ext cx="1004596" cy="502298"/>
      </dsp:txXfrm>
    </dsp:sp>
    <dsp:sp modelId="{9ED31751-554D-4DFD-AB6F-79E67920A819}">
      <dsp:nvSpPr>
        <dsp:cNvPr id="0" name=""/>
        <dsp:cNvSpPr/>
      </dsp:nvSpPr>
      <dsp:spPr>
        <a:xfrm>
          <a:off x="6355749" y="3569109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комісії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Прес-центр</a:t>
          </a:r>
          <a:endParaRPr lang="ru-RU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6355749" y="3569109"/>
        <a:ext cx="1004596" cy="502298"/>
      </dsp:txXfrm>
    </dsp:sp>
    <dsp:sp modelId="{E32409B4-D66B-46C1-B72F-3A41614C2D60}">
      <dsp:nvSpPr>
        <dsp:cNvPr id="0" name=""/>
        <dsp:cNvSpPr/>
      </dsp:nvSpPr>
      <dsp:spPr>
        <a:xfrm>
          <a:off x="6606898" y="4282373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інформаційно-правової комісії</a:t>
          </a:r>
          <a:endParaRPr lang="ru-RU" sz="10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6606898" y="4282373"/>
        <a:ext cx="1004596" cy="502298"/>
      </dsp:txXfrm>
    </dsp:sp>
    <dsp:sp modelId="{2341739F-E457-4B1F-B5B5-8E7F425139AE}">
      <dsp:nvSpPr>
        <dsp:cNvPr id="0" name=""/>
        <dsp:cNvSpPr/>
      </dsp:nvSpPr>
      <dsp:spPr>
        <a:xfrm>
          <a:off x="7571311" y="2142581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спортивно-оздоровчої комісії</a:t>
          </a:r>
          <a:endParaRPr lang="ru-RU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7571311" y="2142581"/>
        <a:ext cx="1004596" cy="502298"/>
      </dsp:txXfrm>
    </dsp:sp>
    <dsp:sp modelId="{F454C65A-ADF1-41FE-9CAF-BA6406BB8AFA}">
      <dsp:nvSpPr>
        <dsp:cNvPr id="0" name=""/>
        <dsp:cNvSpPr/>
      </dsp:nvSpPr>
      <dsp:spPr>
        <a:xfrm>
          <a:off x="7571311" y="2855845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комісії  </a:t>
          </a:r>
          <a:r>
            <a:rPr lang="uk-UA" sz="1100" b="1" kern="1200" cap="none" spc="0" dirty="0" err="1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“Сузір'я</a:t>
          </a: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”</a:t>
          </a:r>
          <a:endParaRPr lang="ru-RU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7571311" y="2855845"/>
        <a:ext cx="1004596" cy="502298"/>
      </dsp:txXfrm>
    </dsp:sp>
    <dsp:sp modelId="{ED3979E7-676E-4FA1-A7A6-CF821248FC99}">
      <dsp:nvSpPr>
        <dsp:cNvPr id="0" name=""/>
        <dsp:cNvSpPr/>
      </dsp:nvSpPr>
      <dsp:spPr>
        <a:xfrm>
          <a:off x="7571311" y="3569109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 загону </a:t>
          </a:r>
          <a:r>
            <a:rPr lang="uk-UA" sz="1100" b="1" kern="1200" cap="none" spc="0" dirty="0" err="1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“Трудовий</a:t>
          </a: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</a:t>
          </a:r>
          <a:r>
            <a:rPr lang="uk-UA" sz="1100" b="1" kern="1200" cap="none" spc="0" dirty="0" err="1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десант”</a:t>
          </a:r>
          <a:endParaRPr lang="ru-RU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7571311" y="3569109"/>
        <a:ext cx="1004596" cy="502298"/>
      </dsp:txXfrm>
    </dsp:sp>
    <dsp:sp modelId="{5AC0C647-44CF-4F33-AE26-F2C116F785F8}">
      <dsp:nvSpPr>
        <dsp:cNvPr id="0" name=""/>
        <dsp:cNvSpPr/>
      </dsp:nvSpPr>
      <dsp:spPr>
        <a:xfrm>
          <a:off x="7822461" y="4282373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Голова загону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err="1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“Милосердя”</a:t>
          </a:r>
          <a:endParaRPr lang="ru-RU" sz="11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7822461" y="4282373"/>
        <a:ext cx="1004596" cy="502298"/>
      </dsp:txXfrm>
    </dsp:sp>
    <dsp:sp modelId="{EA2DA603-B879-4E0E-951D-3F5CD4F53DE1}">
      <dsp:nvSpPr>
        <dsp:cNvPr id="0" name=""/>
        <dsp:cNvSpPr/>
      </dsp:nvSpPr>
      <dsp:spPr>
        <a:xfrm>
          <a:off x="7822461" y="4995637"/>
          <a:ext cx="1004596" cy="50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rgbClr val="C00000"/>
              </a:solidFill>
            </a:rPr>
            <a:t>Голова загону </a:t>
          </a:r>
          <a:r>
            <a:rPr lang="uk-UA" sz="1300" kern="1200" dirty="0" err="1" smtClean="0">
              <a:solidFill>
                <a:srgbClr val="C00000"/>
              </a:solidFill>
            </a:rPr>
            <a:t>“Дозвілля”</a:t>
          </a:r>
          <a:endParaRPr lang="uk-UA" sz="1300" kern="1200" dirty="0">
            <a:solidFill>
              <a:srgbClr val="C00000"/>
            </a:solidFill>
          </a:endParaRPr>
        </a:p>
      </dsp:txBody>
      <dsp:txXfrm>
        <a:off x="7822461" y="4995637"/>
        <a:ext cx="1004596" cy="502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5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5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5201"/>
            <a:ext cx="2971800" cy="4855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r>
              <a:rPr lang="ru-RU" smtClean="0"/>
              <a:t>Радчанська ЗОШ І-ІІ ступенів.  Вацеба В.М.</a:t>
            </a:r>
            <a:endParaRPr lang="ru-RU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5201"/>
            <a:ext cx="2971800" cy="4855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B93EF00E-582E-4EB7-AC5F-C5123EF55E85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5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55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1713" y="728663"/>
            <a:ext cx="4854575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2601"/>
            <a:ext cx="5029200" cy="43698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28670" y="8496921"/>
            <a:ext cx="2971800" cy="4855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r>
              <a:rPr lang="ru-RU" smtClean="0"/>
              <a:t>Радчанська ЗОШ І-ІІ ступенів.  Вацеба В.М.</a:t>
            </a:r>
            <a:endParaRPr lang="ru-RU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25201"/>
            <a:ext cx="2971800" cy="4855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9535957D-4242-4AB3-A3D1-CD0FF9BB5BA5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957D-4242-4AB3-A3D1-CD0FF9BB5BA5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1D940-B649-4ABD-93BD-BBBB85E70B3A}" type="slidenum">
              <a:rPr lang="ru-RU"/>
              <a:pPr/>
              <a:t>4</a:t>
            </a:fld>
            <a:endParaRPr 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28663"/>
            <a:ext cx="4854575" cy="3641725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9223516"/>
            <a:ext cx="2971800" cy="485537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F8C61A5-65A7-4484-A1F4-8999EB9A38CD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9223516"/>
            <a:ext cx="2971800" cy="485537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08CEFE2-C515-4042-B201-95EACABAB0E6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16" name="Місце для дати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Місце для нижнього колонтитула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7" name="Місце для вмісту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9" name="Місце для дати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Місце для нижнього колонтитула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25" name="Місце для тексту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8" name="Місце для вмісту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дати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4" name="Місце для нижнього колонтитула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Місце для нижнього колонтитула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зображення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дати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8" name="Місце для нижнього колонтитула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C6FF5E-F514-42BC-9A7B-380D46BEB01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Місце для заголовка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37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4.xml"/><Relationship Id="rId7" Type="http://schemas.openxmlformats.org/officeDocument/2006/relationships/image" Target="../media/image38.jpeg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2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1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microsoft.com/office/2007/relationships/diagramDrawing" Target="../diagrams/drawing5.xml"/><Relationship Id="rId3" Type="http://schemas.openxmlformats.org/officeDocument/2006/relationships/diagramData" Target="../diagrams/data5.xml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47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6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hart" Target="../charts/char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gif"/><Relationship Id="rId4" Type="http://schemas.openxmlformats.org/officeDocument/2006/relationships/image" Target="../media/image1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.jpeg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ЗАВУЧ\фотостенд\DSCF0251_1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 l="54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Titl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43270">
            <a:off x="-1039433" y="-293382"/>
            <a:ext cx="5232326" cy="23498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кутник 3"/>
          <p:cNvSpPr/>
          <p:nvPr/>
        </p:nvSpPr>
        <p:spPr>
          <a:xfrm>
            <a:off x="0" y="5226784"/>
            <a:ext cx="3714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Школо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 рідна! Всі твої уроки –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Сплав любові, честі й доброти,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Тут – до знань дітей найперші кроки,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Тут – дорога у нові світи.</a:t>
            </a:r>
            <a:endParaRPr lang="uk-UA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 rot="20365199">
            <a:off x="-186796" y="1336751"/>
            <a:ext cx="70218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36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istral" pitchFamily="66" charset="0"/>
              </a:rPr>
              <a:t>Радчанська</a:t>
            </a:r>
            <a:r>
              <a:rPr lang="uk-UA" sz="36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istral" pitchFamily="66" charset="0"/>
              </a:rPr>
              <a:t> ЗОШ І-ІІІ ст. </a:t>
            </a:r>
          </a:p>
          <a:p>
            <a:pPr algn="ctr"/>
            <a:r>
              <a:rPr lang="uk-UA" sz="36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istral" pitchFamily="66" charset="0"/>
              </a:rPr>
              <a:t>Тисменицької районної ради</a:t>
            </a:r>
            <a:endParaRPr lang="uk-UA" sz="36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7" name="Picture 2" descr="D:\ЗАВУЧ\фотостенд\фотостенд\1 копіювати.jpg"/>
          <p:cNvPicPr>
            <a:picLocks noChangeAspect="1" noChangeArrowheads="1"/>
          </p:cNvPicPr>
          <p:nvPr/>
        </p:nvPicPr>
        <p:blipFill>
          <a:blip r:embed="rId5" cstate="print"/>
          <a:srcRect r="47910" b="48387"/>
          <a:stretch>
            <a:fillRect/>
          </a:stretch>
        </p:blipFill>
        <p:spPr bwMode="auto">
          <a:xfrm>
            <a:off x="7215206" y="140111"/>
            <a:ext cx="1785950" cy="250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ЗАВУЧ\фотостенд\фотостенд\1 копіювати.jpg"/>
          <p:cNvPicPr>
            <a:picLocks noChangeAspect="1" noChangeArrowheads="1"/>
          </p:cNvPicPr>
          <p:nvPr/>
        </p:nvPicPr>
        <p:blipFill>
          <a:blip r:embed="rId6" cstate="print"/>
          <a:srcRect l="3597" t="51861" r="49808" b="25806"/>
          <a:stretch>
            <a:fillRect/>
          </a:stretch>
        </p:blipFill>
        <p:spPr bwMode="auto">
          <a:xfrm>
            <a:off x="6286512" y="2656957"/>
            <a:ext cx="2857488" cy="1986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D:\ЗАВУЧ\фотостенд\фотостенд\1 копіювати.jpg"/>
          <p:cNvPicPr>
            <a:picLocks noChangeAspect="1" noChangeArrowheads="1"/>
          </p:cNvPicPr>
          <p:nvPr/>
        </p:nvPicPr>
        <p:blipFill>
          <a:blip r:embed="rId6" cstate="print"/>
          <a:srcRect t="72581" r="47527"/>
          <a:stretch>
            <a:fillRect/>
          </a:stretch>
        </p:blipFill>
        <p:spPr bwMode="auto">
          <a:xfrm>
            <a:off x="5572132" y="4786322"/>
            <a:ext cx="2928958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27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428596" y="0"/>
            <a:ext cx="828680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Програма "Школа сприяння здоров'ю"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Людина - найвищий продукт земної природи.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Але для того, щоби насолоджуватися скарбами природи,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людина має бути здоровою, сильною та розумною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І. Павлов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571480"/>
            <a:ext cx="54292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Мета та завдання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Побудувати навчально-виховний процес таким чином, щоби він не тільки не погіршував фізичний стан учнів, а й укріплював їх сили та можливості.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Скоординувати зусилля учасників навчально-виховного процесу, спрямувати їх на збереження та розвиток здоров'я учнів.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Формувати та розвивати культуру здоров'я серед учасників навчально-виховного процесу, організувати їх життєдіяльність на позиціях здорового способу життя.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428992" y="2786058"/>
            <a:ext cx="442915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форми та методи роботи 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години спілкування;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тренінги;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«круглі столи»;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спільні з батьками заходи;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консультаційні пункти;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діяльність органів учнівського самоврядування;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інтелектуальні та розвивальні ігри;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гуртки та клуби за інтересами;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конференції, диспути, дискусії;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дні відкритих дверей;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уроки;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відеолекторії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батьківські збори;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фестивалі соціальної реклами;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моніторинг;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просвітницькі акції;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колективна творча справа;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шкільні газети;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журнали, газетні колажі.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D:\Замітки\DCIM\101NIKON\DSCN03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2"/>
            <a:ext cx="2847340" cy="2048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6" name="Picture 6" descr="D:\Замітки\Фото\100NIKON\DSCN17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286256"/>
            <a:ext cx="3214678" cy="241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7" name="Picture 7" descr="D:\Замітки\школа\DSCN0159.JPG"/>
          <p:cNvPicPr>
            <a:picLocks noChangeAspect="1" noChangeArrowheads="1"/>
          </p:cNvPicPr>
          <p:nvPr/>
        </p:nvPicPr>
        <p:blipFill>
          <a:blip r:embed="rId5" cstate="print"/>
          <a:srcRect t="8177"/>
          <a:stretch>
            <a:fillRect/>
          </a:stretch>
        </p:blipFill>
        <p:spPr bwMode="auto">
          <a:xfrm>
            <a:off x="285720" y="4500570"/>
            <a:ext cx="3214678" cy="221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3411" y="1142984"/>
            <a:ext cx="3490589" cy="240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625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14282" y="1000108"/>
          <a:ext cx="8929718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 descr="H:\DSC0107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643050"/>
            <a:ext cx="2006601" cy="150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7" cstate="print"/>
          <a:srcRect t="52563" r="52165"/>
          <a:stretch>
            <a:fillRect/>
          </a:stretch>
        </p:blipFill>
        <p:spPr>
          <a:xfrm rot="16200000">
            <a:off x="6247932" y="-175758"/>
            <a:ext cx="1772605" cy="240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школа\DSCN035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2786058"/>
            <a:ext cx="185738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школа\IMG393-0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7182562" y="4290305"/>
            <a:ext cx="2179801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IMG386-0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3570" y="4786322"/>
            <a:ext cx="1580328" cy="176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625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-32" y="142852"/>
          <a:ext cx="9144000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/>
          <p:nvPr/>
        </p:nvPicPr>
        <p:blipFill>
          <a:blip r:embed="rId7" cstate="print"/>
          <a:srcRect l="50169" r="6685" b="49928"/>
          <a:stretch>
            <a:fillRect/>
          </a:stretch>
        </p:blipFill>
        <p:spPr bwMode="auto">
          <a:xfrm rot="5400000">
            <a:off x="7286640" y="5000640"/>
            <a:ext cx="1571612" cy="2143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8" cstate="print"/>
          <a:srcRect l="6403" t="700" r="6876"/>
          <a:stretch>
            <a:fillRect/>
          </a:stretch>
        </p:blipFill>
        <p:spPr bwMode="auto">
          <a:xfrm rot="5048852">
            <a:off x="495525" y="4887799"/>
            <a:ext cx="1428735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:\Газета\DSC00725.JPG"/>
          <p:cNvPicPr/>
          <p:nvPr/>
        </p:nvPicPr>
        <p:blipFill>
          <a:blip r:embed="rId9" cstate="print"/>
          <a:srcRect l="9018"/>
          <a:stretch>
            <a:fillRect/>
          </a:stretch>
        </p:blipFill>
        <p:spPr bwMode="auto">
          <a:xfrm rot="21121827">
            <a:off x="2518245" y="5418154"/>
            <a:ext cx="2000264" cy="14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D:\Замітки\DCIM\101NIKON\DSCN03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6" y="3643314"/>
            <a:ext cx="2000264" cy="133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IMG_059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 rot="21142770">
            <a:off x="4714876" y="5143512"/>
            <a:ext cx="214314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485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-2714676" y="785794"/>
          <a:ext cx="13716096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4" descr="Изображение 0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143116"/>
            <a:ext cx="2284404" cy="1785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F:\IMG_165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2357430"/>
            <a:ext cx="2710733" cy="20335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4429132"/>
            <a:ext cx="3071802" cy="21753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F:\IMG_168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6512" y="4643446"/>
            <a:ext cx="2643174" cy="19288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F:\ММММММ(3)\DSCN025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20" y="214290"/>
            <a:ext cx="2357454" cy="15003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F:\Замітки\DCIM\100NIKON\DSCN0050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29256" y="142852"/>
            <a:ext cx="2928958" cy="20717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Tm="5907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Новая папка\Новая папка (2)\20180228_081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78021" y="463717"/>
            <a:ext cx="2566918" cy="1925188"/>
          </a:xfrm>
          <a:prstGeom prst="rect">
            <a:avLst/>
          </a:prstGeom>
          <a:noFill/>
        </p:spPr>
      </p:pic>
      <p:pic>
        <p:nvPicPr>
          <p:cNvPr id="3075" name="Picture 3" descr="E:\Новая папка\Новая папка (2)\20180228_082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643182"/>
            <a:ext cx="4667282" cy="350046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3076" name="Picture 4" descr="E:\Новая папка\Новая папка (2)\20180228_082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2643182"/>
            <a:ext cx="4595845" cy="3500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1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2428860" y="357166"/>
            <a:ext cx="6265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err="1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Віртуальна</a:t>
            </a:r>
            <a:r>
              <a:rPr lang="ru-RU" sz="4000" b="1" dirty="0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подорож</a:t>
            </a:r>
            <a:r>
              <a:rPr lang="ru-RU" sz="4000" b="1" dirty="0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школою</a:t>
            </a:r>
            <a:endParaRPr lang="ru-RU" sz="4000" b="1" dirty="0">
              <a:ln w="11430"/>
              <a:gradFill>
                <a:gsLst>
                  <a:gs pos="0">
                    <a:srgbClr val="A5644E">
                      <a:tint val="70000"/>
                      <a:satMod val="245000"/>
                    </a:srgbClr>
                  </a:gs>
                  <a:gs pos="75000">
                    <a:srgbClr val="A5644E">
                      <a:tint val="90000"/>
                      <a:shade val="60000"/>
                      <a:satMod val="240000"/>
                    </a:srgbClr>
                  </a:gs>
                  <a:gs pos="100000">
                    <a:srgbClr val="A5644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Новая папка\Новая папка (2)\20180228_082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429000"/>
            <a:ext cx="4214842" cy="3107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4099" name="Picture 3" descr="E:\Новая папка\Новая папка (2)\20180228_081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7"/>
            <a:ext cx="4191029" cy="29289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1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3" descr="E:\Новая папка\Новая папка (2)\20180228_082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57166"/>
            <a:ext cx="4429156" cy="292530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5" name="Picture 2" descr="E:\Новая папка\Новая папка (2)\20180228_082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429000"/>
            <a:ext cx="4286281" cy="321471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Новая папка\Новая папка (2)\20180228_082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р\DSC_92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307180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р\DSC_9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642918"/>
            <a:ext cx="2857488" cy="22145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57422" y="142852"/>
            <a:ext cx="4061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Кращі кабінети школи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5074" y="2928934"/>
            <a:ext cx="2928926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>
                <a:solidFill>
                  <a:schemeClr val="accent6">
                    <a:lumMod val="50000"/>
                  </a:schemeClr>
                </a:solidFill>
              </a:rPr>
              <a:t>Кабінет образотворчого мистецтва</a:t>
            </a:r>
            <a:endParaRPr lang="uk-UA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2928934"/>
            <a:ext cx="1691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b="1" dirty="0" smtClean="0">
                <a:solidFill>
                  <a:schemeClr val="accent6">
                    <a:lumMod val="50000"/>
                  </a:schemeClr>
                </a:solidFill>
              </a:rPr>
              <a:t>Кабінет математики</a:t>
            </a:r>
            <a:endParaRPr lang="uk-UA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0166" y="6215082"/>
            <a:ext cx="131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b="1" dirty="0" smtClean="0">
                <a:solidFill>
                  <a:schemeClr val="accent6">
                    <a:lumMod val="50000"/>
                  </a:schemeClr>
                </a:solidFill>
              </a:rPr>
              <a:t>Кабінет фізики</a:t>
            </a:r>
            <a:endParaRPr lang="uk-UA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7950" y="6143644"/>
            <a:ext cx="136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b="1" dirty="0" smtClean="0">
                <a:solidFill>
                  <a:schemeClr val="accent6">
                    <a:lumMod val="50000"/>
                  </a:schemeClr>
                </a:solidFill>
              </a:rPr>
              <a:t>Кабінет біології</a:t>
            </a:r>
            <a:endParaRPr lang="uk-UA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Рисунок 10" descr="F:\IMG_23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1857356" y="4000504"/>
            <a:ext cx="2476188" cy="18581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F:\IMG_2305.JPG"/>
          <p:cNvPicPr/>
          <p:nvPr/>
        </p:nvPicPr>
        <p:blipFill>
          <a:blip r:embed="rId5" cstate="print"/>
          <a:srcRect l="22310"/>
          <a:stretch>
            <a:fillRect/>
          </a:stretch>
        </p:blipFill>
        <p:spPr bwMode="auto">
          <a:xfrm>
            <a:off x="0" y="4000504"/>
            <a:ext cx="2214546" cy="2000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 descr="E:\GD6H0035.jpg"/>
          <p:cNvPicPr>
            <a:picLocks noChangeAspect="1" noChangeArrowheads="1"/>
          </p:cNvPicPr>
          <p:nvPr/>
        </p:nvPicPr>
        <p:blipFill>
          <a:blip r:embed="rId6" cstate="print"/>
          <a:srcRect l="20780"/>
          <a:stretch>
            <a:fillRect/>
          </a:stretch>
        </p:blipFill>
        <p:spPr bwMode="auto">
          <a:xfrm>
            <a:off x="3143240" y="642918"/>
            <a:ext cx="3000396" cy="221457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643306" y="3000372"/>
            <a:ext cx="1792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b="1" dirty="0" smtClean="0">
                <a:solidFill>
                  <a:schemeClr val="accent6">
                    <a:lumMod val="50000"/>
                  </a:schemeClr>
                </a:solidFill>
              </a:rPr>
              <a:t>Кабінет інформатики</a:t>
            </a:r>
            <a:endParaRPr lang="uk-UA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E:\Новая папка\класи\IMG-808ba4f7980991fe111e7adb945fda86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3786190"/>
            <a:ext cx="2666976" cy="1928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E:\Новая папка\класи\IMG-a1b8b8850d9c72d97f4c14f929bfe7b3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56" y="3786190"/>
            <a:ext cx="2714644" cy="18573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Tm="9797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604" y="214290"/>
            <a:ext cx="6151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Акція “ Дай руку першокласнику ”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H:\Новая папка (2)\30x40 mat\DSC_5103p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3286116" cy="285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H:\Новая папка (2)\30x40 mat\DSC_5141p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000108"/>
            <a:ext cx="4429156" cy="2571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C:\Documents and Settings\Віра\Рабочий стол\Новая папка (21)\DSC_8038.JPG"/>
          <p:cNvPicPr/>
          <p:nvPr/>
        </p:nvPicPr>
        <p:blipFill>
          <a:blip r:embed="rId4" cstate="print"/>
          <a:srcRect t="21906" r="18258" b="259"/>
          <a:stretch>
            <a:fillRect/>
          </a:stretch>
        </p:blipFill>
        <p:spPr bwMode="auto">
          <a:xfrm>
            <a:off x="4500562" y="3357562"/>
            <a:ext cx="4386258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8" name="Рисунок 7" descr="C:\Documents and Settings\Віра\Рабочий стол\Новая папка (21)\DSC_8035.JPG"/>
          <p:cNvPicPr/>
          <p:nvPr/>
        </p:nvPicPr>
        <p:blipFill>
          <a:blip r:embed="rId5" cstate="print"/>
          <a:srcRect t="20930" r="4634"/>
          <a:stretch>
            <a:fillRect/>
          </a:stretch>
        </p:blipFill>
        <p:spPr bwMode="auto">
          <a:xfrm>
            <a:off x="357158" y="3643314"/>
            <a:ext cx="5010176" cy="2452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 advTm="9797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uk-UA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портивний</a:t>
            </a:r>
            <a:r>
              <a:rPr lang="uk-U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зал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D:\ЗАВУЧ\фотостенд\фотостенд\GD6H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21471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F:\Фото Ірина\IMG_0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357298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H:\Фото Ірина\IMG_0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3360000" cy="2520000"/>
          </a:xfrm>
          <a:prstGeom prst="rect">
            <a:avLst/>
          </a:prstGeom>
          <a:noFill/>
        </p:spPr>
      </p:pic>
      <p:pic>
        <p:nvPicPr>
          <p:cNvPr id="7" name="Рисунок 6" descr="D:\козацькому роду (2)\к1.jpg"/>
          <p:cNvPicPr/>
          <p:nvPr/>
        </p:nvPicPr>
        <p:blipFill>
          <a:blip r:embed="rId5" cstate="print"/>
          <a:srcRect l="49839" t="33725" r="2587" b="37919"/>
          <a:stretch>
            <a:fillRect/>
          </a:stretch>
        </p:blipFill>
        <p:spPr bwMode="auto">
          <a:xfrm>
            <a:off x="4572000" y="4143380"/>
            <a:ext cx="3571900" cy="253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ЗАВУЧ\фотостенд\фотостенд\GD6H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42"/>
            <a:ext cx="5214942" cy="685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857224" y="1643050"/>
            <a:ext cx="25717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Незгасним вогнем професіоналізму, людяності й доброти горить у пам’яті кожного випускника спогад про </a:t>
            </a:r>
            <a:r>
              <a:rPr lang="uk-UA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Альма-матір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що дала життєві крила.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80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/>
          </p:cNvSpPr>
          <p:nvPr>
            <p:ph type="body" sz="half" idx="1"/>
          </p:nvPr>
        </p:nvSpPr>
        <p:spPr>
          <a:xfrm>
            <a:off x="142844" y="1357298"/>
            <a:ext cx="3929090" cy="5072097"/>
          </a:xfrm>
        </p:spPr>
        <p:txBody>
          <a:bodyPr>
            <a:normAutofit fontScale="92500" lnSpcReduction="20000"/>
          </a:bodyPr>
          <a:lstStyle/>
          <a:p>
            <a:pPr>
              <a:buFont typeface="Wingdings 2" pitchFamily="18" charset="2"/>
              <a:buNone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За ініціативи жительки нашого села Н.Г. </a:t>
            </a:r>
            <a:r>
              <a:rPr lang="uk-UA" sz="2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Вітовської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за кошти М.М.Гаврилів (на той час заступника директора з навчально-виховної роботи) у рідній школі була відкрита і освячена Капличка Матері Божої (1994 рік)</a:t>
            </a:r>
          </a:p>
          <a:p>
            <a:pPr>
              <a:buFont typeface="Wingdings 2" pitchFamily="18" charset="2"/>
              <a:buNone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</a:p>
          <a:p>
            <a:pPr>
              <a:buFont typeface="Wingdings 2" pitchFamily="18" charset="2"/>
              <a:buNone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uk-UA" sz="2200" b="1" i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Буває час, коли я сама.                  Немає до кого слова сказати. Прагну знайти до Тебе шлях                  і любов Твою хочу пізнати.</a:t>
            </a:r>
          </a:p>
          <a:p>
            <a:pPr>
              <a:buFont typeface="Wingdings 2" pitchFamily="18" charset="2"/>
              <a:buNone/>
            </a:pPr>
            <a:r>
              <a:rPr lang="uk-UA" sz="2200" b="1" i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 Царице, Мати Моя,                    </a:t>
            </a:r>
          </a:p>
          <a:p>
            <a:pPr>
              <a:buFont typeface="Wingdings 2" pitchFamily="18" charset="2"/>
              <a:buNone/>
            </a:pPr>
            <a:r>
              <a:rPr lang="uk-UA" sz="2200" b="1" i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Будь завжди зі мною, </a:t>
            </a:r>
          </a:p>
          <a:p>
            <a:pPr>
              <a:buFont typeface="Wingdings 2" pitchFamily="18" charset="2"/>
              <a:buNone/>
            </a:pPr>
            <a:r>
              <a:rPr lang="uk-UA" sz="2200" b="1" i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будь біля мене.</a:t>
            </a:r>
            <a:endParaRPr lang="ru-RU" sz="2200" b="1" i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17091" name="WordArt 4"/>
          <p:cNvSpPr>
            <a:spLocks noChangeArrowheads="1" noChangeShapeType="1" noTextEdit="1"/>
          </p:cNvSpPr>
          <p:nvPr/>
        </p:nvSpPr>
        <p:spPr bwMode="auto">
          <a:xfrm>
            <a:off x="642910" y="142852"/>
            <a:ext cx="7677174" cy="84456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mpact"/>
              </a:rPr>
              <a:t>Відкриття</a:t>
            </a:r>
            <a:r>
              <a:rPr lang="ru-RU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mpact"/>
              </a:rPr>
              <a:t> храму БОЖОГО у </a:t>
            </a:r>
            <a:r>
              <a:rPr lang="ru-RU" sz="36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mpact"/>
              </a:rPr>
              <a:t>храмі</a:t>
            </a:r>
            <a:r>
              <a:rPr lang="ru-RU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mpact"/>
              </a:rPr>
              <a:t> наук</a:t>
            </a:r>
          </a:p>
        </p:txBody>
      </p:sp>
      <p:pic>
        <p:nvPicPr>
          <p:cNvPr id="5" name="Picture 2" descr="G:\р\DSC_9287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29858"/>
          <a:stretch>
            <a:fillRect/>
          </a:stretch>
        </p:blipFill>
        <p:spPr bwMode="auto">
          <a:xfrm>
            <a:off x="4214810" y="1285860"/>
            <a:ext cx="4500562" cy="492922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 advTm="11079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Новая папка\музей 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57873"/>
            <a:ext cx="2071702" cy="2600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:\Новая папка\м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298" y="1928802"/>
            <a:ext cx="207170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:\Новая папка\музей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285992"/>
            <a:ext cx="2143107" cy="2814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Новая папка\музей 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786190"/>
            <a:ext cx="2292978" cy="292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урок 2010\P10904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142852"/>
            <a:ext cx="121444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урок 2010\P109046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357166"/>
            <a:ext cx="1214446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Новая папка\м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1142984"/>
            <a:ext cx="1721474" cy="2313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928926" y="0"/>
            <a:ext cx="3929091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Times New Roman" pitchFamily="18" charset="0"/>
                <a:cs typeface="Tahoma" pitchFamily="34" charset="0"/>
              </a:rPr>
              <a:t>Життєдайне джерело народної творчості: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Times New Roman" pitchFamily="18" charset="0"/>
                <a:cs typeface="Tahoma" pitchFamily="34" charset="0"/>
              </a:rPr>
              <a:t>Людське безсмертя з роду і до роду.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Times New Roman" pitchFamily="18" charset="0"/>
                <a:cs typeface="Tahoma" pitchFamily="34" charset="0"/>
              </a:rPr>
              <a:t>І тільки той, у кого серце чуле, хто знає, береже минуле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Times New Roman" pitchFamily="18" charset="0"/>
                <a:cs typeface="Tahoma" pitchFamily="34" charset="0"/>
              </a:rPr>
              <a:t>і вміє </a:t>
            </a:r>
            <a:r>
              <a:rPr kumimoji="0" lang="uk-UA" sz="1400" b="1" i="1" u="none" strike="noStrike" cap="none" normalizeH="0" baseline="0" dirty="0" err="1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Times New Roman" pitchFamily="18" charset="0"/>
                <a:cs typeface="Tahoma" pitchFamily="34" charset="0"/>
              </a:rPr>
              <a:t>шанувать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Times New Roman" pitchFamily="18" charset="0"/>
                <a:cs typeface="Tahoma" pitchFamily="34" charset="0"/>
              </a:rPr>
              <a:t> сучасне,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Times New Roman" pitchFamily="18" charset="0"/>
                <a:cs typeface="Tahoma" pitchFamily="34" charset="0"/>
              </a:rPr>
              <a:t>лиш той, майбутнє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Times New Roman" pitchFamily="18" charset="0"/>
                <a:cs typeface="Tahoma" pitchFamily="34" charset="0"/>
              </a:rPr>
              <a:t>вивершить прекрасне!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b="1" i="1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Times New Roman" pitchFamily="18" charset="0"/>
                <a:cs typeface="Tahoma" pitchFamily="34" charset="0"/>
              </a:rPr>
              <a:t>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b="1" i="1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Times New Roman" pitchFamily="18" charset="0"/>
                <a:cs typeface="Tahoma" pitchFamily="34" charset="0"/>
              </a:rPr>
              <a:t>          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5143504" y="4714884"/>
            <a:ext cx="4000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uk-UA" sz="1400" b="1" i="1" dirty="0" smtClean="0">
                <a:solidFill>
                  <a:srgbClr val="984806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Часи, на жаль, змінились. Не всі ми прикрашаємо хати рушниками. Проте рушник використовується в обрядах і сьогодні, то чому б не мати для урочистої хвилини такого, який був би дорогий вам чи вашим рідним? Ось тому ми стараємось допомогти учням осмислити і виробити душевну потребу берегти традиції як неоціненний скарб, спілкування з яким збагачує духовний світ.</a:t>
            </a:r>
            <a:endParaRPr lang="uk-UA" sz="1400" dirty="0" smtClean="0">
              <a:latin typeface="Arial" pitchFamily="34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5072066" y="2071678"/>
            <a:ext cx="18878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Експонати </a:t>
            </a:r>
          </a:p>
          <a:p>
            <a:pPr algn="ctr"/>
            <a:r>
              <a:rPr lang="uk-UA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шкільного </a:t>
            </a:r>
          </a:p>
          <a:p>
            <a:pPr algn="ctr"/>
            <a:r>
              <a:rPr lang="uk-UA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музею</a:t>
            </a:r>
            <a:endParaRPr lang="uk-UA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Рисунок 13" descr="F:\р\DSC_9300.JPG"/>
          <p:cNvPicPr/>
          <p:nvPr/>
        </p:nvPicPr>
        <p:blipFill>
          <a:blip r:embed="rId9" cstate="print"/>
          <a:srcRect l="5464" t="12295" b="4712"/>
          <a:stretch>
            <a:fillRect/>
          </a:stretch>
        </p:blipFill>
        <p:spPr bwMode="auto">
          <a:xfrm>
            <a:off x="6419854" y="0"/>
            <a:ext cx="272414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563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85728"/>
            <a:ext cx="359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Шкільна бібліотека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F:\IMG_17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754" y="2456664"/>
            <a:ext cx="2592491" cy="1944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F:\IMG_17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71546"/>
            <a:ext cx="2701824" cy="2026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F:\P32503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071942"/>
            <a:ext cx="2777579" cy="2085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F:\P32503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714356"/>
            <a:ext cx="3013261" cy="2261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7" descr="IMG_06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28596" y="4000504"/>
            <a:ext cx="2925805" cy="2662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Tm="7578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4124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Актовий зал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F:\Фото Ірина\IMG_1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42984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D:\1\фото\DSCN1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2842" y="705728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F:\Фото Ірина\IMG_1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71942"/>
            <a:ext cx="3360000" cy="2520000"/>
          </a:xfrm>
          <a:prstGeom prst="rect">
            <a:avLst/>
          </a:prstGeom>
          <a:noFill/>
        </p:spPr>
      </p:pic>
      <p:pic>
        <p:nvPicPr>
          <p:cNvPr id="2" name="Picture 2" descr="E:\2013-02-22 13.07.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000504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8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IMG_0337"/>
          <p:cNvPicPr>
            <a:picLocks noChangeAspect="1" noChangeArrowheads="1"/>
          </p:cNvPicPr>
          <p:nvPr/>
        </p:nvPicPr>
        <p:blipFill>
          <a:blip r:embed="rId2" cstate="print"/>
          <a:srcRect b="19703"/>
          <a:stretch>
            <a:fillRect/>
          </a:stretch>
        </p:blipFill>
        <p:spPr>
          <a:xfrm>
            <a:off x="4857752" y="571480"/>
            <a:ext cx="4106860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кутник 3"/>
          <p:cNvSpPr/>
          <p:nvPr/>
        </p:nvSpPr>
        <p:spPr>
          <a:xfrm>
            <a:off x="3500430" y="0"/>
            <a:ext cx="564357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Учасники та переможці всеукраїнських конкурсів…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H:\Газета\DSC007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3307433" cy="198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ФОТО\IMG_00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000240"/>
            <a:ext cx="3286148" cy="225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Газета\Табир\Фото Табір\DSC00960.JPG"/>
          <p:cNvPicPr/>
          <p:nvPr/>
        </p:nvPicPr>
        <p:blipFill>
          <a:blip r:embed="rId5" cstate="print"/>
          <a:srcRect t="9375"/>
          <a:stretch>
            <a:fillRect/>
          </a:stretch>
        </p:blipFill>
        <p:spPr bwMode="auto">
          <a:xfrm>
            <a:off x="0" y="4143380"/>
            <a:ext cx="407193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:\ФОТО\IMG_0155.jpg"/>
          <p:cNvPicPr/>
          <p:nvPr/>
        </p:nvPicPr>
        <p:blipFill>
          <a:blip r:embed="rId6" cstate="print"/>
          <a:srcRect l="13193" r="5842"/>
          <a:stretch>
            <a:fillRect/>
          </a:stretch>
        </p:blipFill>
        <p:spPr bwMode="auto">
          <a:xfrm>
            <a:off x="5286380" y="2571744"/>
            <a:ext cx="3194640" cy="18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:\ФОТО\IMG_018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6818" y="4824664"/>
            <a:ext cx="3117182" cy="203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:\ФОТО\IMG_008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3857628"/>
            <a:ext cx="2928958" cy="160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905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929058" y="2214554"/>
            <a:ext cx="450059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b="1" dirty="0" smtClean="0">
                <a:latin typeface="Monotype Corsiva" pitchFamily="66" charset="0"/>
              </a:rPr>
              <a:t>Промчався </a:t>
            </a:r>
            <a:r>
              <a:rPr lang="uk-UA" b="1" dirty="0">
                <a:latin typeface="Monotype Corsiva" pitchFamily="66" charset="0"/>
              </a:rPr>
              <a:t>час на сірому коні,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Років тягар зваливши нам на спину,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В якій би не були ви стороні,-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Прийдіть до школи в цю чудову днину.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Тут час сьогодні владу загубив 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Над пам’яттю і душами людськими.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Тут – батьківщина всіх дитячих див, 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Що ходять коридорами лункими.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Прийдіть до школи в гості просто так,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Вона ж так сильно скучила за вами.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Вона рахує прожиті літа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Сумними і веселими словами.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Сумними – бо набачились розлук.</a:t>
            </a:r>
            <a:endParaRPr lang="ru-RU" b="1" dirty="0">
              <a:latin typeface="Monotype Corsiva" pitchFamily="66" charset="0"/>
            </a:endParaRPr>
          </a:p>
          <a:p>
            <a:r>
              <a:rPr lang="uk-UA" b="1" dirty="0">
                <a:latin typeface="Monotype Corsiva" pitchFamily="66" charset="0"/>
              </a:rPr>
              <a:t>Веселими – бо мрії не згасають.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4" name="Рисунок 3" descr="DSCF0265.jpg"/>
          <p:cNvPicPr>
            <a:picLocks noChangeAspect="1"/>
          </p:cNvPicPr>
          <p:nvPr/>
        </p:nvPicPr>
        <p:blipFill>
          <a:blip r:embed="rId2" cstate="print"/>
          <a:srcRect r="25781" b="-1378"/>
          <a:stretch>
            <a:fillRect/>
          </a:stretch>
        </p:blipFill>
        <p:spPr>
          <a:xfrm>
            <a:off x="642910" y="142852"/>
            <a:ext cx="2857520" cy="2044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DSCF02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14818"/>
            <a:ext cx="3714712" cy="2342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DSCF0267.jpg"/>
          <p:cNvPicPr>
            <a:picLocks noChangeAspect="1"/>
          </p:cNvPicPr>
          <p:nvPr/>
        </p:nvPicPr>
        <p:blipFill>
          <a:blip r:embed="rId4" cstate="print"/>
          <a:srcRect r="19531"/>
          <a:stretch>
            <a:fillRect/>
          </a:stretch>
        </p:blipFill>
        <p:spPr>
          <a:xfrm flipH="1">
            <a:off x="142844" y="2143116"/>
            <a:ext cx="2571736" cy="2138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857620" y="928670"/>
            <a:ext cx="5072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Незабутні миті 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Tm="8235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5286380" cy="1438098"/>
          </a:xfrm>
          <a:prstGeom prst="rect">
            <a:avLst/>
          </a:prstGeom>
        </p:spPr>
        <p:txBody>
          <a:bodyPr numCol="1">
            <a:prstTxWarp prst="textFadeUp">
              <a:avLst>
                <a:gd name="adj" fmla="val 17469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Сьогодні музика лунає в школі 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І тоне в квітах урочистий зал 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В очах у кожного і радість і надія 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В нас ювілей , Радчанській - </a:t>
            </a:r>
            <a:r>
              <a:rPr kumimoji="0" lang="uk-UA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30!</a:t>
            </a:r>
            <a:endParaRPr kumimoji="0" lang="ru-RU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 descr="IMG_3617.JPG"/>
          <p:cNvPicPr>
            <a:picLocks noChangeAspect="1"/>
          </p:cNvPicPr>
          <p:nvPr/>
        </p:nvPicPr>
        <p:blipFill>
          <a:blip r:embed="rId2" cstate="print"/>
          <a:srcRect l="33594" t="13541" r="30245" b="29772"/>
          <a:stretch>
            <a:fillRect/>
          </a:stretch>
        </p:blipFill>
        <p:spPr>
          <a:xfrm>
            <a:off x="5357818" y="0"/>
            <a:ext cx="2143140" cy="242889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3616.JPG"/>
          <p:cNvPicPr>
            <a:picLocks noChangeAspect="1"/>
          </p:cNvPicPr>
          <p:nvPr/>
        </p:nvPicPr>
        <p:blipFill>
          <a:blip r:embed="rId3" cstate="print"/>
          <a:srcRect l="40040" t="13541"/>
          <a:stretch>
            <a:fillRect/>
          </a:stretch>
        </p:blipFill>
        <p:spPr>
          <a:xfrm>
            <a:off x="6807179" y="1357298"/>
            <a:ext cx="2336821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3745.JPG"/>
          <p:cNvPicPr>
            <a:picLocks noChangeAspect="1"/>
          </p:cNvPicPr>
          <p:nvPr/>
        </p:nvPicPr>
        <p:blipFill>
          <a:blip r:embed="rId4" cstate="print">
            <a:lum bright="20000" contrast="-10000"/>
          </a:blip>
          <a:srcRect l="15625" t="4166" r="31250"/>
          <a:stretch>
            <a:fillRect/>
          </a:stretch>
        </p:blipFill>
        <p:spPr>
          <a:xfrm>
            <a:off x="214282" y="1500174"/>
            <a:ext cx="1928858" cy="259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3617.JPG"/>
          <p:cNvPicPr>
            <a:picLocks noChangeAspect="1"/>
          </p:cNvPicPr>
          <p:nvPr/>
        </p:nvPicPr>
        <p:blipFill>
          <a:blip r:embed="rId5" cstate="print"/>
          <a:srcRect l="3906" t="18750" r="64063" b="40624"/>
          <a:stretch>
            <a:fillRect/>
          </a:stretch>
        </p:blipFill>
        <p:spPr>
          <a:xfrm>
            <a:off x="2786050" y="2643182"/>
            <a:ext cx="2928958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3733.JPG"/>
          <p:cNvPicPr>
            <a:picLocks noChangeAspect="1"/>
          </p:cNvPicPr>
          <p:nvPr/>
        </p:nvPicPr>
        <p:blipFill>
          <a:blip r:embed="rId6" cstate="print"/>
          <a:srcRect l="6250" t="14565" r="57813" b="16174"/>
          <a:stretch>
            <a:fillRect/>
          </a:stretch>
        </p:blipFill>
        <p:spPr>
          <a:xfrm>
            <a:off x="214282" y="4143380"/>
            <a:ext cx="2714644" cy="253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3744.JPG"/>
          <p:cNvPicPr>
            <a:picLocks noChangeAspect="1"/>
          </p:cNvPicPr>
          <p:nvPr/>
        </p:nvPicPr>
        <p:blipFill>
          <a:blip r:embed="rId7" cstate="print"/>
          <a:srcRect l="5468" t="29167" r="17187" b="4166"/>
          <a:stretch>
            <a:fillRect/>
          </a:stretch>
        </p:blipFill>
        <p:spPr>
          <a:xfrm>
            <a:off x="5357818" y="4571984"/>
            <a:ext cx="3357586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9485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ЗАВУЧ\Фото  Ювілей 25\IMG_3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8149">
            <a:off x="4996764" y="3747367"/>
            <a:ext cx="375424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IMG_37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28452">
            <a:off x="270256" y="560664"/>
            <a:ext cx="3786214" cy="246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3625.JPG"/>
          <p:cNvPicPr>
            <a:picLocks noChangeAspect="1"/>
          </p:cNvPicPr>
          <p:nvPr/>
        </p:nvPicPr>
        <p:blipFill>
          <a:blip r:embed="rId4" cstate="print"/>
          <a:srcRect l="23437" t="5208" r="15625" b="31250"/>
          <a:stretch>
            <a:fillRect/>
          </a:stretch>
        </p:blipFill>
        <p:spPr>
          <a:xfrm rot="20601958">
            <a:off x="5594343" y="522473"/>
            <a:ext cx="3197143" cy="233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3640.JPG"/>
          <p:cNvPicPr>
            <a:picLocks noChangeAspect="1"/>
          </p:cNvPicPr>
          <p:nvPr/>
        </p:nvPicPr>
        <p:blipFill>
          <a:blip r:embed="rId5" cstate="print"/>
          <a:srcRect t="26203" r="35937" b="6250"/>
          <a:stretch>
            <a:fillRect/>
          </a:stretch>
        </p:blipFill>
        <p:spPr>
          <a:xfrm rot="21363684">
            <a:off x="155360" y="4150192"/>
            <a:ext cx="3143272" cy="232699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7158" y="2643182"/>
            <a:ext cx="81439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Хай рідна школа серце </a:t>
            </a:r>
            <a:r>
              <a:rPr kumimoji="0" lang="uk-UA" sz="32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окриля</a:t>
            </a:r>
            <a:endParaRPr kumimoji="0" lang="ru-RU" sz="32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  <a:p>
            <a:pPr marL="0" marR="0" lvl="0" indent="514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здоров'ї, радості ще </a:t>
            </a:r>
            <a:r>
              <a:rPr kumimoji="0" lang="uk-UA" sz="32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многа</a:t>
            </a:r>
            <a:r>
              <a:rPr kumimoji="0" lang="uk-UA" sz="3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літ прожити.</a:t>
            </a:r>
            <a:endParaRPr kumimoji="0" lang="uk-UA" sz="32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 spd="slow" advTm="94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ЗАВУЧ\Фото  Ювілей 25\ю1.jpg"/>
          <p:cNvPicPr>
            <a:picLocks noChangeAspect="1" noChangeArrowheads="1"/>
          </p:cNvPicPr>
          <p:nvPr/>
        </p:nvPicPr>
        <p:blipFill>
          <a:blip r:embed="rId2" cstate="print"/>
          <a:srcRect l="4052" t="4297" r="2761" b="5476"/>
          <a:stretch>
            <a:fillRect/>
          </a:stretch>
        </p:blipFill>
        <p:spPr bwMode="auto">
          <a:xfrm>
            <a:off x="142844" y="357166"/>
            <a:ext cx="4357718" cy="596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SC_06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3857652" cy="258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000496" y="457200"/>
            <a:ext cx="4988056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Виставка </a:t>
            </a:r>
            <a:br>
              <a:rPr lang="uk-UA" dirty="0" smtClean="0"/>
            </a:br>
            <a:r>
              <a:rPr lang="uk-UA" dirty="0" err="1" smtClean="0"/>
              <a:t>“</a:t>
            </a:r>
            <a:r>
              <a:rPr lang="uk-UA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Вони</a:t>
            </a:r>
            <a:r>
              <a:rPr lang="uk-UA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творять красу </a:t>
            </a:r>
            <a:r>
              <a:rPr lang="uk-UA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душі</a:t>
            </a:r>
            <a:r>
              <a:rPr lang="uk-UA" dirty="0" err="1" smtClean="0"/>
              <a:t>”</a:t>
            </a:r>
            <a:endParaRPr lang="ru-RU" dirty="0"/>
          </a:p>
        </p:txBody>
      </p:sp>
      <p:pic>
        <p:nvPicPr>
          <p:cNvPr id="1028" name="Picture 4" descr="D:\ЗАВУЧ\Фото  Ювілей 25\IMG_36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3429000"/>
            <a:ext cx="2071670" cy="1553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ЗАВУЧ\Фото  Ювілей 25\IMG_3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5357888"/>
            <a:ext cx="2000264" cy="1500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30" name="Picture 6" descr="D:\ЗАВУЧ\Фото  Ювілей 25\IMG_3599.JPG"/>
          <p:cNvPicPr>
            <a:picLocks noChangeAspect="1" noChangeArrowheads="1"/>
          </p:cNvPicPr>
          <p:nvPr/>
        </p:nvPicPr>
        <p:blipFill>
          <a:blip r:embed="rId6" cstate="print"/>
          <a:srcRect l="2913" t="8333" r="30096"/>
          <a:stretch>
            <a:fillRect/>
          </a:stretch>
        </p:blipFill>
        <p:spPr bwMode="auto">
          <a:xfrm rot="5400000">
            <a:off x="5167203" y="3833932"/>
            <a:ext cx="1809989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D:\ЗАВУЧ\Фото  Ювілей 25\IMG_3607.JPG"/>
          <p:cNvPicPr>
            <a:picLocks noChangeAspect="1" noChangeArrowheads="1"/>
          </p:cNvPicPr>
          <p:nvPr/>
        </p:nvPicPr>
        <p:blipFill>
          <a:blip r:embed="rId7" cstate="print"/>
          <a:srcRect l="2976" r="13684"/>
          <a:stretch>
            <a:fillRect/>
          </a:stretch>
        </p:blipFill>
        <p:spPr bwMode="auto">
          <a:xfrm rot="519457">
            <a:off x="6865708" y="5000636"/>
            <a:ext cx="2064010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0"/>
            <a:ext cx="583281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>
                  <a:solidFill>
                    <a:srgbClr val="FFFF00"/>
                  </a:solidFill>
                  <a:prstDash val="solid"/>
                </a:ln>
                <a:effectLst>
                  <a:glow rad="228600">
                    <a:srgbClr val="FF0000">
                      <a:alpha val="40000"/>
                    </a:srgb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Незабутні</a:t>
            </a:r>
            <a:r>
              <a:rPr lang="ru-RU" sz="5400" b="1" dirty="0">
                <a:ln>
                  <a:solidFill>
                    <a:srgbClr val="FFFF00"/>
                  </a:solidFill>
                  <a:prstDash val="solid"/>
                </a:ln>
                <a:effectLst>
                  <a:glow rad="228600">
                    <a:srgbClr val="FF0000">
                      <a:alpha val="40000"/>
                    </a:srgb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 </a:t>
            </a:r>
            <a:r>
              <a:rPr lang="ru-RU" sz="5400" b="1" dirty="0" err="1">
                <a:ln>
                  <a:solidFill>
                    <a:srgbClr val="FFFF00"/>
                  </a:solidFill>
                  <a:prstDash val="solid"/>
                </a:ln>
                <a:effectLst>
                  <a:glow rad="228600">
                    <a:srgbClr val="FF0000">
                      <a:alpha val="40000"/>
                    </a:srgb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зустрічі</a:t>
            </a:r>
            <a:endParaRPr lang="ru-RU" sz="5400" b="1" dirty="0">
              <a:ln>
                <a:solidFill>
                  <a:srgbClr val="FFFF00"/>
                </a:solidFill>
                <a:prstDash val="solid"/>
              </a:ln>
              <a:effectLst>
                <a:glow rad="228600">
                  <a:srgbClr val="FF0000">
                    <a:alpha val="40000"/>
                  </a:srgb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</a:endParaRPr>
          </a:p>
        </p:txBody>
      </p:sp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2" cstate="print"/>
          <a:srcRect r="9319" b="62170"/>
          <a:stretch>
            <a:fillRect/>
          </a:stretch>
        </p:blipFill>
        <p:spPr bwMode="auto">
          <a:xfrm>
            <a:off x="214313" y="1000125"/>
            <a:ext cx="4306887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3"/>
          <p:cNvPicPr>
            <a:picLocks noChangeAspect="1" noChangeArrowheads="1"/>
          </p:cNvPicPr>
          <p:nvPr/>
        </p:nvPicPr>
        <p:blipFill>
          <a:blip r:embed="rId3" cstate="print"/>
          <a:srcRect l="11526" r="20599" b="58949"/>
          <a:stretch>
            <a:fillRect/>
          </a:stretch>
        </p:blipFill>
        <p:spPr bwMode="auto">
          <a:xfrm>
            <a:off x="1643063" y="3786188"/>
            <a:ext cx="32004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4"/>
          <p:cNvPicPr>
            <a:picLocks noChangeAspect="1" noChangeArrowheads="1"/>
          </p:cNvPicPr>
          <p:nvPr/>
        </p:nvPicPr>
        <p:blipFill>
          <a:blip r:embed="rId4" cstate="print"/>
          <a:srcRect l="30869" r="9325" b="3287"/>
          <a:stretch>
            <a:fillRect/>
          </a:stretch>
        </p:blipFill>
        <p:spPr bwMode="auto">
          <a:xfrm>
            <a:off x="5214938" y="857250"/>
            <a:ext cx="3221037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TextBox 5"/>
          <p:cNvSpPr txBox="1">
            <a:spLocks noChangeArrowheads="1"/>
          </p:cNvSpPr>
          <p:nvPr/>
        </p:nvSpPr>
        <p:spPr bwMode="auto">
          <a:xfrm>
            <a:off x="5000625" y="4572000"/>
            <a:ext cx="41433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latin typeface="Times New Roman" pitchFamily="18" charset="0"/>
              </a:rPr>
              <a:t>Надія </a:t>
            </a:r>
            <a:r>
              <a:rPr lang="uk-UA" sz="2400" b="1" dirty="0" err="1">
                <a:latin typeface="Times New Roman" pitchFamily="18" charset="0"/>
              </a:rPr>
              <a:t>Стефурак</a:t>
            </a:r>
            <a:r>
              <a:rPr lang="uk-UA" sz="2400" b="1" dirty="0">
                <a:latin typeface="Times New Roman" pitchFamily="18" charset="0"/>
              </a:rPr>
              <a:t> – єдина представниця</a:t>
            </a:r>
          </a:p>
          <a:p>
            <a:r>
              <a:rPr lang="uk-UA" sz="2400" b="1" dirty="0">
                <a:latin typeface="Times New Roman" pitchFamily="18" charset="0"/>
              </a:rPr>
              <a:t> </a:t>
            </a:r>
            <a:r>
              <a:rPr lang="uk-UA" sz="2400" b="1" dirty="0" err="1">
                <a:latin typeface="Times New Roman" pitchFamily="18" charset="0"/>
              </a:rPr>
              <a:t>Івано-Франківщини</a:t>
            </a:r>
            <a:r>
              <a:rPr lang="uk-UA" sz="2400" b="1" dirty="0">
                <a:latin typeface="Times New Roman" pitchFamily="18" charset="0"/>
              </a:rPr>
              <a:t> на </a:t>
            </a:r>
          </a:p>
          <a:p>
            <a:r>
              <a:rPr lang="uk-UA" sz="2400" b="1" dirty="0">
                <a:latin typeface="Times New Roman" pitchFamily="18" charset="0"/>
              </a:rPr>
              <a:t>параолімпійських іграх у Ванкувері </a:t>
            </a:r>
            <a:endParaRPr lang="en-US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 advTm="9656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 descr="D:\1\Вацеба В.М.заст.директора копия.jpg"/>
          <p:cNvPicPr>
            <a:picLocks noChangeAspect="1" noChangeArrowheads="1"/>
          </p:cNvPicPr>
          <p:nvPr/>
        </p:nvPicPr>
        <p:blipFill>
          <a:blip r:embed="rId2" cstate="print"/>
          <a:srcRect l="14286" t="5122" r="14286" b="7805"/>
          <a:stretch>
            <a:fillRect/>
          </a:stretch>
        </p:blipFill>
        <p:spPr bwMode="auto">
          <a:xfrm>
            <a:off x="1701872" y="357167"/>
            <a:ext cx="798425" cy="1357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403648" y="1844824"/>
            <a:ext cx="128588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b="1" i="1" dirty="0" smtClean="0">
                <a:latin typeface="Cambria" pitchFamily="18" charset="0"/>
              </a:rPr>
              <a:t>Вацеба В.М. – заступник директора з навчально-виховної роботи, </a:t>
            </a:r>
          </a:p>
          <a:p>
            <a:r>
              <a:rPr lang="uk-UA" sz="1050" b="1" i="1" dirty="0" smtClean="0">
                <a:latin typeface="Cambria" pitchFamily="18" charset="0"/>
              </a:rPr>
              <a:t>учитель вищої категорії, на посаді  з 2011 року</a:t>
            </a:r>
            <a:endParaRPr lang="uk-UA" sz="1050" b="1" i="1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844" y="1785926"/>
            <a:ext cx="1357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b="1" i="1" dirty="0" smtClean="0">
                <a:latin typeface="Cambria" pitchFamily="18" charset="0"/>
              </a:rPr>
              <a:t>Гречанюк М.М. директор школи,  учитель вищої категорії,</a:t>
            </a:r>
          </a:p>
          <a:p>
            <a:r>
              <a:rPr lang="uk-UA" sz="1050" b="1" i="1" dirty="0" smtClean="0">
                <a:latin typeface="Cambria" pitchFamily="18" charset="0"/>
              </a:rPr>
              <a:t> старший учитель, на посаді директора з 1994 року</a:t>
            </a:r>
            <a:endParaRPr lang="uk-UA" sz="1050" b="1" i="1" dirty="0"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4612" y="2071678"/>
            <a:ext cx="1214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b="1" i="1" dirty="0" smtClean="0">
                <a:latin typeface="Cambria" pitchFamily="18" charset="0"/>
              </a:rPr>
              <a:t>Василик Г.Д.. </a:t>
            </a:r>
            <a:r>
              <a:rPr lang="uk-UA" sz="1050" b="1" i="1" dirty="0" smtClean="0">
                <a:latin typeface="Cambria" pitchFamily="18" charset="0"/>
              </a:rPr>
              <a:t>– заступник директора з виховної роботи, </a:t>
            </a:r>
          </a:p>
          <a:p>
            <a:r>
              <a:rPr lang="uk-UA" sz="1050" b="1" i="1" dirty="0" smtClean="0">
                <a:latin typeface="Cambria" pitchFamily="18" charset="0"/>
              </a:rPr>
              <a:t>учитель </a:t>
            </a:r>
            <a:r>
              <a:rPr lang="uk-UA" sz="1050" b="1" i="1" dirty="0" smtClean="0">
                <a:latin typeface="Cambria" pitchFamily="18" charset="0"/>
              </a:rPr>
              <a:t>вищої </a:t>
            </a:r>
            <a:r>
              <a:rPr lang="uk-UA" sz="1050" b="1" i="1" dirty="0" smtClean="0">
                <a:latin typeface="Cambria" pitchFamily="18" charset="0"/>
              </a:rPr>
              <a:t>категорії, на посаді </a:t>
            </a:r>
            <a:r>
              <a:rPr lang="uk-UA" sz="1050" b="1" i="1" dirty="0" smtClean="0">
                <a:latin typeface="Cambria" pitchFamily="18" charset="0"/>
              </a:rPr>
              <a:t>13 років</a:t>
            </a:r>
            <a:endParaRPr lang="uk-UA" sz="1050" b="1" i="1" dirty="0">
              <a:latin typeface="Cambria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4214810" y="0"/>
            <a:ext cx="4786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Calibri" pitchFamily="34" charset="0"/>
              </a:rPr>
              <a:t>Освітній процес  </a:t>
            </a:r>
            <a:r>
              <a:rPr lang="uk-UA" b="1" i="1" dirty="0" smtClean="0">
                <a:latin typeface="Calibri" pitchFamily="34" charset="0"/>
              </a:rPr>
              <a:t>забезпечують </a:t>
            </a:r>
            <a:endParaRPr lang="uk-UA" b="1" i="1" dirty="0" smtClean="0">
              <a:latin typeface="Calibri" pitchFamily="34" charset="0"/>
            </a:endParaRPr>
          </a:p>
          <a:p>
            <a:pPr algn="ctr"/>
            <a:r>
              <a:rPr lang="uk-UA" b="1" i="1" dirty="0" smtClean="0">
                <a:latin typeface="Calibri" pitchFamily="34" charset="0"/>
              </a:rPr>
              <a:t>42 </a:t>
            </a:r>
            <a:r>
              <a:rPr lang="uk-UA" b="1" i="1" dirty="0" smtClean="0">
                <a:latin typeface="Calibri" pitchFamily="34" charset="0"/>
              </a:rPr>
              <a:t>педагогічних працівників</a:t>
            </a:r>
          </a:p>
          <a:p>
            <a:pPr algn="ctr"/>
            <a:r>
              <a:rPr lang="uk-UA" b="1" i="1" dirty="0" smtClean="0">
                <a:latin typeface="Calibri" pitchFamily="34" charset="0"/>
              </a:rPr>
              <a:t> </a:t>
            </a:r>
          </a:p>
          <a:p>
            <a:pPr algn="ctr"/>
            <a:endParaRPr lang="ru-RU" b="1" i="1" dirty="0">
              <a:latin typeface="Calibri" pitchFamily="34" charset="0"/>
            </a:endParaRPr>
          </a:p>
        </p:txBody>
      </p:sp>
      <p:graphicFrame>
        <p:nvGraphicFramePr>
          <p:cNvPr id="11" name="Діаграма 10"/>
          <p:cNvGraphicFramePr/>
          <p:nvPr/>
        </p:nvGraphicFramePr>
        <p:xfrm>
          <a:off x="6372200" y="3501008"/>
          <a:ext cx="277180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4807" name="Picture 7" descr="G:\р\DSC_9280.JPG"/>
          <p:cNvPicPr>
            <a:picLocks noChangeAspect="1" noChangeArrowheads="1"/>
          </p:cNvPicPr>
          <p:nvPr/>
        </p:nvPicPr>
        <p:blipFill>
          <a:blip r:embed="rId4" cstate="print"/>
          <a:srcRect l="1894" t="8315" r="6283" b="10485"/>
          <a:stretch>
            <a:fillRect/>
          </a:stretch>
        </p:blipFill>
        <p:spPr bwMode="auto">
          <a:xfrm>
            <a:off x="4143372" y="642918"/>
            <a:ext cx="4857784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7" name="Діаграма 16"/>
          <p:cNvGraphicFramePr/>
          <p:nvPr/>
        </p:nvGraphicFramePr>
        <p:xfrm>
          <a:off x="2714612" y="3573016"/>
          <a:ext cx="3500462" cy="2857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7339" t="8197" r="19263" b="20984"/>
          <a:stretch>
            <a:fillRect/>
          </a:stretch>
        </p:blipFill>
        <p:spPr bwMode="auto">
          <a:xfrm>
            <a:off x="357158" y="214290"/>
            <a:ext cx="1011266" cy="1428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57158" y="3929066"/>
            <a:ext cx="3214710" cy="21431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            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Класів—20                                                        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(І ступеня –8,                                                 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Franklin Gothic Book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ІІ ступеня —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10,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ІІІ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ступеня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—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2)                                                             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Franklin Gothic Book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              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Учнів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—413                                                             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(І ступеня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—188,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ІІ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ступеня —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180,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ІІІ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ступеня —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46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</a:rPr>
              <a:t>)                            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2" descr="E:\Новая папка\DSC_25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28604"/>
            <a:ext cx="944344" cy="1421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6578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4" name="WordArt 24"/>
          <p:cNvSpPr>
            <a:spLocks noChangeArrowheads="1" noChangeShapeType="1" noTextEdit="1"/>
          </p:cNvSpPr>
          <p:nvPr/>
        </p:nvSpPr>
        <p:spPr bwMode="auto">
          <a:xfrm>
            <a:off x="1331913" y="476250"/>
            <a:ext cx="6264275" cy="1077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«Тих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днів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пам’яті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не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витерти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»</a:t>
            </a:r>
          </a:p>
          <a:p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Зустріч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Романишин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Ніною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Онисіївною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- </a:t>
            </a:r>
          </a:p>
          <a:p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свідком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трагедії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1932 - 1933рр. </a:t>
            </a:r>
          </a:p>
        </p:txBody>
      </p:sp>
      <p:pic>
        <p:nvPicPr>
          <p:cNvPr id="46105" name="Рисунок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76" r="-90" b="53934"/>
          <a:stretch>
            <a:fillRect/>
          </a:stretch>
        </p:blipFill>
        <p:spPr>
          <a:xfrm>
            <a:off x="3428992" y="4143380"/>
            <a:ext cx="3500462" cy="229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6"/>
          <p:cNvPicPr>
            <a:picLocks noChangeAspect="1" noChangeArrowheads="1"/>
          </p:cNvPicPr>
          <p:nvPr/>
        </p:nvPicPr>
        <p:blipFill>
          <a:blip r:embed="rId3" cstate="print"/>
          <a:srcRect t="53088" b="4559"/>
          <a:stretch>
            <a:fillRect/>
          </a:stretch>
        </p:blipFill>
        <p:spPr>
          <a:xfrm>
            <a:off x="5500694" y="1714488"/>
            <a:ext cx="3362318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1" descr="H:\100_0631.jpg"/>
          <p:cNvPicPr>
            <a:picLocks noChangeAspect="1" noChangeArrowheads="1"/>
          </p:cNvPicPr>
          <p:nvPr/>
        </p:nvPicPr>
        <p:blipFill>
          <a:blip r:embed="rId4" cstate="print"/>
          <a:srcRect l="30280" b="14384"/>
          <a:stretch>
            <a:fillRect/>
          </a:stretch>
        </p:blipFill>
        <p:spPr>
          <a:xfrm>
            <a:off x="357158" y="1714488"/>
            <a:ext cx="3214710" cy="278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0515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642910" y="428604"/>
            <a:ext cx="80010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Незабутня зустріч старшокласників із відомим українським композитором, заслуженим діячем мистецтв Б.В. </a:t>
            </a:r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Шиптуром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1\IMG_17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357190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:\1\IMG_17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14488"/>
            <a:ext cx="321471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:\1\IMG_17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80"/>
            <a:ext cx="364333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Documents and Settings\User\Рабочий стол\IMG_17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214818"/>
            <a:ext cx="3695705" cy="221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8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b9c6e558b9ab"/>
          <p:cNvPicPr>
            <a:picLocks noChangeAspect="1" noChangeArrowheads="1"/>
          </p:cNvPicPr>
          <p:nvPr/>
        </p:nvPicPr>
        <p:blipFill>
          <a:blip r:embed="rId2" cstate="print"/>
          <a:srcRect l="-11711" t="6291" r="-11784" b="-1695"/>
          <a:stretch>
            <a:fillRect/>
          </a:stretch>
        </p:blipFill>
        <p:spPr bwMode="auto">
          <a:xfrm>
            <a:off x="-1143040" y="214290"/>
            <a:ext cx="12072938" cy="72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357422" y="857232"/>
            <a:ext cx="63579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uk-UA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Лутчин </a:t>
            </a:r>
            <a:r>
              <a:rPr lang="uk-UA" sz="2400" b="1" i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Ірина-</a:t>
            </a:r>
            <a:r>
              <a:rPr lang="uk-UA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чотирьохсотбальниця</a:t>
            </a:r>
            <a:endParaRPr lang="uk-UA" sz="2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uk-UA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</a:t>
            </a:r>
            <a:r>
              <a:rPr lang="uk-UA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200 </a:t>
            </a: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балів на ЗНО </a:t>
            </a:r>
          </a:p>
          <a:p>
            <a:pPr eaLnBrk="1" hangingPunct="1">
              <a:buNone/>
              <a:defRPr/>
            </a:pP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 біології,  української  мови та літератури.</a:t>
            </a:r>
          </a:p>
          <a:p>
            <a:pPr eaLnBrk="1" hangingPunct="1">
              <a:buNone/>
              <a:defRPr/>
            </a:pP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Загальна сума балів – </a:t>
            </a:r>
            <a:r>
              <a:rPr lang="uk-UA" b="1" i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595,5</a:t>
            </a:r>
          </a:p>
          <a:p>
            <a:pPr eaLnBrk="1" hangingPunct="1">
              <a:buNone/>
              <a:defRPr/>
            </a:pPr>
            <a:endParaRPr lang="uk-UA" sz="2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buNone/>
              <a:defRPr/>
            </a:pPr>
            <a:endParaRPr lang="uk-UA" sz="2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428604"/>
            <a:ext cx="3422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Гордість школи</a:t>
            </a:r>
            <a:endParaRPr lang="uk-U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10" descr="8d57df2fcb2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857628"/>
            <a:ext cx="325278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кутник 9"/>
          <p:cNvSpPr/>
          <p:nvPr/>
        </p:nvSpPr>
        <p:spPr>
          <a:xfrm>
            <a:off x="1357290" y="3643314"/>
            <a:ext cx="5572164" cy="21852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buNone/>
              <a:defRPr/>
            </a:pPr>
            <a:r>
              <a:rPr lang="uk-UA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Демчук Ірина </a:t>
            </a: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гордість школи</a:t>
            </a:r>
          </a:p>
          <a:p>
            <a:pPr eaLnBrk="1" hangingPunct="1">
              <a:buNone/>
              <a:defRPr/>
            </a:pP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</a:t>
            </a:r>
            <a:r>
              <a:rPr lang="uk-UA" sz="32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</a:t>
            </a: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балів на ЗНО </a:t>
            </a:r>
          </a:p>
          <a:p>
            <a:pPr eaLnBrk="1" hangingPunct="1">
              <a:buNone/>
              <a:defRPr/>
            </a:pP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    </a:t>
            </a: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української  мови та 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		</a:t>
            </a: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літератури.</a:t>
            </a:r>
          </a:p>
          <a:p>
            <a:pPr eaLnBrk="1" hangingPunct="1">
              <a:buNone/>
              <a:defRPr/>
            </a:pPr>
            <a:r>
              <a:rPr lang="uk-UA" sz="2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Загальна сума балів - </a:t>
            </a:r>
            <a:r>
              <a:rPr lang="uk-UA" sz="3200" b="1" i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598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3714752"/>
            <a:ext cx="2000264" cy="2748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cvety-5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1357298"/>
            <a:ext cx="107157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:\Фото Ірина\IMG_1012.JPG"/>
          <p:cNvPicPr>
            <a:picLocks noChangeAspect="1" noChangeArrowheads="1"/>
          </p:cNvPicPr>
          <p:nvPr/>
        </p:nvPicPr>
        <p:blipFill>
          <a:blip r:embed="rId6" cstate="print"/>
          <a:srcRect l="51027" t="11339" r="5790"/>
          <a:stretch>
            <a:fillRect/>
          </a:stretch>
        </p:blipFill>
        <p:spPr bwMode="auto">
          <a:xfrm>
            <a:off x="500034" y="357165"/>
            <a:ext cx="1785950" cy="2635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0031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b9c6e558b9ab"/>
          <p:cNvPicPr>
            <a:picLocks noChangeAspect="1" noChangeArrowheads="1"/>
          </p:cNvPicPr>
          <p:nvPr/>
        </p:nvPicPr>
        <p:blipFill>
          <a:blip r:embed="rId2" cstate="print"/>
          <a:srcRect l="-11711" t="6291" r="-11784" b="-1695"/>
          <a:stretch>
            <a:fillRect/>
          </a:stretch>
        </p:blipFill>
        <p:spPr bwMode="auto">
          <a:xfrm>
            <a:off x="-1428792" y="214290"/>
            <a:ext cx="12358690" cy="72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357686" y="2071678"/>
            <a:ext cx="400052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uk-UA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Випускниця 2011 року, </a:t>
            </a: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buNone/>
              <a:defRPr/>
            </a:pP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тепер студентка 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UNIVERSITE  D’EVRI  VAL  D’ESSONNE </a:t>
            </a:r>
          </a:p>
          <a:p>
            <a:pPr algn="r" eaLnBrk="1" hangingPunct="1">
              <a:buNone/>
              <a:defRPr/>
            </a:pP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ФРАНЦІЯ</a:t>
            </a: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>
              <a:buNone/>
              <a:defRPr/>
            </a:pPr>
            <a:endParaRPr lang="en-US" sz="2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buNone/>
              <a:defRPr/>
            </a:pPr>
            <a:r>
              <a:rPr lang="en-US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ECONOME  ET GESTION </a:t>
            </a:r>
          </a:p>
          <a:p>
            <a:pPr eaLnBrk="1" hangingPunct="1">
              <a:buNone/>
              <a:defRPr/>
            </a:pPr>
            <a:endParaRPr lang="en-US" sz="2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buNone/>
              <a:defRPr/>
            </a:pPr>
            <a:endParaRPr lang="en-US" sz="2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uk-UA" sz="2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buNone/>
              <a:defRPr/>
            </a:pP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buNone/>
              <a:defRPr/>
            </a:pPr>
            <a:endParaRPr lang="uk-UA" sz="2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8926" y="714356"/>
            <a:ext cx="3422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Гордість школи</a:t>
            </a:r>
            <a:endParaRPr lang="uk-U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8" descr="cvety-5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1357298"/>
            <a:ext cx="107157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ЗАВУЧ\фотостенд\фотостенд\загальна1 копия.jpg"/>
          <p:cNvPicPr/>
          <p:nvPr/>
        </p:nvPicPr>
        <p:blipFill>
          <a:blip r:embed="rId4" cstate="print"/>
          <a:srcRect l="39315" t="38305" r="39337" b="41692"/>
          <a:stretch>
            <a:fillRect/>
          </a:stretch>
        </p:blipFill>
        <p:spPr bwMode="auto">
          <a:xfrm>
            <a:off x="1357290" y="1428736"/>
            <a:ext cx="2714644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8d57df2fcb2e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14686"/>
            <a:ext cx="3246219" cy="268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31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571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Прямокутник 2"/>
          <p:cNvSpPr/>
          <p:nvPr/>
        </p:nvSpPr>
        <p:spPr>
          <a:xfrm rot="20858932">
            <a:off x="664352" y="613041"/>
            <a:ext cx="5360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 Cond" pitchFamily="34" charset="0"/>
              </a:rPr>
              <a:t>Рідна школо моя, в калиновім намисті</a:t>
            </a:r>
            <a:b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 Cond" pitchFamily="34" charset="0"/>
              </a:rPr>
            </a:br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 Cond" pitchFamily="34" charset="0"/>
              </a:rPr>
              <a:t>наче храмом маленьким ти стоїш на землі,</a:t>
            </a:r>
            <a:b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 Cond" pitchFamily="34" charset="0"/>
              </a:rPr>
            </a:br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 Cond" pitchFamily="34" charset="0"/>
              </a:rPr>
              <a:t>школо рідна моя, безкорислива мамо.         Ти готуєш таланти в далекій політ.</a:t>
            </a:r>
            <a:endParaRPr lang="uk-UA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5786454"/>
            <a:ext cx="3905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i="1" dirty="0" smtClean="0">
                <a:solidFill>
                  <a:srgbClr val="FFFF66"/>
                </a:solidFill>
              </a:rPr>
              <a:t>Дякуємо за увагу</a:t>
            </a:r>
            <a:endParaRPr lang="ru-RU" sz="3600" i="1" dirty="0">
              <a:solidFill>
                <a:srgbClr val="FFFF66"/>
              </a:solidFill>
            </a:endParaRPr>
          </a:p>
        </p:txBody>
      </p:sp>
      <p:pic>
        <p:nvPicPr>
          <p:cNvPr id="5" name="Рисунок 4" descr="1022_babochkiz.narod.ru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2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nasekomoe-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071546"/>
            <a:ext cx="2071688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23852" y="2205038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>
              <a:latin typeface="Times New Roman" pitchFamily="18" charset="0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4786314" y="642918"/>
            <a:ext cx="364333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uk-UA" sz="2000" b="1" u="sng" dirty="0" smtClean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 </a:t>
            </a:r>
            <a:r>
              <a:rPr lang="uk-UA" sz="2000" b="1" u="sng" dirty="0" smtClean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Педагогічна тема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–  </a:t>
            </a:r>
          </a:p>
          <a:p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</a:rPr>
              <a:t>Забезпечення рівного доступу сільських учнів до якісної освіти, саморозвитку та конкурентоздатності </a:t>
            </a:r>
          </a:p>
          <a:p>
            <a:endParaRPr lang="uk-UA" sz="1600" i="1" dirty="0" smtClean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5" y="3786191"/>
            <a:ext cx="3809143" cy="279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кутник 7"/>
          <p:cNvSpPr/>
          <p:nvPr/>
        </p:nvSpPr>
        <p:spPr>
          <a:xfrm>
            <a:off x="714348" y="5429264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Виховна тема </a:t>
            </a:r>
            <a:r>
              <a:rPr lang="uk-UA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– Патріотичне виховання молоді – проблема та перспективи. </a:t>
            </a:r>
            <a:endParaRPr lang="uk-UA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000100" y="2857496"/>
            <a:ext cx="371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u="sng" dirty="0" smtClean="0">
                <a:solidFill>
                  <a:schemeClr val="accent4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Методична тема 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– </a:t>
            </a:r>
          </a:p>
          <a:p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Забезпечення неперервного і цілеспрямованого професійного розвитку педагогічних працівників відповідно до сучасних вимог</a:t>
            </a:r>
            <a:endParaRPr lang="uk-UA" sz="2400" b="1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Рисунок 8" descr="1p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b="12245"/>
          <a:stretch>
            <a:fillRect/>
          </a:stretch>
        </p:blipFill>
        <p:spPr>
          <a:xfrm>
            <a:off x="285720" y="214290"/>
            <a:ext cx="4071966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Above"/>
            <a:lightRig rig="threePt" dir="t"/>
          </a:scene3d>
        </p:spPr>
      </p:pic>
    </p:spTree>
  </p:cSld>
  <p:clrMapOvr>
    <a:masterClrMapping/>
  </p:clrMapOvr>
  <p:transition spd="slow" advTm="1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fe1185f561c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9685338" cy="708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357158" y="285728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Головною дієвою особою в нашій школі є дитина.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Дитина - це явище величне, це носій величезної енергії.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Діти - гордість нашої школи.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524000" y="1000108"/>
          <a:ext cx="7620000" cy="44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3" descr="C:\Documents and Settings\Administrator\Рабочий стол\111\teach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857364"/>
            <a:ext cx="314324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кутник 5"/>
          <p:cNvSpPr/>
          <p:nvPr/>
        </p:nvSpPr>
        <p:spPr>
          <a:xfrm>
            <a:off x="2071670" y="1285860"/>
            <a:ext cx="31432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Девізом роботи  кожного вчителя </a:t>
            </a:r>
          </a:p>
          <a:p>
            <a:pPr indent="228600"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є </a:t>
            </a:r>
            <a:r>
              <a:rPr lang="uk-UA" sz="2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</a:t>
            </a:r>
            <a:r>
              <a:rPr lang="ru-RU" sz="2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2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ять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indent="228600"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дієслів індивідуального підходу до учня</a:t>
            </a:r>
            <a:r>
              <a:rPr lang="uk-UA" sz="2400" dirty="0" smtClean="0"/>
              <a:t>:</a:t>
            </a:r>
            <a:endParaRPr lang="ru-RU" sz="2400" dirty="0"/>
          </a:p>
        </p:txBody>
      </p:sp>
    </p:spTree>
  </p:cSld>
  <p:clrMapOvr>
    <a:masterClrMapping/>
  </p:clrMapOvr>
  <p:transition spd="slow" advTm="5843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СТРУКТУРА МЕТОДИЧНОЇ РОБОТИ </a:t>
            </a:r>
            <a:r>
              <a:rPr lang="uk-UA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                         РАДЧАНСЬКОЇ </a:t>
            </a:r>
            <a:r>
              <a:rPr lang="uk-UA" sz="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ЗАГАЛЬНООСВІТНЬОЇ ШКОЛИ І-ІІІ СТУПЕНІВ</a:t>
            </a:r>
            <a:br>
              <a:rPr lang="uk-UA" sz="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4400" y="5011616"/>
            <a:ext cx="2844800" cy="163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5"/>
          <p:cNvGrpSpPr>
            <a:grpSpLocks noChangeAspect="1"/>
          </p:cNvGrpSpPr>
          <p:nvPr/>
        </p:nvGrpSpPr>
        <p:grpSpPr bwMode="auto">
          <a:xfrm>
            <a:off x="-141627" y="1142984"/>
            <a:ext cx="9285627" cy="5500702"/>
            <a:chOff x="2344" y="4322"/>
            <a:chExt cx="7202" cy="6099"/>
          </a:xfrm>
        </p:grpSpPr>
        <p:sp>
          <p:nvSpPr>
            <p:cNvPr id="27714" name="AutoShape 66"/>
            <p:cNvSpPr>
              <a:spLocks noChangeAspect="1" noChangeArrowheads="1"/>
            </p:cNvSpPr>
            <p:nvPr/>
          </p:nvSpPr>
          <p:spPr bwMode="auto">
            <a:xfrm>
              <a:off x="2344" y="4322"/>
              <a:ext cx="7202" cy="6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15" name="Rectangle 67"/>
            <p:cNvSpPr>
              <a:spLocks noChangeArrowheads="1"/>
            </p:cNvSpPr>
            <p:nvPr/>
          </p:nvSpPr>
          <p:spPr bwMode="auto">
            <a:xfrm>
              <a:off x="2598" y="4322"/>
              <a:ext cx="2626" cy="38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uk-UA" sz="1200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КОЛЕКТИВНІ</a:t>
              </a:r>
              <a:r>
                <a:rPr lang="uk-UA" sz="1200" b="1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uk-UA" sz="1200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ФОРМИ</a:t>
              </a:r>
              <a:endParaRPr lang="ru-RU" i="1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7716" name="Rectangle 68"/>
            <p:cNvSpPr>
              <a:spLocks noChangeArrowheads="1"/>
            </p:cNvSpPr>
            <p:nvPr/>
          </p:nvSpPr>
          <p:spPr bwMode="auto">
            <a:xfrm>
              <a:off x="6834" y="4322"/>
              <a:ext cx="2712" cy="38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uk-UA" sz="1200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ІНДИВІДУАЛЬНІ</a:t>
              </a:r>
              <a:r>
                <a:rPr lang="uk-UA" sz="1200" b="1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uk-UA" sz="1200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ФОРМИ</a:t>
              </a:r>
              <a:endParaRPr lang="ru-RU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7717" name="Rectangle 69"/>
            <p:cNvSpPr>
              <a:spLocks noChangeArrowheads="1"/>
            </p:cNvSpPr>
            <p:nvPr/>
          </p:nvSpPr>
          <p:spPr bwMode="auto">
            <a:xfrm>
              <a:off x="3106" y="4830"/>
              <a:ext cx="2627" cy="3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 err="1">
                  <a:latin typeface="Times New Roman" pitchFamily="18" charset="0"/>
                </a:rPr>
                <a:t>МО</a:t>
              </a:r>
              <a:r>
                <a:rPr lang="uk-UA" sz="1400" b="1" dirty="0">
                  <a:latin typeface="Times New Roman" pitchFamily="18" charset="0"/>
                </a:rPr>
                <a:t> вчителів початкових класів</a:t>
              </a:r>
              <a:endParaRPr lang="ru-RU" sz="1400" b="1" dirty="0"/>
            </a:p>
          </p:txBody>
        </p:sp>
        <p:sp>
          <p:nvSpPr>
            <p:cNvPr id="27718" name="Rectangle 70"/>
            <p:cNvSpPr>
              <a:spLocks noChangeArrowheads="1"/>
            </p:cNvSpPr>
            <p:nvPr/>
          </p:nvSpPr>
          <p:spPr bwMode="auto">
            <a:xfrm>
              <a:off x="3119" y="5510"/>
              <a:ext cx="2627" cy="38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dirty="0">
                  <a:latin typeface="Times New Roman" pitchFamily="18" charset="0"/>
                </a:rPr>
                <a:t> </a:t>
              </a:r>
              <a:r>
                <a:rPr lang="uk-UA" sz="1400" b="1" dirty="0" err="1">
                  <a:latin typeface="Times New Roman" pitchFamily="18" charset="0"/>
                </a:rPr>
                <a:t>МО</a:t>
              </a:r>
              <a:r>
                <a:rPr lang="uk-UA" sz="1400" b="1" dirty="0">
                  <a:latin typeface="Times New Roman" pitchFamily="18" charset="0"/>
                </a:rPr>
                <a:t> класних керівників</a:t>
              </a:r>
              <a:endParaRPr lang="ru-RU" sz="1400" b="1" dirty="0"/>
            </a:p>
          </p:txBody>
        </p:sp>
        <p:sp>
          <p:nvSpPr>
            <p:cNvPr id="27720" name="Rectangle 72"/>
            <p:cNvSpPr>
              <a:spLocks noChangeArrowheads="1"/>
            </p:cNvSpPr>
            <p:nvPr/>
          </p:nvSpPr>
          <p:spPr bwMode="auto">
            <a:xfrm>
              <a:off x="3106" y="6101"/>
              <a:ext cx="2627" cy="50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Методичне об’єднання гуманітарного циклу</a:t>
              </a:r>
            </a:p>
            <a:p>
              <a:pPr algn="ctr"/>
              <a:endParaRPr lang="ru-RU" sz="1400" dirty="0"/>
            </a:p>
          </p:txBody>
        </p:sp>
        <p:sp>
          <p:nvSpPr>
            <p:cNvPr id="27721" name="Rectangle 73"/>
            <p:cNvSpPr>
              <a:spLocks noChangeArrowheads="1"/>
            </p:cNvSpPr>
            <p:nvPr/>
          </p:nvSpPr>
          <p:spPr bwMode="auto">
            <a:xfrm>
              <a:off x="3119" y="6857"/>
              <a:ext cx="2627" cy="50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dirty="0">
                  <a:latin typeface="Times New Roman" pitchFamily="18" charset="0"/>
                </a:rPr>
                <a:t> </a:t>
              </a:r>
              <a:r>
                <a:rPr lang="uk-UA" sz="1400" b="1" dirty="0">
                  <a:latin typeface="Times New Roman" pitchFamily="18" charset="0"/>
                </a:rPr>
                <a:t>Психолого-педагогічний</a:t>
              </a:r>
            </a:p>
            <a:p>
              <a:pPr algn="ctr"/>
              <a:r>
                <a:rPr lang="uk-UA" sz="1400" b="1" dirty="0">
                  <a:latin typeface="Times New Roman" pitchFamily="18" charset="0"/>
                </a:rPr>
                <a:t>семінар</a:t>
              </a:r>
              <a:endParaRPr lang="ru-RU" sz="1400" b="1" dirty="0"/>
            </a:p>
          </p:txBody>
        </p:sp>
        <p:sp>
          <p:nvSpPr>
            <p:cNvPr id="27723" name="Rectangle 75"/>
            <p:cNvSpPr>
              <a:spLocks noChangeArrowheads="1"/>
            </p:cNvSpPr>
            <p:nvPr/>
          </p:nvSpPr>
          <p:spPr bwMode="auto">
            <a:xfrm>
              <a:off x="3106" y="7626"/>
              <a:ext cx="2627" cy="3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Школа сприянню </a:t>
              </a:r>
              <a:r>
                <a:rPr lang="uk-UA" sz="1400" b="1" dirty="0" smtClean="0">
                  <a:latin typeface="Times New Roman" pitchFamily="18" charset="0"/>
                </a:rPr>
                <a:t>здоров'ю</a:t>
              </a:r>
              <a:endParaRPr lang="ru-RU" sz="1400" b="1" dirty="0"/>
            </a:p>
          </p:txBody>
        </p:sp>
        <p:sp>
          <p:nvSpPr>
            <p:cNvPr id="27724" name="Rectangle 76"/>
            <p:cNvSpPr>
              <a:spLocks noChangeArrowheads="1"/>
            </p:cNvSpPr>
            <p:nvPr/>
          </p:nvSpPr>
          <p:spPr bwMode="auto">
            <a:xfrm>
              <a:off x="6664" y="8007"/>
              <a:ext cx="2712" cy="3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Індивідуальні консультації</a:t>
              </a:r>
              <a:endParaRPr lang="ru-RU" sz="1400" b="1" dirty="0"/>
            </a:p>
          </p:txBody>
        </p:sp>
        <p:sp>
          <p:nvSpPr>
            <p:cNvPr id="27725" name="Rectangle 77"/>
            <p:cNvSpPr>
              <a:spLocks noChangeArrowheads="1"/>
            </p:cNvSpPr>
            <p:nvPr/>
          </p:nvSpPr>
          <p:spPr bwMode="auto">
            <a:xfrm>
              <a:off x="6664" y="7626"/>
              <a:ext cx="2711" cy="38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Участь у роботі методичних </a:t>
              </a:r>
              <a:r>
                <a:rPr lang="uk-UA" sz="1400" b="1" dirty="0" smtClean="0">
                  <a:latin typeface="Times New Roman" pitchFamily="18" charset="0"/>
                </a:rPr>
                <a:t>об'єднань</a:t>
              </a:r>
              <a:endParaRPr lang="ru-RU" sz="1400" b="1" dirty="0"/>
            </a:p>
          </p:txBody>
        </p:sp>
        <p:sp>
          <p:nvSpPr>
            <p:cNvPr id="27726" name="Rectangle 78"/>
            <p:cNvSpPr>
              <a:spLocks noChangeArrowheads="1"/>
            </p:cNvSpPr>
            <p:nvPr/>
          </p:nvSpPr>
          <p:spPr bwMode="auto">
            <a:xfrm>
              <a:off x="6664" y="7245"/>
              <a:ext cx="2711" cy="3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Наставництво</a:t>
              </a:r>
              <a:endParaRPr lang="ru-RU" sz="1400" b="1" dirty="0"/>
            </a:p>
          </p:txBody>
        </p:sp>
        <p:sp>
          <p:nvSpPr>
            <p:cNvPr id="27727" name="Rectangle 79"/>
            <p:cNvSpPr>
              <a:spLocks noChangeArrowheads="1"/>
            </p:cNvSpPr>
            <p:nvPr/>
          </p:nvSpPr>
          <p:spPr bwMode="auto">
            <a:xfrm>
              <a:off x="6664" y="6863"/>
              <a:ext cx="2712" cy="3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Робота з молодими вчителями</a:t>
              </a:r>
              <a:endParaRPr lang="ru-RU" sz="1400" b="1" dirty="0"/>
            </a:p>
          </p:txBody>
        </p:sp>
        <p:sp>
          <p:nvSpPr>
            <p:cNvPr id="27728" name="Rectangle 80"/>
            <p:cNvSpPr>
              <a:spLocks noChangeArrowheads="1"/>
            </p:cNvSpPr>
            <p:nvPr/>
          </p:nvSpPr>
          <p:spPr bwMode="auto">
            <a:xfrm>
              <a:off x="6664" y="6482"/>
              <a:ext cx="2711" cy="38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Персональна участь у конкурсах</a:t>
              </a:r>
              <a:endParaRPr lang="ru-RU" sz="1400" b="1" dirty="0"/>
            </a:p>
          </p:txBody>
        </p:sp>
        <p:sp>
          <p:nvSpPr>
            <p:cNvPr id="27729" name="Rectangle 81"/>
            <p:cNvSpPr>
              <a:spLocks noChangeArrowheads="1"/>
            </p:cNvSpPr>
            <p:nvPr/>
          </p:nvSpPr>
          <p:spPr bwMode="auto">
            <a:xfrm>
              <a:off x="6664" y="6101"/>
              <a:ext cx="2711" cy="38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Творчі звіти</a:t>
              </a:r>
              <a:endParaRPr lang="ru-RU" sz="1400" b="1" dirty="0"/>
            </a:p>
          </p:txBody>
        </p:sp>
        <p:sp>
          <p:nvSpPr>
            <p:cNvPr id="27730" name="Rectangle 82"/>
            <p:cNvSpPr>
              <a:spLocks noChangeArrowheads="1"/>
            </p:cNvSpPr>
            <p:nvPr/>
          </p:nvSpPr>
          <p:spPr bwMode="auto">
            <a:xfrm>
              <a:off x="6664" y="5593"/>
              <a:ext cx="2711" cy="50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Аналіз та самоаналіз відкритих ур</a:t>
              </a:r>
              <a:r>
                <a:rPr lang="uk-UA" sz="1200" b="1" dirty="0">
                  <a:latin typeface="Times New Roman" pitchFamily="18" charset="0"/>
                </a:rPr>
                <a:t>оків</a:t>
              </a:r>
              <a:endParaRPr lang="ru-RU" b="1" dirty="0"/>
            </a:p>
          </p:txBody>
        </p:sp>
        <p:sp>
          <p:nvSpPr>
            <p:cNvPr id="27731" name="Rectangle 83"/>
            <p:cNvSpPr>
              <a:spLocks noChangeArrowheads="1"/>
            </p:cNvSpPr>
            <p:nvPr/>
          </p:nvSpPr>
          <p:spPr bwMode="auto">
            <a:xfrm>
              <a:off x="6664" y="5212"/>
              <a:ext cx="2711" cy="3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 Самоосвіта вчителів</a:t>
              </a:r>
              <a:endParaRPr lang="ru-RU" sz="1400" b="1" dirty="0"/>
            </a:p>
          </p:txBody>
        </p:sp>
        <p:sp>
          <p:nvSpPr>
            <p:cNvPr id="27732" name="Rectangle 84"/>
            <p:cNvSpPr>
              <a:spLocks noChangeArrowheads="1"/>
            </p:cNvSpPr>
            <p:nvPr/>
          </p:nvSpPr>
          <p:spPr bwMode="auto">
            <a:xfrm>
              <a:off x="6664" y="8388"/>
              <a:ext cx="2712" cy="3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Випуск методичних </a:t>
              </a:r>
              <a:r>
                <a:rPr lang="uk-UA" sz="1400" b="1" dirty="0" smtClean="0">
                  <a:latin typeface="Times New Roman" pitchFamily="18" charset="0"/>
                </a:rPr>
                <a:t>бюлетенів</a:t>
              </a:r>
              <a:endParaRPr lang="ru-RU" sz="1400" b="1" dirty="0"/>
            </a:p>
          </p:txBody>
        </p:sp>
        <p:sp>
          <p:nvSpPr>
            <p:cNvPr id="27733" name="Rectangle 85"/>
            <p:cNvSpPr>
              <a:spLocks noChangeArrowheads="1"/>
            </p:cNvSpPr>
            <p:nvPr/>
          </p:nvSpPr>
          <p:spPr bwMode="auto">
            <a:xfrm>
              <a:off x="6665" y="8758"/>
              <a:ext cx="2712" cy="3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До та після курсові завдання</a:t>
              </a:r>
              <a:endParaRPr lang="ru-RU" sz="1400" b="1" dirty="0"/>
            </a:p>
          </p:txBody>
        </p:sp>
        <p:sp>
          <p:nvSpPr>
            <p:cNvPr id="27734" name="Rectangle 86"/>
            <p:cNvSpPr>
              <a:spLocks noChangeArrowheads="1"/>
            </p:cNvSpPr>
            <p:nvPr/>
          </p:nvSpPr>
          <p:spPr bwMode="auto">
            <a:xfrm>
              <a:off x="6664" y="9150"/>
              <a:ext cx="2712" cy="3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Курсова</a:t>
              </a:r>
              <a:r>
                <a:rPr lang="uk-UA" sz="1200" b="1" dirty="0">
                  <a:latin typeface="Times New Roman" pitchFamily="18" charset="0"/>
                </a:rPr>
                <a:t> </a:t>
              </a:r>
              <a:r>
                <a:rPr lang="uk-UA" sz="1400" b="1" dirty="0">
                  <a:latin typeface="Times New Roman" pitchFamily="18" charset="0"/>
                </a:rPr>
                <a:t>підготовка</a:t>
              </a:r>
              <a:endParaRPr lang="ru-RU" sz="1400" b="1" dirty="0"/>
            </a:p>
          </p:txBody>
        </p:sp>
        <p:sp>
          <p:nvSpPr>
            <p:cNvPr id="27735" name="Rectangle 87"/>
            <p:cNvSpPr>
              <a:spLocks noChangeArrowheads="1"/>
            </p:cNvSpPr>
            <p:nvPr/>
          </p:nvSpPr>
          <p:spPr bwMode="auto">
            <a:xfrm>
              <a:off x="2598" y="8896"/>
              <a:ext cx="1356" cy="38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400" b="1">
                  <a:latin typeface="Times New Roman" pitchFamily="18" charset="0"/>
                </a:rPr>
                <a:t>Психолог</a:t>
              </a:r>
              <a:endParaRPr lang="ru-RU"/>
            </a:p>
          </p:txBody>
        </p:sp>
        <p:sp>
          <p:nvSpPr>
            <p:cNvPr id="27736" name="Rectangle 88"/>
            <p:cNvSpPr>
              <a:spLocks noChangeArrowheads="1"/>
            </p:cNvSpPr>
            <p:nvPr/>
          </p:nvSpPr>
          <p:spPr bwMode="auto">
            <a:xfrm>
              <a:off x="4716" y="8896"/>
              <a:ext cx="1355" cy="38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uk-UA" sz="1400" b="1">
                  <a:latin typeface="Times New Roman" pitchFamily="18" charset="0"/>
                </a:rPr>
                <a:t>Учні школи</a:t>
              </a:r>
              <a:endParaRPr lang="ru-RU"/>
            </a:p>
          </p:txBody>
        </p:sp>
        <p:sp>
          <p:nvSpPr>
            <p:cNvPr id="27737" name="Rectangle 89"/>
            <p:cNvSpPr>
              <a:spLocks noChangeArrowheads="1"/>
            </p:cNvSpPr>
            <p:nvPr/>
          </p:nvSpPr>
          <p:spPr bwMode="auto">
            <a:xfrm>
              <a:off x="3615" y="9405"/>
              <a:ext cx="1525" cy="3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400" b="1">
                  <a:latin typeface="Times New Roman" pitchFamily="18" charset="0"/>
                </a:rPr>
                <a:t>Педколектив</a:t>
              </a:r>
              <a:endParaRPr lang="ru-RU"/>
            </a:p>
          </p:txBody>
        </p:sp>
        <p:sp>
          <p:nvSpPr>
            <p:cNvPr id="27740" name="Line 92"/>
            <p:cNvSpPr>
              <a:spLocks noChangeShapeType="1"/>
            </p:cNvSpPr>
            <p:nvPr/>
          </p:nvSpPr>
          <p:spPr bwMode="auto">
            <a:xfrm>
              <a:off x="4259" y="8124"/>
              <a:ext cx="35" cy="12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41" name="Line 93"/>
            <p:cNvSpPr>
              <a:spLocks noChangeShapeType="1"/>
            </p:cNvSpPr>
            <p:nvPr/>
          </p:nvSpPr>
          <p:spPr bwMode="auto">
            <a:xfrm>
              <a:off x="6241" y="5339"/>
              <a:ext cx="42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42" name="Line 94"/>
            <p:cNvSpPr>
              <a:spLocks noChangeShapeType="1"/>
            </p:cNvSpPr>
            <p:nvPr/>
          </p:nvSpPr>
          <p:spPr bwMode="auto">
            <a:xfrm>
              <a:off x="6241" y="6355"/>
              <a:ext cx="423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43" name="Line 95"/>
            <p:cNvSpPr>
              <a:spLocks noChangeShapeType="1"/>
            </p:cNvSpPr>
            <p:nvPr/>
          </p:nvSpPr>
          <p:spPr bwMode="auto">
            <a:xfrm>
              <a:off x="6241" y="5847"/>
              <a:ext cx="423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44" name="Line 96"/>
            <p:cNvSpPr>
              <a:spLocks noChangeShapeType="1"/>
            </p:cNvSpPr>
            <p:nvPr/>
          </p:nvSpPr>
          <p:spPr bwMode="auto">
            <a:xfrm>
              <a:off x="6241" y="6609"/>
              <a:ext cx="423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45" name="Line 97"/>
            <p:cNvSpPr>
              <a:spLocks noChangeShapeType="1"/>
            </p:cNvSpPr>
            <p:nvPr/>
          </p:nvSpPr>
          <p:spPr bwMode="auto">
            <a:xfrm>
              <a:off x="6241" y="6990"/>
              <a:ext cx="423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46" name="Line 98"/>
            <p:cNvSpPr>
              <a:spLocks noChangeShapeType="1"/>
            </p:cNvSpPr>
            <p:nvPr/>
          </p:nvSpPr>
          <p:spPr bwMode="auto">
            <a:xfrm>
              <a:off x="6241" y="7372"/>
              <a:ext cx="423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47" name="Line 99"/>
            <p:cNvSpPr>
              <a:spLocks noChangeShapeType="1"/>
            </p:cNvSpPr>
            <p:nvPr/>
          </p:nvSpPr>
          <p:spPr bwMode="auto">
            <a:xfrm>
              <a:off x="6241" y="7753"/>
              <a:ext cx="423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48" name="Line 100"/>
            <p:cNvSpPr>
              <a:spLocks noChangeShapeType="1"/>
            </p:cNvSpPr>
            <p:nvPr/>
          </p:nvSpPr>
          <p:spPr bwMode="auto">
            <a:xfrm>
              <a:off x="6241" y="8134"/>
              <a:ext cx="423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49" name="Line 101"/>
            <p:cNvSpPr>
              <a:spLocks noChangeShapeType="1"/>
            </p:cNvSpPr>
            <p:nvPr/>
          </p:nvSpPr>
          <p:spPr bwMode="auto">
            <a:xfrm>
              <a:off x="6241" y="8515"/>
              <a:ext cx="423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50" name="Line 102"/>
            <p:cNvSpPr>
              <a:spLocks noChangeShapeType="1"/>
            </p:cNvSpPr>
            <p:nvPr/>
          </p:nvSpPr>
          <p:spPr bwMode="auto">
            <a:xfrm>
              <a:off x="6241" y="8896"/>
              <a:ext cx="423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51" name="Line 103"/>
            <p:cNvSpPr>
              <a:spLocks noChangeShapeType="1"/>
            </p:cNvSpPr>
            <p:nvPr/>
          </p:nvSpPr>
          <p:spPr bwMode="auto">
            <a:xfrm>
              <a:off x="6241" y="9277"/>
              <a:ext cx="423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52" name="Line 104"/>
            <p:cNvSpPr>
              <a:spLocks noChangeShapeType="1"/>
            </p:cNvSpPr>
            <p:nvPr/>
          </p:nvSpPr>
          <p:spPr bwMode="auto">
            <a:xfrm flipH="1">
              <a:off x="6071" y="4449"/>
              <a:ext cx="76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53" name="Line 105"/>
            <p:cNvSpPr>
              <a:spLocks noChangeShapeType="1"/>
            </p:cNvSpPr>
            <p:nvPr/>
          </p:nvSpPr>
          <p:spPr bwMode="auto">
            <a:xfrm>
              <a:off x="2852" y="4957"/>
              <a:ext cx="2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54" name="Line 106"/>
            <p:cNvSpPr>
              <a:spLocks noChangeShapeType="1"/>
            </p:cNvSpPr>
            <p:nvPr/>
          </p:nvSpPr>
          <p:spPr bwMode="auto">
            <a:xfrm>
              <a:off x="2852" y="5466"/>
              <a:ext cx="2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55" name="Line 107"/>
            <p:cNvSpPr>
              <a:spLocks noChangeShapeType="1"/>
            </p:cNvSpPr>
            <p:nvPr/>
          </p:nvSpPr>
          <p:spPr bwMode="auto">
            <a:xfrm>
              <a:off x="2852" y="5847"/>
              <a:ext cx="2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56" name="Line 108"/>
            <p:cNvSpPr>
              <a:spLocks noChangeShapeType="1"/>
            </p:cNvSpPr>
            <p:nvPr/>
          </p:nvSpPr>
          <p:spPr bwMode="auto">
            <a:xfrm>
              <a:off x="2852" y="6355"/>
              <a:ext cx="2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57" name="Line 109"/>
            <p:cNvSpPr>
              <a:spLocks noChangeShapeType="1"/>
            </p:cNvSpPr>
            <p:nvPr/>
          </p:nvSpPr>
          <p:spPr bwMode="auto">
            <a:xfrm>
              <a:off x="2852" y="6863"/>
              <a:ext cx="2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58" name="Line 110"/>
            <p:cNvSpPr>
              <a:spLocks noChangeShapeType="1"/>
            </p:cNvSpPr>
            <p:nvPr/>
          </p:nvSpPr>
          <p:spPr bwMode="auto">
            <a:xfrm>
              <a:off x="2852" y="7753"/>
              <a:ext cx="2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59" name="Line 111"/>
            <p:cNvSpPr>
              <a:spLocks noChangeShapeType="1"/>
            </p:cNvSpPr>
            <p:nvPr/>
          </p:nvSpPr>
          <p:spPr bwMode="auto">
            <a:xfrm>
              <a:off x="2852" y="7372"/>
              <a:ext cx="2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60" name="Line 112"/>
            <p:cNvSpPr>
              <a:spLocks noChangeShapeType="1"/>
            </p:cNvSpPr>
            <p:nvPr/>
          </p:nvSpPr>
          <p:spPr bwMode="auto">
            <a:xfrm>
              <a:off x="6241" y="5339"/>
              <a:ext cx="0" cy="39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61" name="Line 113"/>
            <p:cNvSpPr>
              <a:spLocks noChangeShapeType="1"/>
            </p:cNvSpPr>
            <p:nvPr/>
          </p:nvSpPr>
          <p:spPr bwMode="auto">
            <a:xfrm>
              <a:off x="6071" y="4449"/>
              <a:ext cx="0" cy="31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62" name="Line 114"/>
            <p:cNvSpPr>
              <a:spLocks noChangeShapeType="1"/>
            </p:cNvSpPr>
            <p:nvPr/>
          </p:nvSpPr>
          <p:spPr bwMode="auto">
            <a:xfrm>
              <a:off x="6071" y="7626"/>
              <a:ext cx="1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63" name="Line 115"/>
            <p:cNvSpPr>
              <a:spLocks noChangeShapeType="1"/>
            </p:cNvSpPr>
            <p:nvPr/>
          </p:nvSpPr>
          <p:spPr bwMode="auto">
            <a:xfrm>
              <a:off x="2429" y="4576"/>
              <a:ext cx="1" cy="24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64" name="Line 116"/>
            <p:cNvSpPr>
              <a:spLocks noChangeShapeType="1"/>
            </p:cNvSpPr>
            <p:nvPr/>
          </p:nvSpPr>
          <p:spPr bwMode="auto">
            <a:xfrm>
              <a:off x="2513" y="4576"/>
              <a:ext cx="8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65" name="Line 117"/>
            <p:cNvSpPr>
              <a:spLocks noChangeShapeType="1"/>
            </p:cNvSpPr>
            <p:nvPr/>
          </p:nvSpPr>
          <p:spPr bwMode="auto">
            <a:xfrm>
              <a:off x="2852" y="4957"/>
              <a:ext cx="0" cy="27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66" name="Line 118"/>
            <p:cNvSpPr>
              <a:spLocks noChangeShapeType="1"/>
            </p:cNvSpPr>
            <p:nvPr/>
          </p:nvSpPr>
          <p:spPr bwMode="auto">
            <a:xfrm>
              <a:off x="2429" y="6990"/>
              <a:ext cx="3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67" name="Line 119"/>
            <p:cNvSpPr>
              <a:spLocks noChangeShapeType="1"/>
            </p:cNvSpPr>
            <p:nvPr/>
          </p:nvSpPr>
          <p:spPr bwMode="auto">
            <a:xfrm>
              <a:off x="2429" y="4611"/>
              <a:ext cx="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69" name="Line 121"/>
            <p:cNvSpPr>
              <a:spLocks noChangeShapeType="1"/>
            </p:cNvSpPr>
            <p:nvPr/>
          </p:nvSpPr>
          <p:spPr bwMode="auto">
            <a:xfrm flipH="1">
              <a:off x="3191" y="8045"/>
              <a:ext cx="759" cy="8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70" name="Line 122"/>
            <p:cNvSpPr>
              <a:spLocks noChangeShapeType="1"/>
            </p:cNvSpPr>
            <p:nvPr/>
          </p:nvSpPr>
          <p:spPr bwMode="auto">
            <a:xfrm>
              <a:off x="4670" y="8045"/>
              <a:ext cx="978" cy="8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71" name="Line 123"/>
            <p:cNvSpPr>
              <a:spLocks noChangeShapeType="1"/>
            </p:cNvSpPr>
            <p:nvPr/>
          </p:nvSpPr>
          <p:spPr bwMode="auto">
            <a:xfrm>
              <a:off x="2852" y="8134"/>
              <a:ext cx="2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7772" name="Line 124"/>
            <p:cNvSpPr>
              <a:spLocks noChangeShapeType="1"/>
            </p:cNvSpPr>
            <p:nvPr/>
          </p:nvSpPr>
          <p:spPr bwMode="auto">
            <a:xfrm>
              <a:off x="2852" y="7753"/>
              <a:ext cx="1" cy="3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7773" name="Rectangle 125"/>
          <p:cNvSpPr>
            <a:spLocks noChangeArrowheads="1"/>
          </p:cNvSpPr>
          <p:nvPr/>
        </p:nvSpPr>
        <p:spPr bwMode="auto">
          <a:xfrm>
            <a:off x="4071934" y="1357298"/>
            <a:ext cx="1357322" cy="7000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dirty="0" smtClean="0"/>
              <a:t>Бюро</a:t>
            </a:r>
          </a:p>
          <a:p>
            <a:pPr algn="ctr"/>
            <a:r>
              <a:rPr lang="ru-RU" dirty="0" smtClean="0"/>
              <a:t> </a:t>
            </a:r>
            <a:r>
              <a:rPr lang="uk-UA" dirty="0"/>
              <a:t>інформацій</a:t>
            </a:r>
            <a:endParaRPr lang="ru-RU" dirty="0"/>
          </a:p>
        </p:txBody>
      </p:sp>
      <p:sp>
        <p:nvSpPr>
          <p:cNvPr id="27774" name="Rectangle 126"/>
          <p:cNvSpPr>
            <a:spLocks noChangeArrowheads="1"/>
          </p:cNvSpPr>
          <p:nvPr/>
        </p:nvSpPr>
        <p:spPr bwMode="auto">
          <a:xfrm>
            <a:off x="3048000" y="896815"/>
            <a:ext cx="3657600" cy="3165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dirty="0"/>
              <a:t>Методична рада</a:t>
            </a:r>
          </a:p>
        </p:txBody>
      </p:sp>
      <p:sp>
        <p:nvSpPr>
          <p:cNvPr id="27775" name="Line 127"/>
          <p:cNvSpPr>
            <a:spLocks noChangeShapeType="1"/>
          </p:cNvSpPr>
          <p:nvPr/>
        </p:nvSpPr>
        <p:spPr bwMode="auto">
          <a:xfrm flipH="1">
            <a:off x="4673600" y="1160585"/>
            <a:ext cx="406400" cy="2110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slow" advTm="1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239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sz="2400" dirty="0" smtClean="0"/>
              <a:t>Методичне об’єднання класних керівників </a:t>
            </a:r>
            <a:endParaRPr lang="ru-RU" sz="2400" dirty="0" smtClean="0"/>
          </a:p>
        </p:txBody>
      </p:sp>
      <p:sp>
        <p:nvSpPr>
          <p:cNvPr id="219138" name="Содержимое 2"/>
          <p:cNvSpPr>
            <a:spLocks noGrp="1"/>
          </p:cNvSpPr>
          <p:nvPr>
            <p:ph idx="1"/>
          </p:nvPr>
        </p:nvSpPr>
        <p:spPr>
          <a:xfrm>
            <a:off x="1619672" y="1628800"/>
            <a:ext cx="4824412" cy="4676775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uk-UA" sz="2400" b="1" u="sng" dirty="0" smtClean="0">
                <a:solidFill>
                  <a:srgbClr val="FF3300"/>
                </a:solidFill>
              </a:rPr>
              <a:t>Принципи виховання учнів у школі: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dirty="0" smtClean="0"/>
              <a:t>індивідуальний підхід</a:t>
            </a:r>
            <a:r>
              <a:rPr lang="ru-RU" sz="2000" dirty="0" smtClean="0"/>
              <a:t>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dirty="0" smtClean="0"/>
              <a:t>диференційований підхід;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dirty="0" smtClean="0"/>
              <a:t>врахування вікових особливостей;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dirty="0" smtClean="0"/>
              <a:t>зв’язок з життям;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dirty="0" smtClean="0"/>
              <a:t>гармонія інтересів потреб і бажань учнів;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dirty="0" err="1" smtClean="0"/>
              <a:t>діяльнісний</a:t>
            </a:r>
            <a:r>
              <a:rPr lang="uk-UA" sz="2000" dirty="0" smtClean="0"/>
              <a:t> підхід;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dirty="0" smtClean="0"/>
              <a:t>наступність і безперервність;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dirty="0" smtClean="0"/>
              <a:t>самодіяльність, самостійність, самодостатність;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dirty="0" smtClean="0"/>
              <a:t>дисципліна відповідальність особистості за свою працю і поведінку;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000" dirty="0" smtClean="0"/>
              <a:t>науковість.</a:t>
            </a:r>
          </a:p>
        </p:txBody>
      </p:sp>
    </p:spTree>
  </p:cSld>
  <p:clrMapOvr>
    <a:masterClrMapping/>
  </p:clrMapOvr>
  <p:transition spd="slow" advTm="3797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6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492125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Методичне об’єднання вчителів початкових класів</a:t>
            </a:r>
            <a:endParaRPr lang="ru-RU" sz="2400" dirty="0" smtClean="0"/>
          </a:p>
        </p:txBody>
      </p:sp>
      <p:sp>
        <p:nvSpPr>
          <p:cNvPr id="176137" name="Содержимое 2"/>
          <p:cNvSpPr>
            <a:spLocks noGrp="1"/>
          </p:cNvSpPr>
          <p:nvPr>
            <p:ph sz="quarter" idx="1"/>
          </p:nvPr>
        </p:nvSpPr>
        <p:spPr>
          <a:xfrm>
            <a:off x="179388" y="1125538"/>
            <a:ext cx="5329237" cy="2519362"/>
          </a:xfrm>
        </p:spPr>
        <p:txBody>
          <a:bodyPr>
            <a:normAutofit fontScale="92500"/>
          </a:bodyPr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uk-UA" sz="2400" b="1" i="1" u="sng" dirty="0" smtClean="0">
                <a:solidFill>
                  <a:srgbClr val="EE76E0"/>
                </a:solidFill>
              </a:rPr>
              <a:t>Кредо методичного об’єднання: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“ Дітей, їх особисту гідність, їх потреби треба так само шанувати, як і дорослих, і тільки поводячись з ними лагідно, щиро, розумно, як з рівними входячи у їх спосіб думання, можна виховати чесних, щирих, правдолюбних і справді вільних людей ”.</a:t>
            </a:r>
            <a:endParaRPr lang="ru-RU" sz="2000" b="1" i="1" dirty="0" smtClean="0">
              <a:solidFill>
                <a:srgbClr val="993366"/>
              </a:solidFill>
            </a:endParaRPr>
          </a:p>
        </p:txBody>
      </p:sp>
      <p:pic>
        <p:nvPicPr>
          <p:cNvPr id="1026" name="Picture 2" descr="G:\ММММММ(3)\DSCN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1249" y="4000504"/>
            <a:ext cx="3106659" cy="2330182"/>
          </a:xfrm>
          <a:prstGeom prst="rect">
            <a:avLst/>
          </a:prstGeom>
          <a:noFill/>
        </p:spPr>
      </p:pic>
      <p:pic>
        <p:nvPicPr>
          <p:cNvPr id="1027" name="Picture 3" descr="G:\ММММММ(3)\DSCN0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285860"/>
            <a:ext cx="3035337" cy="2276686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3509" t="3657"/>
          <a:stretch>
            <a:fillRect/>
          </a:stretch>
        </p:blipFill>
        <p:spPr bwMode="auto">
          <a:xfrm rot="16200000">
            <a:off x="2359462" y="3641274"/>
            <a:ext cx="2053312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4813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6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492125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Методичне об’єднання вчителів словесності</a:t>
            </a:r>
            <a:endParaRPr lang="ru-RU" sz="2400" dirty="0" smtClean="0"/>
          </a:p>
        </p:txBody>
      </p:sp>
      <p:sp>
        <p:nvSpPr>
          <p:cNvPr id="176137" name="Содержимое 2"/>
          <p:cNvSpPr>
            <a:spLocks noGrp="1"/>
          </p:cNvSpPr>
          <p:nvPr>
            <p:ph sz="quarter" idx="1"/>
          </p:nvPr>
        </p:nvSpPr>
        <p:spPr>
          <a:xfrm>
            <a:off x="179388" y="1125538"/>
            <a:ext cx="4178297" cy="54467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sz="2000" b="1" i="1" dirty="0" err="1" smtClean="0">
                <a:solidFill>
                  <a:srgbClr val="993366"/>
                </a:solidFill>
              </a:rPr>
              <a:t>“</a:t>
            </a:r>
            <a:r>
              <a:rPr lang="uk-UA" sz="2900" b="1" i="1" dirty="0" err="1" smtClean="0">
                <a:solidFill>
                  <a:srgbClr val="993366"/>
                </a:solidFill>
              </a:rPr>
              <a:t>Основні</a:t>
            </a:r>
            <a:r>
              <a:rPr lang="uk-UA" sz="2900" b="1" i="1" dirty="0" smtClean="0">
                <a:solidFill>
                  <a:srgbClr val="993366"/>
                </a:solidFill>
              </a:rPr>
              <a:t> завдання, над якими працює </a:t>
            </a:r>
            <a:r>
              <a:rPr lang="uk-UA" sz="2900" b="1" i="1" dirty="0" err="1" smtClean="0">
                <a:solidFill>
                  <a:srgbClr val="993366"/>
                </a:solidFill>
              </a:rPr>
              <a:t>методоб’єднання</a:t>
            </a:r>
            <a:r>
              <a:rPr lang="uk-UA" sz="2900" b="1" i="1" dirty="0" smtClean="0">
                <a:solidFill>
                  <a:srgbClr val="993366"/>
                </a:solidFill>
              </a:rPr>
              <a:t>: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      Реалізація Державних освітніх стандартів і впровадження інноваційних технологій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 у роботі.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      Активізація роботи по виконанню положень програми 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«Обдарована дитина».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      Створення умов для розкриття 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духовного і творчого потенціалу учнів.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      Формування вміння і бажання 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вчитися.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      Формування комунікативних умінь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 і навичок.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      Розвиток пізнавальних інтересів учнів.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      Традиції і новаторство у </a:t>
            </a:r>
            <a:r>
              <a:rPr lang="uk-UA" sz="2000" b="1" i="1" dirty="0" err="1" smtClean="0">
                <a:solidFill>
                  <a:srgbClr val="993366"/>
                </a:solidFill>
              </a:rPr>
              <a:t>навчально</a:t>
            </a:r>
            <a:r>
              <a:rPr lang="uk-UA" sz="2000" b="1" i="1" dirty="0" smtClean="0">
                <a:solidFill>
                  <a:srgbClr val="993366"/>
                </a:solidFill>
              </a:rPr>
              <a:t> – виховному процесі.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      Розвиток інтелектуально – творчих задатків.</a:t>
            </a:r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993366"/>
                </a:solidFill>
              </a:rPr>
              <a:t>      Здійснення нових підходів до організації навчання й </a:t>
            </a:r>
            <a:r>
              <a:rPr lang="uk-UA" sz="2000" b="1" i="1" dirty="0" err="1" smtClean="0">
                <a:solidFill>
                  <a:srgbClr val="993366"/>
                </a:solidFill>
              </a:rPr>
              <a:t>виховання”</a:t>
            </a:r>
            <a:r>
              <a:rPr lang="uk-UA" sz="2000" b="1" i="1" dirty="0" smtClean="0">
                <a:solidFill>
                  <a:srgbClr val="993366"/>
                </a:solidFill>
              </a:rPr>
              <a:t>.</a:t>
            </a:r>
            <a:endParaRPr lang="ru-RU" sz="2000" b="1" i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2643174" y="1071546"/>
          <a:ext cx="7024694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 descr="D:\1\Гречанюк М.М.директор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1285860"/>
            <a:ext cx="1119187" cy="159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1\Вацеба Л.М. вч укр.мови і літ.,кл. кер 11Б кл.DSC_755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9586" y="2714620"/>
            <a:ext cx="1076325" cy="1537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1\Цюцяк Б.І.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8148" y="4357694"/>
            <a:ext cx="1009650" cy="144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1\Швидкова Н.В.кл.керівник,вч.укр.мови і літ.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072074"/>
            <a:ext cx="1083945" cy="154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:\1\Ярчук О.В.вч.ОБЖ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4876" y="3000372"/>
            <a:ext cx="1009650" cy="144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1\Гарасимович В.Ф.вч.укр.м та літ.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388" y="714356"/>
            <a:ext cx="1057275" cy="151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1\Нагірна О.М.-вч.укр.мови і літ..jpg"/>
          <p:cNvPicPr/>
          <p:nvPr/>
        </p:nvPicPr>
        <p:blipFill>
          <a:blip r:embed="rId12" cstate="print"/>
          <a:srcRect b="4762"/>
          <a:stretch>
            <a:fillRect/>
          </a:stretch>
        </p:blipFill>
        <p:spPr bwMode="auto">
          <a:xfrm>
            <a:off x="5000628" y="1714488"/>
            <a:ext cx="1123951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1\Романишин Л.М.вч.заруб.літ.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72132" y="3857628"/>
            <a:ext cx="1009650" cy="144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781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лка">
  <a:themeElements>
    <a:clrScheme name="Вал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алка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Валка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4170</TotalTime>
  <Words>1278</Words>
  <Application>Microsoft Office PowerPoint</Application>
  <PresentationFormat>Экран (4:3)</PresentationFormat>
  <Paragraphs>261</Paragraphs>
  <Slides>34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Валка</vt:lpstr>
      <vt:lpstr>Слайд 1</vt:lpstr>
      <vt:lpstr>Слайд 2</vt:lpstr>
      <vt:lpstr>Слайд 3</vt:lpstr>
      <vt:lpstr>Слайд 4</vt:lpstr>
      <vt:lpstr>Слайд 5</vt:lpstr>
      <vt:lpstr>СТРУКТУРА МЕТОДИЧНОЇ РОБОТИ                                                                     РАДЧАНСЬКОЇ ЗАГАЛЬНООСВІТНЬОЇ ШКОЛИ І-ІІІ СТУПЕНІВ    </vt:lpstr>
      <vt:lpstr>Методичне об’єднання класних керівників </vt:lpstr>
      <vt:lpstr>  Методичне об’єднання вчителів початкових класів</vt:lpstr>
      <vt:lpstr>  Методичне об’єднання вчителів словесності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Cпортивний зал</vt:lpstr>
      <vt:lpstr>Слайд 20</vt:lpstr>
      <vt:lpstr>Слайд 21</vt:lpstr>
      <vt:lpstr>Слайд 22</vt:lpstr>
      <vt:lpstr>Актовий зал</vt:lpstr>
      <vt:lpstr>Слайд 24</vt:lpstr>
      <vt:lpstr>Слайд 25</vt:lpstr>
      <vt:lpstr>Слайд 26</vt:lpstr>
      <vt:lpstr>Слайд 27</vt:lpstr>
      <vt:lpstr>Виставка  “Вони творять красу душі”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Калуська загальноосвітня школа І-ІІІ ступенів №4</dc:title>
  <dc:creator>User</dc:creator>
  <cp:lastModifiedBy>S</cp:lastModifiedBy>
  <cp:revision>360</cp:revision>
  <cp:lastPrinted>1601-01-01T00:00:00Z</cp:lastPrinted>
  <dcterms:created xsi:type="dcterms:W3CDTF">2009-03-19T21:36:19Z</dcterms:created>
  <dcterms:modified xsi:type="dcterms:W3CDTF">2018-02-28T11:47:45Z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1049</vt:i4>
  </property>
</Properties>
</file>