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64" r:id="rId2"/>
    <p:sldId id="257" r:id="rId3"/>
    <p:sldId id="256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670D-577B-4EBB-A896-1C8B1A730AF3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79A58-CB42-497A-B111-0678067A24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670D-577B-4EBB-A896-1C8B1A730AF3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79A58-CB42-497A-B111-0678067A24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670D-577B-4EBB-A896-1C8B1A730AF3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79A58-CB42-497A-B111-0678067A2414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670D-577B-4EBB-A896-1C8B1A730AF3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79A58-CB42-497A-B111-0678067A241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670D-577B-4EBB-A896-1C8B1A730AF3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79A58-CB42-497A-B111-0678067A24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670D-577B-4EBB-A896-1C8B1A730AF3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79A58-CB42-497A-B111-0678067A241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670D-577B-4EBB-A896-1C8B1A730AF3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79A58-CB42-497A-B111-0678067A24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670D-577B-4EBB-A896-1C8B1A730AF3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79A58-CB42-497A-B111-0678067A24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670D-577B-4EBB-A896-1C8B1A730AF3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79A58-CB42-497A-B111-0678067A24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670D-577B-4EBB-A896-1C8B1A730AF3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79A58-CB42-497A-B111-0678067A2414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670D-577B-4EBB-A896-1C8B1A730AF3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79A58-CB42-497A-B111-0678067A241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E52670D-577B-4EBB-A896-1C8B1A730AF3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E679A58-CB42-497A-B111-0678067A241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User\Рабочий стол\фон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71600" y="1052736"/>
            <a:ext cx="7848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3600" b="1" dirty="0" err="1">
                <a:solidFill>
                  <a:srgbClr val="4D555A"/>
                </a:solidFill>
                <a:latin typeface="Times New Roman" pitchFamily="18" charset="0"/>
                <a:cs typeface="Times New Roman" pitchFamily="18" charset="0"/>
              </a:rPr>
              <a:t>Гумор</a:t>
            </a:r>
            <a:r>
              <a:rPr lang="ru-RU" sz="3600" b="1" dirty="0">
                <a:solidFill>
                  <a:srgbClr val="4D555A"/>
                </a:solidFill>
                <a:latin typeface="Times New Roman" pitchFamily="18" charset="0"/>
                <a:cs typeface="Times New Roman" pitchFamily="18" charset="0"/>
              </a:rPr>
              <a:t> — велика сила</a:t>
            </a:r>
            <a:r>
              <a:rPr lang="ru-RU" sz="3600" b="1" dirty="0" smtClean="0">
                <a:solidFill>
                  <a:srgbClr val="4D555A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ru-RU" sz="3600" b="1" dirty="0" smtClean="0">
                <a:solidFill>
                  <a:srgbClr val="4D555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4D555A"/>
                </a:solidFill>
                <a:latin typeface="Times New Roman" pitchFamily="18" charset="0"/>
                <a:cs typeface="Times New Roman" pitchFamily="18" charset="0"/>
              </a:rPr>
              <a:t>Ніщо</a:t>
            </a:r>
            <a:r>
              <a:rPr lang="ru-RU" sz="3600" b="1" dirty="0">
                <a:solidFill>
                  <a:srgbClr val="4D555A"/>
                </a:solidFill>
                <a:latin typeface="Times New Roman" pitchFamily="18" charset="0"/>
                <a:cs typeface="Times New Roman" pitchFamily="18" charset="0"/>
              </a:rPr>
              <a:t> так не </a:t>
            </a:r>
            <a:r>
              <a:rPr lang="ru-RU" sz="3600" b="1" dirty="0" err="1">
                <a:solidFill>
                  <a:srgbClr val="4D555A"/>
                </a:solidFill>
                <a:latin typeface="Times New Roman" pitchFamily="18" charset="0"/>
                <a:cs typeface="Times New Roman" pitchFamily="18" charset="0"/>
              </a:rPr>
              <a:t>зближує</a:t>
            </a:r>
            <a:r>
              <a:rPr lang="ru-RU" sz="3600" b="1" dirty="0">
                <a:solidFill>
                  <a:srgbClr val="4D555A"/>
                </a:solidFill>
                <a:latin typeface="Times New Roman" pitchFamily="18" charset="0"/>
                <a:cs typeface="Times New Roman" pitchFamily="18" charset="0"/>
              </a:rPr>
              <a:t> людей, як </a:t>
            </a:r>
            <a:r>
              <a:rPr lang="ru-RU" sz="3600" b="1" dirty="0" err="1">
                <a:solidFill>
                  <a:srgbClr val="4D555A"/>
                </a:solidFill>
                <a:latin typeface="Times New Roman" pitchFamily="18" charset="0"/>
                <a:cs typeface="Times New Roman" pitchFamily="18" charset="0"/>
              </a:rPr>
              <a:t>добрий</a:t>
            </a:r>
            <a:r>
              <a:rPr lang="ru-RU" sz="3600" b="1" dirty="0">
                <a:solidFill>
                  <a:srgbClr val="4D555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4D555A"/>
                </a:solidFill>
                <a:latin typeface="Times New Roman" pitchFamily="18" charset="0"/>
                <a:cs typeface="Times New Roman" pitchFamily="18" charset="0"/>
              </a:rPr>
              <a:t>сміх</a:t>
            </a:r>
            <a:r>
              <a:rPr lang="ru-RU" sz="3600" b="1" dirty="0">
                <a:solidFill>
                  <a:srgbClr val="4D555A"/>
                </a:solidFill>
                <a:latin typeface="Times New Roman" pitchFamily="18" charset="0"/>
                <a:cs typeface="Times New Roman" pitchFamily="18" charset="0"/>
              </a:rPr>
              <a:t> без образ (Л. Толстой).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64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992" y="0"/>
            <a:ext cx="4644008" cy="6858000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 ГЛАЗОВИЙ</a:t>
            </a:r>
            <a:b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«КУХЛИК», </a:t>
            </a:r>
            <a:b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«ЕВОЛЮЦІЯ»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User\Рабочий стол\фон.jpg" title="Павло глазовий. &quot;Кухлик&quot;, &quot;Еволюція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" r="54910"/>
          <a:stretch/>
        </p:blipFill>
        <p:spPr bwMode="auto">
          <a:xfrm>
            <a:off x="0" y="0"/>
            <a:ext cx="449999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441373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42778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51520" y="188640"/>
            <a:ext cx="8640960" cy="218860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 descr="C:\Documents and Settings\User\Рабочий стол\ФОН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78" y="0"/>
            <a:ext cx="914887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39528" y="1844824"/>
            <a:ext cx="432048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Я так люблю здоровий </a:t>
            </a:r>
            <a:r>
              <a:rPr lang="ru-RU" sz="2400" b="1" dirty="0" err="1"/>
              <a:t>сміх</a:t>
            </a:r>
            <a:r>
              <a:rPr lang="ru-RU" sz="2400" b="1" dirty="0"/>
              <a:t>,</a:t>
            </a:r>
            <a:br>
              <a:rPr lang="ru-RU" sz="2400" b="1" dirty="0"/>
            </a:br>
            <a:r>
              <a:rPr lang="ru-RU" sz="2400" b="1" dirty="0"/>
              <a:t>Веселий </a:t>
            </a:r>
            <a:r>
              <a:rPr lang="ru-RU" sz="2400" b="1" dirty="0" err="1"/>
              <a:t>сміх</a:t>
            </a:r>
            <a:r>
              <a:rPr lang="ru-RU" sz="2400" b="1" dirty="0"/>
              <a:t>, </a:t>
            </a:r>
            <a:r>
              <a:rPr lang="ru-RU" sz="2400" b="1" dirty="0" err="1"/>
              <a:t>що</a:t>
            </a:r>
            <a:r>
              <a:rPr lang="ru-RU" sz="2400" b="1" dirty="0"/>
              <a:t> </a:t>
            </a:r>
            <a:r>
              <a:rPr lang="ru-RU" sz="2400" b="1" dirty="0" err="1"/>
              <a:t>гріє</a:t>
            </a:r>
            <a:r>
              <a:rPr lang="ru-RU" sz="2400" b="1" dirty="0"/>
              <a:t> </a:t>
            </a:r>
            <a:r>
              <a:rPr lang="ru-RU" sz="2400" b="1" dirty="0" err="1"/>
              <a:t>всіх</a:t>
            </a:r>
            <a:r>
              <a:rPr lang="ru-RU" sz="2400" b="1" dirty="0"/>
              <a:t>!</a:t>
            </a:r>
            <a:br>
              <a:rPr lang="ru-RU" sz="2400" b="1" dirty="0"/>
            </a:br>
            <a:r>
              <a:rPr lang="ru-RU" sz="2400" b="1" dirty="0"/>
              <a:t>Переливаю в слово </a:t>
            </a:r>
            <a:r>
              <a:rPr lang="ru-RU" sz="2400" b="1" dirty="0" err="1"/>
              <a:t>радість</a:t>
            </a:r>
            <a:r>
              <a:rPr lang="ru-RU" sz="2400" b="1" dirty="0"/>
              <a:t>,</a:t>
            </a:r>
            <a:br>
              <a:rPr lang="ru-RU" sz="2400" b="1" dirty="0"/>
            </a:br>
            <a:r>
              <a:rPr lang="ru-RU" sz="2400" b="1" dirty="0"/>
              <a:t>Яку в </a:t>
            </a:r>
            <a:r>
              <a:rPr lang="ru-RU" sz="2400" b="1" dirty="0" err="1"/>
              <a:t>душі</a:t>
            </a:r>
            <a:r>
              <a:rPr lang="ru-RU" sz="2400" b="1" dirty="0"/>
              <a:t> </a:t>
            </a:r>
            <a:r>
              <a:rPr lang="ru-RU" sz="2400" b="1" dirty="0" err="1"/>
              <a:t>своїй</a:t>
            </a:r>
            <a:r>
              <a:rPr lang="ru-RU" sz="2400" b="1" dirty="0"/>
              <a:t> </a:t>
            </a:r>
            <a:r>
              <a:rPr lang="ru-RU" sz="2400" b="1" dirty="0" err="1"/>
              <a:t>зберіг</a:t>
            </a:r>
            <a:r>
              <a:rPr lang="ru-RU" sz="2400" b="1" dirty="0"/>
              <a:t>.</a:t>
            </a:r>
            <a:br>
              <a:rPr lang="ru-RU" sz="2400" b="1" dirty="0"/>
            </a:br>
            <a:r>
              <a:rPr lang="ru-RU" sz="2400" b="1" dirty="0"/>
              <a:t>І я </a:t>
            </a:r>
            <a:r>
              <a:rPr lang="ru-RU" sz="2400" b="1" dirty="0" err="1"/>
              <a:t>щасливий</a:t>
            </a:r>
            <a:r>
              <a:rPr lang="ru-RU" sz="2400" b="1" dirty="0"/>
              <a:t>, </a:t>
            </a:r>
            <a:r>
              <a:rPr lang="ru-RU" sz="2400" b="1" dirty="0" err="1"/>
              <a:t>що</a:t>
            </a:r>
            <a:r>
              <a:rPr lang="ru-RU" sz="2400" b="1" dirty="0"/>
              <a:t> пишу</a:t>
            </a:r>
            <a:br>
              <a:rPr lang="ru-RU" sz="2400" b="1" dirty="0"/>
            </a:br>
            <a:r>
              <a:rPr lang="ru-RU" sz="2400" b="1" dirty="0"/>
              <a:t>Хорошим людям на </a:t>
            </a:r>
            <a:r>
              <a:rPr lang="ru-RU" sz="2400" b="1" dirty="0" err="1"/>
              <a:t>потіху</a:t>
            </a:r>
            <a:r>
              <a:rPr lang="ru-RU" sz="2400" b="1" dirty="0"/>
              <a:t>.</a:t>
            </a:r>
            <a:br>
              <a:rPr lang="ru-RU" sz="2400" b="1" dirty="0"/>
            </a:br>
            <a:r>
              <a:rPr lang="ru-RU" sz="2400" b="1" dirty="0"/>
              <a:t>Ловлю в очах </a:t>
            </a:r>
            <a:r>
              <a:rPr lang="ru-RU" sz="2400" b="1" dirty="0" err="1"/>
              <a:t>іскринки</a:t>
            </a:r>
            <a:r>
              <a:rPr lang="ru-RU" sz="2400" b="1" dirty="0"/>
              <a:t> </a:t>
            </a:r>
            <a:r>
              <a:rPr lang="ru-RU" sz="2400" b="1" dirty="0" err="1"/>
              <a:t>сміху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І </a:t>
            </a:r>
            <a:r>
              <a:rPr lang="ru-RU" sz="2400" b="1" dirty="0" err="1"/>
              <a:t>довго</a:t>
            </a:r>
            <a:r>
              <a:rPr lang="ru-RU" sz="2400" b="1" dirty="0"/>
              <a:t> в </a:t>
            </a:r>
            <a:r>
              <a:rPr lang="ru-RU" sz="2400" b="1" dirty="0" err="1"/>
              <a:t>серці</a:t>
            </a:r>
            <a:r>
              <a:rPr lang="ru-RU" sz="2400" b="1" dirty="0"/>
              <a:t> </a:t>
            </a:r>
            <a:r>
              <a:rPr lang="ru-RU" sz="2400" b="1" dirty="0" err="1"/>
              <a:t>їх</a:t>
            </a:r>
            <a:r>
              <a:rPr lang="ru-RU" sz="2400" b="1" dirty="0"/>
              <a:t> но</a:t>
            </a:r>
            <a:r>
              <a:rPr lang="ru-RU" sz="2400" dirty="0"/>
              <a:t>шу.</a:t>
            </a:r>
            <a:br>
              <a:rPr lang="ru-RU" sz="2400" dirty="0"/>
            </a:br>
            <a:r>
              <a:rPr lang="ru-RU" sz="2400" b="1" dirty="0"/>
              <a:t>П. </a:t>
            </a:r>
            <a:r>
              <a:rPr lang="ru-RU" sz="2400" b="1" dirty="0" err="1"/>
              <a:t>Глазовий</a:t>
            </a:r>
            <a:endParaRPr lang="ru-RU" sz="2400" b="1" dirty="0"/>
          </a:p>
        </p:txBody>
      </p:sp>
      <p:pic>
        <p:nvPicPr>
          <p:cNvPr id="1028" name="Picture 4" descr="C:\Documents and Settings\User\Рабочий стол\Павло-Глазовий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009" y="692697"/>
            <a:ext cx="4044440" cy="5360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2929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User\Рабочий стол\ФОН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1213490"/>
            <a:ext cx="77048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err="1" smtClean="0">
                <a:effectLst/>
                <a:latin typeface="Times New Roman"/>
                <a:ea typeface="Times New Roman"/>
              </a:rPr>
              <a:t>Павло</a:t>
            </a:r>
            <a:r>
              <a:rPr lang="ru-RU" sz="3600" dirty="0" smtClean="0">
                <a:effectLst/>
                <a:latin typeface="Times New Roman"/>
                <a:ea typeface="Times New Roman"/>
              </a:rPr>
              <a:t> Прокопович </a:t>
            </a:r>
            <a:r>
              <a:rPr lang="ru-RU" sz="3600" dirty="0" err="1" smtClean="0">
                <a:effectLst/>
                <a:latin typeface="Times New Roman"/>
                <a:ea typeface="Times New Roman"/>
              </a:rPr>
              <a:t>Глазовий</a:t>
            </a:r>
            <a:r>
              <a:rPr lang="ru-RU" sz="3600" dirty="0" smtClean="0">
                <a:effectLst/>
                <a:latin typeface="Times New Roman"/>
                <a:ea typeface="Times New Roman"/>
              </a:rPr>
              <a:t> </a:t>
            </a:r>
          </a:p>
          <a:p>
            <a:pPr algn="ctr"/>
            <a:r>
              <a:rPr lang="ru-RU" sz="3600" dirty="0" smtClean="0">
                <a:effectLst/>
                <a:latin typeface="Times New Roman"/>
                <a:ea typeface="Times New Roman"/>
              </a:rPr>
              <a:t>(1922—2004)</a:t>
            </a:r>
            <a:br>
              <a:rPr lang="ru-RU" sz="3600" dirty="0" smtClean="0">
                <a:effectLst/>
                <a:latin typeface="Times New Roman"/>
                <a:ea typeface="Times New Roman"/>
              </a:rPr>
            </a:br>
            <a:r>
              <a:rPr lang="ru-RU" sz="3600" dirty="0" err="1" smtClean="0">
                <a:effectLst/>
                <a:latin typeface="Times New Roman"/>
                <a:ea typeface="Times New Roman"/>
              </a:rPr>
              <a:t>Народився</a:t>
            </a:r>
            <a:r>
              <a:rPr lang="ru-RU" sz="36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3600" dirty="0" err="1" smtClean="0">
                <a:effectLst/>
                <a:latin typeface="Times New Roman"/>
                <a:ea typeface="Times New Roman"/>
              </a:rPr>
              <a:t>письменник-гуморист</a:t>
            </a:r>
            <a:r>
              <a:rPr lang="ru-RU" sz="3600" dirty="0" smtClean="0">
                <a:effectLst/>
                <a:latin typeface="Times New Roman"/>
                <a:ea typeface="Times New Roman"/>
              </a:rPr>
              <a:t> </a:t>
            </a:r>
          </a:p>
          <a:p>
            <a:pPr algn="ctr"/>
            <a:r>
              <a:rPr lang="ru-RU" sz="3600" dirty="0" smtClean="0">
                <a:effectLst/>
                <a:latin typeface="Times New Roman"/>
                <a:ea typeface="Times New Roman"/>
              </a:rPr>
              <a:t>30 </a:t>
            </a:r>
            <a:r>
              <a:rPr lang="ru-RU" sz="3600" dirty="0" err="1" smtClean="0">
                <a:effectLst/>
                <a:latin typeface="Times New Roman"/>
                <a:ea typeface="Times New Roman"/>
              </a:rPr>
              <a:t>серпня</a:t>
            </a:r>
            <a:r>
              <a:rPr lang="ru-RU" sz="3600" dirty="0" smtClean="0">
                <a:effectLst/>
                <a:latin typeface="Times New Roman"/>
                <a:ea typeface="Times New Roman"/>
              </a:rPr>
              <a:t> 1922 року в </a:t>
            </a:r>
            <a:r>
              <a:rPr lang="ru-RU" sz="3600" dirty="0" err="1" smtClean="0">
                <a:effectLst/>
                <a:latin typeface="Times New Roman"/>
                <a:ea typeface="Times New Roman"/>
              </a:rPr>
              <a:t>селі</a:t>
            </a:r>
            <a:r>
              <a:rPr lang="ru-RU" sz="36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3600" dirty="0" err="1" smtClean="0">
                <a:effectLst/>
                <a:latin typeface="Times New Roman"/>
                <a:ea typeface="Times New Roman"/>
              </a:rPr>
              <a:t>Новоскелюватка</a:t>
            </a:r>
            <a:r>
              <a:rPr lang="ru-RU" sz="36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3600" dirty="0" err="1" smtClean="0">
                <a:effectLst/>
                <a:latin typeface="Times New Roman"/>
                <a:ea typeface="Times New Roman"/>
              </a:rPr>
              <a:t>Казанківського</a:t>
            </a:r>
            <a:r>
              <a:rPr lang="ru-RU" sz="3600" dirty="0" smtClean="0">
                <a:effectLst/>
                <a:latin typeface="Times New Roman"/>
                <a:ea typeface="Times New Roman"/>
              </a:rPr>
              <a:t> району </a:t>
            </a:r>
            <a:r>
              <a:rPr lang="ru-RU" sz="3600" dirty="0" err="1" smtClean="0">
                <a:effectLst/>
                <a:latin typeface="Times New Roman"/>
                <a:ea typeface="Times New Roman"/>
              </a:rPr>
              <a:t>Миколаївської</a:t>
            </a:r>
            <a:r>
              <a:rPr lang="ru-RU" sz="36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3600" dirty="0" err="1" smtClean="0">
                <a:effectLst/>
                <a:latin typeface="Times New Roman"/>
                <a:ea typeface="Times New Roman"/>
              </a:rPr>
              <a:t>області</a:t>
            </a:r>
            <a:r>
              <a:rPr lang="ru-RU" sz="3600" dirty="0" smtClean="0">
                <a:effectLst/>
                <a:latin typeface="Times New Roman"/>
                <a:ea typeface="Times New Roman"/>
              </a:rPr>
              <a:t> в </a:t>
            </a:r>
            <a:r>
              <a:rPr lang="ru-RU" sz="3600" dirty="0" err="1" smtClean="0">
                <a:effectLst/>
                <a:latin typeface="Times New Roman"/>
                <a:ea typeface="Times New Roman"/>
              </a:rPr>
              <a:t>родині</a:t>
            </a:r>
            <a:r>
              <a:rPr lang="ru-RU" sz="36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3600" dirty="0" err="1" smtClean="0">
                <a:effectLst/>
                <a:latin typeface="Times New Roman"/>
                <a:ea typeface="Times New Roman"/>
              </a:rPr>
              <a:t>хлібороба</a:t>
            </a:r>
            <a:r>
              <a:rPr lang="ru-RU" sz="3600" dirty="0" smtClean="0">
                <a:effectLst/>
                <a:latin typeface="Times New Roman"/>
                <a:ea typeface="Times New Roman"/>
              </a:rPr>
              <a:t>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109150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User\Рабочий стол\ФОН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0775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7544" y="980729"/>
            <a:ext cx="45365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effectLst/>
                <a:latin typeface="Times New Roman"/>
                <a:ea typeface="Times New Roman"/>
              </a:rPr>
              <a:t>     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Сумним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і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голодним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було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його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дитинство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.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Єдиним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світлим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спогадом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про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ті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часи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є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спілкування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з учителем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Іваном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Гуцалюком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який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прищеплював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Павлові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любов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до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літератури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вчив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писати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вірші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.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Саме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він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запримітив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у хлопчика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природний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нахил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до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гумору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і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познайомив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учня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з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творчістю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Остапа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Вишні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.</a:t>
            </a:r>
            <a:br>
              <a:rPr lang="ru-RU" sz="2000" dirty="0" smtClean="0">
                <a:effectLst/>
                <a:latin typeface="Times New Roman"/>
                <a:ea typeface="Times New Roman"/>
              </a:rPr>
            </a:br>
            <a:endParaRPr lang="ru-RU" sz="2000" dirty="0"/>
          </a:p>
        </p:txBody>
      </p:sp>
      <p:pic>
        <p:nvPicPr>
          <p:cNvPr id="4100" name="Picture 4" descr="C:\Documents and Settings\User\Рабочий стол\вишн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62396"/>
            <a:ext cx="3960440" cy="6190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8891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User\Рабочий стол\фон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685" y="0"/>
            <a:ext cx="9252685" cy="704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067944" y="2073730"/>
            <a:ext cx="49685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effectLst/>
                <a:latin typeface="Times New Roman"/>
                <a:ea typeface="Times New Roman"/>
              </a:rPr>
              <a:t>   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Після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закінчення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середньої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школи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у 1940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році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Глазового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забрали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служити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в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армію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, а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потім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—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війна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. «</a:t>
            </a:r>
            <a:r>
              <a:rPr lang="uk-UA" sz="2400" dirty="0" smtClean="0">
                <a:effectLst/>
                <a:latin typeface="Times New Roman"/>
                <a:ea typeface="Times New Roman"/>
              </a:rPr>
              <a:t>В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житті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не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завжди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весело, — говорив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Павло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Прокопович. —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Хоча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я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вважаю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себе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щасливою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людиною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.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Адже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пройшов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пекельними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дорогами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війни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і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залишився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живим (а статистика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свідчить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що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зі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ста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вижили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троє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). На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війні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не до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жартів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».</a:t>
            </a:r>
            <a:br>
              <a:rPr lang="ru-RU" sz="2400" dirty="0" smtClean="0">
                <a:effectLst/>
                <a:latin typeface="Times New Roman"/>
                <a:ea typeface="Times New Roman"/>
              </a:rPr>
            </a:br>
            <a:endParaRPr lang="ru-RU" sz="2400" dirty="0"/>
          </a:p>
        </p:txBody>
      </p:sp>
      <p:pic>
        <p:nvPicPr>
          <p:cNvPr id="5123" name="Picture 3" descr="C:\Documents and Settings\User\Рабочий стол\глаз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4744"/>
            <a:ext cx="3816424" cy="5103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05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Documents and Settings\User\Рабочий стол\фон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116632"/>
            <a:ext cx="48965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effectLst/>
                <a:latin typeface="Times New Roman"/>
                <a:ea typeface="Times New Roman"/>
              </a:rPr>
              <a:t>     По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війні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учився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у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Новомосковській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педагогічній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школі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на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Дніпропетровщині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потім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у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Київському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педагогічному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інституті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який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закінчив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у 1950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році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.</a:t>
            </a:r>
            <a:br>
              <a:rPr lang="ru-RU" sz="2400" dirty="0" smtClean="0">
                <a:effectLst/>
                <a:latin typeface="Times New Roman"/>
                <a:ea typeface="Times New Roman"/>
              </a:rPr>
            </a:br>
            <a:r>
              <a:rPr lang="ru-RU" sz="2400" dirty="0" err="1" smtClean="0">
                <a:effectLst/>
                <a:latin typeface="Times New Roman"/>
                <a:ea typeface="Times New Roman"/>
              </a:rPr>
              <a:t>Впродовж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1950—1961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рр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.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працював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заступником головного редактора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журналів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«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Перець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» та «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Мистецтво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». Тут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познайомився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з Остапом Вишнею і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потоваришував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з ним.</a:t>
            </a:r>
            <a:br>
              <a:rPr lang="ru-RU" sz="2400" dirty="0" smtClean="0">
                <a:effectLst/>
                <a:latin typeface="Times New Roman"/>
                <a:ea typeface="Times New Roman"/>
              </a:rPr>
            </a:br>
            <a:r>
              <a:rPr lang="ru-RU" sz="2400" dirty="0" smtClean="0">
                <a:effectLst/>
                <a:latin typeface="Times New Roman"/>
                <a:ea typeface="Times New Roman"/>
              </a:rPr>
              <a:t>З 1968 року — член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Спілки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письменників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України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.</a:t>
            </a:r>
            <a:br>
              <a:rPr lang="ru-RU" sz="2400" dirty="0" smtClean="0">
                <a:effectLst/>
                <a:latin typeface="Times New Roman"/>
                <a:ea typeface="Times New Roman"/>
              </a:rPr>
            </a:br>
            <a:endParaRPr lang="ru-RU" sz="2400" dirty="0"/>
          </a:p>
        </p:txBody>
      </p:sp>
      <p:pic>
        <p:nvPicPr>
          <p:cNvPr id="6148" name="Picture 4" descr="C:\Documents and Settings\User\Рабочий стол\Остап_Вишн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9775" y="3861048"/>
            <a:ext cx="3573329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182706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Documents and Settings\User\Рабочий стол\фон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19672" y="1484784"/>
            <a:ext cx="66247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effectLst/>
                <a:latin typeface="Times New Roman"/>
                <a:ea typeface="Times New Roman"/>
              </a:rPr>
              <a:t>    П. </a:t>
            </a:r>
            <a:r>
              <a:rPr lang="ru-RU" sz="2800" dirty="0" err="1" smtClean="0">
                <a:effectLst/>
                <a:latin typeface="Times New Roman"/>
                <a:ea typeface="Times New Roman"/>
              </a:rPr>
              <a:t>Глазовий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800" dirty="0" err="1" smtClean="0">
                <a:effectLst/>
                <a:latin typeface="Times New Roman"/>
                <a:ea typeface="Times New Roman"/>
              </a:rPr>
              <a:t>видав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 19 </a:t>
            </a:r>
            <a:r>
              <a:rPr lang="ru-RU" sz="2800" dirty="0" err="1" smtClean="0">
                <a:effectLst/>
                <a:latin typeface="Times New Roman"/>
                <a:ea typeface="Times New Roman"/>
              </a:rPr>
              <a:t>збірок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800" dirty="0" err="1" smtClean="0">
                <a:effectLst/>
                <a:latin typeface="Times New Roman"/>
                <a:ea typeface="Times New Roman"/>
              </a:rPr>
              <a:t>гуморесок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 і </a:t>
            </a:r>
            <a:r>
              <a:rPr lang="ru-RU" sz="2800" dirty="0" err="1" smtClean="0">
                <a:effectLst/>
                <a:latin typeface="Times New Roman"/>
                <a:ea typeface="Times New Roman"/>
              </a:rPr>
              <a:t>чимало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800" dirty="0" err="1" smtClean="0">
                <a:effectLst/>
                <a:latin typeface="Times New Roman"/>
                <a:ea typeface="Times New Roman"/>
              </a:rPr>
              <a:t>книжечок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 для </a:t>
            </a:r>
            <a:r>
              <a:rPr lang="ru-RU" sz="2800" dirty="0" err="1" smtClean="0">
                <a:effectLst/>
                <a:latin typeface="Times New Roman"/>
                <a:ea typeface="Times New Roman"/>
              </a:rPr>
              <a:t>дітей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. Зараз </a:t>
            </a:r>
            <a:r>
              <a:rPr lang="ru-RU" sz="2800" dirty="0" err="1" smtClean="0">
                <a:effectLst/>
                <a:latin typeface="Times New Roman"/>
                <a:ea typeface="Times New Roman"/>
              </a:rPr>
              <a:t>його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 твори </a:t>
            </a:r>
            <a:r>
              <a:rPr lang="ru-RU" sz="2800" dirty="0" err="1" smtClean="0">
                <a:effectLst/>
                <a:latin typeface="Times New Roman"/>
                <a:ea typeface="Times New Roman"/>
              </a:rPr>
              <a:t>друкують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 в </a:t>
            </a:r>
            <a:r>
              <a:rPr lang="ru-RU" sz="2800" dirty="0" err="1" smtClean="0">
                <a:effectLst/>
                <a:latin typeface="Times New Roman"/>
                <a:ea typeface="Times New Roman"/>
              </a:rPr>
              <a:t>різних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800" dirty="0" err="1" smtClean="0">
                <a:effectLst/>
                <a:latin typeface="Times New Roman"/>
                <a:ea typeface="Times New Roman"/>
              </a:rPr>
              <a:t>виданнях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. </a:t>
            </a:r>
            <a:r>
              <a:rPr lang="ru-RU" sz="2800" dirty="0" err="1" smtClean="0">
                <a:effectLst/>
                <a:latin typeface="Times New Roman"/>
                <a:ea typeface="Times New Roman"/>
              </a:rPr>
              <a:t>Актори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800" dirty="0" err="1" smtClean="0">
                <a:effectLst/>
                <a:latin typeface="Times New Roman"/>
                <a:ea typeface="Times New Roman"/>
              </a:rPr>
              <a:t>зі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800" dirty="0" err="1" smtClean="0">
                <a:effectLst/>
                <a:latin typeface="Times New Roman"/>
                <a:ea typeface="Times New Roman"/>
              </a:rPr>
              <a:t>сцени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800" dirty="0" err="1" smtClean="0">
                <a:effectLst/>
                <a:latin typeface="Times New Roman"/>
                <a:ea typeface="Times New Roman"/>
              </a:rPr>
              <a:t>читають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800" dirty="0" err="1" smtClean="0">
                <a:effectLst/>
                <a:latin typeface="Times New Roman"/>
                <a:ea typeface="Times New Roman"/>
              </a:rPr>
              <a:t>його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800" dirty="0" err="1" smtClean="0">
                <a:effectLst/>
                <a:latin typeface="Times New Roman"/>
                <a:ea typeface="Times New Roman"/>
              </a:rPr>
              <a:t>гуморески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.</a:t>
            </a:r>
            <a:br>
              <a:rPr lang="ru-RU" sz="2800" dirty="0" smtClean="0">
                <a:effectLst/>
                <a:latin typeface="Times New Roman"/>
                <a:ea typeface="Times New Roman"/>
              </a:rPr>
            </a:br>
            <a:r>
              <a:rPr lang="ru-RU" sz="2800" dirty="0" smtClean="0">
                <a:effectLst/>
                <a:latin typeface="Times New Roman"/>
                <a:ea typeface="Times New Roman"/>
              </a:rPr>
              <a:t>Помер П. П. </a:t>
            </a:r>
            <a:r>
              <a:rPr lang="ru-RU" sz="2800" dirty="0" err="1" smtClean="0">
                <a:effectLst/>
                <a:latin typeface="Times New Roman"/>
                <a:ea typeface="Times New Roman"/>
              </a:rPr>
              <a:t>Глазовий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 29 </a:t>
            </a:r>
            <a:r>
              <a:rPr lang="ru-RU" sz="2800" dirty="0" err="1" smtClean="0">
                <a:effectLst/>
                <a:latin typeface="Times New Roman"/>
                <a:ea typeface="Times New Roman"/>
              </a:rPr>
              <a:t>жовтня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 2004 року на 83-му </a:t>
            </a:r>
            <a:r>
              <a:rPr lang="ru-RU" sz="2800" dirty="0" err="1" smtClean="0">
                <a:effectLst/>
                <a:latin typeface="Times New Roman"/>
                <a:ea typeface="Times New Roman"/>
              </a:rPr>
              <a:t>році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800" dirty="0" err="1" smtClean="0">
                <a:effectLst/>
                <a:latin typeface="Times New Roman"/>
                <a:ea typeface="Times New Roman"/>
              </a:rPr>
              <a:t>життя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1262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C:\Documents and Settings\User\Рабочий стол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771800" y="836712"/>
            <a:ext cx="5328592" cy="3426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25" marR="47625">
              <a:lnSpc>
                <a:spcPct val="150000"/>
              </a:lnSpc>
              <a:spcBef>
                <a:spcPts val="375"/>
              </a:spcBef>
              <a:spcAft>
                <a:spcPts val="375"/>
              </a:spcAft>
            </a:pPr>
            <a:r>
              <a:rPr lang="ru-RU" sz="2800" b="1" dirty="0" err="1" smtClean="0">
                <a:effectLst/>
                <a:latin typeface="Times New Roman"/>
                <a:ea typeface="Times New Roman"/>
                <a:cs typeface="Times New Roman"/>
              </a:rPr>
              <a:t>Щасливі</a:t>
            </a:r>
            <a:r>
              <a:rPr lang="ru-RU" sz="2800" b="1" dirty="0" smtClean="0">
                <a:effectLst/>
                <a:latin typeface="Times New Roman"/>
                <a:ea typeface="Times New Roman"/>
                <a:cs typeface="Times New Roman"/>
              </a:rPr>
              <a:t> будьте і </a:t>
            </a:r>
            <a:r>
              <a:rPr lang="ru-RU" sz="2800" b="1" dirty="0" err="1" smtClean="0">
                <a:effectLst/>
                <a:latin typeface="Times New Roman"/>
                <a:ea typeface="Times New Roman"/>
                <a:cs typeface="Times New Roman"/>
              </a:rPr>
              <a:t>здорові</a:t>
            </a:r>
            <a:r>
              <a:rPr lang="ru-RU" sz="2800" b="1" dirty="0" smtClean="0">
                <a:effectLst/>
                <a:latin typeface="Times New Roman"/>
                <a:ea typeface="Times New Roman"/>
                <a:cs typeface="Times New Roman"/>
              </a:rPr>
              <a:t>,</a:t>
            </a:r>
            <a:br>
              <a:rPr lang="ru-RU" sz="2800" b="1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800" b="1" dirty="0" err="1" smtClean="0">
                <a:effectLst/>
                <a:latin typeface="Times New Roman"/>
                <a:ea typeface="Times New Roman"/>
                <a:cs typeface="Times New Roman"/>
              </a:rPr>
              <a:t>Живіть</a:t>
            </a:r>
            <a:r>
              <a:rPr lang="ru-RU" sz="2800" b="1" dirty="0" smtClean="0">
                <a:effectLst/>
                <a:latin typeface="Times New Roman"/>
                <a:ea typeface="Times New Roman"/>
                <a:cs typeface="Times New Roman"/>
              </a:rPr>
              <a:t> у </a:t>
            </a:r>
            <a:r>
              <a:rPr lang="ru-RU" sz="2800" b="1" dirty="0" err="1" smtClean="0">
                <a:effectLst/>
                <a:latin typeface="Times New Roman"/>
                <a:ea typeface="Times New Roman"/>
                <a:cs typeface="Times New Roman"/>
              </a:rPr>
              <a:t>радості</a:t>
            </a:r>
            <a:r>
              <a:rPr lang="ru-RU" sz="2800" b="1" dirty="0" smtClean="0">
                <a:effectLst/>
                <a:latin typeface="Times New Roman"/>
                <a:ea typeface="Times New Roman"/>
                <a:cs typeface="Times New Roman"/>
              </a:rPr>
              <a:t> й </a:t>
            </a:r>
            <a:r>
              <a:rPr lang="ru-RU" sz="2800" b="1" dirty="0" err="1" smtClean="0">
                <a:effectLst/>
                <a:latin typeface="Times New Roman"/>
                <a:ea typeface="Times New Roman"/>
                <a:cs typeface="Times New Roman"/>
              </a:rPr>
              <a:t>любові</a:t>
            </a:r>
            <a:r>
              <a:rPr lang="ru-RU" sz="2800" b="1" dirty="0" smtClean="0">
                <a:effectLst/>
                <a:latin typeface="Times New Roman"/>
                <a:ea typeface="Times New Roman"/>
                <a:cs typeface="Times New Roman"/>
              </a:rPr>
              <a:t>,</a:t>
            </a:r>
            <a:br>
              <a:rPr lang="ru-RU" sz="2800" b="1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latin typeface="Times New Roman"/>
                <a:ea typeface="Times New Roman"/>
                <a:cs typeface="Times New Roman"/>
              </a:rPr>
              <a:t>Нехай </a:t>
            </a:r>
            <a:r>
              <a:rPr lang="ru-RU" sz="2800" b="1" dirty="0" err="1" smtClean="0">
                <a:effectLst/>
                <a:latin typeface="Times New Roman"/>
                <a:ea typeface="Times New Roman"/>
                <a:cs typeface="Times New Roman"/>
              </a:rPr>
              <a:t>від</a:t>
            </a:r>
            <a:r>
              <a:rPr lang="ru-RU" sz="2800" b="1" dirty="0" smtClean="0">
                <a:effectLst/>
                <a:latin typeface="Times New Roman"/>
                <a:ea typeface="Times New Roman"/>
                <a:cs typeface="Times New Roman"/>
              </a:rPr>
              <a:t> лих і </a:t>
            </a:r>
            <a:r>
              <a:rPr lang="ru-RU" sz="2800" b="1" dirty="0" err="1" smtClean="0">
                <a:effectLst/>
                <a:latin typeface="Times New Roman"/>
                <a:ea typeface="Times New Roman"/>
                <a:cs typeface="Times New Roman"/>
              </a:rPr>
              <a:t>бід</a:t>
            </a:r>
            <a:r>
              <a:rPr lang="ru-RU" sz="2800" b="1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b="1" dirty="0" err="1" smtClean="0">
                <a:effectLst/>
                <a:latin typeface="Times New Roman"/>
                <a:ea typeface="Times New Roman"/>
                <a:cs typeface="Times New Roman"/>
              </a:rPr>
              <a:t>усіх</a:t>
            </a:r>
            <a:r>
              <a:rPr lang="ru-RU" sz="2800" b="1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800" b="1" dirty="0" smtClean="0">
                <a:effectLst/>
                <a:latin typeface="Times New Roman"/>
                <a:ea typeface="Times New Roman"/>
                <a:cs typeface="Times New Roman"/>
              </a:rPr>
              <a:t>Вас </a:t>
            </a:r>
            <a:r>
              <a:rPr lang="ru-RU" sz="2800" b="1" dirty="0" err="1" smtClean="0">
                <a:effectLst/>
                <a:latin typeface="Times New Roman"/>
                <a:ea typeface="Times New Roman"/>
                <a:cs typeface="Times New Roman"/>
              </a:rPr>
              <a:t>береже</a:t>
            </a:r>
            <a:r>
              <a:rPr lang="ru-RU" sz="2800" b="1" dirty="0" smtClean="0">
                <a:effectLst/>
                <a:latin typeface="Times New Roman"/>
                <a:ea typeface="Times New Roman"/>
                <a:cs typeface="Times New Roman"/>
              </a:rPr>
              <a:t> здоровий </a:t>
            </a:r>
            <a:r>
              <a:rPr lang="ru-RU" sz="2800" b="1" dirty="0" err="1" smtClean="0">
                <a:effectLst/>
                <a:latin typeface="Times New Roman"/>
                <a:ea typeface="Times New Roman"/>
                <a:cs typeface="Times New Roman"/>
              </a:rPr>
              <a:t>сміх</a:t>
            </a:r>
            <a:r>
              <a:rPr lang="ru-RU" sz="2800" b="1" dirty="0" smtClean="0">
                <a:effectLst/>
                <a:latin typeface="Times New Roman"/>
                <a:ea typeface="Times New Roman"/>
                <a:cs typeface="Times New Roman"/>
              </a:rPr>
              <a:t>. </a:t>
            </a:r>
            <a:r>
              <a:rPr lang="uk-UA" sz="2800" b="1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endParaRPr lang="ru-RU" sz="2800" b="1" dirty="0" smtClean="0">
              <a:effectLst/>
              <a:latin typeface="Calibri"/>
              <a:ea typeface="Calibri"/>
              <a:cs typeface="Times New Roman"/>
            </a:endParaRPr>
          </a:p>
          <a:p>
            <a:pPr marL="47625" marR="47625">
              <a:lnSpc>
                <a:spcPct val="150000"/>
              </a:lnSpc>
              <a:spcBef>
                <a:spcPts val="375"/>
              </a:spcBef>
              <a:spcAft>
                <a:spcPts val="375"/>
              </a:spcAft>
            </a:pPr>
            <a:r>
              <a:rPr lang="uk-UA" sz="2800" b="1" dirty="0" smtClean="0">
                <a:effectLst/>
                <a:latin typeface="Times New Roman"/>
                <a:ea typeface="Times New Roman"/>
                <a:cs typeface="Times New Roman"/>
              </a:rPr>
              <a:t>П.</a:t>
            </a:r>
            <a:r>
              <a:rPr lang="uk-UA" sz="2800" b="1" dirty="0" err="1" smtClean="0">
                <a:effectLst/>
                <a:latin typeface="Times New Roman"/>
                <a:ea typeface="Times New Roman"/>
                <a:cs typeface="Times New Roman"/>
              </a:rPr>
              <a:t>Глазовий</a:t>
            </a:r>
            <a:endParaRPr lang="ru-RU" sz="28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0179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169</TotalTime>
  <Words>206</Words>
  <Application>Microsoft Office PowerPoint</Application>
  <PresentationFormat>Экран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Презентация PowerPoint</vt:lpstr>
      <vt:lpstr>ПАВЛО ГЛАЗОВИЙ «КУХЛИК»,  «ЕВОЛЮЦІЯ»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так люблю здоровий сміх, Веселий сміх, що гріє всіх! Переливаю в слово радість, Яку в душі своїй зберіг. І я щасливий, що пишу Хорошим людям на потіху. Ловлю в очах іскринки сміху І довго в серці їх ношу. П. Глазовий</dc:title>
  <dc:creator>FuckYouBill</dc:creator>
  <cp:lastModifiedBy>FuckYouBill</cp:lastModifiedBy>
  <cp:revision>10</cp:revision>
  <dcterms:created xsi:type="dcterms:W3CDTF">2017-12-06T09:25:54Z</dcterms:created>
  <dcterms:modified xsi:type="dcterms:W3CDTF">2017-12-06T16:04:55Z</dcterms:modified>
</cp:coreProperties>
</file>