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5240C3-BF96-4BE6-B99D-1FDBB13AF44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C4CFB-8329-478D-993A-19D52A1DB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9 листопада – День української писемності та мови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День укр.писемності та мови, сценарій\картинки\вітаєм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55272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</a:rPr>
              <a:t>Кирилиця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1" name="Picture 3" descr="D:\Рабочий стол\кирилиц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6858048" cy="3603625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48863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just"/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 smtClean="0"/>
              <a:t>    Азбука, створена братами, з часом поширилася в Сербії, Хорватії, Болгарії і на Русі. Сьогодні кирилиця використовується усіма східними </a:t>
            </a:r>
            <a:r>
              <a:rPr lang="uk-UA" dirty="0" err="1" smtClean="0"/>
              <a:t>слов</a:t>
            </a:r>
            <a:r>
              <a:rPr lang="en-US" dirty="0" smtClean="0"/>
              <a:t>’</a:t>
            </a:r>
            <a:r>
              <a:rPr lang="uk-UA" dirty="0" err="1" smtClean="0"/>
              <a:t>янами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У нашій країні з 1991 року відзначається щорічне державне свято – День української писемності та мови.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93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Кирило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Мефодій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ирило і мефоді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916833"/>
            <a:ext cx="4752527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2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188945" cy="477165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r>
              <a:rPr lang="uk-UA" sz="2800" b="1" dirty="0" smtClean="0"/>
              <a:t>Брати Кирило і Мефодій були великими просвітителями. Вони розробили алфавіт для багатьох </a:t>
            </a:r>
            <a:r>
              <a:rPr lang="uk-UA" sz="2800" b="1" dirty="0" err="1" smtClean="0"/>
              <a:t>слов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янських</a:t>
            </a:r>
            <a:r>
              <a:rPr lang="uk-UA" sz="2800" b="1" dirty="0" smtClean="0"/>
              <a:t> народів</a:t>
            </a:r>
            <a:endParaRPr lang="ru-RU" sz="2800" b="1" dirty="0"/>
          </a:p>
        </p:txBody>
      </p:sp>
      <p:pic>
        <p:nvPicPr>
          <p:cNvPr id="2050" name="Picture 2" descr="F:\кирило і мефодій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60040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8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3672408" cy="51845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uk-UA" sz="2400" dirty="0" smtClean="0"/>
              <a:t>Двоє братів були родом з міста Салоніки. Вони народилися в родині успішного офіцера. Кирило народився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827</a:t>
            </a:r>
            <a:r>
              <a:rPr lang="uk-UA" sz="2400" dirty="0" smtClean="0"/>
              <a:t> році, а Мефодій –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815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F:\кирило і мефодій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456384" cy="511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43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ирило і мефодій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627115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980728"/>
            <a:ext cx="3312368" cy="472671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Через  те, що ці греки знали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янську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мову, деякі дослідники намагалися підтвердити здогадку про їх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янське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походження. Однак, зробити  це так нікому і не вдалося. У той же час, наприклад, у Болгарії, просвітителів вважають болгарами.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27828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uk-UA" sz="2400" dirty="0" smtClean="0"/>
              <a:t>Мефодій став військовим і дослужився до звання стратега однієї з провінцій в Македонії. Кирило з ранніх років зайнявся наукою, а також вивчав культуру сусідніх народів.</a:t>
            </a:r>
            <a:endParaRPr lang="ru-RU" sz="2400" dirty="0"/>
          </a:p>
        </p:txBody>
      </p:sp>
      <p:pic>
        <p:nvPicPr>
          <p:cNvPr id="1027" name="Picture 3" descr="F:\кирило і мефодій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1276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0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717337" cy="50596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Крім лінгвістики, Кирило навчався геометрії, арифметиці, астрономії, риториці, філософії у кращих фахівців в Константинополі. Завдяки своєму знатному походженню він міг розраховувати на аристократичний шлюб та державну службу у вищих ешелонах влади. Однак, він став хранителем бібліотеки в головному храмі країни – соборі Святої Софії.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196752"/>
            <a:ext cx="6696744" cy="452631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53650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Скоро став викладати в столичному університеті. Завдяки блискучим перемогам у філософських диспутах, він отримав прізвисько Філософ, яке, іноді, зустрічається в історіографічних джерелах.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98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476977" cy="513169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865 році Кирило з групою учнів прибув у монастир на Малому Олімпі, де його брат був настоятелем. Саме там Кирило і Мефодій вирішили створити азбуку для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кирило і мефодій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168352" cy="5187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04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457</TotalTime>
  <Words>293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9 листопада – День української писемності та мови</vt:lpstr>
      <vt:lpstr>Брати Кирило і Мефодій</vt:lpstr>
      <vt:lpstr>Брати Кирило і Мефодій були великими просвітителями. Вони розробили алфавіт для багатьох слов’янських народів</vt:lpstr>
      <vt:lpstr>Двоє братів були родом з міста Салоніки. Вони народилися в родині успішного офіцера. Кирило народився у 827 році, а Мефодій – у 815.</vt:lpstr>
      <vt:lpstr>Через  те, що ці греки знали слов’янську мову, деякі дослідники намагалися підтвердити здогадку про їх слов’янське походження. Однак, зробити  це так нікому і не вдалося. У той же час, наприклад, у Болгарії, просвітителів вважають болгарами. </vt:lpstr>
      <vt:lpstr>Мефодій став військовим і дослужився до звання стратега однієї з провінцій в Македонії. Кирило з ранніх років зайнявся наукою, а також вивчав культуру сусідніх народів.</vt:lpstr>
      <vt:lpstr>Крім лінгвістики, Кирило навчався геометрії, арифметиці, астрономії, риториці, філософії у кращих фахівців в Константинополі. Завдяки своєму знатному походженню він міг розраховувати на аристократичний шлюб та державну службу у вищих ешелонах влади. Однак, він став хранителем бібліотеки в головному храмі країни – соборі Святої Софії.</vt:lpstr>
      <vt:lpstr>Слайд 8</vt:lpstr>
      <vt:lpstr>У 865 році Кирило з групою учнів прибув у монастир на Малому Олімпі, де його брат був настоятелем. Саме там Кирило і Мефодій вирішили створити азбуку для слов’ян.</vt:lpstr>
      <vt:lpstr>Кирилиця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FuckYouBill</dc:creator>
  <cp:lastModifiedBy>test</cp:lastModifiedBy>
  <cp:revision>29</cp:revision>
  <dcterms:created xsi:type="dcterms:W3CDTF">2017-11-01T08:50:17Z</dcterms:created>
  <dcterms:modified xsi:type="dcterms:W3CDTF">2017-11-06T08:18:07Z</dcterms:modified>
</cp:coreProperties>
</file>