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5" r:id="rId4"/>
    <p:sldId id="266" r:id="rId5"/>
    <p:sldId id="267" r:id="rId6"/>
    <p:sldId id="269" r:id="rId7"/>
    <p:sldId id="268" r:id="rId8"/>
    <p:sldId id="271" r:id="rId9"/>
    <p:sldId id="272" r:id="rId10"/>
    <p:sldId id="274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A249"/>
    <a:srgbClr val="CC0000"/>
    <a:srgbClr val="F250E6"/>
    <a:srgbClr val="004821"/>
    <a:srgbClr val="007635"/>
    <a:srgbClr val="DBD600"/>
    <a:srgbClr val="B05408"/>
    <a:srgbClr val="B8454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>
        <p:scale>
          <a:sx n="78" d="100"/>
          <a:sy n="78" d="100"/>
        </p:scale>
        <p:origin x="-10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F16FC-654B-4FEC-90EE-54C9D73EE8EE}" type="doc">
      <dgm:prSet loTypeId="urn:microsoft.com/office/officeart/2005/8/layout/cycle6" loCatId="cycl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78FA37D-E120-4843-A1D1-D918E058647C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uk-UA" sz="5400" dirty="0" smtClean="0">
              <a:solidFill>
                <a:srgbClr val="FFFF00"/>
              </a:solidFill>
            </a:rPr>
            <a:t>Зміст</a:t>
          </a:r>
          <a:endParaRPr lang="ru-RU" sz="5400" dirty="0">
            <a:solidFill>
              <a:srgbClr val="FFFF00"/>
            </a:solidFill>
          </a:endParaRPr>
        </a:p>
      </dgm:t>
    </dgm:pt>
    <dgm:pt modelId="{3282F3DC-5A8C-4BB1-8B42-829929969D6D}" type="parTrans" cxnId="{4B1406D3-D6B7-41CE-A795-80F5487BA264}">
      <dgm:prSet/>
      <dgm:spPr/>
      <dgm:t>
        <a:bodyPr/>
        <a:lstStyle/>
        <a:p>
          <a:endParaRPr lang="ru-RU"/>
        </a:p>
      </dgm:t>
    </dgm:pt>
    <dgm:pt modelId="{C22AA5D9-2F13-4376-BE49-047120B41FB9}" type="sibTrans" cxnId="{4B1406D3-D6B7-41CE-A795-80F5487BA264}">
      <dgm:prSet/>
      <dgm:spPr/>
      <dgm:t>
        <a:bodyPr/>
        <a:lstStyle/>
        <a:p>
          <a:endParaRPr lang="ru-RU"/>
        </a:p>
      </dgm:t>
    </dgm:pt>
    <dgm:pt modelId="{E8E15D27-CFBC-4485-8D7C-1C1C275B1CF0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2. Портрет</a:t>
          </a:r>
          <a:endParaRPr lang="ru-RU" dirty="0">
            <a:solidFill>
              <a:schemeClr val="tx1"/>
            </a:solidFill>
          </a:endParaRPr>
        </a:p>
      </dgm:t>
    </dgm:pt>
    <dgm:pt modelId="{D5C584C1-08E1-474F-8F76-AE6BA223CD57}" type="parTrans" cxnId="{E4A3F2F9-7863-4D36-9AAD-25BE47A5F776}">
      <dgm:prSet/>
      <dgm:spPr/>
      <dgm:t>
        <a:bodyPr/>
        <a:lstStyle/>
        <a:p>
          <a:endParaRPr lang="ru-RU"/>
        </a:p>
      </dgm:t>
    </dgm:pt>
    <dgm:pt modelId="{AE3F7D7B-671B-4DE1-8338-064DAB3C7E3B}" type="sibTrans" cxnId="{E4A3F2F9-7863-4D36-9AAD-25BE47A5F776}">
      <dgm:prSet/>
      <dgm:spPr/>
      <dgm:t>
        <a:bodyPr/>
        <a:lstStyle/>
        <a:p>
          <a:endParaRPr lang="ru-RU"/>
        </a:p>
      </dgm:t>
    </dgm:pt>
    <dgm:pt modelId="{67CA3E9C-D432-49F6-A514-DCEE7B6D43D3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3.Творче кредо</a:t>
          </a:r>
          <a:endParaRPr lang="ru-RU" dirty="0">
            <a:solidFill>
              <a:schemeClr val="tx1"/>
            </a:solidFill>
          </a:endParaRPr>
        </a:p>
      </dgm:t>
    </dgm:pt>
    <dgm:pt modelId="{802BBD39-C4D7-463E-9080-5BA06ADB3AA8}" type="parTrans" cxnId="{FB795B44-3214-4682-8F01-441B547EA3BE}">
      <dgm:prSet/>
      <dgm:spPr/>
      <dgm:t>
        <a:bodyPr/>
        <a:lstStyle/>
        <a:p>
          <a:endParaRPr lang="ru-RU"/>
        </a:p>
      </dgm:t>
    </dgm:pt>
    <dgm:pt modelId="{7F74D51A-5EA4-4BD4-8BB5-FF56973A153D}" type="sibTrans" cxnId="{FB795B44-3214-4682-8F01-441B547EA3BE}">
      <dgm:prSet/>
      <dgm:spPr/>
      <dgm:t>
        <a:bodyPr/>
        <a:lstStyle/>
        <a:p>
          <a:endParaRPr lang="ru-RU"/>
        </a:p>
      </dgm:t>
    </dgm:pt>
    <dgm:pt modelId="{4C51D29B-16AD-4ABB-8424-8A153F1ADE27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4.Педагогічна діяльність</a:t>
          </a:r>
          <a:endParaRPr lang="ru-RU" dirty="0">
            <a:solidFill>
              <a:schemeClr val="tx1"/>
            </a:solidFill>
          </a:endParaRPr>
        </a:p>
      </dgm:t>
    </dgm:pt>
    <dgm:pt modelId="{9689FC49-C0AF-4FAB-B946-B4B7D8BDB798}" type="parTrans" cxnId="{BFA0BEF4-BF86-45E0-A91D-4A7DB793185D}">
      <dgm:prSet/>
      <dgm:spPr/>
      <dgm:t>
        <a:bodyPr/>
        <a:lstStyle/>
        <a:p>
          <a:endParaRPr lang="ru-RU"/>
        </a:p>
      </dgm:t>
    </dgm:pt>
    <dgm:pt modelId="{99B326E8-A0A2-43CE-B6A3-AF9C83359E64}" type="sibTrans" cxnId="{BFA0BEF4-BF86-45E0-A91D-4A7DB793185D}">
      <dgm:prSet/>
      <dgm:spPr/>
      <dgm:t>
        <a:bodyPr/>
        <a:lstStyle/>
        <a:p>
          <a:endParaRPr lang="ru-RU"/>
        </a:p>
      </dgm:t>
    </dgm:pt>
    <dgm:pt modelId="{95C6456C-A5B1-487C-8BC6-1EE1A2841636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5. Досягнення</a:t>
          </a:r>
          <a:endParaRPr lang="ru-RU" dirty="0">
            <a:solidFill>
              <a:schemeClr val="tx1"/>
            </a:solidFill>
          </a:endParaRPr>
        </a:p>
      </dgm:t>
    </dgm:pt>
    <dgm:pt modelId="{CD53CA18-924F-4D73-BEB5-4747422B2DFB}" type="parTrans" cxnId="{A362B541-9465-4864-A282-19791B52099C}">
      <dgm:prSet/>
      <dgm:spPr/>
      <dgm:t>
        <a:bodyPr/>
        <a:lstStyle/>
        <a:p>
          <a:endParaRPr lang="ru-RU"/>
        </a:p>
      </dgm:t>
    </dgm:pt>
    <dgm:pt modelId="{86C12D7B-F49C-4A62-9E9B-C5D52D4B24AB}" type="sibTrans" cxnId="{A362B541-9465-4864-A282-19791B52099C}">
      <dgm:prSet/>
      <dgm:spPr/>
      <dgm:t>
        <a:bodyPr/>
        <a:lstStyle/>
        <a:p>
          <a:endParaRPr lang="ru-RU"/>
        </a:p>
      </dgm:t>
    </dgm:pt>
    <dgm:pt modelId="{B276237A-2CA9-4953-86C1-A5A48903BE67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1. Тема. Мета портфоліо</a:t>
          </a:r>
          <a:endParaRPr lang="ru-RU" dirty="0">
            <a:solidFill>
              <a:schemeClr val="tx1"/>
            </a:solidFill>
          </a:endParaRPr>
        </a:p>
      </dgm:t>
    </dgm:pt>
    <dgm:pt modelId="{2AC8BA95-4870-4833-98B9-B91A8A7924AF}" type="parTrans" cxnId="{BEC55F86-A3D0-4EF5-BA04-261C2BC0D07E}">
      <dgm:prSet/>
      <dgm:spPr/>
      <dgm:t>
        <a:bodyPr/>
        <a:lstStyle/>
        <a:p>
          <a:endParaRPr lang="ru-RU"/>
        </a:p>
      </dgm:t>
    </dgm:pt>
    <dgm:pt modelId="{59C39457-275D-4876-9C0C-0680CC1045D1}" type="sibTrans" cxnId="{BEC55F86-A3D0-4EF5-BA04-261C2BC0D07E}">
      <dgm:prSet/>
      <dgm:spPr/>
      <dgm:t>
        <a:bodyPr/>
        <a:lstStyle/>
        <a:p>
          <a:endParaRPr lang="ru-RU"/>
        </a:p>
      </dgm:t>
    </dgm:pt>
    <dgm:pt modelId="{D67D392D-8DA3-4B73-927A-5C2889D874D6}" type="pres">
      <dgm:prSet presAssocID="{F0BF16FC-654B-4FEC-90EE-54C9D73EE8E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E7CE85-94D1-467D-B9F6-5E430E39F61A}" type="pres">
      <dgm:prSet presAssocID="{478FA37D-E120-4843-A1D1-D918E058647C}" presName="node" presStyleLbl="node1" presStyleIdx="0" presStyleCnt="6" custScaleX="145104" custScaleY="118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ADC65-BA54-4D2A-93D8-FAF5B10F1F9B}" type="pres">
      <dgm:prSet presAssocID="{478FA37D-E120-4843-A1D1-D918E058647C}" presName="spNode" presStyleCnt="0"/>
      <dgm:spPr/>
    </dgm:pt>
    <dgm:pt modelId="{47A97242-ABFE-480F-9476-5BEFC7C8E7F9}" type="pres">
      <dgm:prSet presAssocID="{C22AA5D9-2F13-4376-BE49-047120B41FB9}" presName="sibTrans" presStyleLbl="sibTrans1D1" presStyleIdx="0" presStyleCnt="6"/>
      <dgm:spPr/>
      <dgm:t>
        <a:bodyPr/>
        <a:lstStyle/>
        <a:p>
          <a:endParaRPr lang="ru-RU"/>
        </a:p>
      </dgm:t>
    </dgm:pt>
    <dgm:pt modelId="{B58EA39F-A83F-419B-BC36-5666B9115141}" type="pres">
      <dgm:prSet presAssocID="{B276237A-2CA9-4953-86C1-A5A48903BE67}" presName="node" presStyleLbl="node1" presStyleIdx="1" presStyleCnt="6" custScaleX="173206" custScaleY="110130" custRadScaleRad="102062" custRadScaleInc="27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CB90AB-44AF-4C3C-839D-735D0C34FDBB}" type="pres">
      <dgm:prSet presAssocID="{B276237A-2CA9-4953-86C1-A5A48903BE67}" presName="spNode" presStyleCnt="0"/>
      <dgm:spPr/>
    </dgm:pt>
    <dgm:pt modelId="{8A8C8932-F12B-4DCC-9DDA-9309BEC42FB7}" type="pres">
      <dgm:prSet presAssocID="{59C39457-275D-4876-9C0C-0680CC1045D1}" presName="sibTrans" presStyleLbl="sibTrans1D1" presStyleIdx="1" presStyleCnt="6"/>
      <dgm:spPr/>
      <dgm:t>
        <a:bodyPr/>
        <a:lstStyle/>
        <a:p>
          <a:endParaRPr lang="ru-RU"/>
        </a:p>
      </dgm:t>
    </dgm:pt>
    <dgm:pt modelId="{E09C04E0-4828-41E0-832B-839C88C5B0EA}" type="pres">
      <dgm:prSet presAssocID="{E8E15D27-CFBC-4485-8D7C-1C1C275B1CF0}" presName="node" presStyleLbl="node1" presStyleIdx="2" presStyleCnt="6" custScaleX="174348" custScaleY="103073" custRadScaleRad="104090" custRadScaleInc="-59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64BD0-0D1A-464D-BC0A-EA0D3A580971}" type="pres">
      <dgm:prSet presAssocID="{E8E15D27-CFBC-4485-8D7C-1C1C275B1CF0}" presName="spNode" presStyleCnt="0"/>
      <dgm:spPr/>
    </dgm:pt>
    <dgm:pt modelId="{A78879BC-CC38-4AF9-90C3-DC795595D259}" type="pres">
      <dgm:prSet presAssocID="{AE3F7D7B-671B-4DE1-8338-064DAB3C7E3B}" presName="sibTrans" presStyleLbl="sibTrans1D1" presStyleIdx="2" presStyleCnt="6"/>
      <dgm:spPr/>
      <dgm:t>
        <a:bodyPr/>
        <a:lstStyle/>
        <a:p>
          <a:endParaRPr lang="ru-RU"/>
        </a:p>
      </dgm:t>
    </dgm:pt>
    <dgm:pt modelId="{DB52F908-6022-457D-B2B3-B0613BC1A578}" type="pres">
      <dgm:prSet presAssocID="{67CA3E9C-D432-49F6-A514-DCEE7B6D43D3}" presName="node" presStyleLbl="node1" presStyleIdx="3" presStyleCnt="6" custScaleX="203790" custScaleY="111620" custRadScaleRad="99180" custRadScaleInc="12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64265-112A-43C4-8062-5475D8C78AD7}" type="pres">
      <dgm:prSet presAssocID="{67CA3E9C-D432-49F6-A514-DCEE7B6D43D3}" presName="spNode" presStyleCnt="0"/>
      <dgm:spPr/>
    </dgm:pt>
    <dgm:pt modelId="{6B30D689-313F-4FA5-A204-39D02AC82495}" type="pres">
      <dgm:prSet presAssocID="{7F74D51A-5EA4-4BD4-8BB5-FF56973A153D}" presName="sibTrans" presStyleLbl="sibTrans1D1" presStyleIdx="3" presStyleCnt="6"/>
      <dgm:spPr/>
      <dgm:t>
        <a:bodyPr/>
        <a:lstStyle/>
        <a:p>
          <a:endParaRPr lang="ru-RU"/>
        </a:p>
      </dgm:t>
    </dgm:pt>
    <dgm:pt modelId="{C6939783-7924-4A24-B0F8-E9C4B7CCABB1}" type="pres">
      <dgm:prSet presAssocID="{4C51D29B-16AD-4ABB-8424-8A153F1ADE27}" presName="node" presStyleLbl="node1" presStyleIdx="4" presStyleCnt="6" custScaleX="193604" custScaleY="114404" custRadScaleRad="100286" custRadScaleInc="57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0FB6C-E5F1-4451-8BAE-2D770076721B}" type="pres">
      <dgm:prSet presAssocID="{4C51D29B-16AD-4ABB-8424-8A153F1ADE27}" presName="spNode" presStyleCnt="0"/>
      <dgm:spPr/>
    </dgm:pt>
    <dgm:pt modelId="{DBE6223D-3AB6-468D-A24F-5E19E65F9852}" type="pres">
      <dgm:prSet presAssocID="{99B326E8-A0A2-43CE-B6A3-AF9C83359E64}" presName="sibTrans" presStyleLbl="sibTrans1D1" presStyleIdx="4" presStyleCnt="6"/>
      <dgm:spPr/>
      <dgm:t>
        <a:bodyPr/>
        <a:lstStyle/>
        <a:p>
          <a:endParaRPr lang="ru-RU"/>
        </a:p>
      </dgm:t>
    </dgm:pt>
    <dgm:pt modelId="{CC4E0EAA-933F-4137-B00A-ADF139725E2A}" type="pres">
      <dgm:prSet presAssocID="{95C6456C-A5B1-487C-8BC6-1EE1A2841636}" presName="node" presStyleLbl="node1" presStyleIdx="5" presStyleCnt="6" custScaleX="192968" custScaleY="110131" custRadScaleRad="102839" custRadScaleInc="-20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4E22B-B915-4642-933F-275226BE945F}" type="pres">
      <dgm:prSet presAssocID="{95C6456C-A5B1-487C-8BC6-1EE1A2841636}" presName="spNode" presStyleCnt="0"/>
      <dgm:spPr/>
    </dgm:pt>
    <dgm:pt modelId="{9EEBDE45-2703-47AA-89FF-2535715BB087}" type="pres">
      <dgm:prSet presAssocID="{86C12D7B-F49C-4A62-9E9B-C5D52D4B24AB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BFA0BEF4-BF86-45E0-A91D-4A7DB793185D}" srcId="{F0BF16FC-654B-4FEC-90EE-54C9D73EE8EE}" destId="{4C51D29B-16AD-4ABB-8424-8A153F1ADE27}" srcOrd="4" destOrd="0" parTransId="{9689FC49-C0AF-4FAB-B946-B4B7D8BDB798}" sibTransId="{99B326E8-A0A2-43CE-B6A3-AF9C83359E64}"/>
    <dgm:cxn modelId="{BEC55F86-A3D0-4EF5-BA04-261C2BC0D07E}" srcId="{F0BF16FC-654B-4FEC-90EE-54C9D73EE8EE}" destId="{B276237A-2CA9-4953-86C1-A5A48903BE67}" srcOrd="1" destOrd="0" parTransId="{2AC8BA95-4870-4833-98B9-B91A8A7924AF}" sibTransId="{59C39457-275D-4876-9C0C-0680CC1045D1}"/>
    <dgm:cxn modelId="{D9D89560-4C8D-4916-BD6F-E5FC7D6000E6}" type="presOf" srcId="{AE3F7D7B-671B-4DE1-8338-064DAB3C7E3B}" destId="{A78879BC-CC38-4AF9-90C3-DC795595D259}" srcOrd="0" destOrd="0" presId="urn:microsoft.com/office/officeart/2005/8/layout/cycle6"/>
    <dgm:cxn modelId="{A8ECEA2A-698E-4129-A8C4-BEECB601F372}" type="presOf" srcId="{4C51D29B-16AD-4ABB-8424-8A153F1ADE27}" destId="{C6939783-7924-4A24-B0F8-E9C4B7CCABB1}" srcOrd="0" destOrd="0" presId="urn:microsoft.com/office/officeart/2005/8/layout/cycle6"/>
    <dgm:cxn modelId="{A1840E56-326F-4810-A6FE-395F4B268730}" type="presOf" srcId="{99B326E8-A0A2-43CE-B6A3-AF9C83359E64}" destId="{DBE6223D-3AB6-468D-A24F-5E19E65F9852}" srcOrd="0" destOrd="0" presId="urn:microsoft.com/office/officeart/2005/8/layout/cycle6"/>
    <dgm:cxn modelId="{D7E9479C-4F29-40E9-B1ED-8836034A9387}" type="presOf" srcId="{E8E15D27-CFBC-4485-8D7C-1C1C275B1CF0}" destId="{E09C04E0-4828-41E0-832B-839C88C5B0EA}" srcOrd="0" destOrd="0" presId="urn:microsoft.com/office/officeart/2005/8/layout/cycle6"/>
    <dgm:cxn modelId="{93656B3E-2C11-489B-8A59-C1B616713443}" type="presOf" srcId="{F0BF16FC-654B-4FEC-90EE-54C9D73EE8EE}" destId="{D67D392D-8DA3-4B73-927A-5C2889D874D6}" srcOrd="0" destOrd="0" presId="urn:microsoft.com/office/officeart/2005/8/layout/cycle6"/>
    <dgm:cxn modelId="{A362B541-9465-4864-A282-19791B52099C}" srcId="{F0BF16FC-654B-4FEC-90EE-54C9D73EE8EE}" destId="{95C6456C-A5B1-487C-8BC6-1EE1A2841636}" srcOrd="5" destOrd="0" parTransId="{CD53CA18-924F-4D73-BEB5-4747422B2DFB}" sibTransId="{86C12D7B-F49C-4A62-9E9B-C5D52D4B24AB}"/>
    <dgm:cxn modelId="{F3EF2518-D9B9-4376-9427-7A0FE768D172}" type="presOf" srcId="{478FA37D-E120-4843-A1D1-D918E058647C}" destId="{5FE7CE85-94D1-467D-B9F6-5E430E39F61A}" srcOrd="0" destOrd="0" presId="urn:microsoft.com/office/officeart/2005/8/layout/cycle6"/>
    <dgm:cxn modelId="{B3E63119-FE5E-48AC-A545-953A997AA962}" type="presOf" srcId="{95C6456C-A5B1-487C-8BC6-1EE1A2841636}" destId="{CC4E0EAA-933F-4137-B00A-ADF139725E2A}" srcOrd="0" destOrd="0" presId="urn:microsoft.com/office/officeart/2005/8/layout/cycle6"/>
    <dgm:cxn modelId="{6E22EA68-C730-48D0-A98F-0437A86F6912}" type="presOf" srcId="{59C39457-275D-4876-9C0C-0680CC1045D1}" destId="{8A8C8932-F12B-4DCC-9DDA-9309BEC42FB7}" srcOrd="0" destOrd="0" presId="urn:microsoft.com/office/officeart/2005/8/layout/cycle6"/>
    <dgm:cxn modelId="{C5750793-3245-4375-B676-646E875F9DC4}" type="presOf" srcId="{7F74D51A-5EA4-4BD4-8BB5-FF56973A153D}" destId="{6B30D689-313F-4FA5-A204-39D02AC82495}" srcOrd="0" destOrd="0" presId="urn:microsoft.com/office/officeart/2005/8/layout/cycle6"/>
    <dgm:cxn modelId="{E4A3F2F9-7863-4D36-9AAD-25BE47A5F776}" srcId="{F0BF16FC-654B-4FEC-90EE-54C9D73EE8EE}" destId="{E8E15D27-CFBC-4485-8D7C-1C1C275B1CF0}" srcOrd="2" destOrd="0" parTransId="{D5C584C1-08E1-474F-8F76-AE6BA223CD57}" sibTransId="{AE3F7D7B-671B-4DE1-8338-064DAB3C7E3B}"/>
    <dgm:cxn modelId="{4B1406D3-D6B7-41CE-A795-80F5487BA264}" srcId="{F0BF16FC-654B-4FEC-90EE-54C9D73EE8EE}" destId="{478FA37D-E120-4843-A1D1-D918E058647C}" srcOrd="0" destOrd="0" parTransId="{3282F3DC-5A8C-4BB1-8B42-829929969D6D}" sibTransId="{C22AA5D9-2F13-4376-BE49-047120B41FB9}"/>
    <dgm:cxn modelId="{B74491F8-ABA5-48CD-8A37-31D205E5656F}" type="presOf" srcId="{67CA3E9C-D432-49F6-A514-DCEE7B6D43D3}" destId="{DB52F908-6022-457D-B2B3-B0613BC1A578}" srcOrd="0" destOrd="0" presId="urn:microsoft.com/office/officeart/2005/8/layout/cycle6"/>
    <dgm:cxn modelId="{ACB3054A-7AE9-487F-A747-9DD2D115B2DF}" type="presOf" srcId="{C22AA5D9-2F13-4376-BE49-047120B41FB9}" destId="{47A97242-ABFE-480F-9476-5BEFC7C8E7F9}" srcOrd="0" destOrd="0" presId="urn:microsoft.com/office/officeart/2005/8/layout/cycle6"/>
    <dgm:cxn modelId="{0FE63D2D-4A18-4480-B139-FB9A8F37B970}" type="presOf" srcId="{B276237A-2CA9-4953-86C1-A5A48903BE67}" destId="{B58EA39F-A83F-419B-BC36-5666B9115141}" srcOrd="0" destOrd="0" presId="urn:microsoft.com/office/officeart/2005/8/layout/cycle6"/>
    <dgm:cxn modelId="{FB795B44-3214-4682-8F01-441B547EA3BE}" srcId="{F0BF16FC-654B-4FEC-90EE-54C9D73EE8EE}" destId="{67CA3E9C-D432-49F6-A514-DCEE7B6D43D3}" srcOrd="3" destOrd="0" parTransId="{802BBD39-C4D7-463E-9080-5BA06ADB3AA8}" sibTransId="{7F74D51A-5EA4-4BD4-8BB5-FF56973A153D}"/>
    <dgm:cxn modelId="{DF12BCFD-C55F-463D-97C4-CD8D4293B8E8}" type="presOf" srcId="{86C12D7B-F49C-4A62-9E9B-C5D52D4B24AB}" destId="{9EEBDE45-2703-47AA-89FF-2535715BB087}" srcOrd="0" destOrd="0" presId="urn:microsoft.com/office/officeart/2005/8/layout/cycle6"/>
    <dgm:cxn modelId="{B6BF0346-B923-4F27-85C3-A53F69256141}" type="presParOf" srcId="{D67D392D-8DA3-4B73-927A-5C2889D874D6}" destId="{5FE7CE85-94D1-467D-B9F6-5E430E39F61A}" srcOrd="0" destOrd="0" presId="urn:microsoft.com/office/officeart/2005/8/layout/cycle6"/>
    <dgm:cxn modelId="{D16926B0-ABED-4EEE-A5D1-2BC20110427E}" type="presParOf" srcId="{D67D392D-8DA3-4B73-927A-5C2889D874D6}" destId="{006ADC65-BA54-4D2A-93D8-FAF5B10F1F9B}" srcOrd="1" destOrd="0" presId="urn:microsoft.com/office/officeart/2005/8/layout/cycle6"/>
    <dgm:cxn modelId="{46CED26E-CF68-4B0C-8059-66AEF8E8CF92}" type="presParOf" srcId="{D67D392D-8DA3-4B73-927A-5C2889D874D6}" destId="{47A97242-ABFE-480F-9476-5BEFC7C8E7F9}" srcOrd="2" destOrd="0" presId="urn:microsoft.com/office/officeart/2005/8/layout/cycle6"/>
    <dgm:cxn modelId="{4BCD552A-FBAC-43D1-B398-E801E34CF2FE}" type="presParOf" srcId="{D67D392D-8DA3-4B73-927A-5C2889D874D6}" destId="{B58EA39F-A83F-419B-BC36-5666B9115141}" srcOrd="3" destOrd="0" presId="urn:microsoft.com/office/officeart/2005/8/layout/cycle6"/>
    <dgm:cxn modelId="{BBD37877-1E44-42F1-8C6F-4D85432A70C4}" type="presParOf" srcId="{D67D392D-8DA3-4B73-927A-5C2889D874D6}" destId="{E8CB90AB-44AF-4C3C-839D-735D0C34FDBB}" srcOrd="4" destOrd="0" presId="urn:microsoft.com/office/officeart/2005/8/layout/cycle6"/>
    <dgm:cxn modelId="{43E36109-C0C9-493B-B8D6-91D6CA965E1C}" type="presParOf" srcId="{D67D392D-8DA3-4B73-927A-5C2889D874D6}" destId="{8A8C8932-F12B-4DCC-9DDA-9309BEC42FB7}" srcOrd="5" destOrd="0" presId="urn:microsoft.com/office/officeart/2005/8/layout/cycle6"/>
    <dgm:cxn modelId="{E3039DF2-628C-42FD-AD3A-110EBFEC0200}" type="presParOf" srcId="{D67D392D-8DA3-4B73-927A-5C2889D874D6}" destId="{E09C04E0-4828-41E0-832B-839C88C5B0EA}" srcOrd="6" destOrd="0" presId="urn:microsoft.com/office/officeart/2005/8/layout/cycle6"/>
    <dgm:cxn modelId="{3BB932B9-0BE8-422E-9086-E0EC9EE94FE2}" type="presParOf" srcId="{D67D392D-8DA3-4B73-927A-5C2889D874D6}" destId="{E9364BD0-0D1A-464D-BC0A-EA0D3A580971}" srcOrd="7" destOrd="0" presId="urn:microsoft.com/office/officeart/2005/8/layout/cycle6"/>
    <dgm:cxn modelId="{0A73E58E-3682-4178-B5CF-E6C4BB783348}" type="presParOf" srcId="{D67D392D-8DA3-4B73-927A-5C2889D874D6}" destId="{A78879BC-CC38-4AF9-90C3-DC795595D259}" srcOrd="8" destOrd="0" presId="urn:microsoft.com/office/officeart/2005/8/layout/cycle6"/>
    <dgm:cxn modelId="{D617C934-7D95-40AD-8315-BD45FB6596BD}" type="presParOf" srcId="{D67D392D-8DA3-4B73-927A-5C2889D874D6}" destId="{DB52F908-6022-457D-B2B3-B0613BC1A578}" srcOrd="9" destOrd="0" presId="urn:microsoft.com/office/officeart/2005/8/layout/cycle6"/>
    <dgm:cxn modelId="{415ED22D-C29A-41E9-A342-8C07E9743194}" type="presParOf" srcId="{D67D392D-8DA3-4B73-927A-5C2889D874D6}" destId="{CD264265-112A-43C4-8062-5475D8C78AD7}" srcOrd="10" destOrd="0" presId="urn:microsoft.com/office/officeart/2005/8/layout/cycle6"/>
    <dgm:cxn modelId="{EFED36F3-8762-4491-B12B-DF9E06866F14}" type="presParOf" srcId="{D67D392D-8DA3-4B73-927A-5C2889D874D6}" destId="{6B30D689-313F-4FA5-A204-39D02AC82495}" srcOrd="11" destOrd="0" presId="urn:microsoft.com/office/officeart/2005/8/layout/cycle6"/>
    <dgm:cxn modelId="{F50F29D1-380C-4D6F-92A1-51F8868986A9}" type="presParOf" srcId="{D67D392D-8DA3-4B73-927A-5C2889D874D6}" destId="{C6939783-7924-4A24-B0F8-E9C4B7CCABB1}" srcOrd="12" destOrd="0" presId="urn:microsoft.com/office/officeart/2005/8/layout/cycle6"/>
    <dgm:cxn modelId="{737BD706-51E1-4D70-AF63-CA1BEC448B4E}" type="presParOf" srcId="{D67D392D-8DA3-4B73-927A-5C2889D874D6}" destId="{A710FB6C-E5F1-4451-8BAE-2D770076721B}" srcOrd="13" destOrd="0" presId="urn:microsoft.com/office/officeart/2005/8/layout/cycle6"/>
    <dgm:cxn modelId="{FC38D371-7253-4F84-9FA4-46A392F9739C}" type="presParOf" srcId="{D67D392D-8DA3-4B73-927A-5C2889D874D6}" destId="{DBE6223D-3AB6-468D-A24F-5E19E65F9852}" srcOrd="14" destOrd="0" presId="urn:microsoft.com/office/officeart/2005/8/layout/cycle6"/>
    <dgm:cxn modelId="{1366C6B4-4778-46CC-AB21-65B8CCD5E924}" type="presParOf" srcId="{D67D392D-8DA3-4B73-927A-5C2889D874D6}" destId="{CC4E0EAA-933F-4137-B00A-ADF139725E2A}" srcOrd="15" destOrd="0" presId="urn:microsoft.com/office/officeart/2005/8/layout/cycle6"/>
    <dgm:cxn modelId="{37C5602F-98BD-496A-9E0E-4D5B2A66623C}" type="presParOf" srcId="{D67D392D-8DA3-4B73-927A-5C2889D874D6}" destId="{03C4E22B-B915-4642-933F-275226BE945F}" srcOrd="16" destOrd="0" presId="urn:microsoft.com/office/officeart/2005/8/layout/cycle6"/>
    <dgm:cxn modelId="{D60FE806-8FA7-46ED-8D2D-8390149264CE}" type="presParOf" srcId="{D67D392D-8DA3-4B73-927A-5C2889D874D6}" destId="{9EEBDE45-2703-47AA-89FF-2535715BB087}" srcOrd="17" destOrd="0" presId="urn:microsoft.com/office/officeart/2005/8/layout/cycle6"/>
  </dgm:cxnLst>
  <dgm:bg>
    <a:effectLst>
      <a:innerShdw blurRad="63500" dist="50800" dir="189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E7CE85-94D1-467D-B9F6-5E430E39F61A}">
      <dsp:nvSpPr>
        <dsp:cNvPr id="0" name=""/>
        <dsp:cNvSpPr/>
      </dsp:nvSpPr>
      <dsp:spPr>
        <a:xfrm>
          <a:off x="2974968" y="-80950"/>
          <a:ext cx="2419515" cy="128729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>
              <a:solidFill>
                <a:srgbClr val="FFFF00"/>
              </a:solidFill>
            </a:rPr>
            <a:t>Зміст</a:t>
          </a:r>
          <a:endParaRPr lang="ru-RU" sz="5400" kern="1200" dirty="0">
            <a:solidFill>
              <a:srgbClr val="FFFF00"/>
            </a:solidFill>
          </a:endParaRPr>
        </a:p>
      </dsp:txBody>
      <dsp:txXfrm>
        <a:off x="2974968" y="-80950"/>
        <a:ext cx="2419515" cy="1287290"/>
      </dsp:txXfrm>
    </dsp:sp>
    <dsp:sp modelId="{47A97242-ABFE-480F-9476-5BEFC7C8E7F9}">
      <dsp:nvSpPr>
        <dsp:cNvPr id="0" name=""/>
        <dsp:cNvSpPr/>
      </dsp:nvSpPr>
      <dsp:spPr>
        <a:xfrm>
          <a:off x="1758161" y="626287"/>
          <a:ext cx="5106056" cy="5106056"/>
        </a:xfrm>
        <a:custGeom>
          <a:avLst/>
          <a:gdLst/>
          <a:ahLst/>
          <a:cxnLst/>
          <a:rect l="0" t="0" r="0" b="0"/>
          <a:pathLst>
            <a:path>
              <a:moveTo>
                <a:pt x="3645118" y="245368"/>
              </a:moveTo>
              <a:arcTo wR="2553028" hR="2553028" stAng="17719539" swAng="129107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EA39F-A83F-419B-BC36-5666B9115141}">
      <dsp:nvSpPr>
        <dsp:cNvPr id="0" name=""/>
        <dsp:cNvSpPr/>
      </dsp:nvSpPr>
      <dsp:spPr>
        <a:xfrm>
          <a:off x="5112563" y="1440168"/>
          <a:ext cx="2888097" cy="11936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solidFill>
                <a:schemeClr val="tx1"/>
              </a:solidFill>
            </a:rPr>
            <a:t>1. Тема. Мета портфоліо</a:t>
          </a:r>
          <a:endParaRPr lang="ru-RU" sz="3000" kern="1200" dirty="0">
            <a:solidFill>
              <a:schemeClr val="tx1"/>
            </a:solidFill>
          </a:endParaRPr>
        </a:p>
      </dsp:txBody>
      <dsp:txXfrm>
        <a:off x="5112563" y="1440168"/>
        <a:ext cx="2888097" cy="1193625"/>
      </dsp:txXfrm>
    </dsp:sp>
    <dsp:sp modelId="{8A8C8932-F12B-4DCC-9DDA-9309BEC42FB7}">
      <dsp:nvSpPr>
        <dsp:cNvPr id="0" name=""/>
        <dsp:cNvSpPr/>
      </dsp:nvSpPr>
      <dsp:spPr>
        <a:xfrm>
          <a:off x="1724360" y="733959"/>
          <a:ext cx="5106056" cy="5106056"/>
        </a:xfrm>
        <a:custGeom>
          <a:avLst/>
          <a:gdLst/>
          <a:ahLst/>
          <a:cxnLst/>
          <a:rect l="0" t="0" r="0" b="0"/>
          <a:pathLst>
            <a:path>
              <a:moveTo>
                <a:pt x="5023003" y="1907137"/>
              </a:moveTo>
              <a:arcTo wR="2553028" hR="2553028" stAng="20720728" swAng="100026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9C04E0-4828-41E0-832B-839C88C5B0EA}">
      <dsp:nvSpPr>
        <dsp:cNvPr id="0" name=""/>
        <dsp:cNvSpPr/>
      </dsp:nvSpPr>
      <dsp:spPr>
        <a:xfrm>
          <a:off x="5256573" y="3384372"/>
          <a:ext cx="2907140" cy="111713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solidFill>
                <a:schemeClr val="tx1"/>
              </a:solidFill>
            </a:rPr>
            <a:t>2. Портрет</a:t>
          </a:r>
          <a:endParaRPr lang="ru-RU" sz="3000" kern="1200" dirty="0">
            <a:solidFill>
              <a:schemeClr val="tx1"/>
            </a:solidFill>
          </a:endParaRPr>
        </a:p>
      </dsp:txBody>
      <dsp:txXfrm>
        <a:off x="5256573" y="3384372"/>
        <a:ext cx="2907140" cy="1117139"/>
      </dsp:txXfrm>
    </dsp:sp>
    <dsp:sp modelId="{A78879BC-CC38-4AF9-90C3-DC795595D259}">
      <dsp:nvSpPr>
        <dsp:cNvPr id="0" name=""/>
        <dsp:cNvSpPr/>
      </dsp:nvSpPr>
      <dsp:spPr>
        <a:xfrm>
          <a:off x="1917899" y="338402"/>
          <a:ext cx="5106056" cy="5106056"/>
        </a:xfrm>
        <a:custGeom>
          <a:avLst/>
          <a:gdLst/>
          <a:ahLst/>
          <a:cxnLst/>
          <a:rect l="0" t="0" r="0" b="0"/>
          <a:pathLst>
            <a:path>
              <a:moveTo>
                <a:pt x="4528679" y="4170049"/>
              </a:moveTo>
              <a:arcTo wR="2553028" hR="2553028" stAng="2357968" swAng="118801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2F908-6022-457D-B2B3-B0613BC1A578}">
      <dsp:nvSpPr>
        <dsp:cNvPr id="0" name=""/>
        <dsp:cNvSpPr/>
      </dsp:nvSpPr>
      <dsp:spPr>
        <a:xfrm>
          <a:off x="2376269" y="5040563"/>
          <a:ext cx="3398066" cy="120977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solidFill>
                <a:schemeClr val="tx1"/>
              </a:solidFill>
            </a:rPr>
            <a:t>3.Творче кредо</a:t>
          </a:r>
          <a:endParaRPr lang="ru-RU" sz="3000" kern="1200" dirty="0">
            <a:solidFill>
              <a:schemeClr val="tx1"/>
            </a:solidFill>
          </a:endParaRPr>
        </a:p>
      </dsp:txBody>
      <dsp:txXfrm>
        <a:off x="2376269" y="5040563"/>
        <a:ext cx="3398066" cy="1209774"/>
      </dsp:txXfrm>
    </dsp:sp>
    <dsp:sp modelId="{6B30D689-313F-4FA5-A204-39D02AC82495}">
      <dsp:nvSpPr>
        <dsp:cNvPr id="0" name=""/>
        <dsp:cNvSpPr/>
      </dsp:nvSpPr>
      <dsp:spPr>
        <a:xfrm>
          <a:off x="1564594" y="480608"/>
          <a:ext cx="5106056" cy="5106056"/>
        </a:xfrm>
        <a:custGeom>
          <a:avLst/>
          <a:gdLst/>
          <a:ahLst/>
          <a:cxnLst/>
          <a:rect l="0" t="0" r="0" b="0"/>
          <a:pathLst>
            <a:path>
              <a:moveTo>
                <a:pt x="969647" y="4555741"/>
              </a:moveTo>
              <a:arcTo wR="2553028" hR="2553028" stAng="7699832" swAng="90086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39783-7924-4A24-B0F8-E9C4B7CCABB1}">
      <dsp:nvSpPr>
        <dsp:cNvPr id="0" name=""/>
        <dsp:cNvSpPr/>
      </dsp:nvSpPr>
      <dsp:spPr>
        <a:xfrm>
          <a:off x="144010" y="3312372"/>
          <a:ext cx="3228221" cy="123994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solidFill>
                <a:schemeClr val="tx1"/>
              </a:solidFill>
            </a:rPr>
            <a:t>4.Педагогічна діяльність</a:t>
          </a:r>
          <a:endParaRPr lang="ru-RU" sz="3000" kern="1200" dirty="0">
            <a:solidFill>
              <a:schemeClr val="tx1"/>
            </a:solidFill>
          </a:endParaRPr>
        </a:p>
      </dsp:txBody>
      <dsp:txXfrm>
        <a:off x="144010" y="3312372"/>
        <a:ext cx="3228221" cy="1239948"/>
      </dsp:txXfrm>
    </dsp:sp>
    <dsp:sp modelId="{DBE6223D-3AB6-468D-A24F-5E19E65F9852}">
      <dsp:nvSpPr>
        <dsp:cNvPr id="0" name=""/>
        <dsp:cNvSpPr/>
      </dsp:nvSpPr>
      <dsp:spPr>
        <a:xfrm>
          <a:off x="1596977" y="338161"/>
          <a:ext cx="5106056" cy="5106056"/>
        </a:xfrm>
        <a:custGeom>
          <a:avLst/>
          <a:gdLst/>
          <a:ahLst/>
          <a:cxnLst/>
          <a:rect l="0" t="0" r="0" b="0"/>
          <a:pathLst>
            <a:path>
              <a:moveTo>
                <a:pt x="33754" y="2966804"/>
              </a:moveTo>
              <a:arcTo wR="2553028" hR="2553028" stAng="10240367" swAng="99431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E0EAA-933F-4137-B00A-ADF139725E2A}">
      <dsp:nvSpPr>
        <dsp:cNvPr id="0" name=""/>
        <dsp:cNvSpPr/>
      </dsp:nvSpPr>
      <dsp:spPr>
        <a:xfrm>
          <a:off x="216029" y="1368154"/>
          <a:ext cx="3217616" cy="119363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solidFill>
                <a:schemeClr val="tx1"/>
              </a:solidFill>
            </a:rPr>
            <a:t>5. Досягнення</a:t>
          </a:r>
          <a:endParaRPr lang="ru-RU" sz="3000" kern="1200" dirty="0">
            <a:solidFill>
              <a:schemeClr val="tx1"/>
            </a:solidFill>
          </a:endParaRPr>
        </a:p>
      </dsp:txBody>
      <dsp:txXfrm>
        <a:off x="216029" y="1368154"/>
        <a:ext cx="3217616" cy="1193636"/>
      </dsp:txXfrm>
    </dsp:sp>
    <dsp:sp modelId="{9EEBDE45-2703-47AA-89FF-2535715BB087}">
      <dsp:nvSpPr>
        <dsp:cNvPr id="0" name=""/>
        <dsp:cNvSpPr/>
      </dsp:nvSpPr>
      <dsp:spPr>
        <a:xfrm>
          <a:off x="1442710" y="654567"/>
          <a:ext cx="5106056" cy="5106056"/>
        </a:xfrm>
        <a:custGeom>
          <a:avLst/>
          <a:gdLst/>
          <a:ahLst/>
          <a:cxnLst/>
          <a:rect l="0" t="0" r="0" b="0"/>
          <a:pathLst>
            <a:path>
              <a:moveTo>
                <a:pt x="789107" y="707347"/>
              </a:moveTo>
              <a:arcTo wR="2553028" hR="2553028" stAng="13577854" swAng="119596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75448" y="332656"/>
            <a:ext cx="49685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rgbClr val="00A249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</a:t>
            </a:r>
            <a:r>
              <a:rPr lang="uk-UA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rgbClr val="00A249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есійне</a:t>
            </a:r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rgbClr val="00A249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портфоліо</a:t>
            </a: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1259632" y="3789040"/>
            <a:ext cx="3564904" cy="152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800" b="1" i="1" dirty="0" err="1" smtClean="0"/>
              <a:t>Вчитель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біології</a:t>
            </a:r>
            <a:r>
              <a:rPr lang="ru-RU" sz="2800" b="1" i="1" dirty="0" smtClean="0"/>
              <a:t>:</a:t>
            </a:r>
            <a:endParaRPr lang="ru-RU" sz="2800" b="1" i="1" dirty="0"/>
          </a:p>
          <a:p>
            <a:pPr algn="ctr">
              <a:lnSpc>
                <a:spcPct val="114000"/>
              </a:lnSpc>
            </a:pPr>
            <a:r>
              <a:rPr lang="ru-RU" sz="2800" i="1" dirty="0" err="1" smtClean="0"/>
              <a:t>Бісюк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Тетяна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Андріївна</a:t>
            </a:r>
            <a:endParaRPr lang="ru-RU" sz="2800" i="1" dirty="0"/>
          </a:p>
        </p:txBody>
      </p:sp>
      <p:pic>
        <p:nvPicPr>
          <p:cNvPr id="4" name="Picture 2" descr="D:\Фото з Полап\Останній дзвоник\WP_20160527_012.jpg"/>
          <p:cNvPicPr>
            <a:picLocks noChangeAspect="1" noChangeArrowheads="1"/>
          </p:cNvPicPr>
          <p:nvPr/>
        </p:nvPicPr>
        <p:blipFill>
          <a:blip r:embed="rId3" cstate="print"/>
          <a:srcRect t="10002" r="2740" b="16134"/>
          <a:stretch>
            <a:fillRect/>
          </a:stretch>
        </p:blipFill>
        <p:spPr bwMode="auto">
          <a:xfrm>
            <a:off x="4788024" y="2006081"/>
            <a:ext cx="3672408" cy="4851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Екскурсія </a:t>
            </a:r>
            <a:r>
              <a:rPr lang="uk-UA" b="1" dirty="0" err="1" smtClean="0"/>
              <a:t>“Рослини</a:t>
            </a:r>
            <a:r>
              <a:rPr lang="uk-UA" b="1" dirty="0" smtClean="0"/>
              <a:t> рідного </a:t>
            </a:r>
            <a:r>
              <a:rPr lang="uk-UA" b="1" dirty="0" err="1" smtClean="0"/>
              <a:t>краю”</a:t>
            </a:r>
            <a:endParaRPr lang="ru-RU" b="1" dirty="0"/>
          </a:p>
        </p:txBody>
      </p:sp>
      <p:pic>
        <p:nvPicPr>
          <p:cNvPr id="6" name="Рисунок 5" descr="D:\Фото з Полап\Екскурсія на Павлікове\WP_20160414_037.jpg"/>
          <p:cNvPicPr/>
          <p:nvPr/>
        </p:nvPicPr>
        <p:blipFill>
          <a:blip r:embed="rId2" cstate="print"/>
          <a:srcRect r="13635" b="11170"/>
          <a:stretch>
            <a:fillRect/>
          </a:stretch>
        </p:blipFill>
        <p:spPr bwMode="auto">
          <a:xfrm>
            <a:off x="539552" y="1484784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D:\Фото з Полап\Екскурсія на Павлікове\WP_20160414_0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8404"/>
          <a:stretch>
            <a:fillRect/>
          </a:stretch>
        </p:blipFill>
        <p:spPr bwMode="auto">
          <a:xfrm>
            <a:off x="2267744" y="4221088"/>
            <a:ext cx="4299756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Фото з Полап\Екскурсія на Павлікове\WP_20160414_021.jpg"/>
          <p:cNvPicPr/>
          <p:nvPr/>
        </p:nvPicPr>
        <p:blipFill>
          <a:blip r:embed="rId4" cstate="print"/>
          <a:srcRect l="18183" t="19415" r="23633" b="7240"/>
          <a:stretch>
            <a:fillRect/>
          </a:stretch>
        </p:blipFill>
        <p:spPr bwMode="auto">
          <a:xfrm>
            <a:off x="4572000" y="1412776"/>
            <a:ext cx="381642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260648"/>
            <a:ext cx="561662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Така дісталась вже нам робота</a:t>
            </a:r>
          </a:p>
          <a:p>
            <a:pPr>
              <a:buNone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 в ній і радість, та є й турбота</a:t>
            </a:r>
          </a:p>
          <a:p>
            <a:pPr>
              <a:buNone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 вічний пошук, безсонні ночі,</a:t>
            </a:r>
          </a:p>
          <a:p>
            <a:pPr>
              <a:buNone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гріють душу дитячі очі.</a:t>
            </a:r>
          </a:p>
          <a:p>
            <a:pPr algn="r">
              <a:buNone/>
            </a:pPr>
            <a:r>
              <a:rPr lang="uk-UA" sz="2000" i="1" dirty="0" smtClean="0"/>
              <a:t>Н. П. Уткіна</a:t>
            </a:r>
            <a:endParaRPr lang="ru-RU" sz="2000" i="1" dirty="0"/>
          </a:p>
        </p:txBody>
      </p:sp>
      <p:pic>
        <p:nvPicPr>
          <p:cNvPr id="1026" name="Picture 2" descr="D:\Фото з Полап\WP_20160526_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17570"/>
            <a:ext cx="7904942" cy="4440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39552" y="404664"/>
          <a:ext cx="8208912" cy="619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38138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Мета портфоліо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dirty="0" smtClean="0"/>
              <a:t>Проаналізувати свою професійну діяльність: оцінити, що вже вмію робити, а чого ще потрібно навчитись.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 Спосіб творчої реалізації в роботі.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 Підвищити методичний рівень.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 Підготувати матеріали портфоліо для демонстрації колегам при атестації.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Загальні відомості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24744"/>
            <a:ext cx="8172400" cy="2376264"/>
          </a:xfrm>
        </p:spPr>
        <p:txBody>
          <a:bodyPr>
            <a:normAutofit fontScale="62500" lnSpcReduction="2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Дата народження: </a:t>
            </a:r>
            <a:r>
              <a:rPr lang="uk-UA" dirty="0" smtClean="0"/>
              <a:t>02.05.1993 р.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Освіта: </a:t>
            </a:r>
            <a:r>
              <a:rPr lang="uk-UA" dirty="0" smtClean="0"/>
              <a:t>вища, закінчила Кременецьку обласну гуманітарно-педагогічну академію 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Спеціальність: </a:t>
            </a:r>
            <a:r>
              <a:rPr lang="uk-UA" dirty="0" smtClean="0"/>
              <a:t>вчитель біології, екології та інформатики</a:t>
            </a:r>
          </a:p>
          <a:p>
            <a:r>
              <a:rPr lang="uk-UA" b="1" dirty="0">
                <a:solidFill>
                  <a:srgbClr val="C00000"/>
                </a:solidFill>
              </a:rPr>
              <a:t>Місце роботи</a:t>
            </a:r>
            <a:r>
              <a:rPr lang="uk-UA" dirty="0">
                <a:solidFill>
                  <a:srgbClr val="C00000"/>
                </a:solidFill>
              </a:rPr>
              <a:t>: </a:t>
            </a:r>
            <a:r>
              <a:rPr lang="uk-UA" dirty="0" err="1"/>
              <a:t>Полапівська</a:t>
            </a:r>
            <a:r>
              <a:rPr lang="uk-UA" dirty="0"/>
              <a:t> загальноосвітня школа </a:t>
            </a:r>
            <a:r>
              <a:rPr lang="en-US" dirty="0"/>
              <a:t>I</a:t>
            </a:r>
            <a:r>
              <a:rPr lang="uk-UA" dirty="0"/>
              <a:t>-</a:t>
            </a:r>
            <a:r>
              <a:rPr lang="en-US" dirty="0"/>
              <a:t>III</a:t>
            </a:r>
            <a:r>
              <a:rPr lang="uk-UA" dirty="0"/>
              <a:t> ст</a:t>
            </a:r>
            <a:r>
              <a:rPr lang="uk-UA" dirty="0" smtClean="0"/>
              <a:t>.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Педагогічний стаж: </a:t>
            </a:r>
            <a:r>
              <a:rPr lang="uk-UA" dirty="0" smtClean="0"/>
              <a:t>2 роки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Посада: </a:t>
            </a:r>
            <a:r>
              <a:rPr lang="uk-UA" dirty="0" smtClean="0"/>
              <a:t>вчитель біології, класний керівник</a:t>
            </a:r>
            <a:endParaRPr lang="ru-RU" dirty="0"/>
          </a:p>
        </p:txBody>
      </p:sp>
      <p:pic>
        <p:nvPicPr>
          <p:cNvPr id="4" name="Содержимое 3" descr="Картинки по запросу полапівська школа"/>
          <p:cNvPicPr>
            <a:picLocks/>
          </p:cNvPicPr>
          <p:nvPr/>
        </p:nvPicPr>
        <p:blipFill>
          <a:blip r:embed="rId2" cstate="print"/>
          <a:srcRect t="12131" r="388" b="16995"/>
          <a:stretch>
            <a:fillRect/>
          </a:stretch>
        </p:blipFill>
        <p:spPr bwMode="auto">
          <a:xfrm>
            <a:off x="971600" y="3356992"/>
            <a:ext cx="7272808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211144" cy="1143000"/>
          </a:xfrm>
        </p:spPr>
        <p:txBody>
          <a:bodyPr>
            <a:normAutofit/>
          </a:bodyPr>
          <a:lstStyle/>
          <a:p>
            <a:r>
              <a:rPr lang="uk-UA" sz="4000" b="1" u="sng" dirty="0" smtClean="0"/>
              <a:t>Моє педагогічне кредо:</a:t>
            </a:r>
            <a:endParaRPr lang="ru-RU" sz="4000" b="1" u="sng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3068960"/>
            <a:ext cx="8363272" cy="302433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                </a:t>
            </a:r>
            <a:r>
              <a:rPr lang="uk-UA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Мій девіз: 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“ Життя – це не ті дні, що минули, а ті, що запам'яталися! ” </a:t>
            </a:r>
          </a:p>
          <a:p>
            <a:pPr algn="r">
              <a:buNone/>
            </a:pPr>
            <a:r>
              <a:rPr lang="uk-UA" sz="2400" i="1" dirty="0" smtClean="0"/>
              <a:t>П. Павленко </a:t>
            </a:r>
            <a:endParaRPr lang="ru-RU" sz="24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412776"/>
            <a:ext cx="79208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хорошого уроку вчитель готується все життя!!!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467544" y="1124744"/>
            <a:ext cx="4752528" cy="216024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C00000"/>
                </a:solidFill>
              </a:rPr>
              <a:t>Професійне зростання вчителя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5652120" y="188640"/>
            <a:ext cx="2808312" cy="100811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Базується на: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899592" y="4005064"/>
            <a:ext cx="3528392" cy="936104"/>
          </a:xfrm>
          <a:prstGeom prst="horizontalScroll">
            <a:avLst/>
          </a:prstGeom>
          <a:solidFill>
            <a:srgbClr val="F250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Результат навчання учнів: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364088" y="3933056"/>
            <a:ext cx="2952328" cy="93610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Забезпечує: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220072" y="0"/>
            <a:ext cx="0" cy="4005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5536" y="3645024"/>
            <a:ext cx="5256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436096" y="1340768"/>
            <a:ext cx="33843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b="1" dirty="0" smtClean="0"/>
              <a:t> Вимогливості до себе</a:t>
            </a:r>
          </a:p>
          <a:p>
            <a:pPr>
              <a:buFont typeface="Wingdings" pitchFamily="2" charset="2"/>
              <a:buChar char="ü"/>
            </a:pPr>
            <a:r>
              <a:rPr lang="uk-UA" b="1" dirty="0" smtClean="0"/>
              <a:t> Знаннях психології учнів різних вікових категорій</a:t>
            </a:r>
          </a:p>
          <a:p>
            <a:pPr>
              <a:buFont typeface="Wingdings" pitchFamily="2" charset="2"/>
              <a:buChar char="ü"/>
            </a:pPr>
            <a:r>
              <a:rPr lang="uk-UA" b="1" dirty="0" smtClean="0"/>
              <a:t> Використання педагогічного досвіду</a:t>
            </a:r>
          </a:p>
          <a:p>
            <a:pPr>
              <a:buFont typeface="Wingdings" pitchFamily="2" charset="2"/>
              <a:buChar char="ü"/>
            </a:pPr>
            <a:r>
              <a:rPr lang="uk-UA" b="1" dirty="0" smtClean="0"/>
              <a:t> Застосування новітніх технологій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522920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b="1" dirty="0" smtClean="0"/>
              <a:t> Розвиток творчих здібностей</a:t>
            </a:r>
          </a:p>
          <a:p>
            <a:pPr>
              <a:buFont typeface="Wingdings" pitchFamily="2" charset="2"/>
              <a:buChar char="ü"/>
            </a:pPr>
            <a:r>
              <a:rPr lang="uk-UA" b="1" dirty="0" smtClean="0"/>
              <a:t> Зростання інтелекту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92080" y="5013176"/>
            <a:ext cx="3347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b="1" dirty="0" smtClean="0"/>
              <a:t> Педагогічний зріст</a:t>
            </a:r>
          </a:p>
          <a:p>
            <a:pPr>
              <a:buFont typeface="Wingdings" pitchFamily="2" charset="2"/>
              <a:buChar char="ü"/>
            </a:pPr>
            <a:r>
              <a:rPr lang="uk-UA" b="1" dirty="0" smtClean="0"/>
              <a:t> Гуманізацію відносин між вчителем та учнями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Проблема над якою я працюю: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712" y="1844824"/>
            <a:ext cx="86868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 пізнавальної діяльності, логічного мислення, уваги і творчих здібностей учнів на уроках біології</a:t>
            </a:r>
          </a:p>
          <a:p>
            <a:r>
              <a:rPr lang="uk-UA" sz="2800" b="1" i="1" dirty="0" smtClean="0"/>
              <a:t>Мета: </a:t>
            </a:r>
            <a:r>
              <a:rPr lang="uk-UA" sz="2800" dirty="0" smtClean="0"/>
              <a:t>зацікавити учнів у вивченні біології шляхом використання різноманітних методів, прийомів на різних етапах уроку.</a:t>
            </a:r>
          </a:p>
          <a:p>
            <a:r>
              <a:rPr lang="uk-UA" sz="2800" dirty="0" smtClean="0"/>
              <a:t> </a:t>
            </a:r>
            <a:r>
              <a:rPr lang="uk-UA" sz="2800" b="1" dirty="0" smtClean="0"/>
              <a:t>Шляхи досягнення: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/>
              <a:t> Вивчення та використання педагогічного досвіду;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/>
              <a:t>Відвідування семінарів, відкритих уроків, позакласних робіт своїх колег, методистів.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/>
              <a:t> Розробка власних методів, вправ, дидактичних матеріалів для використання на уроках біології.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Lenovo\Desktop\Моє портфоліо\IMG_4884.JPG"/>
          <p:cNvPicPr/>
          <p:nvPr/>
        </p:nvPicPr>
        <p:blipFill>
          <a:blip r:embed="rId2" cstate="print"/>
          <a:srcRect t="17958" r="-50" b="30949"/>
          <a:stretch>
            <a:fillRect/>
          </a:stretch>
        </p:blipFill>
        <p:spPr bwMode="auto">
          <a:xfrm>
            <a:off x="467544" y="3933056"/>
            <a:ext cx="8208912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enovo\Desktop\Моє портфоліо\IMG_4883.JPG"/>
          <p:cNvPicPr/>
          <p:nvPr/>
        </p:nvPicPr>
        <p:blipFill>
          <a:blip r:embed="rId3" cstate="print"/>
          <a:srcRect t="19689" r="3233" b="22141"/>
          <a:stretch>
            <a:fillRect/>
          </a:stretch>
        </p:blipFill>
        <p:spPr bwMode="auto">
          <a:xfrm>
            <a:off x="467544" y="1052736"/>
            <a:ext cx="820891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Тиждень біології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9929"/>
            <a:ext cx="8748464" cy="6480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Фотовиставка “Я та мій </a:t>
            </a:r>
            <a:r>
              <a:rPr lang="uk-UA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улюбленець</a:t>
            </a:r>
            <a:r>
              <a:rPr lang="uk-UA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Колективно-творча справа </a:t>
            </a:r>
            <a:br>
              <a:rPr lang="uk-UA" b="1" dirty="0" smtClean="0"/>
            </a:br>
            <a:r>
              <a:rPr lang="uk-UA" b="1" dirty="0" err="1" smtClean="0"/>
              <a:t>“Нагодуймо</a:t>
            </a:r>
            <a:r>
              <a:rPr lang="uk-UA" b="1" dirty="0" smtClean="0"/>
              <a:t> птахів </a:t>
            </a:r>
            <a:r>
              <a:rPr lang="uk-UA" b="1" dirty="0" err="1" smtClean="0"/>
              <a:t>взимку”</a:t>
            </a:r>
            <a:endParaRPr lang="ru-RU" b="1" dirty="0"/>
          </a:p>
        </p:txBody>
      </p:sp>
      <p:pic>
        <p:nvPicPr>
          <p:cNvPr id="1026" name="Picture 2" descr="https://pp.vk.me/c837731/v837731067/1c99b/vS69t7lAuQ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28800"/>
            <a:ext cx="3744416" cy="4992554"/>
          </a:xfrm>
          <a:prstGeom prst="rect">
            <a:avLst/>
          </a:prstGeom>
          <a:noFill/>
        </p:spPr>
      </p:pic>
      <p:pic>
        <p:nvPicPr>
          <p:cNvPr id="1028" name="Picture 4" descr="https://pp.vk.me/c837731/v837731067/1c9c3/MgbhllOKb-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9"/>
            <a:ext cx="3816424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43634"/>
      </a:hlink>
      <a:folHlink>
        <a:srgbClr val="CD737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329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Мета портфоліо</vt:lpstr>
      <vt:lpstr>Загальні відомості</vt:lpstr>
      <vt:lpstr>Моє педагогічне кредо:</vt:lpstr>
      <vt:lpstr>Слайд 6</vt:lpstr>
      <vt:lpstr>Проблема над якою я працюю:</vt:lpstr>
      <vt:lpstr>Тиждень біології</vt:lpstr>
      <vt:lpstr>Колективно-творча справа  “Нагодуймо птахів взимку”</vt:lpstr>
      <vt:lpstr>Екскурсія “Рослини рідного краю”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Lenovo</cp:lastModifiedBy>
  <cp:revision>53</cp:revision>
  <dcterms:created xsi:type="dcterms:W3CDTF">2014-06-15T09:49:01Z</dcterms:created>
  <dcterms:modified xsi:type="dcterms:W3CDTF">2017-03-07T18:26:56Z</dcterms:modified>
</cp:coreProperties>
</file>