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696" r:id="rId3"/>
    <p:sldMasterId id="2147483684" r:id="rId4"/>
  </p:sldMasterIdLst>
  <p:notesMasterIdLst>
    <p:notesMasterId r:id="rId28"/>
  </p:notesMasterIdLst>
  <p:sldIdLst>
    <p:sldId id="256" r:id="rId5"/>
    <p:sldId id="258" r:id="rId6"/>
    <p:sldId id="290" r:id="rId7"/>
    <p:sldId id="291" r:id="rId8"/>
    <p:sldId id="293" r:id="rId9"/>
    <p:sldId id="269" r:id="rId10"/>
    <p:sldId id="294" r:id="rId11"/>
    <p:sldId id="295" r:id="rId12"/>
    <p:sldId id="296" r:id="rId13"/>
    <p:sldId id="297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275" r:id="rId24"/>
    <p:sldId id="292" r:id="rId25"/>
    <p:sldId id="308" r:id="rId26"/>
    <p:sldId id="274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99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1B763-3FF7-4C80-947C-6D76B1A8D2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C1C49-5F5B-40F0-AC11-58098B89361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Одноразова реєстрація документа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B9871-0E83-4248-9665-941451E121D8}" type="parTrans" cxnId="{DA303098-0D46-48A6-80D3-41090F4CEAC1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03803-2F66-438F-B883-50EFD2A26811}" type="sibTrans" cxnId="{DA303098-0D46-48A6-80D3-41090F4CEAC1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773F3-B58D-4DC0-A709-4B3BB8683223}">
      <dgm:prSet phldrT="[Текст]" custT="1"/>
      <dgm:spPr>
        <a:solidFill>
          <a:srgbClr val="92D050"/>
        </a:solidFill>
      </dgm:spPr>
      <dgm:t>
        <a:bodyPr/>
        <a:lstStyle/>
        <a:p>
          <a:pPr algn="just"/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Можливість паралельного виконання різних операцій з метою скорочення часу руху документів і підвищення оперативності їх виконання 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0C597-95DD-46B7-90EE-81C903DF2E66}" type="parTrans" cxnId="{66466D5C-93AC-48C7-A862-BAA8750078EA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5C840-385F-4D68-B580-93B6B7D4DADF}" type="sibTrans" cxnId="{66466D5C-93AC-48C7-A862-BAA8750078EA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377E9-2BCE-45DE-B48E-191409478A4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Безперервність руху документа 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06D66-9D81-49BB-88AB-7415B94AB611}" type="parTrans" cxnId="{B2D2B8CC-BE66-4EFF-8458-96CBEB33C480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F51B6-98BE-4497-9208-F07C02B90893}" type="sibTrans" cxnId="{B2D2B8CC-BE66-4EFF-8458-96CBEB33C480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D25B87-8E0A-446E-812C-E60F54A829E1}">
      <dgm:prSet custT="1"/>
      <dgm:spPr>
        <a:solidFill>
          <a:srgbClr val="92D050"/>
        </a:solidFill>
      </dgm:spPr>
      <dgm:t>
        <a:bodyPr/>
        <a:lstStyle/>
        <a:p>
          <a:pPr algn="just"/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Єдина база документної інформації для централізованого зберігання документів і виключення можливості дублювання документів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E7897-D457-42B0-90DA-F96D2CA8DAF0}" type="parTrans" cxnId="{72455789-7364-47CB-8AD2-3553D25F934D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960796-1B78-4549-9FCA-9CB08F74725E}" type="sibTrans" cxnId="{72455789-7364-47CB-8AD2-3553D25F934D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7540B0-B00A-4872-8CC0-A86B9B614981}">
      <dgm:prSet custT="1"/>
      <dgm:spPr>
        <a:solidFill>
          <a:srgbClr val="92D050"/>
        </a:solidFill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Ефективно організована система пошуку документа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FF1AA-9227-4A08-8218-EA43559302F6}" type="parTrans" cxnId="{2674C219-2A30-4C2A-BB4B-F5016C05EBD6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F9FFB-37F8-467A-B22C-5CE304D47DB7}" type="sibTrans" cxnId="{2674C219-2A30-4C2A-BB4B-F5016C05EBD6}">
      <dgm:prSet/>
      <dgm:spPr/>
      <dgm:t>
        <a:bodyPr/>
        <a:lstStyle/>
        <a:p>
          <a:endParaRPr lang="ru-RU" sz="2400" b="1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6BB94-3965-4896-AEE1-ACCFAC4714AA}">
      <dgm:prSet custT="1"/>
      <dgm:spPr>
        <a:solidFill>
          <a:srgbClr val="92D050"/>
        </a:solidFill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Розвинена система звітності, що дозволяє контролювати рух документа в процесі документообігу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E707DD-F8DA-4752-97A2-132D02AB0857}" type="parTrans" cxnId="{C238CC92-DDB4-46D2-AF41-EA612635AEA3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180C8B3-54DD-46A0-9405-F3D923D9A3A8}" type="sibTrans" cxnId="{C238CC92-DDB4-46D2-AF41-EA612635AEA3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A3080F1C-5211-49D4-8823-BE7788DB1920}" type="pres">
      <dgm:prSet presAssocID="{DDA1B763-3FF7-4C80-947C-6D76B1A8D2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D70820-C4C6-4ADC-9361-D728152E96B7}" type="pres">
      <dgm:prSet presAssocID="{2E6C1C49-5F5B-40F0-AC11-58098B893614}" presName="parentLin" presStyleCnt="0"/>
      <dgm:spPr/>
    </dgm:pt>
    <dgm:pt modelId="{CF0F4F81-E439-4C20-99E8-091461E26221}" type="pres">
      <dgm:prSet presAssocID="{2E6C1C49-5F5B-40F0-AC11-58098B89361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6F33B75F-3F4D-4318-9680-9C5E93C49829}" type="pres">
      <dgm:prSet presAssocID="{2E6C1C49-5F5B-40F0-AC11-58098B893614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598C0-D2D9-4206-91F3-A7649C909DA3}" type="pres">
      <dgm:prSet presAssocID="{2E6C1C49-5F5B-40F0-AC11-58098B893614}" presName="negativeSpace" presStyleCnt="0"/>
      <dgm:spPr/>
    </dgm:pt>
    <dgm:pt modelId="{6F3EF7FD-302F-4608-9A70-360309FD06EC}" type="pres">
      <dgm:prSet presAssocID="{2E6C1C49-5F5B-40F0-AC11-58098B893614}" presName="childText" presStyleLbl="conFgAcc1" presStyleIdx="0" presStyleCnt="6">
        <dgm:presLayoutVars>
          <dgm:bulletEnabled val="1"/>
        </dgm:presLayoutVars>
      </dgm:prSet>
      <dgm:spPr/>
    </dgm:pt>
    <dgm:pt modelId="{320BDC5A-BDFB-4A47-934C-98B0ED020A43}" type="pres">
      <dgm:prSet presAssocID="{F7203803-2F66-438F-B883-50EFD2A26811}" presName="spaceBetweenRectangles" presStyleCnt="0"/>
      <dgm:spPr/>
    </dgm:pt>
    <dgm:pt modelId="{4E0E7F22-E86E-480C-BDA0-F2562D6C8B10}" type="pres">
      <dgm:prSet presAssocID="{A81773F3-B58D-4DC0-A709-4B3BB8683223}" presName="parentLin" presStyleCnt="0"/>
      <dgm:spPr/>
    </dgm:pt>
    <dgm:pt modelId="{FD5FA067-7841-4248-A7F0-C4FF842BF5B9}" type="pres">
      <dgm:prSet presAssocID="{A81773F3-B58D-4DC0-A709-4B3BB868322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EE8A466B-D09E-46EF-AB45-43CDE70B6DEA}" type="pres">
      <dgm:prSet presAssocID="{A81773F3-B58D-4DC0-A709-4B3BB8683223}" presName="parentText" presStyleLbl="node1" presStyleIdx="1" presStyleCnt="6" custScaleX="142857" custScaleY="2280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ECCD-C726-48CE-8142-20562C4D17B6}" type="pres">
      <dgm:prSet presAssocID="{A81773F3-B58D-4DC0-A709-4B3BB8683223}" presName="negativeSpace" presStyleCnt="0"/>
      <dgm:spPr/>
    </dgm:pt>
    <dgm:pt modelId="{13E6DCBB-2DF4-4C8E-9F8B-57D3910CE4EB}" type="pres">
      <dgm:prSet presAssocID="{A81773F3-B58D-4DC0-A709-4B3BB8683223}" presName="childText" presStyleLbl="conFgAcc1" presStyleIdx="1" presStyleCnt="6">
        <dgm:presLayoutVars>
          <dgm:bulletEnabled val="1"/>
        </dgm:presLayoutVars>
      </dgm:prSet>
      <dgm:spPr/>
    </dgm:pt>
    <dgm:pt modelId="{459DEF8D-AAB0-481E-98B4-D5E79D56A88C}" type="pres">
      <dgm:prSet presAssocID="{A395C840-385F-4D68-B580-93B6B7D4DADF}" presName="spaceBetweenRectangles" presStyleCnt="0"/>
      <dgm:spPr/>
    </dgm:pt>
    <dgm:pt modelId="{6368894F-5A7E-4A3E-AE9D-44871E536F61}" type="pres">
      <dgm:prSet presAssocID="{1E3377E9-2BCE-45DE-B48E-191409478A4B}" presName="parentLin" presStyleCnt="0"/>
      <dgm:spPr/>
    </dgm:pt>
    <dgm:pt modelId="{E86617FC-838A-456F-82A8-DBEF654BFD54}" type="pres">
      <dgm:prSet presAssocID="{1E3377E9-2BCE-45DE-B48E-191409478A4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668A3449-6C3A-4AF8-B949-C39526BEDF7B}" type="pres">
      <dgm:prSet presAssocID="{1E3377E9-2BCE-45DE-B48E-191409478A4B}" presName="parentText" presStyleLbl="node1" presStyleIdx="2" presStyleCnt="6" custScaleX="137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738D-0784-4A7F-8246-969A77F520AD}" type="pres">
      <dgm:prSet presAssocID="{1E3377E9-2BCE-45DE-B48E-191409478A4B}" presName="negativeSpace" presStyleCnt="0"/>
      <dgm:spPr/>
    </dgm:pt>
    <dgm:pt modelId="{97E7C68F-7BCF-4BF8-B5F6-6D26CFECB56B}" type="pres">
      <dgm:prSet presAssocID="{1E3377E9-2BCE-45DE-B48E-191409478A4B}" presName="childText" presStyleLbl="conFgAcc1" presStyleIdx="2" presStyleCnt="6">
        <dgm:presLayoutVars>
          <dgm:bulletEnabled val="1"/>
        </dgm:presLayoutVars>
      </dgm:prSet>
      <dgm:spPr/>
    </dgm:pt>
    <dgm:pt modelId="{90FFF307-B486-4896-B300-80EB56CC0E26}" type="pres">
      <dgm:prSet presAssocID="{2AEF51B6-98BE-4497-9208-F07C02B90893}" presName="spaceBetweenRectangles" presStyleCnt="0"/>
      <dgm:spPr/>
    </dgm:pt>
    <dgm:pt modelId="{7AD4926E-CF9F-4524-AD2F-0B45344B3A21}" type="pres">
      <dgm:prSet presAssocID="{99D25B87-8E0A-446E-812C-E60F54A829E1}" presName="parentLin" presStyleCnt="0"/>
      <dgm:spPr/>
    </dgm:pt>
    <dgm:pt modelId="{C5B11B16-EE15-45BF-830B-0E18FFCE3368}" type="pres">
      <dgm:prSet presAssocID="{99D25B87-8E0A-446E-812C-E60F54A829E1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0737563A-3470-41D2-8EC9-3695801F2A90}" type="pres">
      <dgm:prSet presAssocID="{99D25B87-8E0A-446E-812C-E60F54A829E1}" presName="parentText" presStyleLbl="node1" presStyleIdx="3" presStyleCnt="6" custScaleX="137770" custScaleY="1900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786D7-259A-4EAB-8CBA-DB8F3CE2308D}" type="pres">
      <dgm:prSet presAssocID="{99D25B87-8E0A-446E-812C-E60F54A829E1}" presName="negativeSpace" presStyleCnt="0"/>
      <dgm:spPr/>
    </dgm:pt>
    <dgm:pt modelId="{DB813E1A-CADA-4B29-AA84-1F13A4554A9D}" type="pres">
      <dgm:prSet presAssocID="{99D25B87-8E0A-446E-812C-E60F54A829E1}" presName="childText" presStyleLbl="conFgAcc1" presStyleIdx="3" presStyleCnt="6">
        <dgm:presLayoutVars>
          <dgm:bulletEnabled val="1"/>
        </dgm:presLayoutVars>
      </dgm:prSet>
      <dgm:spPr/>
    </dgm:pt>
    <dgm:pt modelId="{98822ADC-2D65-4AAC-8B40-C4E7359F8E4E}" type="pres">
      <dgm:prSet presAssocID="{AB960796-1B78-4549-9FCA-9CB08F74725E}" presName="spaceBetweenRectangles" presStyleCnt="0"/>
      <dgm:spPr/>
    </dgm:pt>
    <dgm:pt modelId="{B6BABCD9-66FB-4401-9EB8-AC1151EA7981}" type="pres">
      <dgm:prSet presAssocID="{DB7540B0-B00A-4872-8CC0-A86B9B614981}" presName="parentLin" presStyleCnt="0"/>
      <dgm:spPr/>
    </dgm:pt>
    <dgm:pt modelId="{33BC9527-6D37-42B9-B32B-58B2439BD598}" type="pres">
      <dgm:prSet presAssocID="{DB7540B0-B00A-4872-8CC0-A86B9B614981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6C745E78-DD80-4C55-AC24-B4FC127D2B7A}" type="pres">
      <dgm:prSet presAssocID="{DB7540B0-B00A-4872-8CC0-A86B9B614981}" presName="parentText" presStyleLbl="node1" presStyleIdx="4" presStyleCnt="6" custScaleX="135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EECC-75FE-41F6-9C0D-AE9CDEF49962}" type="pres">
      <dgm:prSet presAssocID="{DB7540B0-B00A-4872-8CC0-A86B9B614981}" presName="negativeSpace" presStyleCnt="0"/>
      <dgm:spPr/>
    </dgm:pt>
    <dgm:pt modelId="{FFDDDBBB-07CB-45B2-B54B-13F1128E96AB}" type="pres">
      <dgm:prSet presAssocID="{DB7540B0-B00A-4872-8CC0-A86B9B614981}" presName="childText" presStyleLbl="conFgAcc1" presStyleIdx="4" presStyleCnt="6">
        <dgm:presLayoutVars>
          <dgm:bulletEnabled val="1"/>
        </dgm:presLayoutVars>
      </dgm:prSet>
      <dgm:spPr/>
    </dgm:pt>
    <dgm:pt modelId="{D53C62C6-69CA-4554-93AC-D2ACE05E0930}" type="pres">
      <dgm:prSet presAssocID="{50BF9FFB-37F8-467A-B22C-5CE304D47DB7}" presName="spaceBetweenRectangles" presStyleCnt="0"/>
      <dgm:spPr/>
    </dgm:pt>
    <dgm:pt modelId="{9D4CFAD7-5B10-4185-8575-49DDE6A96F09}" type="pres">
      <dgm:prSet presAssocID="{A7B6BB94-3965-4896-AEE1-ACCFAC4714AA}" presName="parentLin" presStyleCnt="0"/>
      <dgm:spPr/>
    </dgm:pt>
    <dgm:pt modelId="{EBA10099-F104-4C0C-8B29-BC3E0994EED2}" type="pres">
      <dgm:prSet presAssocID="{A7B6BB94-3965-4896-AEE1-ACCFAC4714A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C8BD853F-BA09-49AC-B7C8-751EF2C4F52F}" type="pres">
      <dgm:prSet presAssocID="{A7B6BB94-3965-4896-AEE1-ACCFAC4714AA}" presName="parentText" presStyleLbl="node1" presStyleIdx="5" presStyleCnt="6" custScaleX="136471" custScaleY="2174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60CFB-CCAE-4A7F-8CCD-9860AE1E4395}" type="pres">
      <dgm:prSet presAssocID="{A7B6BB94-3965-4896-AEE1-ACCFAC4714AA}" presName="negativeSpace" presStyleCnt="0"/>
      <dgm:spPr/>
    </dgm:pt>
    <dgm:pt modelId="{B2271103-CB4D-4AFE-8B80-81EB60CBA23F}" type="pres">
      <dgm:prSet presAssocID="{A7B6BB94-3965-4896-AEE1-ACCFAC4714A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13A1BC3-6D97-4E24-B628-229F3A9DBC75}" type="presOf" srcId="{DB7540B0-B00A-4872-8CC0-A86B9B614981}" destId="{6C745E78-DD80-4C55-AC24-B4FC127D2B7A}" srcOrd="1" destOrd="0" presId="urn:microsoft.com/office/officeart/2005/8/layout/list1"/>
    <dgm:cxn modelId="{0E5E675C-0FEE-4759-964E-E76F2CD9A08C}" type="presOf" srcId="{DDA1B763-3FF7-4C80-947C-6D76B1A8D2EE}" destId="{A3080F1C-5211-49D4-8823-BE7788DB1920}" srcOrd="0" destOrd="0" presId="urn:microsoft.com/office/officeart/2005/8/layout/list1"/>
    <dgm:cxn modelId="{8CD3E6B6-48A8-4A66-912B-1D719B6F82E3}" type="presOf" srcId="{A7B6BB94-3965-4896-AEE1-ACCFAC4714AA}" destId="{EBA10099-F104-4C0C-8B29-BC3E0994EED2}" srcOrd="0" destOrd="0" presId="urn:microsoft.com/office/officeart/2005/8/layout/list1"/>
    <dgm:cxn modelId="{632FA067-78AE-44FE-A14B-F24795A427F6}" type="presOf" srcId="{1E3377E9-2BCE-45DE-B48E-191409478A4B}" destId="{668A3449-6C3A-4AF8-B949-C39526BEDF7B}" srcOrd="1" destOrd="0" presId="urn:microsoft.com/office/officeart/2005/8/layout/list1"/>
    <dgm:cxn modelId="{5D03A556-0409-4B46-8D61-87BAF07E4C87}" type="presOf" srcId="{99D25B87-8E0A-446E-812C-E60F54A829E1}" destId="{C5B11B16-EE15-45BF-830B-0E18FFCE3368}" srcOrd="0" destOrd="0" presId="urn:microsoft.com/office/officeart/2005/8/layout/list1"/>
    <dgm:cxn modelId="{DA303098-0D46-48A6-80D3-41090F4CEAC1}" srcId="{DDA1B763-3FF7-4C80-947C-6D76B1A8D2EE}" destId="{2E6C1C49-5F5B-40F0-AC11-58098B893614}" srcOrd="0" destOrd="0" parTransId="{AFDB9871-0E83-4248-9665-941451E121D8}" sibTransId="{F7203803-2F66-438F-B883-50EFD2A26811}"/>
    <dgm:cxn modelId="{1E960E05-BEAF-412A-8AC6-C5472DCA022A}" type="presOf" srcId="{A7B6BB94-3965-4896-AEE1-ACCFAC4714AA}" destId="{C8BD853F-BA09-49AC-B7C8-751EF2C4F52F}" srcOrd="1" destOrd="0" presId="urn:microsoft.com/office/officeart/2005/8/layout/list1"/>
    <dgm:cxn modelId="{53F0D522-A534-4E52-B449-A0037ABDC4DF}" type="presOf" srcId="{99D25B87-8E0A-446E-812C-E60F54A829E1}" destId="{0737563A-3470-41D2-8EC9-3695801F2A90}" srcOrd="1" destOrd="0" presId="urn:microsoft.com/office/officeart/2005/8/layout/list1"/>
    <dgm:cxn modelId="{C238CC92-DDB4-46D2-AF41-EA612635AEA3}" srcId="{DDA1B763-3FF7-4C80-947C-6D76B1A8D2EE}" destId="{A7B6BB94-3965-4896-AEE1-ACCFAC4714AA}" srcOrd="5" destOrd="0" parTransId="{EAE707DD-F8DA-4752-97A2-132D02AB0857}" sibTransId="{5180C8B3-54DD-46A0-9405-F3D923D9A3A8}"/>
    <dgm:cxn modelId="{574EA6B8-1F27-4CF1-91A9-62A7815FC00A}" type="presOf" srcId="{2E6C1C49-5F5B-40F0-AC11-58098B893614}" destId="{6F33B75F-3F4D-4318-9680-9C5E93C49829}" srcOrd="1" destOrd="0" presId="urn:microsoft.com/office/officeart/2005/8/layout/list1"/>
    <dgm:cxn modelId="{30BE23DF-6E9C-4F52-A555-765B55318F10}" type="presOf" srcId="{A81773F3-B58D-4DC0-A709-4B3BB8683223}" destId="{EE8A466B-D09E-46EF-AB45-43CDE70B6DEA}" srcOrd="1" destOrd="0" presId="urn:microsoft.com/office/officeart/2005/8/layout/list1"/>
    <dgm:cxn modelId="{B2D2B8CC-BE66-4EFF-8458-96CBEB33C480}" srcId="{DDA1B763-3FF7-4C80-947C-6D76B1A8D2EE}" destId="{1E3377E9-2BCE-45DE-B48E-191409478A4B}" srcOrd="2" destOrd="0" parTransId="{E9C06D66-9D81-49BB-88AB-7415B94AB611}" sibTransId="{2AEF51B6-98BE-4497-9208-F07C02B90893}"/>
    <dgm:cxn modelId="{66466D5C-93AC-48C7-A862-BAA8750078EA}" srcId="{DDA1B763-3FF7-4C80-947C-6D76B1A8D2EE}" destId="{A81773F3-B58D-4DC0-A709-4B3BB8683223}" srcOrd="1" destOrd="0" parTransId="{3990C597-95DD-46B7-90EE-81C903DF2E66}" sibTransId="{A395C840-385F-4D68-B580-93B6B7D4DADF}"/>
    <dgm:cxn modelId="{E3BDE141-6926-40D3-A910-F99970FA334D}" type="presOf" srcId="{DB7540B0-B00A-4872-8CC0-A86B9B614981}" destId="{33BC9527-6D37-42B9-B32B-58B2439BD598}" srcOrd="0" destOrd="0" presId="urn:microsoft.com/office/officeart/2005/8/layout/list1"/>
    <dgm:cxn modelId="{72455789-7364-47CB-8AD2-3553D25F934D}" srcId="{DDA1B763-3FF7-4C80-947C-6D76B1A8D2EE}" destId="{99D25B87-8E0A-446E-812C-E60F54A829E1}" srcOrd="3" destOrd="0" parTransId="{971E7897-D457-42B0-90DA-F96D2CA8DAF0}" sibTransId="{AB960796-1B78-4549-9FCA-9CB08F74725E}"/>
    <dgm:cxn modelId="{FD70B151-8397-4557-8B31-13A838975D15}" type="presOf" srcId="{1E3377E9-2BCE-45DE-B48E-191409478A4B}" destId="{E86617FC-838A-456F-82A8-DBEF654BFD54}" srcOrd="0" destOrd="0" presId="urn:microsoft.com/office/officeart/2005/8/layout/list1"/>
    <dgm:cxn modelId="{C8F703DE-14C0-436C-BF67-F53A4C58A275}" type="presOf" srcId="{A81773F3-B58D-4DC0-A709-4B3BB8683223}" destId="{FD5FA067-7841-4248-A7F0-C4FF842BF5B9}" srcOrd="0" destOrd="0" presId="urn:microsoft.com/office/officeart/2005/8/layout/list1"/>
    <dgm:cxn modelId="{CCDFA91A-4A2F-4562-B77E-338F48356C6E}" type="presOf" srcId="{2E6C1C49-5F5B-40F0-AC11-58098B893614}" destId="{CF0F4F81-E439-4C20-99E8-091461E26221}" srcOrd="0" destOrd="0" presId="urn:microsoft.com/office/officeart/2005/8/layout/list1"/>
    <dgm:cxn modelId="{2674C219-2A30-4C2A-BB4B-F5016C05EBD6}" srcId="{DDA1B763-3FF7-4C80-947C-6D76B1A8D2EE}" destId="{DB7540B0-B00A-4872-8CC0-A86B9B614981}" srcOrd="4" destOrd="0" parTransId="{864FF1AA-9227-4A08-8218-EA43559302F6}" sibTransId="{50BF9FFB-37F8-467A-B22C-5CE304D47DB7}"/>
    <dgm:cxn modelId="{3C62D1C8-408F-49DA-BFF1-8758EB3A5824}" type="presParOf" srcId="{A3080F1C-5211-49D4-8823-BE7788DB1920}" destId="{CBD70820-C4C6-4ADC-9361-D728152E96B7}" srcOrd="0" destOrd="0" presId="urn:microsoft.com/office/officeart/2005/8/layout/list1"/>
    <dgm:cxn modelId="{62E9A268-F284-44FF-A4B3-517C66BC65CA}" type="presParOf" srcId="{CBD70820-C4C6-4ADC-9361-D728152E96B7}" destId="{CF0F4F81-E439-4C20-99E8-091461E26221}" srcOrd="0" destOrd="0" presId="urn:microsoft.com/office/officeart/2005/8/layout/list1"/>
    <dgm:cxn modelId="{AFB6FC54-C20D-4B73-973D-E43EF047C9B7}" type="presParOf" srcId="{CBD70820-C4C6-4ADC-9361-D728152E96B7}" destId="{6F33B75F-3F4D-4318-9680-9C5E93C49829}" srcOrd="1" destOrd="0" presId="urn:microsoft.com/office/officeart/2005/8/layout/list1"/>
    <dgm:cxn modelId="{F6494107-40B4-44C1-A8B9-37F49AD02E14}" type="presParOf" srcId="{A3080F1C-5211-49D4-8823-BE7788DB1920}" destId="{0C8598C0-D2D9-4206-91F3-A7649C909DA3}" srcOrd="1" destOrd="0" presId="urn:microsoft.com/office/officeart/2005/8/layout/list1"/>
    <dgm:cxn modelId="{B754469C-772B-4F5A-BE13-50AED273D0C5}" type="presParOf" srcId="{A3080F1C-5211-49D4-8823-BE7788DB1920}" destId="{6F3EF7FD-302F-4608-9A70-360309FD06EC}" srcOrd="2" destOrd="0" presId="urn:microsoft.com/office/officeart/2005/8/layout/list1"/>
    <dgm:cxn modelId="{0E1D4026-879F-4213-BBAF-94C7CC3EEAB7}" type="presParOf" srcId="{A3080F1C-5211-49D4-8823-BE7788DB1920}" destId="{320BDC5A-BDFB-4A47-934C-98B0ED020A43}" srcOrd="3" destOrd="0" presId="urn:microsoft.com/office/officeart/2005/8/layout/list1"/>
    <dgm:cxn modelId="{148CF451-4452-482C-9576-E9CD0E298D9B}" type="presParOf" srcId="{A3080F1C-5211-49D4-8823-BE7788DB1920}" destId="{4E0E7F22-E86E-480C-BDA0-F2562D6C8B10}" srcOrd="4" destOrd="0" presId="urn:microsoft.com/office/officeart/2005/8/layout/list1"/>
    <dgm:cxn modelId="{B59F0DFA-523E-41AE-84C4-92E1440BA430}" type="presParOf" srcId="{4E0E7F22-E86E-480C-BDA0-F2562D6C8B10}" destId="{FD5FA067-7841-4248-A7F0-C4FF842BF5B9}" srcOrd="0" destOrd="0" presId="urn:microsoft.com/office/officeart/2005/8/layout/list1"/>
    <dgm:cxn modelId="{618852B2-FA7A-407C-B962-DB4326482737}" type="presParOf" srcId="{4E0E7F22-E86E-480C-BDA0-F2562D6C8B10}" destId="{EE8A466B-D09E-46EF-AB45-43CDE70B6DEA}" srcOrd="1" destOrd="0" presId="urn:microsoft.com/office/officeart/2005/8/layout/list1"/>
    <dgm:cxn modelId="{DAFA3A69-81CC-4918-A37D-5F0A7E8680A6}" type="presParOf" srcId="{A3080F1C-5211-49D4-8823-BE7788DB1920}" destId="{87AEECCD-C726-48CE-8142-20562C4D17B6}" srcOrd="5" destOrd="0" presId="urn:microsoft.com/office/officeart/2005/8/layout/list1"/>
    <dgm:cxn modelId="{1C1C70D6-F144-4E33-98E1-53DC04255853}" type="presParOf" srcId="{A3080F1C-5211-49D4-8823-BE7788DB1920}" destId="{13E6DCBB-2DF4-4C8E-9F8B-57D3910CE4EB}" srcOrd="6" destOrd="0" presId="urn:microsoft.com/office/officeart/2005/8/layout/list1"/>
    <dgm:cxn modelId="{89869078-62E8-4DE8-BAA5-77B297438757}" type="presParOf" srcId="{A3080F1C-5211-49D4-8823-BE7788DB1920}" destId="{459DEF8D-AAB0-481E-98B4-D5E79D56A88C}" srcOrd="7" destOrd="0" presId="urn:microsoft.com/office/officeart/2005/8/layout/list1"/>
    <dgm:cxn modelId="{15D69328-D10A-4D8F-8648-4A7A92C7CF05}" type="presParOf" srcId="{A3080F1C-5211-49D4-8823-BE7788DB1920}" destId="{6368894F-5A7E-4A3E-AE9D-44871E536F61}" srcOrd="8" destOrd="0" presId="urn:microsoft.com/office/officeart/2005/8/layout/list1"/>
    <dgm:cxn modelId="{E256D44C-C554-4F2E-9EB4-CF2D4E61F9D9}" type="presParOf" srcId="{6368894F-5A7E-4A3E-AE9D-44871E536F61}" destId="{E86617FC-838A-456F-82A8-DBEF654BFD54}" srcOrd="0" destOrd="0" presId="urn:microsoft.com/office/officeart/2005/8/layout/list1"/>
    <dgm:cxn modelId="{56CEECE7-C16E-45F8-B57F-199028BC95CF}" type="presParOf" srcId="{6368894F-5A7E-4A3E-AE9D-44871E536F61}" destId="{668A3449-6C3A-4AF8-B949-C39526BEDF7B}" srcOrd="1" destOrd="0" presId="urn:microsoft.com/office/officeart/2005/8/layout/list1"/>
    <dgm:cxn modelId="{9439EB05-29ED-4D87-A987-7A4BDF48486F}" type="presParOf" srcId="{A3080F1C-5211-49D4-8823-BE7788DB1920}" destId="{3203738D-0784-4A7F-8246-969A77F520AD}" srcOrd="9" destOrd="0" presId="urn:microsoft.com/office/officeart/2005/8/layout/list1"/>
    <dgm:cxn modelId="{4C8CBC91-DBE1-486E-9948-48A1C28F1335}" type="presParOf" srcId="{A3080F1C-5211-49D4-8823-BE7788DB1920}" destId="{97E7C68F-7BCF-4BF8-B5F6-6D26CFECB56B}" srcOrd="10" destOrd="0" presId="urn:microsoft.com/office/officeart/2005/8/layout/list1"/>
    <dgm:cxn modelId="{FA1E2C44-642F-48A4-AF1C-DD3298990C5A}" type="presParOf" srcId="{A3080F1C-5211-49D4-8823-BE7788DB1920}" destId="{90FFF307-B486-4896-B300-80EB56CC0E26}" srcOrd="11" destOrd="0" presId="urn:microsoft.com/office/officeart/2005/8/layout/list1"/>
    <dgm:cxn modelId="{708505C6-522A-43B7-85C5-A052A04E8D27}" type="presParOf" srcId="{A3080F1C-5211-49D4-8823-BE7788DB1920}" destId="{7AD4926E-CF9F-4524-AD2F-0B45344B3A21}" srcOrd="12" destOrd="0" presId="urn:microsoft.com/office/officeart/2005/8/layout/list1"/>
    <dgm:cxn modelId="{3479C8DD-01BD-4211-A753-41371FDF18B0}" type="presParOf" srcId="{7AD4926E-CF9F-4524-AD2F-0B45344B3A21}" destId="{C5B11B16-EE15-45BF-830B-0E18FFCE3368}" srcOrd="0" destOrd="0" presId="urn:microsoft.com/office/officeart/2005/8/layout/list1"/>
    <dgm:cxn modelId="{7E067A67-4362-4433-8AEB-7DB8F913389C}" type="presParOf" srcId="{7AD4926E-CF9F-4524-AD2F-0B45344B3A21}" destId="{0737563A-3470-41D2-8EC9-3695801F2A90}" srcOrd="1" destOrd="0" presId="urn:microsoft.com/office/officeart/2005/8/layout/list1"/>
    <dgm:cxn modelId="{BC07A3D1-BB4A-41DF-890A-30744FC94202}" type="presParOf" srcId="{A3080F1C-5211-49D4-8823-BE7788DB1920}" destId="{C7B786D7-259A-4EAB-8CBA-DB8F3CE2308D}" srcOrd="13" destOrd="0" presId="urn:microsoft.com/office/officeart/2005/8/layout/list1"/>
    <dgm:cxn modelId="{8134D68E-D716-42EF-B8FB-78D599C5A41E}" type="presParOf" srcId="{A3080F1C-5211-49D4-8823-BE7788DB1920}" destId="{DB813E1A-CADA-4B29-AA84-1F13A4554A9D}" srcOrd="14" destOrd="0" presId="urn:microsoft.com/office/officeart/2005/8/layout/list1"/>
    <dgm:cxn modelId="{E7E6F49A-2E43-4509-B7C1-24BABE6808DC}" type="presParOf" srcId="{A3080F1C-5211-49D4-8823-BE7788DB1920}" destId="{98822ADC-2D65-4AAC-8B40-C4E7359F8E4E}" srcOrd="15" destOrd="0" presId="urn:microsoft.com/office/officeart/2005/8/layout/list1"/>
    <dgm:cxn modelId="{432FDB67-891E-4934-855C-5F8329552D4B}" type="presParOf" srcId="{A3080F1C-5211-49D4-8823-BE7788DB1920}" destId="{B6BABCD9-66FB-4401-9EB8-AC1151EA7981}" srcOrd="16" destOrd="0" presId="urn:microsoft.com/office/officeart/2005/8/layout/list1"/>
    <dgm:cxn modelId="{756FD9F8-B3E1-4B29-ABB0-5C98206585BB}" type="presParOf" srcId="{B6BABCD9-66FB-4401-9EB8-AC1151EA7981}" destId="{33BC9527-6D37-42B9-B32B-58B2439BD598}" srcOrd="0" destOrd="0" presId="urn:microsoft.com/office/officeart/2005/8/layout/list1"/>
    <dgm:cxn modelId="{E648E891-5A30-4B05-941E-45F3DCB8B239}" type="presParOf" srcId="{B6BABCD9-66FB-4401-9EB8-AC1151EA7981}" destId="{6C745E78-DD80-4C55-AC24-B4FC127D2B7A}" srcOrd="1" destOrd="0" presId="urn:microsoft.com/office/officeart/2005/8/layout/list1"/>
    <dgm:cxn modelId="{5D0ABB26-2978-441D-B54C-07891B6736EB}" type="presParOf" srcId="{A3080F1C-5211-49D4-8823-BE7788DB1920}" destId="{D1ABEECC-75FE-41F6-9C0D-AE9CDEF49962}" srcOrd="17" destOrd="0" presId="urn:microsoft.com/office/officeart/2005/8/layout/list1"/>
    <dgm:cxn modelId="{C6E407A9-0E7B-4F83-A296-EBEEF979263E}" type="presParOf" srcId="{A3080F1C-5211-49D4-8823-BE7788DB1920}" destId="{FFDDDBBB-07CB-45B2-B54B-13F1128E96AB}" srcOrd="18" destOrd="0" presId="urn:microsoft.com/office/officeart/2005/8/layout/list1"/>
    <dgm:cxn modelId="{9D8E464F-9A3A-4A6D-8C69-7F690A804385}" type="presParOf" srcId="{A3080F1C-5211-49D4-8823-BE7788DB1920}" destId="{D53C62C6-69CA-4554-93AC-D2ACE05E0930}" srcOrd="19" destOrd="0" presId="urn:microsoft.com/office/officeart/2005/8/layout/list1"/>
    <dgm:cxn modelId="{02040B15-C81C-498B-8455-DAB6C4D1714C}" type="presParOf" srcId="{A3080F1C-5211-49D4-8823-BE7788DB1920}" destId="{9D4CFAD7-5B10-4185-8575-49DDE6A96F09}" srcOrd="20" destOrd="0" presId="urn:microsoft.com/office/officeart/2005/8/layout/list1"/>
    <dgm:cxn modelId="{14F72245-E27E-4820-A08C-4EB97C71FDD2}" type="presParOf" srcId="{9D4CFAD7-5B10-4185-8575-49DDE6A96F09}" destId="{EBA10099-F104-4C0C-8B29-BC3E0994EED2}" srcOrd="0" destOrd="0" presId="urn:microsoft.com/office/officeart/2005/8/layout/list1"/>
    <dgm:cxn modelId="{1A80D68D-539F-4C5F-ADA6-3A0FE7213956}" type="presParOf" srcId="{9D4CFAD7-5B10-4185-8575-49DDE6A96F09}" destId="{C8BD853F-BA09-49AC-B7C8-751EF2C4F52F}" srcOrd="1" destOrd="0" presId="urn:microsoft.com/office/officeart/2005/8/layout/list1"/>
    <dgm:cxn modelId="{F9ED364E-4641-4F59-888F-84D6241B8FE8}" type="presParOf" srcId="{A3080F1C-5211-49D4-8823-BE7788DB1920}" destId="{41760CFB-CCAE-4A7F-8CCD-9860AE1E4395}" srcOrd="21" destOrd="0" presId="urn:microsoft.com/office/officeart/2005/8/layout/list1"/>
    <dgm:cxn modelId="{B5BDD657-7A28-4C70-B2EF-D9572FFC6C8A}" type="presParOf" srcId="{A3080F1C-5211-49D4-8823-BE7788DB1920}" destId="{B2271103-CB4D-4AFE-8B80-81EB60CBA23F}" srcOrd="22" destOrd="0" presId="urn:microsoft.com/office/officeart/2005/8/layout/list1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A1B763-3FF7-4C80-947C-6D76B1A8D2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C1C49-5F5B-40F0-AC11-58098B893614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Централізоване управління документами 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B9871-0E83-4248-9665-941451E121D8}" type="par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03803-2F66-438F-B883-50EFD2A26811}" type="sib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773F3-B58D-4DC0-A709-4B3BB8683223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Підтримка життєвого циклу документів 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0C597-95DD-46B7-90EE-81C903DF2E66}" type="par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5C840-385F-4D68-B580-93B6B7D4DADF}" type="sib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377E9-2BCE-45DE-B48E-191409478A4B}">
      <dgm:prSet phldrT="[Текст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Колективна робота над документами 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06D66-9D81-49BB-88AB-7415B94AB611}" type="par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F51B6-98BE-4497-9208-F07C02B90893}" type="sib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D25B87-8E0A-446E-812C-E60F54A829E1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конфіденційності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E7897-D457-42B0-90DA-F96D2CA8DAF0}" type="par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960796-1B78-4549-9FCA-9CB08F74725E}" type="sib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7540B0-B00A-4872-8CC0-A86B9B614981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Маршрутизація документів 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FF1AA-9227-4A08-8218-EA43559302F6}" type="par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F9FFB-37F8-467A-B22C-5CE304D47DB7}" type="sib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0A1DB7-51FD-43CF-AFA9-A0CDFF2C609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Інтеграція з іншими системами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2CFE29-B678-4C96-AA4A-C7305E4362A9}" type="parTrans" cxnId="{7A943A71-4F92-4203-89CC-F6D6F5C87F32}">
      <dgm:prSet/>
      <dgm:spPr/>
      <dgm:t>
        <a:bodyPr/>
        <a:lstStyle/>
        <a:p>
          <a:endParaRPr lang="ru-RU"/>
        </a:p>
      </dgm:t>
    </dgm:pt>
    <dgm:pt modelId="{16116FE6-7470-4FC1-8FD0-631C2DF11064}" type="sibTrans" cxnId="{7A943A71-4F92-4203-89CC-F6D6F5C87F32}">
      <dgm:prSet/>
      <dgm:spPr/>
      <dgm:t>
        <a:bodyPr/>
        <a:lstStyle/>
        <a:p>
          <a:endParaRPr lang="ru-RU"/>
        </a:p>
      </dgm:t>
    </dgm:pt>
    <dgm:pt modelId="{A7B6BB94-3965-4896-AEE1-ACCFAC4714AA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uk-UA" sz="32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Управління доступом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E707DD-F8DA-4752-97A2-132D02AB0857}" type="parTrans" cxnId="{C238CC92-DDB4-46D2-AF41-EA612635AEA3}">
      <dgm:prSet/>
      <dgm:spPr/>
      <dgm:t>
        <a:bodyPr/>
        <a:lstStyle/>
        <a:p>
          <a:endParaRPr lang="ru-RU"/>
        </a:p>
      </dgm:t>
    </dgm:pt>
    <dgm:pt modelId="{5180C8B3-54DD-46A0-9405-F3D923D9A3A8}" type="sibTrans" cxnId="{C238CC92-DDB4-46D2-AF41-EA612635AEA3}">
      <dgm:prSet/>
      <dgm:spPr/>
      <dgm:t>
        <a:bodyPr/>
        <a:lstStyle/>
        <a:p>
          <a:endParaRPr lang="ru-RU"/>
        </a:p>
      </dgm:t>
    </dgm:pt>
    <dgm:pt modelId="{A3080F1C-5211-49D4-8823-BE7788DB1920}" type="pres">
      <dgm:prSet presAssocID="{DDA1B763-3FF7-4C80-947C-6D76B1A8D2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D70820-C4C6-4ADC-9361-D728152E96B7}" type="pres">
      <dgm:prSet presAssocID="{2E6C1C49-5F5B-40F0-AC11-58098B893614}" presName="parentLin" presStyleCnt="0"/>
      <dgm:spPr/>
    </dgm:pt>
    <dgm:pt modelId="{CF0F4F81-E439-4C20-99E8-091461E26221}" type="pres">
      <dgm:prSet presAssocID="{2E6C1C49-5F5B-40F0-AC11-58098B89361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6F33B75F-3F4D-4318-9680-9C5E93C49829}" type="pres">
      <dgm:prSet presAssocID="{2E6C1C49-5F5B-40F0-AC11-58098B893614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598C0-D2D9-4206-91F3-A7649C909DA3}" type="pres">
      <dgm:prSet presAssocID="{2E6C1C49-5F5B-40F0-AC11-58098B893614}" presName="negativeSpace" presStyleCnt="0"/>
      <dgm:spPr/>
    </dgm:pt>
    <dgm:pt modelId="{6F3EF7FD-302F-4608-9A70-360309FD06EC}" type="pres">
      <dgm:prSet presAssocID="{2E6C1C49-5F5B-40F0-AC11-58098B893614}" presName="childText" presStyleLbl="conFgAcc1" presStyleIdx="0" presStyleCnt="7">
        <dgm:presLayoutVars>
          <dgm:bulletEnabled val="1"/>
        </dgm:presLayoutVars>
      </dgm:prSet>
      <dgm:spPr/>
    </dgm:pt>
    <dgm:pt modelId="{320BDC5A-BDFB-4A47-934C-98B0ED020A43}" type="pres">
      <dgm:prSet presAssocID="{F7203803-2F66-438F-B883-50EFD2A26811}" presName="spaceBetweenRectangles" presStyleCnt="0"/>
      <dgm:spPr/>
    </dgm:pt>
    <dgm:pt modelId="{4E0E7F22-E86E-480C-BDA0-F2562D6C8B10}" type="pres">
      <dgm:prSet presAssocID="{A81773F3-B58D-4DC0-A709-4B3BB8683223}" presName="parentLin" presStyleCnt="0"/>
      <dgm:spPr/>
    </dgm:pt>
    <dgm:pt modelId="{FD5FA067-7841-4248-A7F0-C4FF842BF5B9}" type="pres">
      <dgm:prSet presAssocID="{A81773F3-B58D-4DC0-A709-4B3BB8683223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EE8A466B-D09E-46EF-AB45-43CDE70B6DEA}" type="pres">
      <dgm:prSet presAssocID="{A81773F3-B58D-4DC0-A709-4B3BB8683223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ECCD-C726-48CE-8142-20562C4D17B6}" type="pres">
      <dgm:prSet presAssocID="{A81773F3-B58D-4DC0-A709-4B3BB8683223}" presName="negativeSpace" presStyleCnt="0"/>
      <dgm:spPr/>
    </dgm:pt>
    <dgm:pt modelId="{13E6DCBB-2DF4-4C8E-9F8B-57D3910CE4EB}" type="pres">
      <dgm:prSet presAssocID="{A81773F3-B58D-4DC0-A709-4B3BB8683223}" presName="childText" presStyleLbl="conFgAcc1" presStyleIdx="1" presStyleCnt="7">
        <dgm:presLayoutVars>
          <dgm:bulletEnabled val="1"/>
        </dgm:presLayoutVars>
      </dgm:prSet>
      <dgm:spPr/>
    </dgm:pt>
    <dgm:pt modelId="{459DEF8D-AAB0-481E-98B4-D5E79D56A88C}" type="pres">
      <dgm:prSet presAssocID="{A395C840-385F-4D68-B580-93B6B7D4DADF}" presName="spaceBetweenRectangles" presStyleCnt="0"/>
      <dgm:spPr/>
    </dgm:pt>
    <dgm:pt modelId="{6368894F-5A7E-4A3E-AE9D-44871E536F61}" type="pres">
      <dgm:prSet presAssocID="{1E3377E9-2BCE-45DE-B48E-191409478A4B}" presName="parentLin" presStyleCnt="0"/>
      <dgm:spPr/>
    </dgm:pt>
    <dgm:pt modelId="{E86617FC-838A-456F-82A8-DBEF654BFD54}" type="pres">
      <dgm:prSet presAssocID="{1E3377E9-2BCE-45DE-B48E-191409478A4B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68A3449-6C3A-4AF8-B949-C39526BEDF7B}" type="pres">
      <dgm:prSet presAssocID="{1E3377E9-2BCE-45DE-B48E-191409478A4B}" presName="parentText" presStyleLbl="node1" presStyleIdx="2" presStyleCnt="7" custScaleX="137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738D-0784-4A7F-8246-969A77F520AD}" type="pres">
      <dgm:prSet presAssocID="{1E3377E9-2BCE-45DE-B48E-191409478A4B}" presName="negativeSpace" presStyleCnt="0"/>
      <dgm:spPr/>
    </dgm:pt>
    <dgm:pt modelId="{97E7C68F-7BCF-4BF8-B5F6-6D26CFECB56B}" type="pres">
      <dgm:prSet presAssocID="{1E3377E9-2BCE-45DE-B48E-191409478A4B}" presName="childText" presStyleLbl="conFgAcc1" presStyleIdx="2" presStyleCnt="7">
        <dgm:presLayoutVars>
          <dgm:bulletEnabled val="1"/>
        </dgm:presLayoutVars>
      </dgm:prSet>
      <dgm:spPr/>
    </dgm:pt>
    <dgm:pt modelId="{90FFF307-B486-4896-B300-80EB56CC0E26}" type="pres">
      <dgm:prSet presAssocID="{2AEF51B6-98BE-4497-9208-F07C02B90893}" presName="spaceBetweenRectangles" presStyleCnt="0"/>
      <dgm:spPr/>
    </dgm:pt>
    <dgm:pt modelId="{7AD4926E-CF9F-4524-AD2F-0B45344B3A21}" type="pres">
      <dgm:prSet presAssocID="{99D25B87-8E0A-446E-812C-E60F54A829E1}" presName="parentLin" presStyleCnt="0"/>
      <dgm:spPr/>
    </dgm:pt>
    <dgm:pt modelId="{C5B11B16-EE15-45BF-830B-0E18FFCE3368}" type="pres">
      <dgm:prSet presAssocID="{99D25B87-8E0A-446E-812C-E60F54A829E1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0737563A-3470-41D2-8EC9-3695801F2A90}" type="pres">
      <dgm:prSet presAssocID="{99D25B87-8E0A-446E-812C-E60F54A829E1}" presName="parentText" presStyleLbl="node1" presStyleIdx="3" presStyleCnt="7" custScaleX="1377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786D7-259A-4EAB-8CBA-DB8F3CE2308D}" type="pres">
      <dgm:prSet presAssocID="{99D25B87-8E0A-446E-812C-E60F54A829E1}" presName="negativeSpace" presStyleCnt="0"/>
      <dgm:spPr/>
    </dgm:pt>
    <dgm:pt modelId="{DB813E1A-CADA-4B29-AA84-1F13A4554A9D}" type="pres">
      <dgm:prSet presAssocID="{99D25B87-8E0A-446E-812C-E60F54A829E1}" presName="childText" presStyleLbl="conFgAcc1" presStyleIdx="3" presStyleCnt="7">
        <dgm:presLayoutVars>
          <dgm:bulletEnabled val="1"/>
        </dgm:presLayoutVars>
      </dgm:prSet>
      <dgm:spPr/>
    </dgm:pt>
    <dgm:pt modelId="{98822ADC-2D65-4AAC-8B40-C4E7359F8E4E}" type="pres">
      <dgm:prSet presAssocID="{AB960796-1B78-4549-9FCA-9CB08F74725E}" presName="spaceBetweenRectangles" presStyleCnt="0"/>
      <dgm:spPr/>
    </dgm:pt>
    <dgm:pt modelId="{B6BABCD9-66FB-4401-9EB8-AC1151EA7981}" type="pres">
      <dgm:prSet presAssocID="{DB7540B0-B00A-4872-8CC0-A86B9B614981}" presName="parentLin" presStyleCnt="0"/>
      <dgm:spPr/>
    </dgm:pt>
    <dgm:pt modelId="{33BC9527-6D37-42B9-B32B-58B2439BD598}" type="pres">
      <dgm:prSet presAssocID="{DB7540B0-B00A-4872-8CC0-A86B9B614981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6C745E78-DD80-4C55-AC24-B4FC127D2B7A}" type="pres">
      <dgm:prSet presAssocID="{DB7540B0-B00A-4872-8CC0-A86B9B614981}" presName="parentText" presStyleLbl="node1" presStyleIdx="4" presStyleCnt="7" custScaleX="135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EECC-75FE-41F6-9C0D-AE9CDEF49962}" type="pres">
      <dgm:prSet presAssocID="{DB7540B0-B00A-4872-8CC0-A86B9B614981}" presName="negativeSpace" presStyleCnt="0"/>
      <dgm:spPr/>
    </dgm:pt>
    <dgm:pt modelId="{FFDDDBBB-07CB-45B2-B54B-13F1128E96AB}" type="pres">
      <dgm:prSet presAssocID="{DB7540B0-B00A-4872-8CC0-A86B9B614981}" presName="childText" presStyleLbl="conFgAcc1" presStyleIdx="4" presStyleCnt="7">
        <dgm:presLayoutVars>
          <dgm:bulletEnabled val="1"/>
        </dgm:presLayoutVars>
      </dgm:prSet>
      <dgm:spPr/>
    </dgm:pt>
    <dgm:pt modelId="{D53C62C6-69CA-4554-93AC-D2ACE05E0930}" type="pres">
      <dgm:prSet presAssocID="{50BF9FFB-37F8-467A-B22C-5CE304D47DB7}" presName="spaceBetweenRectangles" presStyleCnt="0"/>
      <dgm:spPr/>
    </dgm:pt>
    <dgm:pt modelId="{9D4CFAD7-5B10-4185-8575-49DDE6A96F09}" type="pres">
      <dgm:prSet presAssocID="{A7B6BB94-3965-4896-AEE1-ACCFAC4714AA}" presName="parentLin" presStyleCnt="0"/>
      <dgm:spPr/>
    </dgm:pt>
    <dgm:pt modelId="{EBA10099-F104-4C0C-8B29-BC3E0994EED2}" type="pres">
      <dgm:prSet presAssocID="{A7B6BB94-3965-4896-AEE1-ACCFAC4714AA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C8BD853F-BA09-49AC-B7C8-751EF2C4F52F}" type="pres">
      <dgm:prSet presAssocID="{A7B6BB94-3965-4896-AEE1-ACCFAC4714AA}" presName="parentText" presStyleLbl="node1" presStyleIdx="5" presStyleCnt="7" custScaleX="136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60CFB-CCAE-4A7F-8CCD-9860AE1E4395}" type="pres">
      <dgm:prSet presAssocID="{A7B6BB94-3965-4896-AEE1-ACCFAC4714AA}" presName="negativeSpace" presStyleCnt="0"/>
      <dgm:spPr/>
    </dgm:pt>
    <dgm:pt modelId="{B2271103-CB4D-4AFE-8B80-81EB60CBA23F}" type="pres">
      <dgm:prSet presAssocID="{A7B6BB94-3965-4896-AEE1-ACCFAC4714AA}" presName="childText" presStyleLbl="conFgAcc1" presStyleIdx="5" presStyleCnt="7">
        <dgm:presLayoutVars>
          <dgm:bulletEnabled val="1"/>
        </dgm:presLayoutVars>
      </dgm:prSet>
      <dgm:spPr/>
    </dgm:pt>
    <dgm:pt modelId="{F03F184E-F251-4BF0-9277-888DD3474D0B}" type="pres">
      <dgm:prSet presAssocID="{5180C8B3-54DD-46A0-9405-F3D923D9A3A8}" presName="spaceBetweenRectangles" presStyleCnt="0"/>
      <dgm:spPr/>
    </dgm:pt>
    <dgm:pt modelId="{A0FA3F6A-AC77-49BF-A94A-784ED1EEBCB4}" type="pres">
      <dgm:prSet presAssocID="{FF0A1DB7-51FD-43CF-AFA9-A0CDFF2C609F}" presName="parentLin" presStyleCnt="0"/>
      <dgm:spPr/>
    </dgm:pt>
    <dgm:pt modelId="{41B8E36E-A9AC-43AD-BEDC-FDD81DABFF33}" type="pres">
      <dgm:prSet presAssocID="{FF0A1DB7-51FD-43CF-AFA9-A0CDFF2C609F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60E9D93C-1CC8-4DA2-AA5D-A0519531781A}" type="pres">
      <dgm:prSet presAssocID="{FF0A1DB7-51FD-43CF-AFA9-A0CDFF2C609F}" presName="parentText" presStyleLbl="node1" presStyleIdx="6" presStyleCnt="7" custScaleX="1371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348ED-4775-41E7-ACA0-40D5DC45C793}" type="pres">
      <dgm:prSet presAssocID="{FF0A1DB7-51FD-43CF-AFA9-A0CDFF2C609F}" presName="negativeSpace" presStyleCnt="0"/>
      <dgm:spPr/>
    </dgm:pt>
    <dgm:pt modelId="{21ED35EC-CD62-48A4-BD80-EC42B10B8DE2}" type="pres">
      <dgm:prSet presAssocID="{FF0A1DB7-51FD-43CF-AFA9-A0CDFF2C609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F1259C9A-5E17-429D-8EB5-B915944201C0}" type="presOf" srcId="{1E3377E9-2BCE-45DE-B48E-191409478A4B}" destId="{668A3449-6C3A-4AF8-B949-C39526BEDF7B}" srcOrd="1" destOrd="0" presId="urn:microsoft.com/office/officeart/2005/8/layout/list1"/>
    <dgm:cxn modelId="{954204E1-9DC3-4D95-ACE5-9ADFCFE6BD6F}" type="presOf" srcId="{1E3377E9-2BCE-45DE-B48E-191409478A4B}" destId="{E86617FC-838A-456F-82A8-DBEF654BFD54}" srcOrd="0" destOrd="0" presId="urn:microsoft.com/office/officeart/2005/8/layout/list1"/>
    <dgm:cxn modelId="{CA3F01CA-670A-4E56-A599-DE2AA6FDDA1E}" type="presOf" srcId="{A81773F3-B58D-4DC0-A709-4B3BB8683223}" destId="{EE8A466B-D09E-46EF-AB45-43CDE70B6DEA}" srcOrd="1" destOrd="0" presId="urn:microsoft.com/office/officeart/2005/8/layout/list1"/>
    <dgm:cxn modelId="{EDE441FE-CF51-4BE9-9902-FE3029C2502C}" type="presOf" srcId="{DB7540B0-B00A-4872-8CC0-A86B9B614981}" destId="{33BC9527-6D37-42B9-B32B-58B2439BD598}" srcOrd="0" destOrd="0" presId="urn:microsoft.com/office/officeart/2005/8/layout/list1"/>
    <dgm:cxn modelId="{DA303098-0D46-48A6-80D3-41090F4CEAC1}" srcId="{DDA1B763-3FF7-4C80-947C-6D76B1A8D2EE}" destId="{2E6C1C49-5F5B-40F0-AC11-58098B893614}" srcOrd="0" destOrd="0" parTransId="{AFDB9871-0E83-4248-9665-941451E121D8}" sibTransId="{F7203803-2F66-438F-B883-50EFD2A26811}"/>
    <dgm:cxn modelId="{D46016C5-AB3D-4625-8A71-318F42F551C7}" type="presOf" srcId="{A7B6BB94-3965-4896-AEE1-ACCFAC4714AA}" destId="{EBA10099-F104-4C0C-8B29-BC3E0994EED2}" srcOrd="0" destOrd="0" presId="urn:microsoft.com/office/officeart/2005/8/layout/list1"/>
    <dgm:cxn modelId="{0DDAB61A-C88B-42B8-B499-075CC1A4DB31}" type="presOf" srcId="{A7B6BB94-3965-4896-AEE1-ACCFAC4714AA}" destId="{C8BD853F-BA09-49AC-B7C8-751EF2C4F52F}" srcOrd="1" destOrd="0" presId="urn:microsoft.com/office/officeart/2005/8/layout/list1"/>
    <dgm:cxn modelId="{C238CC92-DDB4-46D2-AF41-EA612635AEA3}" srcId="{DDA1B763-3FF7-4C80-947C-6D76B1A8D2EE}" destId="{A7B6BB94-3965-4896-AEE1-ACCFAC4714AA}" srcOrd="5" destOrd="0" parTransId="{EAE707DD-F8DA-4752-97A2-132D02AB0857}" sibTransId="{5180C8B3-54DD-46A0-9405-F3D923D9A3A8}"/>
    <dgm:cxn modelId="{1B95E8BC-6A52-4211-B64B-F643E5923082}" type="presOf" srcId="{99D25B87-8E0A-446E-812C-E60F54A829E1}" destId="{0737563A-3470-41D2-8EC9-3695801F2A90}" srcOrd="1" destOrd="0" presId="urn:microsoft.com/office/officeart/2005/8/layout/list1"/>
    <dgm:cxn modelId="{B2C548E3-E3A2-4257-9AB1-176009F540A0}" type="presOf" srcId="{2E6C1C49-5F5B-40F0-AC11-58098B893614}" destId="{CF0F4F81-E439-4C20-99E8-091461E26221}" srcOrd="0" destOrd="0" presId="urn:microsoft.com/office/officeart/2005/8/layout/list1"/>
    <dgm:cxn modelId="{2C375E60-104E-4D90-A16D-4FCDF2625F73}" type="presOf" srcId="{A81773F3-B58D-4DC0-A709-4B3BB8683223}" destId="{FD5FA067-7841-4248-A7F0-C4FF842BF5B9}" srcOrd="0" destOrd="0" presId="urn:microsoft.com/office/officeart/2005/8/layout/list1"/>
    <dgm:cxn modelId="{B2D2B8CC-BE66-4EFF-8458-96CBEB33C480}" srcId="{DDA1B763-3FF7-4C80-947C-6D76B1A8D2EE}" destId="{1E3377E9-2BCE-45DE-B48E-191409478A4B}" srcOrd="2" destOrd="0" parTransId="{E9C06D66-9D81-49BB-88AB-7415B94AB611}" sibTransId="{2AEF51B6-98BE-4497-9208-F07C02B90893}"/>
    <dgm:cxn modelId="{66466D5C-93AC-48C7-A862-BAA8750078EA}" srcId="{DDA1B763-3FF7-4C80-947C-6D76B1A8D2EE}" destId="{A81773F3-B58D-4DC0-A709-4B3BB8683223}" srcOrd="1" destOrd="0" parTransId="{3990C597-95DD-46B7-90EE-81C903DF2E66}" sibTransId="{A395C840-385F-4D68-B580-93B6B7D4DADF}"/>
    <dgm:cxn modelId="{7A943A71-4F92-4203-89CC-F6D6F5C87F32}" srcId="{DDA1B763-3FF7-4C80-947C-6D76B1A8D2EE}" destId="{FF0A1DB7-51FD-43CF-AFA9-A0CDFF2C609F}" srcOrd="6" destOrd="0" parTransId="{CD2CFE29-B678-4C96-AA4A-C7305E4362A9}" sibTransId="{16116FE6-7470-4FC1-8FD0-631C2DF11064}"/>
    <dgm:cxn modelId="{72455789-7364-47CB-8AD2-3553D25F934D}" srcId="{DDA1B763-3FF7-4C80-947C-6D76B1A8D2EE}" destId="{99D25B87-8E0A-446E-812C-E60F54A829E1}" srcOrd="3" destOrd="0" parTransId="{971E7897-D457-42B0-90DA-F96D2CA8DAF0}" sibTransId="{AB960796-1B78-4549-9FCA-9CB08F74725E}"/>
    <dgm:cxn modelId="{06B420C8-D766-4BAD-8243-3B1CB6A248A2}" type="presOf" srcId="{99D25B87-8E0A-446E-812C-E60F54A829E1}" destId="{C5B11B16-EE15-45BF-830B-0E18FFCE3368}" srcOrd="0" destOrd="0" presId="urn:microsoft.com/office/officeart/2005/8/layout/list1"/>
    <dgm:cxn modelId="{2674C219-2A30-4C2A-BB4B-F5016C05EBD6}" srcId="{DDA1B763-3FF7-4C80-947C-6D76B1A8D2EE}" destId="{DB7540B0-B00A-4872-8CC0-A86B9B614981}" srcOrd="4" destOrd="0" parTransId="{864FF1AA-9227-4A08-8218-EA43559302F6}" sibTransId="{50BF9FFB-37F8-467A-B22C-5CE304D47DB7}"/>
    <dgm:cxn modelId="{992834BD-44BD-4E12-93BF-649E0654235E}" type="presOf" srcId="{FF0A1DB7-51FD-43CF-AFA9-A0CDFF2C609F}" destId="{41B8E36E-A9AC-43AD-BEDC-FDD81DABFF33}" srcOrd="0" destOrd="0" presId="urn:microsoft.com/office/officeart/2005/8/layout/list1"/>
    <dgm:cxn modelId="{949B6702-C0AB-42B8-8B4D-7E1EB24093C4}" type="presOf" srcId="{DB7540B0-B00A-4872-8CC0-A86B9B614981}" destId="{6C745E78-DD80-4C55-AC24-B4FC127D2B7A}" srcOrd="1" destOrd="0" presId="urn:microsoft.com/office/officeart/2005/8/layout/list1"/>
    <dgm:cxn modelId="{24BD0023-4BDF-4DFB-86D8-CA473FCE17B9}" type="presOf" srcId="{DDA1B763-3FF7-4C80-947C-6D76B1A8D2EE}" destId="{A3080F1C-5211-49D4-8823-BE7788DB1920}" srcOrd="0" destOrd="0" presId="urn:microsoft.com/office/officeart/2005/8/layout/list1"/>
    <dgm:cxn modelId="{9FC023C3-4DF3-47B6-B345-CC0EA239A3E1}" type="presOf" srcId="{2E6C1C49-5F5B-40F0-AC11-58098B893614}" destId="{6F33B75F-3F4D-4318-9680-9C5E93C49829}" srcOrd="1" destOrd="0" presId="urn:microsoft.com/office/officeart/2005/8/layout/list1"/>
    <dgm:cxn modelId="{B060D16E-26B3-41D0-AAE0-001985C30B62}" type="presOf" srcId="{FF0A1DB7-51FD-43CF-AFA9-A0CDFF2C609F}" destId="{60E9D93C-1CC8-4DA2-AA5D-A0519531781A}" srcOrd="1" destOrd="0" presId="urn:microsoft.com/office/officeart/2005/8/layout/list1"/>
    <dgm:cxn modelId="{07F582CE-0F64-4FE4-9955-9942BCA09FBD}" type="presParOf" srcId="{A3080F1C-5211-49D4-8823-BE7788DB1920}" destId="{CBD70820-C4C6-4ADC-9361-D728152E96B7}" srcOrd="0" destOrd="0" presId="urn:microsoft.com/office/officeart/2005/8/layout/list1"/>
    <dgm:cxn modelId="{3D7E548C-B563-4184-A6E9-EF405DD01E65}" type="presParOf" srcId="{CBD70820-C4C6-4ADC-9361-D728152E96B7}" destId="{CF0F4F81-E439-4C20-99E8-091461E26221}" srcOrd="0" destOrd="0" presId="urn:microsoft.com/office/officeart/2005/8/layout/list1"/>
    <dgm:cxn modelId="{C3CF5652-9FAE-413A-A831-653B86203B61}" type="presParOf" srcId="{CBD70820-C4C6-4ADC-9361-D728152E96B7}" destId="{6F33B75F-3F4D-4318-9680-9C5E93C49829}" srcOrd="1" destOrd="0" presId="urn:microsoft.com/office/officeart/2005/8/layout/list1"/>
    <dgm:cxn modelId="{66DAE016-7FFE-40C2-BD44-D549930EF025}" type="presParOf" srcId="{A3080F1C-5211-49D4-8823-BE7788DB1920}" destId="{0C8598C0-D2D9-4206-91F3-A7649C909DA3}" srcOrd="1" destOrd="0" presId="urn:microsoft.com/office/officeart/2005/8/layout/list1"/>
    <dgm:cxn modelId="{F2FBD2BD-452E-46EC-AEFA-EC7A89D40E63}" type="presParOf" srcId="{A3080F1C-5211-49D4-8823-BE7788DB1920}" destId="{6F3EF7FD-302F-4608-9A70-360309FD06EC}" srcOrd="2" destOrd="0" presId="urn:microsoft.com/office/officeart/2005/8/layout/list1"/>
    <dgm:cxn modelId="{50240147-1BE7-47DF-A4DA-FD5C4F9A0B91}" type="presParOf" srcId="{A3080F1C-5211-49D4-8823-BE7788DB1920}" destId="{320BDC5A-BDFB-4A47-934C-98B0ED020A43}" srcOrd="3" destOrd="0" presId="urn:microsoft.com/office/officeart/2005/8/layout/list1"/>
    <dgm:cxn modelId="{C8DE4333-2730-414A-AA96-39350C594DEF}" type="presParOf" srcId="{A3080F1C-5211-49D4-8823-BE7788DB1920}" destId="{4E0E7F22-E86E-480C-BDA0-F2562D6C8B10}" srcOrd="4" destOrd="0" presId="urn:microsoft.com/office/officeart/2005/8/layout/list1"/>
    <dgm:cxn modelId="{4D6CFC7E-6A02-46D3-B4FD-0DB57A366D52}" type="presParOf" srcId="{4E0E7F22-E86E-480C-BDA0-F2562D6C8B10}" destId="{FD5FA067-7841-4248-A7F0-C4FF842BF5B9}" srcOrd="0" destOrd="0" presId="urn:microsoft.com/office/officeart/2005/8/layout/list1"/>
    <dgm:cxn modelId="{4F82BB4C-2887-461C-BCC9-56CEB5712458}" type="presParOf" srcId="{4E0E7F22-E86E-480C-BDA0-F2562D6C8B10}" destId="{EE8A466B-D09E-46EF-AB45-43CDE70B6DEA}" srcOrd="1" destOrd="0" presId="urn:microsoft.com/office/officeart/2005/8/layout/list1"/>
    <dgm:cxn modelId="{63393743-80ED-4F96-85C3-537D1969FDB7}" type="presParOf" srcId="{A3080F1C-5211-49D4-8823-BE7788DB1920}" destId="{87AEECCD-C726-48CE-8142-20562C4D17B6}" srcOrd="5" destOrd="0" presId="urn:microsoft.com/office/officeart/2005/8/layout/list1"/>
    <dgm:cxn modelId="{4B423916-8826-42C0-B703-736979513108}" type="presParOf" srcId="{A3080F1C-5211-49D4-8823-BE7788DB1920}" destId="{13E6DCBB-2DF4-4C8E-9F8B-57D3910CE4EB}" srcOrd="6" destOrd="0" presId="urn:microsoft.com/office/officeart/2005/8/layout/list1"/>
    <dgm:cxn modelId="{78E36BE1-4F96-4C79-9C4D-8A2DCA51F7EF}" type="presParOf" srcId="{A3080F1C-5211-49D4-8823-BE7788DB1920}" destId="{459DEF8D-AAB0-481E-98B4-D5E79D56A88C}" srcOrd="7" destOrd="0" presId="urn:microsoft.com/office/officeart/2005/8/layout/list1"/>
    <dgm:cxn modelId="{8EFF782D-FEBC-4332-82D3-991ED4D06824}" type="presParOf" srcId="{A3080F1C-5211-49D4-8823-BE7788DB1920}" destId="{6368894F-5A7E-4A3E-AE9D-44871E536F61}" srcOrd="8" destOrd="0" presId="urn:microsoft.com/office/officeart/2005/8/layout/list1"/>
    <dgm:cxn modelId="{E5364498-46A4-494D-AC14-F8FD1F32177F}" type="presParOf" srcId="{6368894F-5A7E-4A3E-AE9D-44871E536F61}" destId="{E86617FC-838A-456F-82A8-DBEF654BFD54}" srcOrd="0" destOrd="0" presId="urn:microsoft.com/office/officeart/2005/8/layout/list1"/>
    <dgm:cxn modelId="{B888A0BD-3B16-4023-8F5E-1F0E8FBDF82C}" type="presParOf" srcId="{6368894F-5A7E-4A3E-AE9D-44871E536F61}" destId="{668A3449-6C3A-4AF8-B949-C39526BEDF7B}" srcOrd="1" destOrd="0" presId="urn:microsoft.com/office/officeart/2005/8/layout/list1"/>
    <dgm:cxn modelId="{B45751FA-C55B-4783-A09C-BE5EF290086B}" type="presParOf" srcId="{A3080F1C-5211-49D4-8823-BE7788DB1920}" destId="{3203738D-0784-4A7F-8246-969A77F520AD}" srcOrd="9" destOrd="0" presId="urn:microsoft.com/office/officeart/2005/8/layout/list1"/>
    <dgm:cxn modelId="{51074594-E6F0-4AB1-A138-ECE2A52C3FCB}" type="presParOf" srcId="{A3080F1C-5211-49D4-8823-BE7788DB1920}" destId="{97E7C68F-7BCF-4BF8-B5F6-6D26CFECB56B}" srcOrd="10" destOrd="0" presId="urn:microsoft.com/office/officeart/2005/8/layout/list1"/>
    <dgm:cxn modelId="{4918CE35-E315-4EE2-BF5C-4C93E0C045DD}" type="presParOf" srcId="{A3080F1C-5211-49D4-8823-BE7788DB1920}" destId="{90FFF307-B486-4896-B300-80EB56CC0E26}" srcOrd="11" destOrd="0" presId="urn:microsoft.com/office/officeart/2005/8/layout/list1"/>
    <dgm:cxn modelId="{454C1989-EF99-4820-A6FD-AFFF31CEE11C}" type="presParOf" srcId="{A3080F1C-5211-49D4-8823-BE7788DB1920}" destId="{7AD4926E-CF9F-4524-AD2F-0B45344B3A21}" srcOrd="12" destOrd="0" presId="urn:microsoft.com/office/officeart/2005/8/layout/list1"/>
    <dgm:cxn modelId="{38A07F0D-28E9-45C9-B7F0-56E0C0F20885}" type="presParOf" srcId="{7AD4926E-CF9F-4524-AD2F-0B45344B3A21}" destId="{C5B11B16-EE15-45BF-830B-0E18FFCE3368}" srcOrd="0" destOrd="0" presId="urn:microsoft.com/office/officeart/2005/8/layout/list1"/>
    <dgm:cxn modelId="{A6E10E9C-EFC5-4FC6-9ACA-A2FB3C6E1AFC}" type="presParOf" srcId="{7AD4926E-CF9F-4524-AD2F-0B45344B3A21}" destId="{0737563A-3470-41D2-8EC9-3695801F2A90}" srcOrd="1" destOrd="0" presId="urn:microsoft.com/office/officeart/2005/8/layout/list1"/>
    <dgm:cxn modelId="{E2459915-9D95-4D2F-9503-9BF4AD24CC65}" type="presParOf" srcId="{A3080F1C-5211-49D4-8823-BE7788DB1920}" destId="{C7B786D7-259A-4EAB-8CBA-DB8F3CE2308D}" srcOrd="13" destOrd="0" presId="urn:microsoft.com/office/officeart/2005/8/layout/list1"/>
    <dgm:cxn modelId="{B35C0949-1FDE-4261-BFB5-A60D7AB47FF1}" type="presParOf" srcId="{A3080F1C-5211-49D4-8823-BE7788DB1920}" destId="{DB813E1A-CADA-4B29-AA84-1F13A4554A9D}" srcOrd="14" destOrd="0" presId="urn:microsoft.com/office/officeart/2005/8/layout/list1"/>
    <dgm:cxn modelId="{7A76744A-2B97-445C-B8F5-783A2ED7BA2C}" type="presParOf" srcId="{A3080F1C-5211-49D4-8823-BE7788DB1920}" destId="{98822ADC-2D65-4AAC-8B40-C4E7359F8E4E}" srcOrd="15" destOrd="0" presId="urn:microsoft.com/office/officeart/2005/8/layout/list1"/>
    <dgm:cxn modelId="{E7E34597-BE51-4393-877C-D22D9E167122}" type="presParOf" srcId="{A3080F1C-5211-49D4-8823-BE7788DB1920}" destId="{B6BABCD9-66FB-4401-9EB8-AC1151EA7981}" srcOrd="16" destOrd="0" presId="urn:microsoft.com/office/officeart/2005/8/layout/list1"/>
    <dgm:cxn modelId="{F228DF57-92A9-4135-9B05-7EFB76667705}" type="presParOf" srcId="{B6BABCD9-66FB-4401-9EB8-AC1151EA7981}" destId="{33BC9527-6D37-42B9-B32B-58B2439BD598}" srcOrd="0" destOrd="0" presId="urn:microsoft.com/office/officeart/2005/8/layout/list1"/>
    <dgm:cxn modelId="{B87E827A-081B-4836-9759-58EA0B2F199D}" type="presParOf" srcId="{B6BABCD9-66FB-4401-9EB8-AC1151EA7981}" destId="{6C745E78-DD80-4C55-AC24-B4FC127D2B7A}" srcOrd="1" destOrd="0" presId="urn:microsoft.com/office/officeart/2005/8/layout/list1"/>
    <dgm:cxn modelId="{576CC46E-8A36-4301-A33F-B4CBEF2508AF}" type="presParOf" srcId="{A3080F1C-5211-49D4-8823-BE7788DB1920}" destId="{D1ABEECC-75FE-41F6-9C0D-AE9CDEF49962}" srcOrd="17" destOrd="0" presId="urn:microsoft.com/office/officeart/2005/8/layout/list1"/>
    <dgm:cxn modelId="{1292A6B5-7E16-42FB-AE20-ABFDFFC03417}" type="presParOf" srcId="{A3080F1C-5211-49D4-8823-BE7788DB1920}" destId="{FFDDDBBB-07CB-45B2-B54B-13F1128E96AB}" srcOrd="18" destOrd="0" presId="urn:microsoft.com/office/officeart/2005/8/layout/list1"/>
    <dgm:cxn modelId="{65E84E56-C74E-43E1-A383-0C62083DEA2F}" type="presParOf" srcId="{A3080F1C-5211-49D4-8823-BE7788DB1920}" destId="{D53C62C6-69CA-4554-93AC-D2ACE05E0930}" srcOrd="19" destOrd="0" presId="urn:microsoft.com/office/officeart/2005/8/layout/list1"/>
    <dgm:cxn modelId="{86A4D75B-5EA8-405E-94EE-502484E7FF05}" type="presParOf" srcId="{A3080F1C-5211-49D4-8823-BE7788DB1920}" destId="{9D4CFAD7-5B10-4185-8575-49DDE6A96F09}" srcOrd="20" destOrd="0" presId="urn:microsoft.com/office/officeart/2005/8/layout/list1"/>
    <dgm:cxn modelId="{AE69961C-564D-4958-A83C-EC449B11B9E4}" type="presParOf" srcId="{9D4CFAD7-5B10-4185-8575-49DDE6A96F09}" destId="{EBA10099-F104-4C0C-8B29-BC3E0994EED2}" srcOrd="0" destOrd="0" presId="urn:microsoft.com/office/officeart/2005/8/layout/list1"/>
    <dgm:cxn modelId="{A0BDA76C-7C07-4FF9-90CA-F2557A95C298}" type="presParOf" srcId="{9D4CFAD7-5B10-4185-8575-49DDE6A96F09}" destId="{C8BD853F-BA09-49AC-B7C8-751EF2C4F52F}" srcOrd="1" destOrd="0" presId="urn:microsoft.com/office/officeart/2005/8/layout/list1"/>
    <dgm:cxn modelId="{A90684DE-936E-47DC-9958-5E6579E006E9}" type="presParOf" srcId="{A3080F1C-5211-49D4-8823-BE7788DB1920}" destId="{41760CFB-CCAE-4A7F-8CCD-9860AE1E4395}" srcOrd="21" destOrd="0" presId="urn:microsoft.com/office/officeart/2005/8/layout/list1"/>
    <dgm:cxn modelId="{7D420B5C-493E-45B6-BFFB-9899A24FD491}" type="presParOf" srcId="{A3080F1C-5211-49D4-8823-BE7788DB1920}" destId="{B2271103-CB4D-4AFE-8B80-81EB60CBA23F}" srcOrd="22" destOrd="0" presId="urn:microsoft.com/office/officeart/2005/8/layout/list1"/>
    <dgm:cxn modelId="{CB29FEE6-C5AB-4062-BE99-EC96E00DC922}" type="presParOf" srcId="{A3080F1C-5211-49D4-8823-BE7788DB1920}" destId="{F03F184E-F251-4BF0-9277-888DD3474D0B}" srcOrd="23" destOrd="0" presId="urn:microsoft.com/office/officeart/2005/8/layout/list1"/>
    <dgm:cxn modelId="{BB1E2C4E-8F9D-4DD8-AAD6-B64416D9CA19}" type="presParOf" srcId="{A3080F1C-5211-49D4-8823-BE7788DB1920}" destId="{A0FA3F6A-AC77-49BF-A94A-784ED1EEBCB4}" srcOrd="24" destOrd="0" presId="urn:microsoft.com/office/officeart/2005/8/layout/list1"/>
    <dgm:cxn modelId="{749E703F-817A-498F-8D88-A01F0A589718}" type="presParOf" srcId="{A0FA3F6A-AC77-49BF-A94A-784ED1EEBCB4}" destId="{41B8E36E-A9AC-43AD-BEDC-FDD81DABFF33}" srcOrd="0" destOrd="0" presId="urn:microsoft.com/office/officeart/2005/8/layout/list1"/>
    <dgm:cxn modelId="{BAF05B5B-DE12-4C6C-8992-06F97C911697}" type="presParOf" srcId="{A0FA3F6A-AC77-49BF-A94A-784ED1EEBCB4}" destId="{60E9D93C-1CC8-4DA2-AA5D-A0519531781A}" srcOrd="1" destOrd="0" presId="urn:microsoft.com/office/officeart/2005/8/layout/list1"/>
    <dgm:cxn modelId="{16E96972-9EB0-4388-8DD2-04B3E407368D}" type="presParOf" srcId="{A3080F1C-5211-49D4-8823-BE7788DB1920}" destId="{142348ED-4775-41E7-ACA0-40D5DC45C793}" srcOrd="25" destOrd="0" presId="urn:microsoft.com/office/officeart/2005/8/layout/list1"/>
    <dgm:cxn modelId="{AC1F646E-5779-40A8-B2A8-C31F8373FE25}" type="presParOf" srcId="{A3080F1C-5211-49D4-8823-BE7788DB1920}" destId="{21ED35EC-CD62-48A4-BD80-EC42B10B8DE2}" srcOrd="26" destOrd="0" presId="urn:microsoft.com/office/officeart/2005/8/layout/list1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A1B763-3FF7-4C80-947C-6D76B1A8D2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C1C49-5F5B-40F0-AC11-58098B89361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СЕД, орієнтовані на бізнес-процеси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B9871-0E83-4248-9665-941451E121D8}" type="par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03803-2F66-438F-B883-50EFD2A26811}" type="sib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773F3-B58D-4DC0-A709-4B3BB868322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Корпоративні СЕД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0C597-95DD-46B7-90EE-81C903DF2E66}" type="par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5C840-385F-4D68-B580-93B6B7D4DADF}" type="sib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377E9-2BCE-45DE-B48E-191409478A4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 управління зображеннями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06D66-9D81-49BB-88AB-7415B94AB611}" type="par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F51B6-98BE-4497-9208-F07C02B90893}" type="sib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D25B87-8E0A-446E-812C-E60F54A829E1}">
      <dgm:prSet custT="1"/>
      <dgm:spPr>
        <a:solidFill>
          <a:srgbClr val="92D05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 робіт управління потоками 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E7897-D457-42B0-90DA-F96D2CA8DAF0}" type="par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960796-1B78-4549-9FCA-9CB08F74725E}" type="sib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7540B0-B00A-4872-8CC0-A86B9B614981}">
      <dgm:prSet custT="1"/>
      <dgm:spPr>
        <a:solidFill>
          <a:srgbClr val="92D050"/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Системи управління виведенням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FF1AA-9227-4A08-8218-EA43559302F6}" type="par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F9FFB-37F8-467A-B22C-5CE304D47DB7}" type="sib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80F1C-5211-49D4-8823-BE7788DB1920}" type="pres">
      <dgm:prSet presAssocID="{DDA1B763-3FF7-4C80-947C-6D76B1A8D2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D70820-C4C6-4ADC-9361-D728152E96B7}" type="pres">
      <dgm:prSet presAssocID="{2E6C1C49-5F5B-40F0-AC11-58098B893614}" presName="parentLin" presStyleCnt="0"/>
      <dgm:spPr/>
    </dgm:pt>
    <dgm:pt modelId="{CF0F4F81-E439-4C20-99E8-091461E26221}" type="pres">
      <dgm:prSet presAssocID="{2E6C1C49-5F5B-40F0-AC11-58098B893614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F33B75F-3F4D-4318-9680-9C5E93C49829}" type="pres">
      <dgm:prSet presAssocID="{2E6C1C49-5F5B-40F0-AC11-58098B893614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598C0-D2D9-4206-91F3-A7649C909DA3}" type="pres">
      <dgm:prSet presAssocID="{2E6C1C49-5F5B-40F0-AC11-58098B893614}" presName="negativeSpace" presStyleCnt="0"/>
      <dgm:spPr/>
    </dgm:pt>
    <dgm:pt modelId="{6F3EF7FD-302F-4608-9A70-360309FD06EC}" type="pres">
      <dgm:prSet presAssocID="{2E6C1C49-5F5B-40F0-AC11-58098B893614}" presName="childText" presStyleLbl="conFgAcc1" presStyleIdx="0" presStyleCnt="5">
        <dgm:presLayoutVars>
          <dgm:bulletEnabled val="1"/>
        </dgm:presLayoutVars>
      </dgm:prSet>
      <dgm:spPr/>
    </dgm:pt>
    <dgm:pt modelId="{320BDC5A-BDFB-4A47-934C-98B0ED020A43}" type="pres">
      <dgm:prSet presAssocID="{F7203803-2F66-438F-B883-50EFD2A26811}" presName="spaceBetweenRectangles" presStyleCnt="0"/>
      <dgm:spPr/>
    </dgm:pt>
    <dgm:pt modelId="{4E0E7F22-E86E-480C-BDA0-F2562D6C8B10}" type="pres">
      <dgm:prSet presAssocID="{A81773F3-B58D-4DC0-A709-4B3BB8683223}" presName="parentLin" presStyleCnt="0"/>
      <dgm:spPr/>
    </dgm:pt>
    <dgm:pt modelId="{FD5FA067-7841-4248-A7F0-C4FF842BF5B9}" type="pres">
      <dgm:prSet presAssocID="{A81773F3-B58D-4DC0-A709-4B3BB868322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EE8A466B-D09E-46EF-AB45-43CDE70B6DEA}" type="pres">
      <dgm:prSet presAssocID="{A81773F3-B58D-4DC0-A709-4B3BB8683223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ECCD-C726-48CE-8142-20562C4D17B6}" type="pres">
      <dgm:prSet presAssocID="{A81773F3-B58D-4DC0-A709-4B3BB8683223}" presName="negativeSpace" presStyleCnt="0"/>
      <dgm:spPr/>
    </dgm:pt>
    <dgm:pt modelId="{13E6DCBB-2DF4-4C8E-9F8B-57D3910CE4EB}" type="pres">
      <dgm:prSet presAssocID="{A81773F3-B58D-4DC0-A709-4B3BB8683223}" presName="childText" presStyleLbl="conFgAcc1" presStyleIdx="1" presStyleCnt="5">
        <dgm:presLayoutVars>
          <dgm:bulletEnabled val="1"/>
        </dgm:presLayoutVars>
      </dgm:prSet>
      <dgm:spPr/>
    </dgm:pt>
    <dgm:pt modelId="{459DEF8D-AAB0-481E-98B4-D5E79D56A88C}" type="pres">
      <dgm:prSet presAssocID="{A395C840-385F-4D68-B580-93B6B7D4DADF}" presName="spaceBetweenRectangles" presStyleCnt="0"/>
      <dgm:spPr/>
    </dgm:pt>
    <dgm:pt modelId="{6368894F-5A7E-4A3E-AE9D-44871E536F61}" type="pres">
      <dgm:prSet presAssocID="{1E3377E9-2BCE-45DE-B48E-191409478A4B}" presName="parentLin" presStyleCnt="0"/>
      <dgm:spPr/>
    </dgm:pt>
    <dgm:pt modelId="{E86617FC-838A-456F-82A8-DBEF654BFD54}" type="pres">
      <dgm:prSet presAssocID="{1E3377E9-2BCE-45DE-B48E-191409478A4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68A3449-6C3A-4AF8-B949-C39526BEDF7B}" type="pres">
      <dgm:prSet presAssocID="{1E3377E9-2BCE-45DE-B48E-191409478A4B}" presName="parentText" presStyleLbl="node1" presStyleIdx="2" presStyleCnt="5" custScaleX="137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738D-0784-4A7F-8246-969A77F520AD}" type="pres">
      <dgm:prSet presAssocID="{1E3377E9-2BCE-45DE-B48E-191409478A4B}" presName="negativeSpace" presStyleCnt="0"/>
      <dgm:spPr/>
    </dgm:pt>
    <dgm:pt modelId="{97E7C68F-7BCF-4BF8-B5F6-6D26CFECB56B}" type="pres">
      <dgm:prSet presAssocID="{1E3377E9-2BCE-45DE-B48E-191409478A4B}" presName="childText" presStyleLbl="conFgAcc1" presStyleIdx="2" presStyleCnt="5">
        <dgm:presLayoutVars>
          <dgm:bulletEnabled val="1"/>
        </dgm:presLayoutVars>
      </dgm:prSet>
      <dgm:spPr/>
    </dgm:pt>
    <dgm:pt modelId="{90FFF307-B486-4896-B300-80EB56CC0E26}" type="pres">
      <dgm:prSet presAssocID="{2AEF51B6-98BE-4497-9208-F07C02B90893}" presName="spaceBetweenRectangles" presStyleCnt="0"/>
      <dgm:spPr/>
    </dgm:pt>
    <dgm:pt modelId="{7AD4926E-CF9F-4524-AD2F-0B45344B3A21}" type="pres">
      <dgm:prSet presAssocID="{99D25B87-8E0A-446E-812C-E60F54A829E1}" presName="parentLin" presStyleCnt="0"/>
      <dgm:spPr/>
    </dgm:pt>
    <dgm:pt modelId="{C5B11B16-EE15-45BF-830B-0E18FFCE3368}" type="pres">
      <dgm:prSet presAssocID="{99D25B87-8E0A-446E-812C-E60F54A829E1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737563A-3470-41D2-8EC9-3695801F2A90}" type="pres">
      <dgm:prSet presAssocID="{99D25B87-8E0A-446E-812C-E60F54A829E1}" presName="parentText" presStyleLbl="node1" presStyleIdx="3" presStyleCnt="5" custScaleX="1377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786D7-259A-4EAB-8CBA-DB8F3CE2308D}" type="pres">
      <dgm:prSet presAssocID="{99D25B87-8E0A-446E-812C-E60F54A829E1}" presName="negativeSpace" presStyleCnt="0"/>
      <dgm:spPr/>
    </dgm:pt>
    <dgm:pt modelId="{DB813E1A-CADA-4B29-AA84-1F13A4554A9D}" type="pres">
      <dgm:prSet presAssocID="{99D25B87-8E0A-446E-812C-E60F54A829E1}" presName="childText" presStyleLbl="conFgAcc1" presStyleIdx="3" presStyleCnt="5">
        <dgm:presLayoutVars>
          <dgm:bulletEnabled val="1"/>
        </dgm:presLayoutVars>
      </dgm:prSet>
      <dgm:spPr/>
    </dgm:pt>
    <dgm:pt modelId="{98822ADC-2D65-4AAC-8B40-C4E7359F8E4E}" type="pres">
      <dgm:prSet presAssocID="{AB960796-1B78-4549-9FCA-9CB08F74725E}" presName="spaceBetweenRectangles" presStyleCnt="0"/>
      <dgm:spPr/>
    </dgm:pt>
    <dgm:pt modelId="{B6BABCD9-66FB-4401-9EB8-AC1151EA7981}" type="pres">
      <dgm:prSet presAssocID="{DB7540B0-B00A-4872-8CC0-A86B9B614981}" presName="parentLin" presStyleCnt="0"/>
      <dgm:spPr/>
    </dgm:pt>
    <dgm:pt modelId="{33BC9527-6D37-42B9-B32B-58B2439BD598}" type="pres">
      <dgm:prSet presAssocID="{DB7540B0-B00A-4872-8CC0-A86B9B61498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C745E78-DD80-4C55-AC24-B4FC127D2B7A}" type="pres">
      <dgm:prSet presAssocID="{DB7540B0-B00A-4872-8CC0-A86B9B614981}" presName="parentText" presStyleLbl="node1" presStyleIdx="4" presStyleCnt="5" custScaleX="135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EECC-75FE-41F6-9C0D-AE9CDEF49962}" type="pres">
      <dgm:prSet presAssocID="{DB7540B0-B00A-4872-8CC0-A86B9B614981}" presName="negativeSpace" presStyleCnt="0"/>
      <dgm:spPr/>
    </dgm:pt>
    <dgm:pt modelId="{FFDDDBBB-07CB-45B2-B54B-13F1128E96AB}" type="pres">
      <dgm:prSet presAssocID="{DB7540B0-B00A-4872-8CC0-A86B9B61498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A7F7FBA-A8BB-4646-AEDD-2D2FBB31403F}" type="presOf" srcId="{1E3377E9-2BCE-45DE-B48E-191409478A4B}" destId="{E86617FC-838A-456F-82A8-DBEF654BFD54}" srcOrd="0" destOrd="0" presId="urn:microsoft.com/office/officeart/2005/8/layout/list1"/>
    <dgm:cxn modelId="{BE3E5772-0543-465D-A8BE-279043D59315}" type="presOf" srcId="{1E3377E9-2BCE-45DE-B48E-191409478A4B}" destId="{668A3449-6C3A-4AF8-B949-C39526BEDF7B}" srcOrd="1" destOrd="0" presId="urn:microsoft.com/office/officeart/2005/8/layout/list1"/>
    <dgm:cxn modelId="{DA303098-0D46-48A6-80D3-41090F4CEAC1}" srcId="{DDA1B763-3FF7-4C80-947C-6D76B1A8D2EE}" destId="{2E6C1C49-5F5B-40F0-AC11-58098B893614}" srcOrd="0" destOrd="0" parTransId="{AFDB9871-0E83-4248-9665-941451E121D8}" sibTransId="{F7203803-2F66-438F-B883-50EFD2A26811}"/>
    <dgm:cxn modelId="{AA5C2867-771C-4A58-9147-163E967C1A9A}" type="presOf" srcId="{DB7540B0-B00A-4872-8CC0-A86B9B614981}" destId="{6C745E78-DD80-4C55-AC24-B4FC127D2B7A}" srcOrd="1" destOrd="0" presId="urn:microsoft.com/office/officeart/2005/8/layout/list1"/>
    <dgm:cxn modelId="{66466D5C-93AC-48C7-A862-BAA8750078EA}" srcId="{DDA1B763-3FF7-4C80-947C-6D76B1A8D2EE}" destId="{A81773F3-B58D-4DC0-A709-4B3BB8683223}" srcOrd="1" destOrd="0" parTransId="{3990C597-95DD-46B7-90EE-81C903DF2E66}" sibTransId="{A395C840-385F-4D68-B580-93B6B7D4DADF}"/>
    <dgm:cxn modelId="{B2D2B8CC-BE66-4EFF-8458-96CBEB33C480}" srcId="{DDA1B763-3FF7-4C80-947C-6D76B1A8D2EE}" destId="{1E3377E9-2BCE-45DE-B48E-191409478A4B}" srcOrd="2" destOrd="0" parTransId="{E9C06D66-9D81-49BB-88AB-7415B94AB611}" sibTransId="{2AEF51B6-98BE-4497-9208-F07C02B90893}"/>
    <dgm:cxn modelId="{4521E743-EB4D-430F-9CBB-B8950061CD43}" type="presOf" srcId="{A81773F3-B58D-4DC0-A709-4B3BB8683223}" destId="{FD5FA067-7841-4248-A7F0-C4FF842BF5B9}" srcOrd="0" destOrd="0" presId="urn:microsoft.com/office/officeart/2005/8/layout/list1"/>
    <dgm:cxn modelId="{72455789-7364-47CB-8AD2-3553D25F934D}" srcId="{DDA1B763-3FF7-4C80-947C-6D76B1A8D2EE}" destId="{99D25B87-8E0A-446E-812C-E60F54A829E1}" srcOrd="3" destOrd="0" parTransId="{971E7897-D457-42B0-90DA-F96D2CA8DAF0}" sibTransId="{AB960796-1B78-4549-9FCA-9CB08F74725E}"/>
    <dgm:cxn modelId="{14D3BC2A-A542-42B7-BDF3-326204DC1492}" type="presOf" srcId="{DB7540B0-B00A-4872-8CC0-A86B9B614981}" destId="{33BC9527-6D37-42B9-B32B-58B2439BD598}" srcOrd="0" destOrd="0" presId="urn:microsoft.com/office/officeart/2005/8/layout/list1"/>
    <dgm:cxn modelId="{3D159F7B-4A4F-4C20-8D17-A0CDA1448BBF}" type="presOf" srcId="{2E6C1C49-5F5B-40F0-AC11-58098B893614}" destId="{6F33B75F-3F4D-4318-9680-9C5E93C49829}" srcOrd="1" destOrd="0" presId="urn:microsoft.com/office/officeart/2005/8/layout/list1"/>
    <dgm:cxn modelId="{2674C219-2A30-4C2A-BB4B-F5016C05EBD6}" srcId="{DDA1B763-3FF7-4C80-947C-6D76B1A8D2EE}" destId="{DB7540B0-B00A-4872-8CC0-A86B9B614981}" srcOrd="4" destOrd="0" parTransId="{864FF1AA-9227-4A08-8218-EA43559302F6}" sibTransId="{50BF9FFB-37F8-467A-B22C-5CE304D47DB7}"/>
    <dgm:cxn modelId="{838FC63D-70D8-460C-A450-67B0B0C91C1F}" type="presOf" srcId="{99D25B87-8E0A-446E-812C-E60F54A829E1}" destId="{C5B11B16-EE15-45BF-830B-0E18FFCE3368}" srcOrd="0" destOrd="0" presId="urn:microsoft.com/office/officeart/2005/8/layout/list1"/>
    <dgm:cxn modelId="{8E13A4C3-6AAD-40A9-9A3E-DE7EC1BE4A16}" type="presOf" srcId="{2E6C1C49-5F5B-40F0-AC11-58098B893614}" destId="{CF0F4F81-E439-4C20-99E8-091461E26221}" srcOrd="0" destOrd="0" presId="urn:microsoft.com/office/officeart/2005/8/layout/list1"/>
    <dgm:cxn modelId="{24C3DD1B-841E-42F2-815E-BDD849BF31D5}" type="presOf" srcId="{99D25B87-8E0A-446E-812C-E60F54A829E1}" destId="{0737563A-3470-41D2-8EC9-3695801F2A90}" srcOrd="1" destOrd="0" presId="urn:microsoft.com/office/officeart/2005/8/layout/list1"/>
    <dgm:cxn modelId="{14CF5C93-E40C-4BBF-89D9-D577CDE1005C}" type="presOf" srcId="{DDA1B763-3FF7-4C80-947C-6D76B1A8D2EE}" destId="{A3080F1C-5211-49D4-8823-BE7788DB1920}" srcOrd="0" destOrd="0" presId="urn:microsoft.com/office/officeart/2005/8/layout/list1"/>
    <dgm:cxn modelId="{E65405AF-A804-4B67-8ABD-F92D03BB9AD5}" type="presOf" srcId="{A81773F3-B58D-4DC0-A709-4B3BB8683223}" destId="{EE8A466B-D09E-46EF-AB45-43CDE70B6DEA}" srcOrd="1" destOrd="0" presId="urn:microsoft.com/office/officeart/2005/8/layout/list1"/>
    <dgm:cxn modelId="{88F7AF84-3661-4E8F-8E5F-31127738C4D8}" type="presParOf" srcId="{A3080F1C-5211-49D4-8823-BE7788DB1920}" destId="{CBD70820-C4C6-4ADC-9361-D728152E96B7}" srcOrd="0" destOrd="0" presId="urn:microsoft.com/office/officeart/2005/8/layout/list1"/>
    <dgm:cxn modelId="{E801FE0A-E840-40B0-995F-FB25CBBE0BB3}" type="presParOf" srcId="{CBD70820-C4C6-4ADC-9361-D728152E96B7}" destId="{CF0F4F81-E439-4C20-99E8-091461E26221}" srcOrd="0" destOrd="0" presId="urn:microsoft.com/office/officeart/2005/8/layout/list1"/>
    <dgm:cxn modelId="{A3C411B6-4633-4EAD-BEAF-F500600E630D}" type="presParOf" srcId="{CBD70820-C4C6-4ADC-9361-D728152E96B7}" destId="{6F33B75F-3F4D-4318-9680-9C5E93C49829}" srcOrd="1" destOrd="0" presId="urn:microsoft.com/office/officeart/2005/8/layout/list1"/>
    <dgm:cxn modelId="{3DA199D3-2FFD-4547-BB99-4D2E27C0F8E2}" type="presParOf" srcId="{A3080F1C-5211-49D4-8823-BE7788DB1920}" destId="{0C8598C0-D2D9-4206-91F3-A7649C909DA3}" srcOrd="1" destOrd="0" presId="urn:microsoft.com/office/officeart/2005/8/layout/list1"/>
    <dgm:cxn modelId="{B26B6151-16DE-4828-B5A4-00C96408F015}" type="presParOf" srcId="{A3080F1C-5211-49D4-8823-BE7788DB1920}" destId="{6F3EF7FD-302F-4608-9A70-360309FD06EC}" srcOrd="2" destOrd="0" presId="urn:microsoft.com/office/officeart/2005/8/layout/list1"/>
    <dgm:cxn modelId="{F1D3B3AD-F229-49B9-8EBB-2F1B16DE2CE4}" type="presParOf" srcId="{A3080F1C-5211-49D4-8823-BE7788DB1920}" destId="{320BDC5A-BDFB-4A47-934C-98B0ED020A43}" srcOrd="3" destOrd="0" presId="urn:microsoft.com/office/officeart/2005/8/layout/list1"/>
    <dgm:cxn modelId="{1DC40723-6D95-465B-BE2B-EDEEB04AEB0A}" type="presParOf" srcId="{A3080F1C-5211-49D4-8823-BE7788DB1920}" destId="{4E0E7F22-E86E-480C-BDA0-F2562D6C8B10}" srcOrd="4" destOrd="0" presId="urn:microsoft.com/office/officeart/2005/8/layout/list1"/>
    <dgm:cxn modelId="{626A39A6-24A9-42F6-A1DC-FE165768FBB5}" type="presParOf" srcId="{4E0E7F22-E86E-480C-BDA0-F2562D6C8B10}" destId="{FD5FA067-7841-4248-A7F0-C4FF842BF5B9}" srcOrd="0" destOrd="0" presId="urn:microsoft.com/office/officeart/2005/8/layout/list1"/>
    <dgm:cxn modelId="{AC8E9E5B-1EDE-49F6-9792-66BD5CF8719B}" type="presParOf" srcId="{4E0E7F22-E86E-480C-BDA0-F2562D6C8B10}" destId="{EE8A466B-D09E-46EF-AB45-43CDE70B6DEA}" srcOrd="1" destOrd="0" presId="urn:microsoft.com/office/officeart/2005/8/layout/list1"/>
    <dgm:cxn modelId="{6814BD3D-2E38-46CC-B35A-FFF96C255904}" type="presParOf" srcId="{A3080F1C-5211-49D4-8823-BE7788DB1920}" destId="{87AEECCD-C726-48CE-8142-20562C4D17B6}" srcOrd="5" destOrd="0" presId="urn:microsoft.com/office/officeart/2005/8/layout/list1"/>
    <dgm:cxn modelId="{239F1844-FEB0-4B2C-A5AF-7745D9735BD4}" type="presParOf" srcId="{A3080F1C-5211-49D4-8823-BE7788DB1920}" destId="{13E6DCBB-2DF4-4C8E-9F8B-57D3910CE4EB}" srcOrd="6" destOrd="0" presId="urn:microsoft.com/office/officeart/2005/8/layout/list1"/>
    <dgm:cxn modelId="{83AEC6E4-8EC1-48D7-9666-442CAEDD8589}" type="presParOf" srcId="{A3080F1C-5211-49D4-8823-BE7788DB1920}" destId="{459DEF8D-AAB0-481E-98B4-D5E79D56A88C}" srcOrd="7" destOrd="0" presId="urn:microsoft.com/office/officeart/2005/8/layout/list1"/>
    <dgm:cxn modelId="{64DA31CF-41D8-409B-ABAC-8FB985E51DDB}" type="presParOf" srcId="{A3080F1C-5211-49D4-8823-BE7788DB1920}" destId="{6368894F-5A7E-4A3E-AE9D-44871E536F61}" srcOrd="8" destOrd="0" presId="urn:microsoft.com/office/officeart/2005/8/layout/list1"/>
    <dgm:cxn modelId="{B440F9B5-0B3E-4578-86A3-F2F8CBB24712}" type="presParOf" srcId="{6368894F-5A7E-4A3E-AE9D-44871E536F61}" destId="{E86617FC-838A-456F-82A8-DBEF654BFD54}" srcOrd="0" destOrd="0" presId="urn:microsoft.com/office/officeart/2005/8/layout/list1"/>
    <dgm:cxn modelId="{DB61347F-E6C3-4C32-A714-BC265A177AD4}" type="presParOf" srcId="{6368894F-5A7E-4A3E-AE9D-44871E536F61}" destId="{668A3449-6C3A-4AF8-B949-C39526BEDF7B}" srcOrd="1" destOrd="0" presId="urn:microsoft.com/office/officeart/2005/8/layout/list1"/>
    <dgm:cxn modelId="{3AD6FC12-DC7A-46F3-ACA0-02942E13FE1C}" type="presParOf" srcId="{A3080F1C-5211-49D4-8823-BE7788DB1920}" destId="{3203738D-0784-4A7F-8246-969A77F520AD}" srcOrd="9" destOrd="0" presId="urn:microsoft.com/office/officeart/2005/8/layout/list1"/>
    <dgm:cxn modelId="{6A176AC4-A179-4451-917D-2A040216C3D7}" type="presParOf" srcId="{A3080F1C-5211-49D4-8823-BE7788DB1920}" destId="{97E7C68F-7BCF-4BF8-B5F6-6D26CFECB56B}" srcOrd="10" destOrd="0" presId="urn:microsoft.com/office/officeart/2005/8/layout/list1"/>
    <dgm:cxn modelId="{CCD74DF0-0701-4355-915C-D14EC0B25D31}" type="presParOf" srcId="{A3080F1C-5211-49D4-8823-BE7788DB1920}" destId="{90FFF307-B486-4896-B300-80EB56CC0E26}" srcOrd="11" destOrd="0" presId="urn:microsoft.com/office/officeart/2005/8/layout/list1"/>
    <dgm:cxn modelId="{F1440EA3-1FF4-4B54-B74C-F75B9D2B40F0}" type="presParOf" srcId="{A3080F1C-5211-49D4-8823-BE7788DB1920}" destId="{7AD4926E-CF9F-4524-AD2F-0B45344B3A21}" srcOrd="12" destOrd="0" presId="urn:microsoft.com/office/officeart/2005/8/layout/list1"/>
    <dgm:cxn modelId="{56076CF0-6771-4A7B-9C8D-F7D9CB1BDAFC}" type="presParOf" srcId="{7AD4926E-CF9F-4524-AD2F-0B45344B3A21}" destId="{C5B11B16-EE15-45BF-830B-0E18FFCE3368}" srcOrd="0" destOrd="0" presId="urn:microsoft.com/office/officeart/2005/8/layout/list1"/>
    <dgm:cxn modelId="{E2CB38B2-7701-4FF1-A8A4-A41A52F1FF8F}" type="presParOf" srcId="{7AD4926E-CF9F-4524-AD2F-0B45344B3A21}" destId="{0737563A-3470-41D2-8EC9-3695801F2A90}" srcOrd="1" destOrd="0" presId="urn:microsoft.com/office/officeart/2005/8/layout/list1"/>
    <dgm:cxn modelId="{D6015232-CFD6-40DA-BB37-20624A8A9740}" type="presParOf" srcId="{A3080F1C-5211-49D4-8823-BE7788DB1920}" destId="{C7B786D7-259A-4EAB-8CBA-DB8F3CE2308D}" srcOrd="13" destOrd="0" presId="urn:microsoft.com/office/officeart/2005/8/layout/list1"/>
    <dgm:cxn modelId="{F800CB5A-8155-4AB9-A64D-32D799A174C0}" type="presParOf" srcId="{A3080F1C-5211-49D4-8823-BE7788DB1920}" destId="{DB813E1A-CADA-4B29-AA84-1F13A4554A9D}" srcOrd="14" destOrd="0" presId="urn:microsoft.com/office/officeart/2005/8/layout/list1"/>
    <dgm:cxn modelId="{71B1C295-C417-4A4E-8BA6-2A7E5B782B95}" type="presParOf" srcId="{A3080F1C-5211-49D4-8823-BE7788DB1920}" destId="{98822ADC-2D65-4AAC-8B40-C4E7359F8E4E}" srcOrd="15" destOrd="0" presId="urn:microsoft.com/office/officeart/2005/8/layout/list1"/>
    <dgm:cxn modelId="{69E84E16-5E94-463A-8687-7DF099B2DD09}" type="presParOf" srcId="{A3080F1C-5211-49D4-8823-BE7788DB1920}" destId="{B6BABCD9-66FB-4401-9EB8-AC1151EA7981}" srcOrd="16" destOrd="0" presId="urn:microsoft.com/office/officeart/2005/8/layout/list1"/>
    <dgm:cxn modelId="{70162330-7F6E-4E0F-A828-D6DC31195F4D}" type="presParOf" srcId="{B6BABCD9-66FB-4401-9EB8-AC1151EA7981}" destId="{33BC9527-6D37-42B9-B32B-58B2439BD598}" srcOrd="0" destOrd="0" presId="urn:microsoft.com/office/officeart/2005/8/layout/list1"/>
    <dgm:cxn modelId="{6AE19AEC-4251-4BAF-B239-8EC479F3EE82}" type="presParOf" srcId="{B6BABCD9-66FB-4401-9EB8-AC1151EA7981}" destId="{6C745E78-DD80-4C55-AC24-B4FC127D2B7A}" srcOrd="1" destOrd="0" presId="urn:microsoft.com/office/officeart/2005/8/layout/list1"/>
    <dgm:cxn modelId="{CC69E833-8EF9-49CC-9F92-023ABAAAC37F}" type="presParOf" srcId="{A3080F1C-5211-49D4-8823-BE7788DB1920}" destId="{D1ABEECC-75FE-41F6-9C0D-AE9CDEF49962}" srcOrd="17" destOrd="0" presId="urn:microsoft.com/office/officeart/2005/8/layout/list1"/>
    <dgm:cxn modelId="{31AD7E20-B797-4DFE-84AD-999BA2A97D52}" type="presParOf" srcId="{A3080F1C-5211-49D4-8823-BE7788DB1920}" destId="{FFDDDBBB-07CB-45B2-B54B-13F1128E96AB}" srcOrd="18" destOrd="0" presId="urn:microsoft.com/office/officeart/2005/8/layout/list1"/>
  </dgm:cxnLst>
  <dgm:bg>
    <a:solidFill>
      <a:srgbClr val="99FF99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A1B763-3FF7-4C80-947C-6D76B1A8D2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C1C49-5F5B-40F0-AC11-58098B89361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засоби складання і виготовлення документів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B9871-0E83-4248-9665-941451E121D8}" type="par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03803-2F66-438F-B883-50EFD2A26811}" type="sibTrans" cxnId="{DA303098-0D46-48A6-80D3-41090F4CEAC1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1773F3-B58D-4DC0-A709-4B3BB868322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засоби копіювання і розмножування документів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90C597-95DD-46B7-90EE-81C903DF2E66}" type="par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95C840-385F-4D68-B580-93B6B7D4DADF}" type="sibTrans" cxnId="{66466D5C-93AC-48C7-A862-BAA8750078EA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3377E9-2BCE-45DE-B48E-191409478A4B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засоби зберігання та транспортування документів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06D66-9D81-49BB-88AB-7415B94AB611}" type="par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EF51B6-98BE-4497-9208-F07C02B90893}" type="sibTrans" cxnId="{B2D2B8CC-BE66-4EFF-8458-96CBEB33C480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D25B87-8E0A-446E-812C-E60F54A829E1}">
      <dgm:prSet custT="1"/>
      <dgm:spPr>
        <a:solidFill>
          <a:srgbClr val="92D050"/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засоби адміністративно-управлінського зв'язку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1E7897-D457-42B0-90DA-F96D2CA8DAF0}" type="par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960796-1B78-4549-9FCA-9CB08F74725E}" type="sibTrans" cxnId="{72455789-7364-47CB-8AD2-3553D25F934D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7540B0-B00A-4872-8CC0-A86B9B614981}">
      <dgm:prSet custT="1"/>
      <dgm:spPr>
        <a:solidFill>
          <a:srgbClr val="92D050"/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автомати, друкуючі пристрої, диктофони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4FF1AA-9227-4A08-8218-EA43559302F6}" type="par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BF9FFB-37F8-467A-B22C-5CE304D47DB7}" type="sibTrans" cxnId="{2674C219-2A30-4C2A-BB4B-F5016C05EBD6}">
      <dgm:prSet/>
      <dgm:spPr/>
      <dgm:t>
        <a:bodyPr/>
        <a:lstStyle/>
        <a:p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C235BF-F0F2-4AFD-872D-800EF2D4AE08}">
      <dgm:prSet custT="1"/>
      <dgm:spPr>
        <a:solidFill>
          <a:srgbClr val="92D050"/>
        </a:solidFill>
      </dgm:spPr>
      <dgm:t>
        <a:bodyPr/>
        <a:lstStyle/>
        <a:p>
          <a:r>
            <a:rPr lang="uk-UA" sz="2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засоби репрографії, засоби оперативної поліграфії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449AF-3D13-4C63-94D3-30A924FA1B64}" type="parTrans" cxnId="{6DE02829-E737-4273-9273-E6066F5CC9DC}">
      <dgm:prSet/>
      <dgm:spPr/>
      <dgm:t>
        <a:bodyPr/>
        <a:lstStyle/>
        <a:p>
          <a:endParaRPr lang="ru-RU"/>
        </a:p>
      </dgm:t>
    </dgm:pt>
    <dgm:pt modelId="{F510940E-91E4-4342-BD96-CCF477D44BC0}" type="sibTrans" cxnId="{6DE02829-E737-4273-9273-E6066F5CC9DC}">
      <dgm:prSet/>
      <dgm:spPr/>
      <dgm:t>
        <a:bodyPr/>
        <a:lstStyle/>
        <a:p>
          <a:endParaRPr lang="ru-RU"/>
        </a:p>
      </dgm:t>
    </dgm:pt>
    <dgm:pt modelId="{01114935-D505-4E8F-97A0-29E511EFA62D}">
      <dgm:prSet custT="1"/>
      <dgm:spPr>
        <a:solidFill>
          <a:srgbClr val="92D050"/>
        </a:solidFill>
      </dgm:spPr>
      <dgm:t>
        <a:bodyPr/>
        <a:lstStyle/>
        <a:p>
          <a:r>
            <a:rPr lang="uk-UA" sz="2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адресувальні, маркувальні, палітурні машини, ламінатори</a:t>
          </a:r>
          <a:endParaRPr lang="ru-RU" sz="2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222EE6-F21E-436B-8EA3-4C922B9C011C}" type="parTrans" cxnId="{CB6983E8-62AC-492C-A6A3-2D481E96D677}">
      <dgm:prSet/>
      <dgm:spPr/>
      <dgm:t>
        <a:bodyPr/>
        <a:lstStyle/>
        <a:p>
          <a:endParaRPr lang="ru-RU"/>
        </a:p>
      </dgm:t>
    </dgm:pt>
    <dgm:pt modelId="{36AD76B3-1E48-4903-80DA-7C9AADA195ED}" type="sibTrans" cxnId="{CB6983E8-62AC-492C-A6A3-2D481E96D677}">
      <dgm:prSet/>
      <dgm:spPr/>
      <dgm:t>
        <a:bodyPr/>
        <a:lstStyle/>
        <a:p>
          <a:endParaRPr lang="ru-RU"/>
        </a:p>
      </dgm:t>
    </dgm:pt>
    <dgm:pt modelId="{A3080F1C-5211-49D4-8823-BE7788DB1920}" type="pres">
      <dgm:prSet presAssocID="{DDA1B763-3FF7-4C80-947C-6D76B1A8D2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D70820-C4C6-4ADC-9361-D728152E96B7}" type="pres">
      <dgm:prSet presAssocID="{2E6C1C49-5F5B-40F0-AC11-58098B893614}" presName="parentLin" presStyleCnt="0"/>
      <dgm:spPr/>
    </dgm:pt>
    <dgm:pt modelId="{CF0F4F81-E439-4C20-99E8-091461E26221}" type="pres">
      <dgm:prSet presAssocID="{2E6C1C49-5F5B-40F0-AC11-58098B89361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6F33B75F-3F4D-4318-9680-9C5E93C49829}" type="pres">
      <dgm:prSet presAssocID="{2E6C1C49-5F5B-40F0-AC11-58098B893614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598C0-D2D9-4206-91F3-A7649C909DA3}" type="pres">
      <dgm:prSet presAssocID="{2E6C1C49-5F5B-40F0-AC11-58098B893614}" presName="negativeSpace" presStyleCnt="0"/>
      <dgm:spPr/>
    </dgm:pt>
    <dgm:pt modelId="{6F3EF7FD-302F-4608-9A70-360309FD06EC}" type="pres">
      <dgm:prSet presAssocID="{2E6C1C49-5F5B-40F0-AC11-58098B893614}" presName="childText" presStyleLbl="conFgAcc1" presStyleIdx="0" presStyleCnt="7">
        <dgm:presLayoutVars>
          <dgm:bulletEnabled val="1"/>
        </dgm:presLayoutVars>
      </dgm:prSet>
      <dgm:spPr/>
    </dgm:pt>
    <dgm:pt modelId="{320BDC5A-BDFB-4A47-934C-98B0ED020A43}" type="pres">
      <dgm:prSet presAssocID="{F7203803-2F66-438F-B883-50EFD2A26811}" presName="spaceBetweenRectangles" presStyleCnt="0"/>
      <dgm:spPr/>
    </dgm:pt>
    <dgm:pt modelId="{4E0E7F22-E86E-480C-BDA0-F2562D6C8B10}" type="pres">
      <dgm:prSet presAssocID="{A81773F3-B58D-4DC0-A709-4B3BB8683223}" presName="parentLin" presStyleCnt="0"/>
      <dgm:spPr/>
    </dgm:pt>
    <dgm:pt modelId="{FD5FA067-7841-4248-A7F0-C4FF842BF5B9}" type="pres">
      <dgm:prSet presAssocID="{A81773F3-B58D-4DC0-A709-4B3BB8683223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EE8A466B-D09E-46EF-AB45-43CDE70B6DEA}" type="pres">
      <dgm:prSet presAssocID="{A81773F3-B58D-4DC0-A709-4B3BB8683223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EECCD-C726-48CE-8142-20562C4D17B6}" type="pres">
      <dgm:prSet presAssocID="{A81773F3-B58D-4DC0-A709-4B3BB8683223}" presName="negativeSpace" presStyleCnt="0"/>
      <dgm:spPr/>
    </dgm:pt>
    <dgm:pt modelId="{13E6DCBB-2DF4-4C8E-9F8B-57D3910CE4EB}" type="pres">
      <dgm:prSet presAssocID="{A81773F3-B58D-4DC0-A709-4B3BB8683223}" presName="childText" presStyleLbl="conFgAcc1" presStyleIdx="1" presStyleCnt="7">
        <dgm:presLayoutVars>
          <dgm:bulletEnabled val="1"/>
        </dgm:presLayoutVars>
      </dgm:prSet>
      <dgm:spPr/>
    </dgm:pt>
    <dgm:pt modelId="{459DEF8D-AAB0-481E-98B4-D5E79D56A88C}" type="pres">
      <dgm:prSet presAssocID="{A395C840-385F-4D68-B580-93B6B7D4DADF}" presName="spaceBetweenRectangles" presStyleCnt="0"/>
      <dgm:spPr/>
    </dgm:pt>
    <dgm:pt modelId="{6368894F-5A7E-4A3E-AE9D-44871E536F61}" type="pres">
      <dgm:prSet presAssocID="{1E3377E9-2BCE-45DE-B48E-191409478A4B}" presName="parentLin" presStyleCnt="0"/>
      <dgm:spPr/>
    </dgm:pt>
    <dgm:pt modelId="{E86617FC-838A-456F-82A8-DBEF654BFD54}" type="pres">
      <dgm:prSet presAssocID="{1E3377E9-2BCE-45DE-B48E-191409478A4B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68A3449-6C3A-4AF8-B949-C39526BEDF7B}" type="pres">
      <dgm:prSet presAssocID="{1E3377E9-2BCE-45DE-B48E-191409478A4B}" presName="parentText" presStyleLbl="node1" presStyleIdx="2" presStyleCnt="7" custScaleX="137570" custLinFactNeighborX="30948" custLinFactNeighborY="-18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3738D-0784-4A7F-8246-969A77F520AD}" type="pres">
      <dgm:prSet presAssocID="{1E3377E9-2BCE-45DE-B48E-191409478A4B}" presName="negativeSpace" presStyleCnt="0"/>
      <dgm:spPr/>
    </dgm:pt>
    <dgm:pt modelId="{97E7C68F-7BCF-4BF8-B5F6-6D26CFECB56B}" type="pres">
      <dgm:prSet presAssocID="{1E3377E9-2BCE-45DE-B48E-191409478A4B}" presName="childText" presStyleLbl="conFgAcc1" presStyleIdx="2" presStyleCnt="7">
        <dgm:presLayoutVars>
          <dgm:bulletEnabled val="1"/>
        </dgm:presLayoutVars>
      </dgm:prSet>
      <dgm:spPr/>
    </dgm:pt>
    <dgm:pt modelId="{90FFF307-B486-4896-B300-80EB56CC0E26}" type="pres">
      <dgm:prSet presAssocID="{2AEF51B6-98BE-4497-9208-F07C02B90893}" presName="spaceBetweenRectangles" presStyleCnt="0"/>
      <dgm:spPr/>
    </dgm:pt>
    <dgm:pt modelId="{7AD4926E-CF9F-4524-AD2F-0B45344B3A21}" type="pres">
      <dgm:prSet presAssocID="{99D25B87-8E0A-446E-812C-E60F54A829E1}" presName="parentLin" presStyleCnt="0"/>
      <dgm:spPr/>
    </dgm:pt>
    <dgm:pt modelId="{C5B11B16-EE15-45BF-830B-0E18FFCE3368}" type="pres">
      <dgm:prSet presAssocID="{99D25B87-8E0A-446E-812C-E60F54A829E1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0737563A-3470-41D2-8EC9-3695801F2A90}" type="pres">
      <dgm:prSet presAssocID="{99D25B87-8E0A-446E-812C-E60F54A829E1}" presName="parentText" presStyleLbl="node1" presStyleIdx="3" presStyleCnt="7" custScaleX="1377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786D7-259A-4EAB-8CBA-DB8F3CE2308D}" type="pres">
      <dgm:prSet presAssocID="{99D25B87-8E0A-446E-812C-E60F54A829E1}" presName="negativeSpace" presStyleCnt="0"/>
      <dgm:spPr/>
    </dgm:pt>
    <dgm:pt modelId="{DB813E1A-CADA-4B29-AA84-1F13A4554A9D}" type="pres">
      <dgm:prSet presAssocID="{99D25B87-8E0A-446E-812C-E60F54A829E1}" presName="childText" presStyleLbl="conFgAcc1" presStyleIdx="3" presStyleCnt="7">
        <dgm:presLayoutVars>
          <dgm:bulletEnabled val="1"/>
        </dgm:presLayoutVars>
      </dgm:prSet>
      <dgm:spPr/>
    </dgm:pt>
    <dgm:pt modelId="{98822ADC-2D65-4AAC-8B40-C4E7359F8E4E}" type="pres">
      <dgm:prSet presAssocID="{AB960796-1B78-4549-9FCA-9CB08F74725E}" presName="spaceBetweenRectangles" presStyleCnt="0"/>
      <dgm:spPr/>
    </dgm:pt>
    <dgm:pt modelId="{B6BABCD9-66FB-4401-9EB8-AC1151EA7981}" type="pres">
      <dgm:prSet presAssocID="{DB7540B0-B00A-4872-8CC0-A86B9B614981}" presName="parentLin" presStyleCnt="0"/>
      <dgm:spPr/>
    </dgm:pt>
    <dgm:pt modelId="{33BC9527-6D37-42B9-B32B-58B2439BD598}" type="pres">
      <dgm:prSet presAssocID="{DB7540B0-B00A-4872-8CC0-A86B9B614981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6C745E78-DD80-4C55-AC24-B4FC127D2B7A}" type="pres">
      <dgm:prSet presAssocID="{DB7540B0-B00A-4872-8CC0-A86B9B614981}" presName="parentText" presStyleLbl="node1" presStyleIdx="4" presStyleCnt="7" custScaleX="1359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ABEECC-75FE-41F6-9C0D-AE9CDEF49962}" type="pres">
      <dgm:prSet presAssocID="{DB7540B0-B00A-4872-8CC0-A86B9B614981}" presName="negativeSpace" presStyleCnt="0"/>
      <dgm:spPr/>
    </dgm:pt>
    <dgm:pt modelId="{FFDDDBBB-07CB-45B2-B54B-13F1128E96AB}" type="pres">
      <dgm:prSet presAssocID="{DB7540B0-B00A-4872-8CC0-A86B9B614981}" presName="childText" presStyleLbl="conFgAcc1" presStyleIdx="4" presStyleCnt="7">
        <dgm:presLayoutVars>
          <dgm:bulletEnabled val="1"/>
        </dgm:presLayoutVars>
      </dgm:prSet>
      <dgm:spPr/>
    </dgm:pt>
    <dgm:pt modelId="{C1DB67DC-612A-44E4-B646-88649C0C9833}" type="pres">
      <dgm:prSet presAssocID="{50BF9FFB-37F8-467A-B22C-5CE304D47DB7}" presName="spaceBetweenRectangles" presStyleCnt="0"/>
      <dgm:spPr/>
    </dgm:pt>
    <dgm:pt modelId="{18468798-A4EB-4640-AEC3-A1B19E441B4E}" type="pres">
      <dgm:prSet presAssocID="{01114935-D505-4E8F-97A0-29E511EFA62D}" presName="parentLin" presStyleCnt="0"/>
      <dgm:spPr/>
    </dgm:pt>
    <dgm:pt modelId="{E8BF84C8-CBE0-43F9-A80E-6156CFD518CA}" type="pres">
      <dgm:prSet presAssocID="{01114935-D505-4E8F-97A0-29E511EFA62D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B02E9A87-8F39-4652-807E-E5063CCFDB54}" type="pres">
      <dgm:prSet presAssocID="{01114935-D505-4E8F-97A0-29E511EFA62D}" presName="parentText" presStyleLbl="node1" presStyleIdx="5" presStyleCnt="7" custScaleX="1388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82F50-B9F0-4B9A-9918-412931FD76DA}" type="pres">
      <dgm:prSet presAssocID="{01114935-D505-4E8F-97A0-29E511EFA62D}" presName="negativeSpace" presStyleCnt="0"/>
      <dgm:spPr/>
    </dgm:pt>
    <dgm:pt modelId="{1A82C2BD-ACFE-4E80-B2E5-3EBEEF812FBC}" type="pres">
      <dgm:prSet presAssocID="{01114935-D505-4E8F-97A0-29E511EFA62D}" presName="childText" presStyleLbl="conFgAcc1" presStyleIdx="5" presStyleCnt="7">
        <dgm:presLayoutVars>
          <dgm:bulletEnabled val="1"/>
        </dgm:presLayoutVars>
      </dgm:prSet>
      <dgm:spPr/>
    </dgm:pt>
    <dgm:pt modelId="{874C4DD6-5EB1-4C39-ACD5-0BBDDA43AFC7}" type="pres">
      <dgm:prSet presAssocID="{36AD76B3-1E48-4903-80DA-7C9AADA195ED}" presName="spaceBetweenRectangles" presStyleCnt="0"/>
      <dgm:spPr/>
    </dgm:pt>
    <dgm:pt modelId="{B0A4836A-E04D-4ED6-98B7-5D0DEEF5EB08}" type="pres">
      <dgm:prSet presAssocID="{74C235BF-F0F2-4AFD-872D-800EF2D4AE08}" presName="parentLin" presStyleCnt="0"/>
      <dgm:spPr/>
    </dgm:pt>
    <dgm:pt modelId="{072E06C3-D5EE-45FB-8056-EE17603504AA}" type="pres">
      <dgm:prSet presAssocID="{74C235BF-F0F2-4AFD-872D-800EF2D4AE08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491A2801-FC1C-4109-B454-CB1E74839C4F}" type="pres">
      <dgm:prSet presAssocID="{74C235BF-F0F2-4AFD-872D-800EF2D4AE08}" presName="parentText" presStyleLbl="node1" presStyleIdx="6" presStyleCnt="7" custScaleX="1364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613CA-3BB5-46B7-964D-1C454A7A3FD6}" type="pres">
      <dgm:prSet presAssocID="{74C235BF-F0F2-4AFD-872D-800EF2D4AE08}" presName="negativeSpace" presStyleCnt="0"/>
      <dgm:spPr/>
    </dgm:pt>
    <dgm:pt modelId="{B46D1341-FEDF-4394-A663-62ABA604D4A1}" type="pres">
      <dgm:prSet presAssocID="{74C235BF-F0F2-4AFD-872D-800EF2D4AE0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B6983E8-62AC-492C-A6A3-2D481E96D677}" srcId="{DDA1B763-3FF7-4C80-947C-6D76B1A8D2EE}" destId="{01114935-D505-4E8F-97A0-29E511EFA62D}" srcOrd="5" destOrd="0" parTransId="{09222EE6-F21E-436B-8EA3-4C922B9C011C}" sibTransId="{36AD76B3-1E48-4903-80DA-7C9AADA195ED}"/>
    <dgm:cxn modelId="{56B67D24-8D84-4C1E-B750-FF0A664B8633}" type="presOf" srcId="{01114935-D505-4E8F-97A0-29E511EFA62D}" destId="{E8BF84C8-CBE0-43F9-A80E-6156CFD518CA}" srcOrd="0" destOrd="0" presId="urn:microsoft.com/office/officeart/2005/8/layout/list1"/>
    <dgm:cxn modelId="{DA303098-0D46-48A6-80D3-41090F4CEAC1}" srcId="{DDA1B763-3FF7-4C80-947C-6D76B1A8D2EE}" destId="{2E6C1C49-5F5B-40F0-AC11-58098B893614}" srcOrd="0" destOrd="0" parTransId="{AFDB9871-0E83-4248-9665-941451E121D8}" sibTransId="{F7203803-2F66-438F-B883-50EFD2A26811}"/>
    <dgm:cxn modelId="{012FB71A-5C2A-498A-8A35-9F687B1F5A55}" type="presOf" srcId="{A81773F3-B58D-4DC0-A709-4B3BB8683223}" destId="{FD5FA067-7841-4248-A7F0-C4FF842BF5B9}" srcOrd="0" destOrd="0" presId="urn:microsoft.com/office/officeart/2005/8/layout/list1"/>
    <dgm:cxn modelId="{B2D2B8CC-BE66-4EFF-8458-96CBEB33C480}" srcId="{DDA1B763-3FF7-4C80-947C-6D76B1A8D2EE}" destId="{1E3377E9-2BCE-45DE-B48E-191409478A4B}" srcOrd="2" destOrd="0" parTransId="{E9C06D66-9D81-49BB-88AB-7415B94AB611}" sibTransId="{2AEF51B6-98BE-4497-9208-F07C02B90893}"/>
    <dgm:cxn modelId="{2674C219-2A30-4C2A-BB4B-F5016C05EBD6}" srcId="{DDA1B763-3FF7-4C80-947C-6D76B1A8D2EE}" destId="{DB7540B0-B00A-4872-8CC0-A86B9B614981}" srcOrd="4" destOrd="0" parTransId="{864FF1AA-9227-4A08-8218-EA43559302F6}" sibTransId="{50BF9FFB-37F8-467A-B22C-5CE304D47DB7}"/>
    <dgm:cxn modelId="{0FA91ACD-9085-44F0-B2FC-984C26702E12}" type="presOf" srcId="{01114935-D505-4E8F-97A0-29E511EFA62D}" destId="{B02E9A87-8F39-4652-807E-E5063CCFDB54}" srcOrd="1" destOrd="0" presId="urn:microsoft.com/office/officeart/2005/8/layout/list1"/>
    <dgm:cxn modelId="{8A89D035-5F53-4511-825E-F7CC8ACC3DB8}" type="presOf" srcId="{DDA1B763-3FF7-4C80-947C-6D76B1A8D2EE}" destId="{A3080F1C-5211-49D4-8823-BE7788DB1920}" srcOrd="0" destOrd="0" presId="urn:microsoft.com/office/officeart/2005/8/layout/list1"/>
    <dgm:cxn modelId="{49640A64-B4D0-4D61-9CE3-4FB6C5D1BC5D}" type="presOf" srcId="{2E6C1C49-5F5B-40F0-AC11-58098B893614}" destId="{6F33B75F-3F4D-4318-9680-9C5E93C49829}" srcOrd="1" destOrd="0" presId="urn:microsoft.com/office/officeart/2005/8/layout/list1"/>
    <dgm:cxn modelId="{7DBBF003-C5FB-4A22-8EE6-CBEE617B2FF8}" type="presOf" srcId="{DB7540B0-B00A-4872-8CC0-A86B9B614981}" destId="{6C745E78-DD80-4C55-AC24-B4FC127D2B7A}" srcOrd="1" destOrd="0" presId="urn:microsoft.com/office/officeart/2005/8/layout/list1"/>
    <dgm:cxn modelId="{C99FB67B-C495-4F40-8ABC-AF8BE89E4843}" type="presOf" srcId="{2E6C1C49-5F5B-40F0-AC11-58098B893614}" destId="{CF0F4F81-E439-4C20-99E8-091461E26221}" srcOrd="0" destOrd="0" presId="urn:microsoft.com/office/officeart/2005/8/layout/list1"/>
    <dgm:cxn modelId="{95C82179-4A7C-4430-8887-8DBC3361F2E5}" type="presOf" srcId="{99D25B87-8E0A-446E-812C-E60F54A829E1}" destId="{0737563A-3470-41D2-8EC9-3695801F2A90}" srcOrd="1" destOrd="0" presId="urn:microsoft.com/office/officeart/2005/8/layout/list1"/>
    <dgm:cxn modelId="{C2CD40DB-EFD6-4316-8A60-08B2B8470C04}" type="presOf" srcId="{A81773F3-B58D-4DC0-A709-4B3BB8683223}" destId="{EE8A466B-D09E-46EF-AB45-43CDE70B6DEA}" srcOrd="1" destOrd="0" presId="urn:microsoft.com/office/officeart/2005/8/layout/list1"/>
    <dgm:cxn modelId="{66466D5C-93AC-48C7-A862-BAA8750078EA}" srcId="{DDA1B763-3FF7-4C80-947C-6D76B1A8D2EE}" destId="{A81773F3-B58D-4DC0-A709-4B3BB8683223}" srcOrd="1" destOrd="0" parTransId="{3990C597-95DD-46B7-90EE-81C903DF2E66}" sibTransId="{A395C840-385F-4D68-B580-93B6B7D4DADF}"/>
    <dgm:cxn modelId="{4866DBA0-8264-4DA4-8392-F88562C1EFFC}" type="presOf" srcId="{DB7540B0-B00A-4872-8CC0-A86B9B614981}" destId="{33BC9527-6D37-42B9-B32B-58B2439BD598}" srcOrd="0" destOrd="0" presId="urn:microsoft.com/office/officeart/2005/8/layout/list1"/>
    <dgm:cxn modelId="{0218352C-2A24-4156-ABDB-A58747BE7077}" type="presOf" srcId="{1E3377E9-2BCE-45DE-B48E-191409478A4B}" destId="{E86617FC-838A-456F-82A8-DBEF654BFD54}" srcOrd="0" destOrd="0" presId="urn:microsoft.com/office/officeart/2005/8/layout/list1"/>
    <dgm:cxn modelId="{EB43C297-C950-480C-AB4D-95ED458898ED}" type="presOf" srcId="{1E3377E9-2BCE-45DE-B48E-191409478A4B}" destId="{668A3449-6C3A-4AF8-B949-C39526BEDF7B}" srcOrd="1" destOrd="0" presId="urn:microsoft.com/office/officeart/2005/8/layout/list1"/>
    <dgm:cxn modelId="{6DE02829-E737-4273-9273-E6066F5CC9DC}" srcId="{DDA1B763-3FF7-4C80-947C-6D76B1A8D2EE}" destId="{74C235BF-F0F2-4AFD-872D-800EF2D4AE08}" srcOrd="6" destOrd="0" parTransId="{7B2449AF-3D13-4C63-94D3-30A924FA1B64}" sibTransId="{F510940E-91E4-4342-BD96-CCF477D44BC0}"/>
    <dgm:cxn modelId="{72455789-7364-47CB-8AD2-3553D25F934D}" srcId="{DDA1B763-3FF7-4C80-947C-6D76B1A8D2EE}" destId="{99D25B87-8E0A-446E-812C-E60F54A829E1}" srcOrd="3" destOrd="0" parTransId="{971E7897-D457-42B0-90DA-F96D2CA8DAF0}" sibTransId="{AB960796-1B78-4549-9FCA-9CB08F74725E}"/>
    <dgm:cxn modelId="{EEBD1EFF-3AA8-48E1-9133-DADBFD58DDE2}" type="presOf" srcId="{74C235BF-F0F2-4AFD-872D-800EF2D4AE08}" destId="{491A2801-FC1C-4109-B454-CB1E74839C4F}" srcOrd="1" destOrd="0" presId="urn:microsoft.com/office/officeart/2005/8/layout/list1"/>
    <dgm:cxn modelId="{1EE2E91C-4C26-4AC5-8148-2DCC58B001C7}" type="presOf" srcId="{99D25B87-8E0A-446E-812C-E60F54A829E1}" destId="{C5B11B16-EE15-45BF-830B-0E18FFCE3368}" srcOrd="0" destOrd="0" presId="urn:microsoft.com/office/officeart/2005/8/layout/list1"/>
    <dgm:cxn modelId="{3627B40D-CC75-4904-8EBC-CC2EDAE2E25C}" type="presOf" srcId="{74C235BF-F0F2-4AFD-872D-800EF2D4AE08}" destId="{072E06C3-D5EE-45FB-8056-EE17603504AA}" srcOrd="0" destOrd="0" presId="urn:microsoft.com/office/officeart/2005/8/layout/list1"/>
    <dgm:cxn modelId="{ADDB6741-0CF5-4C6C-ACB2-88E8D165DFDA}" type="presParOf" srcId="{A3080F1C-5211-49D4-8823-BE7788DB1920}" destId="{CBD70820-C4C6-4ADC-9361-D728152E96B7}" srcOrd="0" destOrd="0" presId="urn:microsoft.com/office/officeart/2005/8/layout/list1"/>
    <dgm:cxn modelId="{A2E01B86-B71B-4632-B6BC-C7227852FB0D}" type="presParOf" srcId="{CBD70820-C4C6-4ADC-9361-D728152E96B7}" destId="{CF0F4F81-E439-4C20-99E8-091461E26221}" srcOrd="0" destOrd="0" presId="urn:microsoft.com/office/officeart/2005/8/layout/list1"/>
    <dgm:cxn modelId="{237F101E-C559-48C6-BBC8-30E60C6583F8}" type="presParOf" srcId="{CBD70820-C4C6-4ADC-9361-D728152E96B7}" destId="{6F33B75F-3F4D-4318-9680-9C5E93C49829}" srcOrd="1" destOrd="0" presId="urn:microsoft.com/office/officeart/2005/8/layout/list1"/>
    <dgm:cxn modelId="{EB700955-8F16-4464-AABD-3D250705A226}" type="presParOf" srcId="{A3080F1C-5211-49D4-8823-BE7788DB1920}" destId="{0C8598C0-D2D9-4206-91F3-A7649C909DA3}" srcOrd="1" destOrd="0" presId="urn:microsoft.com/office/officeart/2005/8/layout/list1"/>
    <dgm:cxn modelId="{6E73C28B-6D07-4B5B-BBFF-FF1982C497A7}" type="presParOf" srcId="{A3080F1C-5211-49D4-8823-BE7788DB1920}" destId="{6F3EF7FD-302F-4608-9A70-360309FD06EC}" srcOrd="2" destOrd="0" presId="urn:microsoft.com/office/officeart/2005/8/layout/list1"/>
    <dgm:cxn modelId="{7B797163-AF67-4E2C-88B4-92220350B827}" type="presParOf" srcId="{A3080F1C-5211-49D4-8823-BE7788DB1920}" destId="{320BDC5A-BDFB-4A47-934C-98B0ED020A43}" srcOrd="3" destOrd="0" presId="urn:microsoft.com/office/officeart/2005/8/layout/list1"/>
    <dgm:cxn modelId="{FF3C8441-A48F-46AA-8923-B62A7ADDDC13}" type="presParOf" srcId="{A3080F1C-5211-49D4-8823-BE7788DB1920}" destId="{4E0E7F22-E86E-480C-BDA0-F2562D6C8B10}" srcOrd="4" destOrd="0" presId="urn:microsoft.com/office/officeart/2005/8/layout/list1"/>
    <dgm:cxn modelId="{1D38FBF2-1F3D-4675-8001-3F35A343D22E}" type="presParOf" srcId="{4E0E7F22-E86E-480C-BDA0-F2562D6C8B10}" destId="{FD5FA067-7841-4248-A7F0-C4FF842BF5B9}" srcOrd="0" destOrd="0" presId="urn:microsoft.com/office/officeart/2005/8/layout/list1"/>
    <dgm:cxn modelId="{69326E98-A067-49D4-A34C-46578D10592F}" type="presParOf" srcId="{4E0E7F22-E86E-480C-BDA0-F2562D6C8B10}" destId="{EE8A466B-D09E-46EF-AB45-43CDE70B6DEA}" srcOrd="1" destOrd="0" presId="urn:microsoft.com/office/officeart/2005/8/layout/list1"/>
    <dgm:cxn modelId="{048E4D47-0194-4B60-A6E6-EF6AE6DEABCF}" type="presParOf" srcId="{A3080F1C-5211-49D4-8823-BE7788DB1920}" destId="{87AEECCD-C726-48CE-8142-20562C4D17B6}" srcOrd="5" destOrd="0" presId="urn:microsoft.com/office/officeart/2005/8/layout/list1"/>
    <dgm:cxn modelId="{A7F591A4-BE48-4E27-8DD9-150390FC06F1}" type="presParOf" srcId="{A3080F1C-5211-49D4-8823-BE7788DB1920}" destId="{13E6DCBB-2DF4-4C8E-9F8B-57D3910CE4EB}" srcOrd="6" destOrd="0" presId="urn:microsoft.com/office/officeart/2005/8/layout/list1"/>
    <dgm:cxn modelId="{5D9DF402-3FED-4351-9E82-3DE6CA636D9C}" type="presParOf" srcId="{A3080F1C-5211-49D4-8823-BE7788DB1920}" destId="{459DEF8D-AAB0-481E-98B4-D5E79D56A88C}" srcOrd="7" destOrd="0" presId="urn:microsoft.com/office/officeart/2005/8/layout/list1"/>
    <dgm:cxn modelId="{63EB8FEB-0703-48FF-8FC8-AB17FD610EBA}" type="presParOf" srcId="{A3080F1C-5211-49D4-8823-BE7788DB1920}" destId="{6368894F-5A7E-4A3E-AE9D-44871E536F61}" srcOrd="8" destOrd="0" presId="urn:microsoft.com/office/officeart/2005/8/layout/list1"/>
    <dgm:cxn modelId="{0596AAB0-AB88-4F5E-97E9-6C3A65DA3FA1}" type="presParOf" srcId="{6368894F-5A7E-4A3E-AE9D-44871E536F61}" destId="{E86617FC-838A-456F-82A8-DBEF654BFD54}" srcOrd="0" destOrd="0" presId="urn:microsoft.com/office/officeart/2005/8/layout/list1"/>
    <dgm:cxn modelId="{B9B8DA94-23E8-471B-ABD7-63229E46C485}" type="presParOf" srcId="{6368894F-5A7E-4A3E-AE9D-44871E536F61}" destId="{668A3449-6C3A-4AF8-B949-C39526BEDF7B}" srcOrd="1" destOrd="0" presId="urn:microsoft.com/office/officeart/2005/8/layout/list1"/>
    <dgm:cxn modelId="{EDA55870-3172-44E3-8207-9A91873FE156}" type="presParOf" srcId="{A3080F1C-5211-49D4-8823-BE7788DB1920}" destId="{3203738D-0784-4A7F-8246-969A77F520AD}" srcOrd="9" destOrd="0" presId="urn:microsoft.com/office/officeart/2005/8/layout/list1"/>
    <dgm:cxn modelId="{9828F10E-994B-4470-802C-DF6B77C2EF54}" type="presParOf" srcId="{A3080F1C-5211-49D4-8823-BE7788DB1920}" destId="{97E7C68F-7BCF-4BF8-B5F6-6D26CFECB56B}" srcOrd="10" destOrd="0" presId="urn:microsoft.com/office/officeart/2005/8/layout/list1"/>
    <dgm:cxn modelId="{8204C7B6-1C33-4863-8A73-C59B9DAB7E13}" type="presParOf" srcId="{A3080F1C-5211-49D4-8823-BE7788DB1920}" destId="{90FFF307-B486-4896-B300-80EB56CC0E26}" srcOrd="11" destOrd="0" presId="urn:microsoft.com/office/officeart/2005/8/layout/list1"/>
    <dgm:cxn modelId="{89407473-CF7F-4F27-89A3-2DA44AA3B2DB}" type="presParOf" srcId="{A3080F1C-5211-49D4-8823-BE7788DB1920}" destId="{7AD4926E-CF9F-4524-AD2F-0B45344B3A21}" srcOrd="12" destOrd="0" presId="urn:microsoft.com/office/officeart/2005/8/layout/list1"/>
    <dgm:cxn modelId="{69679DDD-357D-46E8-8295-BBE9FBC9526B}" type="presParOf" srcId="{7AD4926E-CF9F-4524-AD2F-0B45344B3A21}" destId="{C5B11B16-EE15-45BF-830B-0E18FFCE3368}" srcOrd="0" destOrd="0" presId="urn:microsoft.com/office/officeart/2005/8/layout/list1"/>
    <dgm:cxn modelId="{D202FD50-6E5D-4E5B-BEAB-CD2CED5182EE}" type="presParOf" srcId="{7AD4926E-CF9F-4524-AD2F-0B45344B3A21}" destId="{0737563A-3470-41D2-8EC9-3695801F2A90}" srcOrd="1" destOrd="0" presId="urn:microsoft.com/office/officeart/2005/8/layout/list1"/>
    <dgm:cxn modelId="{66277581-DBD4-48D3-9A1D-E45935EAA498}" type="presParOf" srcId="{A3080F1C-5211-49D4-8823-BE7788DB1920}" destId="{C7B786D7-259A-4EAB-8CBA-DB8F3CE2308D}" srcOrd="13" destOrd="0" presId="urn:microsoft.com/office/officeart/2005/8/layout/list1"/>
    <dgm:cxn modelId="{9064BA57-02CA-4D12-B034-9B894785CC04}" type="presParOf" srcId="{A3080F1C-5211-49D4-8823-BE7788DB1920}" destId="{DB813E1A-CADA-4B29-AA84-1F13A4554A9D}" srcOrd="14" destOrd="0" presId="urn:microsoft.com/office/officeart/2005/8/layout/list1"/>
    <dgm:cxn modelId="{B7451C82-A146-4D6A-8992-42C52B5F2F1D}" type="presParOf" srcId="{A3080F1C-5211-49D4-8823-BE7788DB1920}" destId="{98822ADC-2D65-4AAC-8B40-C4E7359F8E4E}" srcOrd="15" destOrd="0" presId="urn:microsoft.com/office/officeart/2005/8/layout/list1"/>
    <dgm:cxn modelId="{7A03448A-03DF-4BC9-912F-816C66BFD948}" type="presParOf" srcId="{A3080F1C-5211-49D4-8823-BE7788DB1920}" destId="{B6BABCD9-66FB-4401-9EB8-AC1151EA7981}" srcOrd="16" destOrd="0" presId="urn:microsoft.com/office/officeart/2005/8/layout/list1"/>
    <dgm:cxn modelId="{047B4AF4-8468-49F5-B734-20DD36302FD0}" type="presParOf" srcId="{B6BABCD9-66FB-4401-9EB8-AC1151EA7981}" destId="{33BC9527-6D37-42B9-B32B-58B2439BD598}" srcOrd="0" destOrd="0" presId="urn:microsoft.com/office/officeart/2005/8/layout/list1"/>
    <dgm:cxn modelId="{803068A2-6E63-4F1D-B5C4-8FD7EF8C39A8}" type="presParOf" srcId="{B6BABCD9-66FB-4401-9EB8-AC1151EA7981}" destId="{6C745E78-DD80-4C55-AC24-B4FC127D2B7A}" srcOrd="1" destOrd="0" presId="urn:microsoft.com/office/officeart/2005/8/layout/list1"/>
    <dgm:cxn modelId="{22AD789F-EAAF-4D14-A58A-04A07E909E72}" type="presParOf" srcId="{A3080F1C-5211-49D4-8823-BE7788DB1920}" destId="{D1ABEECC-75FE-41F6-9C0D-AE9CDEF49962}" srcOrd="17" destOrd="0" presId="urn:microsoft.com/office/officeart/2005/8/layout/list1"/>
    <dgm:cxn modelId="{05894544-40E8-4BC5-93D9-C344D9D04F39}" type="presParOf" srcId="{A3080F1C-5211-49D4-8823-BE7788DB1920}" destId="{FFDDDBBB-07CB-45B2-B54B-13F1128E96AB}" srcOrd="18" destOrd="0" presId="urn:microsoft.com/office/officeart/2005/8/layout/list1"/>
    <dgm:cxn modelId="{F17047D1-990F-4171-8A1A-7756CAA253DB}" type="presParOf" srcId="{A3080F1C-5211-49D4-8823-BE7788DB1920}" destId="{C1DB67DC-612A-44E4-B646-88649C0C9833}" srcOrd="19" destOrd="0" presId="urn:microsoft.com/office/officeart/2005/8/layout/list1"/>
    <dgm:cxn modelId="{6A7A6920-8347-4065-ABBE-A4E44EA073AF}" type="presParOf" srcId="{A3080F1C-5211-49D4-8823-BE7788DB1920}" destId="{18468798-A4EB-4640-AEC3-A1B19E441B4E}" srcOrd="20" destOrd="0" presId="urn:microsoft.com/office/officeart/2005/8/layout/list1"/>
    <dgm:cxn modelId="{F3958D20-A645-4A75-9F31-F8B9EDCE8C96}" type="presParOf" srcId="{18468798-A4EB-4640-AEC3-A1B19E441B4E}" destId="{E8BF84C8-CBE0-43F9-A80E-6156CFD518CA}" srcOrd="0" destOrd="0" presId="urn:microsoft.com/office/officeart/2005/8/layout/list1"/>
    <dgm:cxn modelId="{4C207A65-91C4-4565-8289-AD01A467AA22}" type="presParOf" srcId="{18468798-A4EB-4640-AEC3-A1B19E441B4E}" destId="{B02E9A87-8F39-4652-807E-E5063CCFDB54}" srcOrd="1" destOrd="0" presId="urn:microsoft.com/office/officeart/2005/8/layout/list1"/>
    <dgm:cxn modelId="{8612DC25-23C5-404F-9249-ED2A05C2E60A}" type="presParOf" srcId="{A3080F1C-5211-49D4-8823-BE7788DB1920}" destId="{DA882F50-B9F0-4B9A-9918-412931FD76DA}" srcOrd="21" destOrd="0" presId="urn:microsoft.com/office/officeart/2005/8/layout/list1"/>
    <dgm:cxn modelId="{2E00E225-A8CA-4EAF-8461-EB27CEF29A92}" type="presParOf" srcId="{A3080F1C-5211-49D4-8823-BE7788DB1920}" destId="{1A82C2BD-ACFE-4E80-B2E5-3EBEEF812FBC}" srcOrd="22" destOrd="0" presId="urn:microsoft.com/office/officeart/2005/8/layout/list1"/>
    <dgm:cxn modelId="{F0EA81A0-6908-4BB6-9520-E0A2EACFEE40}" type="presParOf" srcId="{A3080F1C-5211-49D4-8823-BE7788DB1920}" destId="{874C4DD6-5EB1-4C39-ACD5-0BBDDA43AFC7}" srcOrd="23" destOrd="0" presId="urn:microsoft.com/office/officeart/2005/8/layout/list1"/>
    <dgm:cxn modelId="{69039911-3E39-41EC-9B56-C30FC989CED9}" type="presParOf" srcId="{A3080F1C-5211-49D4-8823-BE7788DB1920}" destId="{B0A4836A-E04D-4ED6-98B7-5D0DEEF5EB08}" srcOrd="24" destOrd="0" presId="urn:microsoft.com/office/officeart/2005/8/layout/list1"/>
    <dgm:cxn modelId="{E7A0E89F-1AC6-463E-8DED-27EDA1204872}" type="presParOf" srcId="{B0A4836A-E04D-4ED6-98B7-5D0DEEF5EB08}" destId="{072E06C3-D5EE-45FB-8056-EE17603504AA}" srcOrd="0" destOrd="0" presId="urn:microsoft.com/office/officeart/2005/8/layout/list1"/>
    <dgm:cxn modelId="{D1BFFF81-046A-48E4-89EC-1B7ACC31C338}" type="presParOf" srcId="{B0A4836A-E04D-4ED6-98B7-5D0DEEF5EB08}" destId="{491A2801-FC1C-4109-B454-CB1E74839C4F}" srcOrd="1" destOrd="0" presId="urn:microsoft.com/office/officeart/2005/8/layout/list1"/>
    <dgm:cxn modelId="{B70C8F79-5AFA-4FB0-B1FE-498F876E4A65}" type="presParOf" srcId="{A3080F1C-5211-49D4-8823-BE7788DB1920}" destId="{BBE613CA-3BB5-46B7-964D-1C454A7A3FD6}" srcOrd="25" destOrd="0" presId="urn:microsoft.com/office/officeart/2005/8/layout/list1"/>
    <dgm:cxn modelId="{0C67D47F-7C57-4298-B0EE-43FABA5D1B21}" type="presParOf" srcId="{A3080F1C-5211-49D4-8823-BE7788DB1920}" destId="{B46D1341-FEDF-4394-A663-62ABA604D4A1}" srcOrd="26" destOrd="0" presId="urn:microsoft.com/office/officeart/2005/8/layout/list1"/>
  </dgm:cxnLst>
  <dgm:bg>
    <a:solidFill>
      <a:srgbClr val="99FF99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5D68EC-A8CA-45D0-A207-4A99DC75C0C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9ED985-D31A-47AA-9EB0-5DA9F00E28FF}">
      <dgm:prSet custT="1"/>
      <dgm:spPr>
        <a:solidFill>
          <a:srgbClr val="92D050"/>
        </a:solidFill>
        <a:ln w="31750">
          <a:solidFill>
            <a:srgbClr val="00B050"/>
          </a:solidFill>
        </a:ln>
      </dgm:spPr>
      <dgm:t>
        <a:bodyPr/>
        <a:lstStyle/>
        <a:p>
          <a:r>
            <a:rPr lang="uk-UA" sz="2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телефонний зв'язок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E778F3-1D41-4DD2-8281-B8ABAA2827A6}" type="parTrans" cxnId="{9FD3F18A-57C7-4552-862F-E53F415A63FC}">
      <dgm:prSet/>
      <dgm:spPr/>
      <dgm:t>
        <a:bodyPr/>
        <a:lstStyle/>
        <a:p>
          <a:endParaRPr lang="ru-RU"/>
        </a:p>
      </dgm:t>
    </dgm:pt>
    <dgm:pt modelId="{3BEFCF6C-BC7F-4306-A98D-F3384195913A}" type="sibTrans" cxnId="{9FD3F18A-57C7-4552-862F-E53F415A63FC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910978FC-155D-476D-B488-F3B5DEC6CA8A}">
      <dgm:prSet custT="1"/>
      <dgm:spPr>
        <a:solidFill>
          <a:srgbClr val="92D050"/>
        </a:solidFill>
        <a:ln w="31750">
          <a:solidFill>
            <a:srgbClr val="00B050"/>
          </a:solidFill>
        </a:ln>
      </dgm:spPr>
      <dgm:t>
        <a:bodyPr/>
        <a:lstStyle/>
        <a:p>
          <a:r>
            <a:rPr lang="uk-UA" sz="2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радіопошуковий зв'язок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9EE3D1-193C-4632-923D-1467BFDF8BF1}" type="parTrans" cxnId="{22C41B2A-28CF-41AA-9A72-986B1ED292AF}">
      <dgm:prSet/>
      <dgm:spPr/>
      <dgm:t>
        <a:bodyPr/>
        <a:lstStyle/>
        <a:p>
          <a:endParaRPr lang="ru-RU"/>
        </a:p>
      </dgm:t>
    </dgm:pt>
    <dgm:pt modelId="{E20A7035-5362-45C8-8B11-3172DE0A9269}" type="sibTrans" cxnId="{22C41B2A-28CF-41AA-9A72-986B1ED292AF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C8900657-517D-4733-BAEF-469368894D01}">
      <dgm:prSet custT="1"/>
      <dgm:spPr>
        <a:solidFill>
          <a:srgbClr val="92D050"/>
        </a:solidFill>
        <a:ln w="31750">
          <a:solidFill>
            <a:srgbClr val="00B050"/>
          </a:solidFill>
        </a:ln>
      </dgm:spPr>
      <dgm:t>
        <a:bodyPr/>
        <a:lstStyle/>
        <a:p>
          <a:r>
            <a:rPr lang="uk-UA" sz="2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радіотелеграфний зв'язок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B60C9A-4167-49B5-8220-8495566FDE1B}" type="parTrans" cxnId="{9E50A08D-B27B-44D5-BD54-3E1CD8A08BD1}">
      <dgm:prSet/>
      <dgm:spPr/>
      <dgm:t>
        <a:bodyPr/>
        <a:lstStyle/>
        <a:p>
          <a:endParaRPr lang="ru-RU"/>
        </a:p>
      </dgm:t>
    </dgm:pt>
    <dgm:pt modelId="{B64F6C9E-55A7-4226-90FE-7AD4421A1933}" type="sibTrans" cxnId="{9E50A08D-B27B-44D5-BD54-3E1CD8A08BD1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83D8B512-A81A-4D8F-AF85-B88CD8B8B1BD}">
      <dgm:prSet custT="1"/>
      <dgm:spPr>
        <a:solidFill>
          <a:srgbClr val="92D050"/>
        </a:solidFill>
        <a:ln w="31750">
          <a:solidFill>
            <a:srgbClr val="00B050"/>
          </a:solidFill>
        </a:ln>
      </dgm:spPr>
      <dgm:t>
        <a:bodyPr/>
        <a:lstStyle/>
        <a:p>
          <a:r>
            <a:rPr lang="uk-UA" sz="24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відеотелефонний зв'язок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0B20B2-D737-4DAB-A3EB-54657C929AB2}" type="parTrans" cxnId="{3030EFF2-E30B-4F81-B7E7-304CAB034EA8}">
      <dgm:prSet/>
      <dgm:spPr/>
      <dgm:t>
        <a:bodyPr/>
        <a:lstStyle/>
        <a:p>
          <a:endParaRPr lang="ru-RU"/>
        </a:p>
      </dgm:t>
    </dgm:pt>
    <dgm:pt modelId="{FCD5DA99-B255-4E0A-B5A3-3E2E8DEF7EF2}" type="sibTrans" cxnId="{3030EFF2-E30B-4F81-B7E7-304CAB034EA8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C69F5592-758D-4E93-B2D3-6CEB6CE62490}" type="pres">
      <dgm:prSet presAssocID="{D45D68EC-A8CA-45D0-A207-4A99DC75C0C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E5FB93-3D4F-4F02-8FEE-0B9D730C8DDB}" type="pres">
      <dgm:prSet presAssocID="{CD9ED985-D31A-47AA-9EB0-5DA9F00E28FF}" presName="node" presStyleLbl="node1" presStyleIdx="0" presStyleCnt="4" custScaleX="222078" custRadScaleRad="92708" custRadScaleInc="2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9A087-48BD-481F-A914-6265DB8748AC}" type="pres">
      <dgm:prSet presAssocID="{3BEFCF6C-BC7F-4306-A98D-F3384195913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FDB937C-57CE-4F46-9802-240BC8308783}" type="pres">
      <dgm:prSet presAssocID="{3BEFCF6C-BC7F-4306-A98D-F3384195913A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FFDF5190-A6CF-4EF8-9E45-C5A2E50A50EB}" type="pres">
      <dgm:prSet presAssocID="{83D8B512-A81A-4D8F-AF85-B88CD8B8B1BD}" presName="node" presStyleLbl="node1" presStyleIdx="1" presStyleCnt="4" custScaleX="202246" custRadScaleRad="157054" custRadScaleInc="-4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E01E1-0A3B-4230-B50B-EF4E2023079E}" type="pres">
      <dgm:prSet presAssocID="{FCD5DA99-B255-4E0A-B5A3-3E2E8DEF7EF2}" presName="sibTrans" presStyleLbl="sibTrans2D1" presStyleIdx="1" presStyleCnt="4"/>
      <dgm:spPr/>
      <dgm:t>
        <a:bodyPr/>
        <a:lstStyle/>
        <a:p>
          <a:endParaRPr lang="ru-RU"/>
        </a:p>
      </dgm:t>
    </dgm:pt>
    <dgm:pt modelId="{C82C35EB-3896-457D-A1BA-8465BE9D7C8B}" type="pres">
      <dgm:prSet presAssocID="{FCD5DA99-B255-4E0A-B5A3-3E2E8DEF7EF2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FE94BFE9-EF05-462D-82E1-AFB70CE2307D}" type="pres">
      <dgm:prSet presAssocID="{C8900657-517D-4733-BAEF-469368894D01}" presName="node" presStyleLbl="node1" presStyleIdx="2" presStyleCnt="4" custScaleX="224920" custRadScaleRad="85072" custRadScaleInc="10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3A877-D9B0-4739-8298-F9575CE0B7DF}" type="pres">
      <dgm:prSet presAssocID="{B64F6C9E-55A7-4226-90FE-7AD4421A1933}" presName="sibTrans" presStyleLbl="sibTrans2D1" presStyleIdx="2" presStyleCnt="4"/>
      <dgm:spPr/>
      <dgm:t>
        <a:bodyPr/>
        <a:lstStyle/>
        <a:p>
          <a:endParaRPr lang="ru-RU"/>
        </a:p>
      </dgm:t>
    </dgm:pt>
    <dgm:pt modelId="{E5DFB9D1-D261-4667-BB84-B68631D951A6}" type="pres">
      <dgm:prSet presAssocID="{B64F6C9E-55A7-4226-90FE-7AD4421A1933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64BE2B0-5C9B-40EE-9101-4F264E1EF4B1}" type="pres">
      <dgm:prSet presAssocID="{910978FC-155D-476D-B488-F3B5DEC6CA8A}" presName="node" presStyleLbl="node1" presStyleIdx="3" presStyleCnt="4" custScaleX="197953" custRadScaleRad="166808" custRadScaleInc="5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73EBB-9E22-40B5-9A03-83B98FAF5C31}" type="pres">
      <dgm:prSet presAssocID="{E20A7035-5362-45C8-8B11-3172DE0A9269}" presName="sibTrans" presStyleLbl="sibTrans2D1" presStyleIdx="3" presStyleCnt="4"/>
      <dgm:spPr/>
      <dgm:t>
        <a:bodyPr/>
        <a:lstStyle/>
        <a:p>
          <a:endParaRPr lang="ru-RU"/>
        </a:p>
      </dgm:t>
    </dgm:pt>
    <dgm:pt modelId="{EAB7FD84-CB5C-404F-B32D-796947EC0639}" type="pres">
      <dgm:prSet presAssocID="{E20A7035-5362-45C8-8B11-3172DE0A9269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3030EFF2-E30B-4F81-B7E7-304CAB034EA8}" srcId="{D45D68EC-A8CA-45D0-A207-4A99DC75C0CE}" destId="{83D8B512-A81A-4D8F-AF85-B88CD8B8B1BD}" srcOrd="1" destOrd="0" parTransId="{BB0B20B2-D737-4DAB-A3EB-54657C929AB2}" sibTransId="{FCD5DA99-B255-4E0A-B5A3-3E2E8DEF7EF2}"/>
    <dgm:cxn modelId="{9FD3F18A-57C7-4552-862F-E53F415A63FC}" srcId="{D45D68EC-A8CA-45D0-A207-4A99DC75C0CE}" destId="{CD9ED985-D31A-47AA-9EB0-5DA9F00E28FF}" srcOrd="0" destOrd="0" parTransId="{6AE778F3-1D41-4DD2-8281-B8ABAA2827A6}" sibTransId="{3BEFCF6C-BC7F-4306-A98D-F3384195913A}"/>
    <dgm:cxn modelId="{2B73DD4C-A7CC-4432-A174-B0DCA6236552}" type="presOf" srcId="{FCD5DA99-B255-4E0A-B5A3-3E2E8DEF7EF2}" destId="{C82C35EB-3896-457D-A1BA-8465BE9D7C8B}" srcOrd="1" destOrd="0" presId="urn:microsoft.com/office/officeart/2005/8/layout/cycle2"/>
    <dgm:cxn modelId="{97578DD2-7C12-4346-9488-A0D15F824E27}" type="presOf" srcId="{83D8B512-A81A-4D8F-AF85-B88CD8B8B1BD}" destId="{FFDF5190-A6CF-4EF8-9E45-C5A2E50A50EB}" srcOrd="0" destOrd="0" presId="urn:microsoft.com/office/officeart/2005/8/layout/cycle2"/>
    <dgm:cxn modelId="{DF138B99-044F-4565-8A2D-9E15DCA3B940}" type="presOf" srcId="{B64F6C9E-55A7-4226-90FE-7AD4421A1933}" destId="{7073A877-D9B0-4739-8298-F9575CE0B7DF}" srcOrd="0" destOrd="0" presId="urn:microsoft.com/office/officeart/2005/8/layout/cycle2"/>
    <dgm:cxn modelId="{5261923E-1B8E-4EF8-A57A-311D3DCB1634}" type="presOf" srcId="{FCD5DA99-B255-4E0A-B5A3-3E2E8DEF7EF2}" destId="{F32E01E1-0A3B-4230-B50B-EF4E2023079E}" srcOrd="0" destOrd="0" presId="urn:microsoft.com/office/officeart/2005/8/layout/cycle2"/>
    <dgm:cxn modelId="{E4F5A1EF-0057-4BFE-B17F-8947800A6466}" type="presOf" srcId="{E20A7035-5362-45C8-8B11-3172DE0A9269}" destId="{EAB7FD84-CB5C-404F-B32D-796947EC0639}" srcOrd="1" destOrd="0" presId="urn:microsoft.com/office/officeart/2005/8/layout/cycle2"/>
    <dgm:cxn modelId="{1509100D-7AD2-449B-A351-7B9FBEB96A32}" type="presOf" srcId="{910978FC-155D-476D-B488-F3B5DEC6CA8A}" destId="{964BE2B0-5C9B-40EE-9101-4F264E1EF4B1}" srcOrd="0" destOrd="0" presId="urn:microsoft.com/office/officeart/2005/8/layout/cycle2"/>
    <dgm:cxn modelId="{42A9AE8C-1CF4-4166-AD58-7653ECBC9111}" type="presOf" srcId="{3BEFCF6C-BC7F-4306-A98D-F3384195913A}" destId="{DFDB937C-57CE-4F46-9802-240BC8308783}" srcOrd="1" destOrd="0" presId="urn:microsoft.com/office/officeart/2005/8/layout/cycle2"/>
    <dgm:cxn modelId="{B21A2BBA-DA52-4BFC-AF66-2C782B1243A1}" type="presOf" srcId="{B64F6C9E-55A7-4226-90FE-7AD4421A1933}" destId="{E5DFB9D1-D261-4667-BB84-B68631D951A6}" srcOrd="1" destOrd="0" presId="urn:microsoft.com/office/officeart/2005/8/layout/cycle2"/>
    <dgm:cxn modelId="{22C41B2A-28CF-41AA-9A72-986B1ED292AF}" srcId="{D45D68EC-A8CA-45D0-A207-4A99DC75C0CE}" destId="{910978FC-155D-476D-B488-F3B5DEC6CA8A}" srcOrd="3" destOrd="0" parTransId="{CC9EE3D1-193C-4632-923D-1467BFDF8BF1}" sibTransId="{E20A7035-5362-45C8-8B11-3172DE0A9269}"/>
    <dgm:cxn modelId="{6A18A3FF-3AA0-4BD9-A9C3-F980DC74B24C}" type="presOf" srcId="{D45D68EC-A8CA-45D0-A207-4A99DC75C0CE}" destId="{C69F5592-758D-4E93-B2D3-6CEB6CE62490}" srcOrd="0" destOrd="0" presId="urn:microsoft.com/office/officeart/2005/8/layout/cycle2"/>
    <dgm:cxn modelId="{151A1360-3A2A-4E8F-A561-A9EB4E2BA29F}" type="presOf" srcId="{C8900657-517D-4733-BAEF-469368894D01}" destId="{FE94BFE9-EF05-462D-82E1-AFB70CE2307D}" srcOrd="0" destOrd="0" presId="urn:microsoft.com/office/officeart/2005/8/layout/cycle2"/>
    <dgm:cxn modelId="{016A6DB7-CF83-408F-9261-419DE4549DB7}" type="presOf" srcId="{3BEFCF6C-BC7F-4306-A98D-F3384195913A}" destId="{7139A087-48BD-481F-A914-6265DB8748AC}" srcOrd="0" destOrd="0" presId="urn:microsoft.com/office/officeart/2005/8/layout/cycle2"/>
    <dgm:cxn modelId="{9E50A08D-B27B-44D5-BD54-3E1CD8A08BD1}" srcId="{D45D68EC-A8CA-45D0-A207-4A99DC75C0CE}" destId="{C8900657-517D-4733-BAEF-469368894D01}" srcOrd="2" destOrd="0" parTransId="{FDB60C9A-4167-49B5-8220-8495566FDE1B}" sibTransId="{B64F6C9E-55A7-4226-90FE-7AD4421A1933}"/>
    <dgm:cxn modelId="{CDDBCD35-EC4B-4A94-A1CB-377D83114D46}" type="presOf" srcId="{E20A7035-5362-45C8-8B11-3172DE0A9269}" destId="{38673EBB-9E22-40B5-9A03-83B98FAF5C31}" srcOrd="0" destOrd="0" presId="urn:microsoft.com/office/officeart/2005/8/layout/cycle2"/>
    <dgm:cxn modelId="{B10512E2-C886-45B9-9275-3080BCBFCECE}" type="presOf" srcId="{CD9ED985-D31A-47AA-9EB0-5DA9F00E28FF}" destId="{30E5FB93-3D4F-4F02-8FEE-0B9D730C8DDB}" srcOrd="0" destOrd="0" presId="urn:microsoft.com/office/officeart/2005/8/layout/cycle2"/>
    <dgm:cxn modelId="{0BF44CF4-7EA7-41EE-B878-D68E198A1CF5}" type="presParOf" srcId="{C69F5592-758D-4E93-B2D3-6CEB6CE62490}" destId="{30E5FB93-3D4F-4F02-8FEE-0B9D730C8DDB}" srcOrd="0" destOrd="0" presId="urn:microsoft.com/office/officeart/2005/8/layout/cycle2"/>
    <dgm:cxn modelId="{86E869DB-E549-4549-8B7D-BB7886C3478A}" type="presParOf" srcId="{C69F5592-758D-4E93-B2D3-6CEB6CE62490}" destId="{7139A087-48BD-481F-A914-6265DB8748AC}" srcOrd="1" destOrd="0" presId="urn:microsoft.com/office/officeart/2005/8/layout/cycle2"/>
    <dgm:cxn modelId="{46E6D767-7B6E-4DA6-86CB-628C04AF3634}" type="presParOf" srcId="{7139A087-48BD-481F-A914-6265DB8748AC}" destId="{DFDB937C-57CE-4F46-9802-240BC8308783}" srcOrd="0" destOrd="0" presId="urn:microsoft.com/office/officeart/2005/8/layout/cycle2"/>
    <dgm:cxn modelId="{1D926E3C-B336-4892-96C7-9989E85603A5}" type="presParOf" srcId="{C69F5592-758D-4E93-B2D3-6CEB6CE62490}" destId="{FFDF5190-A6CF-4EF8-9E45-C5A2E50A50EB}" srcOrd="2" destOrd="0" presId="urn:microsoft.com/office/officeart/2005/8/layout/cycle2"/>
    <dgm:cxn modelId="{07E5B3FC-DB5F-42DF-B400-01E58812521E}" type="presParOf" srcId="{C69F5592-758D-4E93-B2D3-6CEB6CE62490}" destId="{F32E01E1-0A3B-4230-B50B-EF4E2023079E}" srcOrd="3" destOrd="0" presId="urn:microsoft.com/office/officeart/2005/8/layout/cycle2"/>
    <dgm:cxn modelId="{6D2E0912-9C89-4C45-A924-D3D7A1CB991A}" type="presParOf" srcId="{F32E01E1-0A3B-4230-B50B-EF4E2023079E}" destId="{C82C35EB-3896-457D-A1BA-8465BE9D7C8B}" srcOrd="0" destOrd="0" presId="urn:microsoft.com/office/officeart/2005/8/layout/cycle2"/>
    <dgm:cxn modelId="{85BC5C6E-E8C3-49DC-AAD1-1386DE7F00C6}" type="presParOf" srcId="{C69F5592-758D-4E93-B2D3-6CEB6CE62490}" destId="{FE94BFE9-EF05-462D-82E1-AFB70CE2307D}" srcOrd="4" destOrd="0" presId="urn:microsoft.com/office/officeart/2005/8/layout/cycle2"/>
    <dgm:cxn modelId="{50F55831-DDB6-400F-ACEB-A4BCC54A99FD}" type="presParOf" srcId="{C69F5592-758D-4E93-B2D3-6CEB6CE62490}" destId="{7073A877-D9B0-4739-8298-F9575CE0B7DF}" srcOrd="5" destOrd="0" presId="urn:microsoft.com/office/officeart/2005/8/layout/cycle2"/>
    <dgm:cxn modelId="{32CF7153-023A-4CFD-A232-F86CA9BC5620}" type="presParOf" srcId="{7073A877-D9B0-4739-8298-F9575CE0B7DF}" destId="{E5DFB9D1-D261-4667-BB84-B68631D951A6}" srcOrd="0" destOrd="0" presId="urn:microsoft.com/office/officeart/2005/8/layout/cycle2"/>
    <dgm:cxn modelId="{5AB1E4FA-6118-4C00-94DC-83BC7F3F01BC}" type="presParOf" srcId="{C69F5592-758D-4E93-B2D3-6CEB6CE62490}" destId="{964BE2B0-5C9B-40EE-9101-4F264E1EF4B1}" srcOrd="6" destOrd="0" presId="urn:microsoft.com/office/officeart/2005/8/layout/cycle2"/>
    <dgm:cxn modelId="{A7F47C1B-FC85-4D6A-9460-8C18422F2387}" type="presParOf" srcId="{C69F5592-758D-4E93-B2D3-6CEB6CE62490}" destId="{38673EBB-9E22-40B5-9A03-83B98FAF5C31}" srcOrd="7" destOrd="0" presId="urn:microsoft.com/office/officeart/2005/8/layout/cycle2"/>
    <dgm:cxn modelId="{94D19961-F3D8-4A9B-B150-F1F053E2C4F7}" type="presParOf" srcId="{38673EBB-9E22-40B5-9A03-83B98FAF5C31}" destId="{EAB7FD84-CB5C-404F-B32D-796947EC063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12B9D9-6C12-4217-9BFE-8C893BD967F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99EE96-2448-48F6-9F0F-5F08994B4EC8}">
      <dgm:prSet/>
      <dgm:spPr>
        <a:solidFill>
          <a:srgbClr val="CCFF99"/>
        </a:solidFill>
        <a:ln w="28575">
          <a:solidFill>
            <a:srgbClr val="00B050"/>
          </a:solidFill>
        </a:ln>
      </dgm:spPr>
      <dgm:t>
        <a:bodyPr/>
        <a:lstStyle/>
        <a:p>
          <a:r>
            <a:rPr lang="uk-UA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телеграфний зв'язок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56A986-87F2-4EBF-98BF-D90027DDB38D}" type="parTrans" cxnId="{A5A8A46C-02F4-4972-8763-2E2659E802F5}">
      <dgm:prSet/>
      <dgm:spPr/>
      <dgm:t>
        <a:bodyPr/>
        <a:lstStyle/>
        <a:p>
          <a:endParaRPr lang="ru-RU"/>
        </a:p>
      </dgm:t>
    </dgm:pt>
    <dgm:pt modelId="{A8932F9C-4C58-4B88-BAF3-3A327CE0F574}" type="sibTrans" cxnId="{A5A8A46C-02F4-4972-8763-2E2659E802F5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4782112B-A66F-4BCD-AC76-1A3C61FE9331}">
      <dgm:prSet/>
      <dgm:spPr>
        <a:solidFill>
          <a:srgbClr val="CCFF99"/>
        </a:solidFill>
        <a:ln w="28575">
          <a:solidFill>
            <a:srgbClr val="00B050"/>
          </a:solidFill>
        </a:ln>
      </dgm:spPr>
      <dgm:t>
        <a:bodyPr/>
        <a:lstStyle/>
        <a:p>
          <a:r>
            <a:rPr lang="uk-UA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дейтофонний зв'язок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B9B8F5-DF5F-4EB5-B8C4-AD76CC80405B}" type="parTrans" cxnId="{BA1C991F-88B2-4037-A7B3-FE414BA2104A}">
      <dgm:prSet/>
      <dgm:spPr/>
      <dgm:t>
        <a:bodyPr/>
        <a:lstStyle/>
        <a:p>
          <a:endParaRPr lang="ru-RU"/>
        </a:p>
      </dgm:t>
    </dgm:pt>
    <dgm:pt modelId="{67B2B1D8-E70B-45F9-874E-19677A5DF772}" type="sibTrans" cxnId="{BA1C991F-88B2-4037-A7B3-FE414BA2104A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FF8A3802-5036-4C8B-A069-A2A38A4CA7DC}">
      <dgm:prSet/>
      <dgm:spPr>
        <a:solidFill>
          <a:srgbClr val="CCFF99"/>
        </a:solidFill>
        <a:ln w="28575">
          <a:solidFill>
            <a:srgbClr val="00B050"/>
          </a:solidFill>
        </a:ln>
      </dgm:spPr>
      <dgm:t>
        <a:bodyPr/>
        <a:lstStyle/>
        <a:p>
          <a:r>
            <a:rPr lang="uk-UA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факсимільний зв'язок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300DF4-3FAD-4F31-90CA-966564508162}" type="parTrans" cxnId="{73D043F4-EA26-45E2-9733-BD646A4BE5EB}">
      <dgm:prSet/>
      <dgm:spPr/>
      <dgm:t>
        <a:bodyPr/>
        <a:lstStyle/>
        <a:p>
          <a:endParaRPr lang="ru-RU"/>
        </a:p>
      </dgm:t>
    </dgm:pt>
    <dgm:pt modelId="{9A142260-B0C9-490B-815B-8C3BEE507C1E}" type="sibTrans" cxnId="{73D043F4-EA26-45E2-9733-BD646A4BE5EB}">
      <dgm:prSet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1388DDA5-42F6-4904-814C-3F31085C6B0B}" type="pres">
      <dgm:prSet presAssocID="{BB12B9D9-6C12-4217-9BFE-8C893BD967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EE2462-619B-4F3D-A794-0BF7C199E634}" type="pres">
      <dgm:prSet presAssocID="{FF8A3802-5036-4C8B-A069-A2A38A4CA7DC}" presName="node" presStyleLbl="node1" presStyleIdx="0" presStyleCnt="3" custScaleX="163878" custRadScaleRad="101985" custRadScaleInc="27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67B20-C365-4BC9-85E7-433F7803DDDF}" type="pres">
      <dgm:prSet presAssocID="{9A142260-B0C9-490B-815B-8C3BEE507C1E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19CCA9A-618E-44E1-8892-41B6DAA5A8AD}" type="pres">
      <dgm:prSet presAssocID="{9A142260-B0C9-490B-815B-8C3BEE507C1E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336F149-48EB-4C8F-A555-0780FDDFF025}" type="pres">
      <dgm:prSet presAssocID="{4782112B-A66F-4BCD-AC76-1A3C61FE9331}" presName="node" presStyleLbl="node1" presStyleIdx="1" presStyleCnt="3" custScaleX="163878" custRadScaleRad="165030" custRadScaleInc="-26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97AF2A-51CD-42F2-BAD0-7DB71E18740B}" type="pres">
      <dgm:prSet presAssocID="{67B2B1D8-E70B-45F9-874E-19677A5DF77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53D06B2E-179A-46EE-8902-EF7495B7D94C}" type="pres">
      <dgm:prSet presAssocID="{67B2B1D8-E70B-45F9-874E-19677A5DF77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AA099F1-EBF0-4681-93BA-A0D3FC91DBDA}" type="pres">
      <dgm:prSet presAssocID="{7699EE96-2448-48F6-9F0F-5F08994B4EC8}" presName="node" presStyleLbl="node1" presStyleIdx="2" presStyleCnt="3" custScaleX="163878" custRadScaleRad="105707" custRadScaleInc="16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4102E-C010-4B36-9883-A243C9F546DC}" type="pres">
      <dgm:prSet presAssocID="{A8932F9C-4C58-4B88-BAF3-3A327CE0F57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821522F8-AF4A-4E5E-9778-029AC8BF16AA}" type="pres">
      <dgm:prSet presAssocID="{A8932F9C-4C58-4B88-BAF3-3A327CE0F574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B38273CD-081A-40BD-B3CD-7DD96EBA97AC}" type="presOf" srcId="{9A142260-B0C9-490B-815B-8C3BEE507C1E}" destId="{75467B20-C365-4BC9-85E7-433F7803DDDF}" srcOrd="0" destOrd="0" presId="urn:microsoft.com/office/officeart/2005/8/layout/cycle2"/>
    <dgm:cxn modelId="{5A22C4D7-37B6-4243-9590-3F179332E7E6}" type="presOf" srcId="{A8932F9C-4C58-4B88-BAF3-3A327CE0F574}" destId="{821522F8-AF4A-4E5E-9778-029AC8BF16AA}" srcOrd="1" destOrd="0" presId="urn:microsoft.com/office/officeart/2005/8/layout/cycle2"/>
    <dgm:cxn modelId="{23041AF4-AA08-4390-BA7E-2C27C1E6AEB4}" type="presOf" srcId="{7699EE96-2448-48F6-9F0F-5F08994B4EC8}" destId="{EAA099F1-EBF0-4681-93BA-A0D3FC91DBDA}" srcOrd="0" destOrd="0" presId="urn:microsoft.com/office/officeart/2005/8/layout/cycle2"/>
    <dgm:cxn modelId="{6E78653A-7FE8-4B10-96E9-7F3C1F6BBEFE}" type="presOf" srcId="{67B2B1D8-E70B-45F9-874E-19677A5DF772}" destId="{53D06B2E-179A-46EE-8902-EF7495B7D94C}" srcOrd="1" destOrd="0" presId="urn:microsoft.com/office/officeart/2005/8/layout/cycle2"/>
    <dgm:cxn modelId="{8ECE5A23-6E60-4A49-8403-AA02A3D0E487}" type="presOf" srcId="{67B2B1D8-E70B-45F9-874E-19677A5DF772}" destId="{E997AF2A-51CD-42F2-BAD0-7DB71E18740B}" srcOrd="0" destOrd="0" presId="urn:microsoft.com/office/officeart/2005/8/layout/cycle2"/>
    <dgm:cxn modelId="{73D043F4-EA26-45E2-9733-BD646A4BE5EB}" srcId="{BB12B9D9-6C12-4217-9BFE-8C893BD967FD}" destId="{FF8A3802-5036-4C8B-A069-A2A38A4CA7DC}" srcOrd="0" destOrd="0" parTransId="{00300DF4-3FAD-4F31-90CA-966564508162}" sibTransId="{9A142260-B0C9-490B-815B-8C3BEE507C1E}"/>
    <dgm:cxn modelId="{BA1C991F-88B2-4037-A7B3-FE414BA2104A}" srcId="{BB12B9D9-6C12-4217-9BFE-8C893BD967FD}" destId="{4782112B-A66F-4BCD-AC76-1A3C61FE9331}" srcOrd="1" destOrd="0" parTransId="{94B9B8F5-DF5F-4EB5-B8C4-AD76CC80405B}" sibTransId="{67B2B1D8-E70B-45F9-874E-19677A5DF772}"/>
    <dgm:cxn modelId="{41AB1DDF-6473-4257-94EC-A944588381E6}" type="presOf" srcId="{A8932F9C-4C58-4B88-BAF3-3A327CE0F574}" destId="{9AD4102E-C010-4B36-9883-A243C9F546DC}" srcOrd="0" destOrd="0" presId="urn:microsoft.com/office/officeart/2005/8/layout/cycle2"/>
    <dgm:cxn modelId="{466F5CF5-5597-41C7-BB07-FB06FEA34E68}" type="presOf" srcId="{FF8A3802-5036-4C8B-A069-A2A38A4CA7DC}" destId="{54EE2462-619B-4F3D-A794-0BF7C199E634}" srcOrd="0" destOrd="0" presId="urn:microsoft.com/office/officeart/2005/8/layout/cycle2"/>
    <dgm:cxn modelId="{A5A8A46C-02F4-4972-8763-2E2659E802F5}" srcId="{BB12B9D9-6C12-4217-9BFE-8C893BD967FD}" destId="{7699EE96-2448-48F6-9F0F-5F08994B4EC8}" srcOrd="2" destOrd="0" parTransId="{BA56A986-87F2-4EBF-98BF-D90027DDB38D}" sibTransId="{A8932F9C-4C58-4B88-BAF3-3A327CE0F574}"/>
    <dgm:cxn modelId="{B924E00D-69D7-45CA-901C-2D277F03DE4D}" type="presOf" srcId="{4782112B-A66F-4BCD-AC76-1A3C61FE9331}" destId="{3336F149-48EB-4C8F-A555-0780FDDFF025}" srcOrd="0" destOrd="0" presId="urn:microsoft.com/office/officeart/2005/8/layout/cycle2"/>
    <dgm:cxn modelId="{F4FA7061-9B3E-44B3-8FC7-9E0B54694382}" type="presOf" srcId="{9A142260-B0C9-490B-815B-8C3BEE507C1E}" destId="{419CCA9A-618E-44E1-8892-41B6DAA5A8AD}" srcOrd="1" destOrd="0" presId="urn:microsoft.com/office/officeart/2005/8/layout/cycle2"/>
    <dgm:cxn modelId="{761FED57-5239-414F-849F-FF0CF6BF256E}" type="presOf" srcId="{BB12B9D9-6C12-4217-9BFE-8C893BD967FD}" destId="{1388DDA5-42F6-4904-814C-3F31085C6B0B}" srcOrd="0" destOrd="0" presId="urn:microsoft.com/office/officeart/2005/8/layout/cycle2"/>
    <dgm:cxn modelId="{D033D376-F6E8-4256-9047-11EA828E9608}" type="presParOf" srcId="{1388DDA5-42F6-4904-814C-3F31085C6B0B}" destId="{54EE2462-619B-4F3D-A794-0BF7C199E634}" srcOrd="0" destOrd="0" presId="urn:microsoft.com/office/officeart/2005/8/layout/cycle2"/>
    <dgm:cxn modelId="{C0FAF6D2-BA04-4774-B318-3D75A5718C52}" type="presParOf" srcId="{1388DDA5-42F6-4904-814C-3F31085C6B0B}" destId="{75467B20-C365-4BC9-85E7-433F7803DDDF}" srcOrd="1" destOrd="0" presId="urn:microsoft.com/office/officeart/2005/8/layout/cycle2"/>
    <dgm:cxn modelId="{17977812-1875-4210-9D7C-C1FB735CC048}" type="presParOf" srcId="{75467B20-C365-4BC9-85E7-433F7803DDDF}" destId="{419CCA9A-618E-44E1-8892-41B6DAA5A8AD}" srcOrd="0" destOrd="0" presId="urn:microsoft.com/office/officeart/2005/8/layout/cycle2"/>
    <dgm:cxn modelId="{CBB9E2A5-A1F7-4DBA-BDA5-87F7535E32B7}" type="presParOf" srcId="{1388DDA5-42F6-4904-814C-3F31085C6B0B}" destId="{3336F149-48EB-4C8F-A555-0780FDDFF025}" srcOrd="2" destOrd="0" presId="urn:microsoft.com/office/officeart/2005/8/layout/cycle2"/>
    <dgm:cxn modelId="{3C745075-9EC9-42C9-A34C-FCD22B700134}" type="presParOf" srcId="{1388DDA5-42F6-4904-814C-3F31085C6B0B}" destId="{E997AF2A-51CD-42F2-BAD0-7DB71E18740B}" srcOrd="3" destOrd="0" presId="urn:microsoft.com/office/officeart/2005/8/layout/cycle2"/>
    <dgm:cxn modelId="{77D7B0B5-5EE8-405E-A0A7-521F10958B74}" type="presParOf" srcId="{E997AF2A-51CD-42F2-BAD0-7DB71E18740B}" destId="{53D06B2E-179A-46EE-8902-EF7495B7D94C}" srcOrd="0" destOrd="0" presId="urn:microsoft.com/office/officeart/2005/8/layout/cycle2"/>
    <dgm:cxn modelId="{F9BAD012-0EFA-4262-9C16-9A7488D3692E}" type="presParOf" srcId="{1388DDA5-42F6-4904-814C-3F31085C6B0B}" destId="{EAA099F1-EBF0-4681-93BA-A0D3FC91DBDA}" srcOrd="4" destOrd="0" presId="urn:microsoft.com/office/officeart/2005/8/layout/cycle2"/>
    <dgm:cxn modelId="{438BA632-2E10-4D59-A9AA-0411BA3111CC}" type="presParOf" srcId="{1388DDA5-42F6-4904-814C-3F31085C6B0B}" destId="{9AD4102E-C010-4B36-9883-A243C9F546DC}" srcOrd="5" destOrd="0" presId="urn:microsoft.com/office/officeart/2005/8/layout/cycle2"/>
    <dgm:cxn modelId="{92753F7F-3CB4-43F8-A339-FD903AF00C04}" type="presParOf" srcId="{9AD4102E-C010-4B36-9883-A243C9F546DC}" destId="{821522F8-AF4A-4E5E-9778-029AC8BF16A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CD0F-D3A6-4367-A689-827AD3CD819D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D4464-5DED-4E47-AFEB-085BE87E1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0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D4464-5DED-4E47-AFEB-085BE87E13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87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B3D-D498-410D-94E9-19E0A08A1A11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42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650D-70CE-441E-93FB-7492E5E31DE0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9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22D-B3ED-4388-B20F-81FFA7B9CC87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1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D8E1-491D-410A-BD53-C174F24FB4BE}" type="datetime1">
              <a:rPr lang="ru-RU" smtClean="0"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3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8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6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9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64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059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3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A4F6-6C5B-457B-A153-D6B02C364149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3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9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011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35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12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70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53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37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1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5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2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B6D1-2B10-4808-8A21-BC0A2DF98893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92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40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906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778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86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67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1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661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143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3982-CBE6-473D-B28E-184987276580}" type="datetime1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00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769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704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90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149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520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818-66BC-4D8E-B8C2-CD5505C089AC}" type="datetime1">
              <a:rPr lang="ru-RU" smtClean="0"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142-EC91-4FEE-99F7-2438B89DB774}" type="datetime1">
              <a:rPr lang="ru-RU" smtClean="0"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6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DCB2-53EA-479D-8AA1-CC760163AB65}" type="datetime1">
              <a:rPr lang="ru-RU" smtClean="0"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B003-8205-4039-9AC9-E295C160B146}" type="datetime1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2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FA4-5DF8-4FBE-B85C-362795FB5A2A}" type="datetime1">
              <a:rPr lang="ru-RU" smtClean="0"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2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2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D8E1-491D-410A-BD53-C174F24FB4BE}" type="datetime1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4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A154-2093-40DF-92D9-AF0B03472828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AE87-7975-4C38-B5E3-C84E8D507B80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0AAF-CC66-47AA-A48D-D3B482408E76}" type="datetimeFigureOut">
              <a:rPr lang="ru-RU" smtClean="0"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gif"/><Relationship Id="rId18" Type="http://schemas.openxmlformats.org/officeDocument/2006/relationships/image" Target="../media/image2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gif"/><Relationship Id="rId17" Type="http://schemas.openxmlformats.org/officeDocument/2006/relationships/image" Target="../media/image19.jpeg"/><Relationship Id="rId2" Type="http://schemas.openxmlformats.org/officeDocument/2006/relationships/image" Target="../media/image4.gif"/><Relationship Id="rId16" Type="http://schemas.openxmlformats.org/officeDocument/2006/relationships/image" Target="../media/image18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gif"/><Relationship Id="rId10" Type="http://schemas.openxmlformats.org/officeDocument/2006/relationships/image" Target="../media/image12.jpeg"/><Relationship Id="rId19" Type="http://schemas.openxmlformats.org/officeDocument/2006/relationships/image" Target="../media/image21.jpeg"/><Relationship Id="rId4" Type="http://schemas.openxmlformats.org/officeDocument/2006/relationships/image" Target="../media/image6.gif"/><Relationship Id="rId9" Type="http://schemas.openxmlformats.org/officeDocument/2006/relationships/image" Target="../media/image11.gif"/><Relationship Id="rId14" Type="http://schemas.openxmlformats.org/officeDocument/2006/relationships/image" Target="../media/image16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8034" y="2240924"/>
            <a:ext cx="10818253" cy="2833353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управління електронними документами. Технічні засоби обробки документів та інформації. Класифікація офісної техніки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Лента лицом вниз 4"/>
          <p:cNvSpPr/>
          <p:nvPr/>
        </p:nvSpPr>
        <p:spPr>
          <a:xfrm>
            <a:off x="4038600" y="993002"/>
            <a:ext cx="2853175" cy="81963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7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9992" y="0"/>
            <a:ext cx="8911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>
                    <a:alpha val="99000"/>
                  </a:srgb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електронного документообігу</a:t>
            </a:r>
          </a:p>
        </p:txBody>
      </p:sp>
    </p:spTree>
    <p:extLst>
      <p:ext uri="{BB962C8B-B14F-4D97-AF65-F5344CB8AC3E}">
        <p14:creationId xmlns:p14="http://schemas.microsoft.com/office/powerpoint/2010/main" val="1438704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2882151" y="164434"/>
            <a:ext cx="6208061" cy="82818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СЕД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145505289"/>
              </p:ext>
            </p:extLst>
          </p:nvPr>
        </p:nvGraphicFramePr>
        <p:xfrm>
          <a:off x="2408519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97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6744" y="1284315"/>
            <a:ext cx="11818513" cy="253384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Documentum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оловне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системи – управління документами, знаннями і бізнес-процесами на крупних підприємствах і організаціях.  Система також включає засоби, що дозволяють створювати додатки в середовищі Documentum. Тому Documentum можна розглядати як платформу, що призначена для створення розподілених архівів, підтримки стандартів якості, управління проектами в розподілених групах, організації корпоративного діловодства, динамічного управління вмістом корпоративних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інтранет-порталів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86744" y="3985911"/>
            <a:ext cx="11818512" cy="256465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LanDocs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 чином орієнтована на діловодство і архівне зберігання документів.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для централізованого управління зберіганням документів в електронному архіві реалізовано у вигляді окремого сервера.  Поштова служба LanDocs побудована так, що співробітники, у яких встановлений спеціальний клієнтський компонент LanDocs, можуть одержувати повідомлення-завдання і звітувати по ним, використовуючи стандартну поштову скриньку Microsoft Exchange або Lotus Notes.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2472744" y="128034"/>
            <a:ext cx="65939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СЕД на ринку України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6744" y="1670682"/>
            <a:ext cx="11818513" cy="1845251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«Дело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повне протоколювання дій користувачів з документами.  У системі реалізований веб-інтерфейс для організації віддаленого доступу і побудови інтранет-порталів.  Остання версія інтегрована з системою розпізнавання тексту FineReader для занесення в неї даних з паперових документів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86744" y="3690423"/>
            <a:ext cx="11818512" cy="266592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«БОСС-Референт»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 для використання в крупних корпораціях з складною ієрархічною структурою. Система характеризується високою функціональністю. В системі реалізовані функції контролю договорів, обліку матеріальних цінностей, потокового сканування і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розпізнавання,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 конференції і дошки оголошень. «БОСС-Референт» реалізована на платформі Lotus Notes, тому її використання є доцільним в першу чергу в тих організаціях, які  вже почали використовувати Lotus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2472744" y="128034"/>
            <a:ext cx="65939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СЕД на ринку України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1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6743" y="1545465"/>
            <a:ext cx="11818513" cy="2781835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Docs Fusion і Docs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Open. 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ефективно застосовуватися і в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організаціях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великим числом співробітників (тисячі чоловік), і в невеликих фірмах з чисельністю 5-6 чоловік. Вони призначені в першу чергу для організацій, які займаються інтенсивним створенням документів і їх редагуванням  – головні офіси компаній, консалтингові компанії, органи влади і т. д.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відкритими і містять засоби розробки для створення спеціалізованих додатків або інтеграції з іншими системами.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86745" y="4566188"/>
            <a:ext cx="11818512" cy="175152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 </a:t>
            </a:r>
            <a:r>
              <a:rPr lang="uk-UA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Workflow.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 для формалізації типових процедур роботи з документами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організаціях, де така робота є щоденною практикою.  Система автоматизує процеси реєстрації документів за правилами діловодства, реалізує механізми анотування і збору резолюцій, доставки звітів про виконання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доручень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2472744" y="128034"/>
            <a:ext cx="65939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СЕД на ринку України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несвітлочутливі носії інформації на паперовій </a:t>
            </a:r>
            <a:r>
              <a:rPr lang="uk-UA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носії для репрографічних процесів (термопапір, діазопапір, фотоплівка, калька, папір багатошаровий та інші</a:t>
            </a:r>
            <a:r>
              <a:rPr lang="uk-UA" sz="35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5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мікроносії візуальної </a:t>
            </a:r>
            <a:r>
              <a:rPr lang="uk-UA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35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вуконосії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відеоносії 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магнітні носії для запису кодованої </a:t>
            </a:r>
            <a:r>
              <a:rPr lang="uk-UA" sz="35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</a:t>
            </a:r>
            <a:endParaRPr lang="ru-RU" sz="35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машинні перфоносії для запису кодованої </a:t>
            </a:r>
            <a:r>
              <a:rPr lang="uk-UA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1841680" y="128033"/>
            <a:ext cx="8912180" cy="100530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обробки та зберігання документів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ручні письмові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друкарські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диктофонна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 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друкарські пристрої персональних комп'ютерів і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графопобудовувачі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спеціалізовані програмні продукти для персональних </a:t>
            </a:r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комп'ютерів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1841680" y="128033"/>
            <a:ext cx="8912180" cy="100530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обробки та зберігання документів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4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5170" y="1288375"/>
            <a:ext cx="11125200" cy="4912939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фальцювальні, бігувальні, перфоруючі і ріжучі машини (фольдери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листовідбірні та сортувальні </a:t>
            </a:r>
            <a:r>
              <a:rPr lang="uk-UA" sz="3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endParaRPr lang="ru-RU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скріплююче і склеююче обладнання, брошюровальні 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конвертовідкриваючі і ріжучі </a:t>
            </a:r>
            <a:r>
              <a:rPr lang="uk-UA" sz="3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endParaRPr lang="ru-RU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 для нанесення захисних покриттів на документ (ламінатори і лакофарбувальні станки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адресувальні, штемпелювальні і франкірувальні </a:t>
            </a:r>
            <a:r>
              <a:rPr lang="uk-UA" sz="3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машини </a:t>
            </a:r>
            <a:endParaRPr lang="ru-RU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 для знищення документів (шредери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1841680" y="128033"/>
            <a:ext cx="8912180" cy="100530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обробки та зберігання документів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02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2124068" y="114586"/>
            <a:ext cx="8404979" cy="11763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 засоби інформаційної діяльності можна класифікувати </a:t>
            </a:r>
            <a:r>
              <a:rPr lang="uk-UA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01849410"/>
              </p:ext>
            </p:extLst>
          </p:nvPr>
        </p:nvGraphicFramePr>
        <p:xfrm>
          <a:off x="403412" y="1439333"/>
          <a:ext cx="11430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46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1600200" y="227971"/>
            <a:ext cx="9753600" cy="100530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передавання недокументованих </a:t>
            </a:r>
            <a:r>
              <a:rPr lang="uk-UA" sz="3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endParaRPr lang="ru-RU" sz="3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43489294"/>
              </p:ext>
            </p:extLst>
          </p:nvPr>
        </p:nvGraphicFramePr>
        <p:xfrm>
          <a:off x="1600199" y="1583578"/>
          <a:ext cx="923812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188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1687133" y="128033"/>
            <a:ext cx="9298546" cy="100530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передавання документованих </a:t>
            </a:r>
            <a:r>
              <a:rPr lang="uk-UA" sz="3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endParaRPr lang="ru-RU" sz="3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53914962"/>
              </p:ext>
            </p:extLst>
          </p:nvPr>
        </p:nvGraphicFramePr>
        <p:xfrm>
          <a:off x="1326525" y="1315903"/>
          <a:ext cx="9337182" cy="4647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9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68246" y="2483613"/>
            <a:ext cx="7161551" cy="1035337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ознайомитеся з типами СЕД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768246" y="1440659"/>
            <a:ext cx="5887387" cy="1035337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СЕД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768246" y="4620333"/>
            <a:ext cx="9305144" cy="1035337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озглянете технічні засоби обробки документації 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68246" y="5686138"/>
            <a:ext cx="10238282" cy="1035337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ознайомитеся з класифікацією офісної техніки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68247" y="3534184"/>
            <a:ext cx="8210862" cy="1035337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озглянете основні вітчизняні СЕД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Дізнаєтесь: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7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812530" y="117021"/>
            <a:ext cx="6946067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Відпрацьовуємо навички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5155" y="1687076"/>
            <a:ext cx="113334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 карту знань «Засоби обробки та зберігання документів»</a:t>
            </a:r>
            <a:endParaRPr lang="ru-RU" sz="4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1068946" y="1442434"/>
            <a:ext cx="10264462" cy="468373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 </a:t>
            </a: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вірш має чітку структуру, складається з  5 рядків та відкидає  будь-яку другорядну інформацію. Його структура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така: 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першому рядку вам пропонується одне слово 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другому  рядку опишіть це поняття  двома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прикметниками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третьому рядку передайте  дію іменника трьома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дієсловами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четвертому запишіть речення із 4 слів, яке характеризує цей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п’ятому рядку запишіть іменник  - синонім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4038600" y="0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4400" b="1" cap="all" dirty="0">
                <a:ln w="0"/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</a:t>
            </a:r>
          </a:p>
        </p:txBody>
      </p:sp>
    </p:spTree>
    <p:extLst>
      <p:ext uri="{BB962C8B-B14F-4D97-AF65-F5344CB8AC3E}">
        <p14:creationId xmlns:p14="http://schemas.microsoft.com/office/powerpoint/2010/main" val="198493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70" name="Picture 22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4" y="3188795"/>
            <a:ext cx="596851" cy="22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5798145"/>
            <a:ext cx="28521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308" y="298894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3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1=С</a:t>
            </a:r>
            <a:endParaRPr lang="ru-RU" sz="3200" b="1" dirty="0"/>
          </a:p>
        </p:txBody>
      </p:sp>
      <p:pic>
        <p:nvPicPr>
          <p:cNvPr id="2050" name="Picture 2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76" y="1800051"/>
            <a:ext cx="1396489" cy="127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240" y="1908288"/>
            <a:ext cx="1244421" cy="124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485" y="1756025"/>
            <a:ext cx="978379" cy="135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363" y="1663551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238" y="1650045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557" y="2089678"/>
            <a:ext cx="1442295" cy="92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4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853" y="1220949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6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723" y="1625216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453" y="1647869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855" y="1647869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ÑÐµÐ±ÑÑÐ¸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325" y="1691267"/>
            <a:ext cx="1198469" cy="119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ÑÐµÐ±ÑÑÐ¸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17" y="1575222"/>
            <a:ext cx="1071057" cy="10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885" y="1555239"/>
            <a:ext cx="199684" cy="159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ÑÐµÐ±ÑÑÐ¸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866" y="1682115"/>
            <a:ext cx="1017009" cy="150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574" y="1463204"/>
            <a:ext cx="225695" cy="180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ÑÐµÐ±ÑÑÐ¸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6501" y="1663551"/>
            <a:ext cx="1462398" cy="14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ÑÐµÐ±ÑÑÐ¸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816" y="1732734"/>
            <a:ext cx="1369592" cy="136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2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912" y="2889736"/>
            <a:ext cx="527779" cy="20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7487376" y="2644523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32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4=Н</a:t>
            </a:r>
            <a:endParaRPr lang="ru-RU" sz="32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183450" y="5809210"/>
            <a:ext cx="506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183065" y="5791336"/>
            <a:ext cx="5008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документообігу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84" name="Picture 36" descr="ÑÐµÐ±ÑÑÐ¸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115" y="3914125"/>
            <a:ext cx="1340209" cy="134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6" name="Picture 38" descr="ÑÐµÐ±ÑÑÐ¸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600" y="4289143"/>
            <a:ext cx="858762" cy="8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0" descr="ÑÐµÐ±ÑÑÐ¸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112" y="3879137"/>
            <a:ext cx="428625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 descr="ÑÐµÐ±ÑÑÐ¸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708" y="3855092"/>
            <a:ext cx="1262531" cy="126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2" name="Picture 44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450" y="3848775"/>
            <a:ext cx="1186030" cy="1186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4" name="Picture 46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92" y="3178760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6" name="Picture 48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726" y="3167014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8" name="Picture 50" descr="ÑÐµÐ±ÑÑÐ¸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63" y="3854060"/>
            <a:ext cx="999569" cy="127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0" name="Picture 52" descr="ÑÐµÐ±ÑÑÐ¸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531" y="3672925"/>
            <a:ext cx="1632576" cy="96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2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640" y="4933812"/>
            <a:ext cx="527779" cy="20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455885" y="4689005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trike="sngStrike" dirty="0">
                <a:solidFill>
                  <a:srgbClr val="000000"/>
                </a:solidFill>
                <a:latin typeface="Arial" panose="020B0604020202020204" pitchFamily="34" charset="0"/>
              </a:rPr>
              <a:t>2 </a:t>
            </a:r>
            <a:endParaRPr lang="ru-RU" sz="3200" b="1" dirty="0"/>
          </a:p>
        </p:txBody>
      </p:sp>
      <p:pic>
        <p:nvPicPr>
          <p:cNvPr id="2104" name="Picture 56" descr="ÑÐµÐ±ÑÑÐ¸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690" y="3763584"/>
            <a:ext cx="1273664" cy="1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6" name="Picture 58" descr="ÑÐµÐ±ÑÑÐ¸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405" y="3800938"/>
            <a:ext cx="1263558" cy="126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33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720402" y="206934"/>
            <a:ext cx="6751195" cy="10193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характеристику однієї з українських СЕД</a:t>
            </a:r>
            <a:endParaRPr lang="ru-RU" sz="4400" b="1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dirty="0" smtClean="0">
                <a:solidFill>
                  <a:srgbClr val="000066"/>
                </a:solidFill>
              </a:rPr>
              <a:t/>
            </a:r>
            <a:br>
              <a:rPr lang="uk-UA" dirty="0" smtClean="0">
                <a:solidFill>
                  <a:srgbClr val="000066"/>
                </a:solidFill>
              </a:rPr>
            </a:br>
            <a:endParaRPr lang="uk-UA" sz="3600" dirty="0">
              <a:solidFill>
                <a:srgbClr val="000066"/>
              </a:solidFill>
            </a:endParaRPr>
          </a:p>
        </p:txBody>
      </p:sp>
      <p:sp>
        <p:nvSpPr>
          <p:cNvPr id="2051" name="Содержимое 4"/>
          <p:cNvSpPr>
            <a:spLocks noGrp="1"/>
          </p:cNvSpPr>
          <p:nvPr>
            <p:ph idx="1"/>
          </p:nvPr>
        </p:nvSpPr>
        <p:spPr>
          <a:xfrm>
            <a:off x="1219200" y="1830388"/>
            <a:ext cx="9779358" cy="4525963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До роботи в комп’ютерному кабінеті допускаються…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Зайти до кабінету можна тільки...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Відстань від очей до екрана…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Починати виконувати завдання тільки...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Слідкувати за справністю апаратури і за найменшої підозри…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Виконувати тільки ту роботу…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Під час уроку заборонено…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Arial" charset="0"/>
              </a:rPr>
              <a:t> Після закінчення роботи…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uk-UA" sz="2400" dirty="0">
              <a:solidFill>
                <a:schemeClr val="tx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200399" y="207891"/>
            <a:ext cx="7368989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техніки безпеки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93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ChangeArrowheads="1"/>
          </p:cNvSpPr>
          <p:nvPr/>
        </p:nvSpPr>
        <p:spPr bwMode="auto">
          <a:xfrm>
            <a:off x="178158" y="1188893"/>
            <a:ext cx="118356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uk-UA" alt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повсякденному житті всі Ви зустрічалися з поняттям </a:t>
            </a:r>
            <a:r>
              <a:rPr lang="uk-UA" altLang="ru-RU" sz="2400" b="1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«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система</a:t>
            </a:r>
            <a:r>
              <a:rPr lang="uk-UA" altLang="ru-RU" sz="2400" b="1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»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alt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Вам пропонується до поданих нижче клітинок записати ті асоціативні  поняття,  які у Вас виникають, коли Ви чуєте це 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слово</a:t>
            </a:r>
            <a:endParaRPr lang="uk-UA" altLang="ru-RU" sz="2800" b="1" dirty="0">
              <a:solidFill>
                <a:srgbClr val="00206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24063" y="2500313"/>
            <a:ext cx="8077063" cy="3714750"/>
            <a:chOff x="1940" y="4860"/>
            <a:chExt cx="9443" cy="3300"/>
          </a:xfrm>
        </p:grpSpPr>
        <p:sp>
          <p:nvSpPr>
            <p:cNvPr id="18437" name="AutoShape 12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437" y="6400"/>
              <a:ext cx="4532" cy="1140"/>
            </a:xfrm>
            <a:custGeom>
              <a:avLst/>
              <a:gdLst>
                <a:gd name="T0" fmla="*/ 4 w 21600"/>
                <a:gd name="T1" fmla="*/ 0 h 21600"/>
                <a:gd name="T2" fmla="*/ 2 w 21600"/>
                <a:gd name="T3" fmla="*/ 0 h 21600"/>
                <a:gd name="T4" fmla="*/ 1 w 21600"/>
                <a:gd name="T5" fmla="*/ 0 h 21600"/>
                <a:gd name="T6" fmla="*/ 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3 w 21600"/>
                <a:gd name="T13" fmla="*/ 4509 h 21600"/>
                <a:gd name="T14" fmla="*/ 17097 w 21600"/>
                <a:gd name="T15" fmla="*/ 171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uk-UA" altLang="ru-RU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Система</a:t>
              </a:r>
              <a:endPara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38" name="AutoShape 11"/>
            <p:cNvSpPr>
              <a:spLocks noChangeArrowheads="1"/>
            </p:cNvSpPr>
            <p:nvPr/>
          </p:nvSpPr>
          <p:spPr bwMode="auto">
            <a:xfrm>
              <a:off x="5680" y="48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39" name="AutoShape 10"/>
            <p:cNvSpPr>
              <a:spLocks noChangeArrowheads="1"/>
            </p:cNvSpPr>
            <p:nvPr/>
          </p:nvSpPr>
          <p:spPr bwMode="auto">
            <a:xfrm>
              <a:off x="8240" y="73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0" name="AutoShape 9"/>
            <p:cNvSpPr>
              <a:spLocks noChangeArrowheads="1"/>
            </p:cNvSpPr>
            <p:nvPr/>
          </p:nvSpPr>
          <p:spPr bwMode="auto">
            <a:xfrm>
              <a:off x="2546" y="734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9143" y="5395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2" name="AutoShape 7"/>
            <p:cNvSpPr>
              <a:spLocks noChangeArrowheads="1"/>
            </p:cNvSpPr>
            <p:nvPr/>
          </p:nvSpPr>
          <p:spPr bwMode="auto">
            <a:xfrm>
              <a:off x="1940" y="56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cxnSp>
          <p:nvCxnSpPr>
            <p:cNvPr id="18443" name="AutoShape 6"/>
            <p:cNvCxnSpPr>
              <a:cxnSpLocks noChangeShapeType="1"/>
            </p:cNvCxnSpPr>
            <p:nvPr/>
          </p:nvCxnSpPr>
          <p:spPr bwMode="auto">
            <a:xfrm flipV="1">
              <a:off x="6780" y="5660"/>
              <a:ext cx="0" cy="7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4" name="AutoShape 5"/>
            <p:cNvCxnSpPr>
              <a:cxnSpLocks noChangeShapeType="1"/>
            </p:cNvCxnSpPr>
            <p:nvPr/>
          </p:nvCxnSpPr>
          <p:spPr bwMode="auto">
            <a:xfrm flipV="1">
              <a:off x="7330" y="5943"/>
              <a:ext cx="1793" cy="4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5" name="AutoShape 4"/>
            <p:cNvCxnSpPr>
              <a:cxnSpLocks noChangeShapeType="1"/>
              <a:endCxn id="18442" idx="3"/>
            </p:cNvCxnSpPr>
            <p:nvPr/>
          </p:nvCxnSpPr>
          <p:spPr bwMode="auto">
            <a:xfrm flipH="1" flipV="1">
              <a:off x="4180" y="6060"/>
              <a:ext cx="1880" cy="3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6" name="AutoShape 3"/>
            <p:cNvCxnSpPr>
              <a:cxnSpLocks noChangeShapeType="1"/>
            </p:cNvCxnSpPr>
            <p:nvPr/>
          </p:nvCxnSpPr>
          <p:spPr bwMode="auto">
            <a:xfrm flipH="1">
              <a:off x="4780" y="7231"/>
              <a:ext cx="530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7" name="AutoShape 2"/>
            <p:cNvCxnSpPr>
              <a:cxnSpLocks noChangeShapeType="1"/>
            </p:cNvCxnSpPr>
            <p:nvPr/>
          </p:nvCxnSpPr>
          <p:spPr bwMode="auto">
            <a:xfrm>
              <a:off x="8240" y="7101"/>
              <a:ext cx="1140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17" name="Прямоугольник с двумя усеченными соседними углами 16"/>
          <p:cNvSpPr/>
          <p:nvPr/>
        </p:nvSpPr>
        <p:spPr>
          <a:xfrm>
            <a:off x="2982054" y="122690"/>
            <a:ext cx="7368989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Прийом </a:t>
            </a:r>
            <a:r>
              <a:rPr lang="uk-UA" altLang="ru-RU" sz="4400" b="1" dirty="0">
                <a:solidFill>
                  <a:srgbClr val="FF0000"/>
                </a:solidFill>
                <a:cs typeface="Calibri" panose="020F0502020204030204" pitchFamily="34" charset="0"/>
              </a:rPr>
              <a:t>«</a:t>
            </a:r>
            <a:r>
              <a:rPr lang="uk-UA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Кошик знань</a:t>
            </a:r>
            <a:r>
              <a:rPr lang="uk-UA" altLang="ru-RU" sz="4400" b="1" dirty="0">
                <a:solidFill>
                  <a:srgbClr val="FF0000"/>
                </a:solidFill>
                <a:cs typeface="Calibri" panose="020F0502020204030204" pitchFamily="34" charset="0"/>
              </a:rPr>
              <a:t>»</a:t>
            </a:r>
            <a:endParaRPr lang="uk-UA" alt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58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ChangeArrowheads="1"/>
          </p:cNvSpPr>
          <p:nvPr/>
        </p:nvSpPr>
        <p:spPr bwMode="auto">
          <a:xfrm>
            <a:off x="178158" y="1263223"/>
            <a:ext cx="118356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uk-UA" alt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повсякденному житті всі Ви зустрічалися з поняттям </a:t>
            </a:r>
            <a:r>
              <a:rPr lang="uk-UA" altLang="ru-RU" sz="2400" b="1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«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засіб</a:t>
            </a:r>
            <a:r>
              <a:rPr lang="uk-UA" altLang="ru-RU" sz="2400" b="1" i="1" dirty="0" smtClean="0">
                <a:solidFill>
                  <a:srgbClr val="002060"/>
                </a:solidFill>
                <a:cs typeface="Calibri" panose="020F0502020204030204" pitchFamily="34" charset="0"/>
              </a:rPr>
              <a:t>»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alt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Вам пропонується до поданих нижче клітинок записати ті асоціативні  поняття,  які у Вас виникають, коли Ви чуєте це слово</a:t>
            </a:r>
            <a:r>
              <a:rPr lang="uk-UA" alt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uk-UA" altLang="ru-RU" sz="2800" b="1" dirty="0">
              <a:solidFill>
                <a:srgbClr val="00206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24063" y="2500313"/>
            <a:ext cx="8077063" cy="3714750"/>
            <a:chOff x="1940" y="4860"/>
            <a:chExt cx="9443" cy="3300"/>
          </a:xfrm>
        </p:grpSpPr>
        <p:sp>
          <p:nvSpPr>
            <p:cNvPr id="18437" name="AutoShape 12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437" y="6400"/>
              <a:ext cx="4532" cy="1140"/>
            </a:xfrm>
            <a:custGeom>
              <a:avLst/>
              <a:gdLst>
                <a:gd name="T0" fmla="*/ 4 w 21600"/>
                <a:gd name="T1" fmla="*/ 0 h 21600"/>
                <a:gd name="T2" fmla="*/ 2 w 21600"/>
                <a:gd name="T3" fmla="*/ 0 h 21600"/>
                <a:gd name="T4" fmla="*/ 1 w 21600"/>
                <a:gd name="T5" fmla="*/ 0 h 21600"/>
                <a:gd name="T6" fmla="*/ 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3 w 21600"/>
                <a:gd name="T13" fmla="*/ 4509 h 21600"/>
                <a:gd name="T14" fmla="*/ 17097 w 21600"/>
                <a:gd name="T15" fmla="*/ 171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uk-UA" altLang="ru-RU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Засіб</a:t>
              </a:r>
              <a:endPara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38" name="AutoShape 11"/>
            <p:cNvSpPr>
              <a:spLocks noChangeArrowheads="1"/>
            </p:cNvSpPr>
            <p:nvPr/>
          </p:nvSpPr>
          <p:spPr bwMode="auto">
            <a:xfrm>
              <a:off x="5680" y="48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39" name="AutoShape 10"/>
            <p:cNvSpPr>
              <a:spLocks noChangeArrowheads="1"/>
            </p:cNvSpPr>
            <p:nvPr/>
          </p:nvSpPr>
          <p:spPr bwMode="auto">
            <a:xfrm>
              <a:off x="8240" y="73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0" name="AutoShape 9"/>
            <p:cNvSpPr>
              <a:spLocks noChangeArrowheads="1"/>
            </p:cNvSpPr>
            <p:nvPr/>
          </p:nvSpPr>
          <p:spPr bwMode="auto">
            <a:xfrm>
              <a:off x="2546" y="734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1" name="AutoShape 8"/>
            <p:cNvSpPr>
              <a:spLocks noChangeArrowheads="1"/>
            </p:cNvSpPr>
            <p:nvPr/>
          </p:nvSpPr>
          <p:spPr bwMode="auto">
            <a:xfrm>
              <a:off x="9143" y="5395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sp>
          <p:nvSpPr>
            <p:cNvPr id="18442" name="AutoShape 7"/>
            <p:cNvSpPr>
              <a:spLocks noChangeArrowheads="1"/>
            </p:cNvSpPr>
            <p:nvPr/>
          </p:nvSpPr>
          <p:spPr bwMode="auto">
            <a:xfrm>
              <a:off x="1940" y="5660"/>
              <a:ext cx="2240" cy="8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uk-UA" altLang="ru-RU" sz="2000"/>
            </a:p>
          </p:txBody>
        </p:sp>
        <p:cxnSp>
          <p:nvCxnSpPr>
            <p:cNvPr id="18443" name="AutoShape 6"/>
            <p:cNvCxnSpPr>
              <a:cxnSpLocks noChangeShapeType="1"/>
            </p:cNvCxnSpPr>
            <p:nvPr/>
          </p:nvCxnSpPr>
          <p:spPr bwMode="auto">
            <a:xfrm flipV="1">
              <a:off x="6780" y="5660"/>
              <a:ext cx="0" cy="7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4" name="AutoShape 5"/>
            <p:cNvCxnSpPr>
              <a:cxnSpLocks noChangeShapeType="1"/>
            </p:cNvCxnSpPr>
            <p:nvPr/>
          </p:nvCxnSpPr>
          <p:spPr bwMode="auto">
            <a:xfrm flipV="1">
              <a:off x="7330" y="5943"/>
              <a:ext cx="1793" cy="4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5" name="AutoShape 4"/>
            <p:cNvCxnSpPr>
              <a:cxnSpLocks noChangeShapeType="1"/>
              <a:endCxn id="18442" idx="3"/>
            </p:cNvCxnSpPr>
            <p:nvPr/>
          </p:nvCxnSpPr>
          <p:spPr bwMode="auto">
            <a:xfrm flipH="1" flipV="1">
              <a:off x="4180" y="6060"/>
              <a:ext cx="1880" cy="3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6" name="AutoShape 3"/>
            <p:cNvCxnSpPr>
              <a:cxnSpLocks noChangeShapeType="1"/>
            </p:cNvCxnSpPr>
            <p:nvPr/>
          </p:nvCxnSpPr>
          <p:spPr bwMode="auto">
            <a:xfrm flipH="1">
              <a:off x="4780" y="7231"/>
              <a:ext cx="530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7" name="AutoShape 2"/>
            <p:cNvCxnSpPr>
              <a:cxnSpLocks noChangeShapeType="1"/>
            </p:cNvCxnSpPr>
            <p:nvPr/>
          </p:nvCxnSpPr>
          <p:spPr bwMode="auto">
            <a:xfrm>
              <a:off x="8240" y="7101"/>
              <a:ext cx="1140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17" name="Прямоугольник с двумя усеченными соседними углами 16"/>
          <p:cNvSpPr/>
          <p:nvPr/>
        </p:nvSpPr>
        <p:spPr>
          <a:xfrm>
            <a:off x="2982054" y="122690"/>
            <a:ext cx="7368989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Прийом </a:t>
            </a:r>
            <a:r>
              <a:rPr lang="uk-UA" altLang="ru-RU" sz="4400" b="1" dirty="0">
                <a:solidFill>
                  <a:srgbClr val="FF0000"/>
                </a:solidFill>
                <a:cs typeface="Calibri" panose="020F0502020204030204" pitchFamily="34" charset="0"/>
              </a:rPr>
              <a:t>«</a:t>
            </a:r>
            <a:r>
              <a:rPr lang="uk-UA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Кошик знань</a:t>
            </a:r>
            <a:r>
              <a:rPr lang="uk-UA" altLang="ru-RU" sz="4400" b="1" dirty="0">
                <a:solidFill>
                  <a:srgbClr val="FF0000"/>
                </a:solidFill>
                <a:cs typeface="Calibri" panose="020F0502020204030204" pitchFamily="34" charset="0"/>
              </a:rPr>
              <a:t>»</a:t>
            </a:r>
            <a:endParaRPr lang="uk-UA" alt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12501" y="1385437"/>
            <a:ext cx="11818513" cy="2023511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just">
              <a:spcBef>
                <a:spcPts val="1000"/>
              </a:spcBef>
            </a:pP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електронного </a:t>
            </a:r>
            <a:r>
              <a:rPr lang="uk-UA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документообігу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організаційно-технічна система, що забезпечує процес створення, управління доступом і розповсюдження електронних документів в комп'ютерних мережах, а також контроль над потоками документів в організації. Часто СЕД називають також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системами автоматизації документообігу</a:t>
            </a:r>
            <a:r>
              <a:rPr lang="uk-UA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EDM-системами</a:t>
            </a:r>
            <a:r>
              <a:rPr lang="uk-UA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6259132" y="3599161"/>
            <a:ext cx="5771881" cy="26342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СЕД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невід'ємною частиною світового ринку програмного забезпечення управління електронним документообігом і вмістом інформаційних систем – ринку </a:t>
            </a: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DCT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(Document and Content Technologies</a:t>
            </a:r>
            <a:r>
              <a:rPr lang="uk-UA" sz="2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4195062" y="128034"/>
            <a:ext cx="3364837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СЕД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12" b="34432"/>
          <a:stretch/>
        </p:blipFill>
        <p:spPr bwMode="auto">
          <a:xfrm>
            <a:off x="212501" y="3531924"/>
            <a:ext cx="6046630" cy="28244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42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12501" y="1385437"/>
            <a:ext cx="11818513" cy="2023511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 algn="just">
              <a:spcBef>
                <a:spcPts val="1000"/>
              </a:spcBef>
            </a:pP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управління інформацією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портали забезпечують агрегацію інформації, управління інформацією і її доставку через Internet/intranet/extranet. За допомогою порталів забезпечується також доступ до додатків через стандартний Web-навігатор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12502" y="3599160"/>
            <a:ext cx="11818512" cy="1925877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управління вмістом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</a:t>
            </a:r>
            <a:r>
              <a:rPr lang="uk-UA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вмісту на рівні об'єктів для їх подальшого багаторазового використання. В таких системах інформація доступна не у вигляді документів, а у вигляді об'єктів меншого розміру, що полегшує обмін інформацією між </a:t>
            </a:r>
            <a:r>
              <a:rPr lang="uk-UA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додатками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4195062" y="128034"/>
            <a:ext cx="3364837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СЕД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371164" y="96781"/>
            <a:ext cx="7449671" cy="120602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принципи організації електронного документообігу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99800766"/>
              </p:ext>
            </p:extLst>
          </p:nvPr>
        </p:nvGraphicFramePr>
        <p:xfrm>
          <a:off x="416859" y="1544258"/>
          <a:ext cx="11430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814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586317" y="185738"/>
            <a:ext cx="7449671" cy="1206027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систем електронного документообігу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57618106"/>
              </p:ext>
            </p:extLst>
          </p:nvPr>
        </p:nvGraphicFramePr>
        <p:xfrm>
          <a:off x="484094" y="1571152"/>
          <a:ext cx="11430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1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4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4" id="{35E13BC7-C468-4B9E-9F65-87B43EE4A948}" vid="{99FEA341-2D82-4F02-A87E-06F9D10B7A99}"/>
    </a:ext>
  </a:extLst>
</a:theme>
</file>

<file path=ppt/theme/theme2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</Template>
  <TotalTime>3608</TotalTime>
  <Words>1137</Words>
  <Application>Microsoft Office PowerPoint</Application>
  <PresentationFormat>Широкоэкранный</PresentationFormat>
  <Paragraphs>144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Презентация4</vt:lpstr>
      <vt:lpstr>2_Специальное оформление</vt:lpstr>
      <vt:lpstr>1_Специальное оформление</vt:lpstr>
      <vt:lpstr>Специальное оформление</vt:lpstr>
      <vt:lpstr>Системи управління електронними документами. Технічні засоби обробки документів та інформації. Класифікація офісної техніки</vt:lpstr>
      <vt:lpstr>Презентация PowerPoint</vt:lpstr>
      <vt:lpstr> </vt:lpstr>
      <vt:lpstr>Презентация PowerPoint</vt:lpstr>
      <vt:lpstr>Презентация PowerPoint</vt:lpstr>
      <vt:lpstr>Система електронного документообігу – організаційно-технічна система, що забезпечує процес створення, управління доступом і розповсюдження електронних документів в комп'ютерних мережах, а також контроль над потоками документів в організації. Часто СЕД називають також системами автоматизації документообігу або EDM-системами. </vt:lpstr>
      <vt:lpstr>Системи управління інформацією або портали забезпечують агрегацію інформації, управління інформацією і її доставку через Internet/intranet/extranet. За допомогою порталів забезпечується також доступ до додатків через стандартний Web-навігатор</vt:lpstr>
      <vt:lpstr>Презентация PowerPoint</vt:lpstr>
      <vt:lpstr> </vt:lpstr>
      <vt:lpstr>Презентация PowerPoint</vt:lpstr>
      <vt:lpstr>Documentum - головне призначення системи – управління документами, знаннями і бізнес-процесами на крупних підприємствах і організаціях.  Система також включає засоби, що дозволяють створювати додатки в середовищі Documentum. Тому Documentum можна розглядати як платформу, що призначена для створення розподілених архівів, підтримки стандартів якості, управління проектами в розподілених групах, організації корпоративного діловодства, динамічного управління вмістом корпоративних інтранет-порталів</vt:lpstr>
      <vt:lpstr>Система «Дело» здійснює повне протоколювання дій користувачів з документами.  У системі реалізований веб-інтерфейс для організації віддаленого доступу і побудови інтранет-порталів.  Остання версія інтегрована з системою розпізнавання тексту FineReader для занесення в неї даних з паперових документів </vt:lpstr>
      <vt:lpstr>Docs Fusion і Docs Open.  Системи можуть ефективно застосовуватися і в великих організаціях з великим числом співробітників (тисячі чоловік), і в невеликих фірмах з чисельністю 5-6 чоловік. Вони призначені в першу чергу для організацій, які займаються інтенсивним створенням документів і їх редагуванням  – головні офіси компаній, консалтингові компанії, органи влади і т. д. Системи є відкритими і містять засоби розробки для створення спеціалізованих додатків або інтеграції з іншими системами.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Шолом</dc:creator>
  <cp:lastModifiedBy>Анна Шолом</cp:lastModifiedBy>
  <cp:revision>59</cp:revision>
  <dcterms:created xsi:type="dcterms:W3CDTF">2018-08-20T13:30:15Z</dcterms:created>
  <dcterms:modified xsi:type="dcterms:W3CDTF">2018-12-25T17:41:47Z</dcterms:modified>
</cp:coreProperties>
</file>