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75" r:id="rId12"/>
    <p:sldId id="276" r:id="rId13"/>
    <p:sldId id="267" r:id="rId14"/>
    <p:sldId id="277" r:id="rId15"/>
    <p:sldId id="278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4370" y="2967335"/>
            <a:ext cx="7995266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Україна – мій рідний край</a:t>
            </a:r>
            <a:endParaRPr lang="uk-UA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g_tara_-_spok_jna_muzika_na_g_t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0036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238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8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8" y="-14040"/>
            <a:ext cx="9116027" cy="687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677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282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1136"/>
            <a:ext cx="9144001" cy="68891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89433" y="188640"/>
            <a:ext cx="7064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Моя </a:t>
            </a:r>
            <a:r>
              <a:rPr lang="ru-RU" sz="5400" b="1" dirty="0" err="1" smtClean="0">
                <a:ln/>
                <a:solidFill>
                  <a:schemeClr val="accent2">
                    <a:lumMod val="75000"/>
                  </a:schemeClr>
                </a:solidFill>
              </a:rPr>
              <a:t>синьоока</a:t>
            </a:r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400" b="1" dirty="0" err="1" smtClean="0">
                <a:ln/>
                <a:solidFill>
                  <a:schemeClr val="accent2">
                    <a:lumMod val="75000"/>
                  </a:schemeClr>
                </a:solidFill>
              </a:rPr>
              <a:t>Волинь</a:t>
            </a:r>
            <a:r>
              <a:rPr lang="ru-RU" sz="5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54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730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" y="0"/>
            <a:ext cx="9077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8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289"/>
            <a:ext cx="9113904" cy="68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20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4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" y="260648"/>
            <a:ext cx="9137035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8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0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7" y="188640"/>
            <a:ext cx="9192683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0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3" y="1"/>
            <a:ext cx="9159963" cy="68460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4609" y="836712"/>
            <a:ext cx="84335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Мої</a:t>
            </a:r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Полапи</a:t>
            </a:r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– окраса </a:t>
            </a:r>
            <a:r>
              <a:rPr lang="ru-RU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україни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15710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60"/>
            <a:ext cx="9144000" cy="687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2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9"/>
            <a:ext cx="9153605" cy="68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2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1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5" y="0"/>
            <a:ext cx="9163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43" y="0"/>
            <a:ext cx="9273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0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816"/>
            <a:ext cx="9237318" cy="69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8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82"/>
            <a:ext cx="9137632" cy="686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67" y="2277188"/>
            <a:ext cx="5715000" cy="3686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6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1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"/>
            <a:ext cx="9144000" cy="685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7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7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6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2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46</TotalTime>
  <Words>13</Words>
  <Application>Microsoft Office PowerPoint</Application>
  <PresentationFormat>Экран (4:3)</PresentationFormat>
  <Paragraphs>3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Win</cp:lastModifiedBy>
  <cp:revision>10</cp:revision>
  <dcterms:created xsi:type="dcterms:W3CDTF">2016-11-08T16:09:28Z</dcterms:created>
  <dcterms:modified xsi:type="dcterms:W3CDTF">2016-11-18T10:55:07Z</dcterms:modified>
</cp:coreProperties>
</file>