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7200" dirty="0"/>
              <a:t>Село якого немає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35795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Дослідження минулого свого краю, встановлення історичної справедливості, виховання поваги до старших поколінь.</a:t>
            </a:r>
          </a:p>
        </p:txBody>
      </p:sp>
    </p:spTree>
    <p:extLst>
      <p:ext uri="{BB962C8B-B14F-4D97-AF65-F5344CB8AC3E}">
        <p14:creationId xmlns:p14="http://schemas.microsoft.com/office/powerpoint/2010/main" val="34385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Погляд у минуле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462" y="685800"/>
            <a:ext cx="7543800" cy="3886200"/>
          </a:xfrm>
        </p:spPr>
        <p:txBody>
          <a:bodyPr/>
          <a:lstStyle/>
          <a:p>
            <a:br>
              <a:rPr lang="uk-UA"/>
            </a:br>
            <a:r>
              <a:rPr lang="uk-UA" b="0" i="0">
                <a:solidFill>
                  <a:srgbClr val="000000"/>
                </a:solidFill>
                <a:effectLst/>
              </a:rPr>
              <a:t>30 серпня 1943 року у сусідніх селах Острівки та Воля-Островецька було вбито понад тисячу поляків. Залишені садиби розграбовувались і нищилися. Нині єдиними слідами по цих селах є цвинтар і фігура Божої Матері, яка стоїть на місці колишнього костелу.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82696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4572000" cy="36004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Польська</a:t>
            </a:r>
            <a:r>
              <a:rPr lang="ru-RU" dirty="0"/>
              <a:t> карта 1930-их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вказаними</a:t>
            </a:r>
            <a:r>
              <a:rPr lang="ru-RU" dirty="0"/>
              <a:t> </a:t>
            </a:r>
            <a:r>
              <a:rPr lang="ru-RU" dirty="0" err="1"/>
              <a:t>місцями</a:t>
            </a:r>
            <a:r>
              <a:rPr lang="ru-RU" dirty="0"/>
              <a:t> </a:t>
            </a:r>
            <a:r>
              <a:rPr lang="ru-RU" dirty="0" err="1"/>
              <a:t>розкопок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652" y="404664"/>
            <a:ext cx="4420535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90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0"/>
            <a:ext cx="9144000" cy="2286000"/>
          </a:xfrm>
        </p:spPr>
        <p:txBody>
          <a:bodyPr>
            <a:normAutofit/>
          </a:bodyPr>
          <a:lstStyle/>
          <a:p>
            <a:r>
              <a:rPr lang="uk-UA" sz="4400" dirty="0"/>
              <a:t>Обстеження території геомагнітним радаром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40087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0"/>
            <a:ext cx="9144000" cy="2286000"/>
          </a:xfrm>
        </p:spPr>
        <p:txBody>
          <a:bodyPr>
            <a:normAutofit/>
          </a:bodyPr>
          <a:lstStyle/>
          <a:p>
            <a:r>
              <a:rPr lang="uk-UA" sz="4000" dirty="0"/>
              <a:t>Картосхема дворів Волі </a:t>
            </a:r>
            <a:r>
              <a:rPr lang="uk-UA" sz="4000" dirty="0" err="1"/>
              <a:t>Острівецької</a:t>
            </a:r>
            <a:r>
              <a:rPr lang="uk-UA" sz="4000" dirty="0"/>
              <a:t> створена очевидцем трагедії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3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17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0"/>
            <a:ext cx="9144000" cy="2286000"/>
          </a:xfrm>
        </p:spPr>
        <p:txBody>
          <a:bodyPr>
            <a:normAutofit fontScale="90000"/>
          </a:bodyPr>
          <a:lstStyle/>
          <a:p>
            <a:r>
              <a:rPr lang="uk-UA" dirty="0"/>
              <a:t>Пам'ятник жертвам українсько-польського конфлікту 1943 року на місці села Острівки </a:t>
            </a:r>
          </a:p>
        </p:txBody>
      </p:sp>
      <p:pic>
        <p:nvPicPr>
          <p:cNvPr id="1026" name="Picture 2" descr="D:\КОЛЯ\Робота\646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560840" cy="416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7479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44</TotalTime>
  <Words>52</Words>
  <Application>Microsoft Office PowerPoint</Application>
  <PresentationFormat>Екран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8" baseType="lpstr">
      <vt:lpstr>NewsPrint</vt:lpstr>
      <vt:lpstr>Село якого немає</vt:lpstr>
      <vt:lpstr>Мета:</vt:lpstr>
      <vt:lpstr>Погляд у минуле</vt:lpstr>
      <vt:lpstr>Польська карта 1930-их років із вказаними місцями розкопок</vt:lpstr>
      <vt:lpstr>Обстеження території геомагнітним радаром</vt:lpstr>
      <vt:lpstr>Картосхема дворів Волі Острівецької створена очевидцем трагедії</vt:lpstr>
      <vt:lpstr>Пам'ятник жертвам українсько-польського конфлікту 1943 року на місці села Острівки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Село якого немає</dc:title>
  <dc:creator>Петро</dc:creator>
  <cp:lastModifiedBy>Петро</cp:lastModifiedBy>
  <cp:revision>8</cp:revision>
  <dcterms:created xsi:type="dcterms:W3CDTF">2017-01-18T20:03:07Z</dcterms:created>
  <dcterms:modified xsi:type="dcterms:W3CDTF">2017-02-28T20:09:36Z</dcterms:modified>
</cp:coreProperties>
</file>