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343" r:id="rId6"/>
    <p:sldId id="344" r:id="rId7"/>
    <p:sldId id="345" r:id="rId8"/>
    <p:sldId id="348" r:id="rId9"/>
    <p:sldId id="347" r:id="rId10"/>
    <p:sldId id="260" r:id="rId11"/>
    <p:sldId id="261" r:id="rId12"/>
    <p:sldId id="262" r:id="rId13"/>
    <p:sldId id="295" r:id="rId14"/>
    <p:sldId id="263" r:id="rId15"/>
    <p:sldId id="264" r:id="rId16"/>
    <p:sldId id="266" r:id="rId17"/>
    <p:sldId id="265" r:id="rId18"/>
    <p:sldId id="267" r:id="rId19"/>
    <p:sldId id="269" r:id="rId20"/>
    <p:sldId id="296" r:id="rId21"/>
    <p:sldId id="297" r:id="rId22"/>
    <p:sldId id="298" r:id="rId23"/>
    <p:sldId id="271" r:id="rId24"/>
    <p:sldId id="272" r:id="rId25"/>
    <p:sldId id="289" r:id="rId26"/>
    <p:sldId id="290" r:id="rId27"/>
    <p:sldId id="291" r:id="rId28"/>
    <p:sldId id="292" r:id="rId29"/>
    <p:sldId id="273" r:id="rId30"/>
    <p:sldId id="274" r:id="rId31"/>
    <p:sldId id="275" r:id="rId32"/>
    <p:sldId id="276" r:id="rId33"/>
    <p:sldId id="277" r:id="rId34"/>
    <p:sldId id="278" r:id="rId35"/>
    <p:sldId id="299" r:id="rId36"/>
    <p:sldId id="300" r:id="rId37"/>
    <p:sldId id="301" r:id="rId38"/>
    <p:sldId id="280" r:id="rId39"/>
    <p:sldId id="281" r:id="rId40"/>
    <p:sldId id="315" r:id="rId41"/>
    <p:sldId id="282" r:id="rId42"/>
    <p:sldId id="334" r:id="rId43"/>
    <p:sldId id="335" r:id="rId44"/>
    <p:sldId id="283" r:id="rId45"/>
    <p:sldId id="284" r:id="rId46"/>
    <p:sldId id="293" r:id="rId47"/>
    <p:sldId id="285" r:id="rId48"/>
    <p:sldId id="286" r:id="rId49"/>
    <p:sldId id="302" r:id="rId50"/>
    <p:sldId id="287" r:id="rId51"/>
    <p:sldId id="288" r:id="rId52"/>
    <p:sldId id="294" r:id="rId53"/>
    <p:sldId id="303" r:id="rId54"/>
    <p:sldId id="304" r:id="rId55"/>
    <p:sldId id="350" r:id="rId56"/>
    <p:sldId id="351" r:id="rId57"/>
    <p:sldId id="352" r:id="rId58"/>
    <p:sldId id="307" r:id="rId59"/>
    <p:sldId id="340" r:id="rId60"/>
    <p:sldId id="341" r:id="rId61"/>
    <p:sldId id="342" r:id="rId62"/>
    <p:sldId id="322" r:id="rId63"/>
    <p:sldId id="323" r:id="rId64"/>
    <p:sldId id="324" r:id="rId65"/>
    <p:sldId id="325" r:id="rId66"/>
    <p:sldId id="308" r:id="rId67"/>
    <p:sldId id="349" r:id="rId68"/>
    <p:sldId id="311" r:id="rId69"/>
    <p:sldId id="312" r:id="rId70"/>
    <p:sldId id="313" r:id="rId71"/>
    <p:sldId id="314" r:id="rId72"/>
    <p:sldId id="336" r:id="rId73"/>
    <p:sldId id="337" r:id="rId74"/>
    <p:sldId id="339" r:id="rId75"/>
    <p:sldId id="316" r:id="rId76"/>
    <p:sldId id="317" r:id="rId77"/>
    <p:sldId id="318" r:id="rId78"/>
    <p:sldId id="319" r:id="rId79"/>
    <p:sldId id="320" r:id="rId80"/>
    <p:sldId id="321" r:id="rId81"/>
    <p:sldId id="326" r:id="rId82"/>
    <p:sldId id="327" r:id="rId83"/>
    <p:sldId id="328" r:id="rId84"/>
    <p:sldId id="329" r:id="rId85"/>
    <p:sldId id="330" r:id="rId86"/>
    <p:sldId id="331" r:id="rId87"/>
    <p:sldId id="332" r:id="rId88"/>
    <p:sldId id="333" r:id="rId89"/>
    <p:sldId id="353" r:id="rId9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820" autoAdjust="0"/>
  </p:normalViewPr>
  <p:slideViewPr>
    <p:cSldViewPr>
      <p:cViewPr varScale="1">
        <p:scale>
          <a:sx n="120" d="100"/>
          <a:sy n="120" d="100"/>
        </p:scale>
        <p:origin x="-13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4AEE-98B9-4C2C-9F94-004F6A57AC53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11BBF-4B0D-491E-8818-65E2494DC6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4AEE-98B9-4C2C-9F94-004F6A57AC53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11BBF-4B0D-491E-8818-65E2494DC6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4AEE-98B9-4C2C-9F94-004F6A57AC53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11BBF-4B0D-491E-8818-65E2494DC6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dirty="0" smtClean="0"/>
              <a:t>Образец заголовка</a:t>
            </a:r>
            <a:endParaRPr kumimoji="0" lang="en-US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4AEE-98B9-4C2C-9F94-004F6A57AC53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11BBF-4B0D-491E-8818-65E2494DC6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4AEE-98B9-4C2C-9F94-004F6A57AC53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11BBF-4B0D-491E-8818-65E2494DC6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4AEE-98B9-4C2C-9F94-004F6A57AC53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11BBF-4B0D-491E-8818-65E2494DC6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4AEE-98B9-4C2C-9F94-004F6A57AC53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11BBF-4B0D-491E-8818-65E2494DC6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4AEE-98B9-4C2C-9F94-004F6A57AC53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11BBF-4B0D-491E-8818-65E2494DC6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4AEE-98B9-4C2C-9F94-004F6A57AC53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11BBF-4B0D-491E-8818-65E2494DC6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4AEE-98B9-4C2C-9F94-004F6A57AC53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11BBF-4B0D-491E-8818-65E2494DC6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4AEE-98B9-4C2C-9F94-004F6A57AC53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F4F11BBF-4B0D-491E-8818-65E2494DC69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AB34AEE-98B9-4C2C-9F94-004F6A57AC53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4F11BBF-4B0D-491E-8818-65E2494DC69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140968"/>
            <a:ext cx="6400800" cy="2497832"/>
          </a:xfrm>
        </p:spPr>
        <p:txBody>
          <a:bodyPr/>
          <a:lstStyle/>
          <a:p>
            <a:r>
              <a:rPr lang="uk-UA" dirty="0" err="1" smtClean="0"/>
              <a:t>ППолл</a:t>
            </a:r>
            <a:endParaRPr lang="ru-RU" dirty="0"/>
          </a:p>
        </p:txBody>
      </p:sp>
      <p:pic>
        <p:nvPicPr>
          <p:cNvPr id="1026" name="Picture 2" descr="C:\Users\Адм\Downloads\zvit_dyrektora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ТЛО\школа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01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708920"/>
            <a:ext cx="6789440" cy="1215008"/>
          </a:xfrm>
        </p:spPr>
        <p:txBody>
          <a:bodyPr>
            <a:noAutofit/>
          </a:bodyPr>
          <a:lstStyle/>
          <a:p>
            <a:r>
              <a:rPr lang="uk-UA" sz="6000" b="1" dirty="0" smtClean="0">
                <a:solidFill>
                  <a:srgbClr val="0070C0"/>
                </a:solidFill>
              </a:rPr>
              <a:t>Навчальна </a:t>
            </a:r>
            <a:br>
              <a:rPr lang="uk-UA" sz="6000" b="1" dirty="0" smtClean="0">
                <a:solidFill>
                  <a:srgbClr val="0070C0"/>
                </a:solidFill>
              </a:rPr>
            </a:br>
            <a:r>
              <a:rPr lang="uk-UA" sz="6000" b="1" dirty="0" smtClean="0">
                <a:solidFill>
                  <a:srgbClr val="0070C0"/>
                </a:solidFill>
              </a:rPr>
              <a:t>діяльність учнів</a:t>
            </a:r>
            <a:endParaRPr lang="ru-RU" sz="6000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95736" y="1988840"/>
            <a:ext cx="6491064" cy="4335760"/>
          </a:xfrm>
        </p:spPr>
        <p:txBody>
          <a:bodyPr/>
          <a:lstStyle/>
          <a:p>
            <a:r>
              <a:rPr lang="uk-UA" dirty="0" smtClean="0"/>
              <a:t>  </a:t>
            </a: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ТЛО\пер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0"/>
            <a:ext cx="9252520" cy="899085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56992"/>
            <a:ext cx="8229600" cy="566936"/>
          </a:xfrm>
        </p:spPr>
        <p:txBody>
          <a:bodyPr>
            <a:normAutofit fontScale="90000"/>
          </a:bodyPr>
          <a:lstStyle/>
          <a:p>
            <a:r>
              <a:rPr lang="uk-UA" sz="6000" b="1" dirty="0" smtClean="0"/>
              <a:t>         Профільне навчання</a:t>
            </a:r>
            <a:br>
              <a:rPr lang="uk-UA" sz="6000" b="1" dirty="0" smtClean="0"/>
            </a:b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 smtClean="0"/>
              <a:t>10 клас-українська філологія</a:t>
            </a:r>
            <a:br>
              <a:rPr lang="uk-UA" b="1" dirty="0" smtClean="0"/>
            </a:br>
            <a:r>
              <a:rPr lang="uk-UA" b="1" dirty="0" smtClean="0"/>
              <a:t>11 клас-історичний профіль</a:t>
            </a:r>
            <a:endParaRPr lang="ru-RU" b="1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    </a:t>
            </a:r>
            <a:r>
              <a:rPr lang="uk-UA" sz="6600" b="1" dirty="0" smtClean="0"/>
              <a:t>Призери олімпіад</a:t>
            </a:r>
            <a:endParaRPr lang="ru-RU" sz="6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3600" b="1" dirty="0" smtClean="0">
                <a:solidFill>
                  <a:srgbClr val="C00000"/>
                </a:solidFill>
              </a:rPr>
              <a:t>Олімпіада з української </a:t>
            </a:r>
            <a:r>
              <a:rPr lang="uk-UA" sz="3600" b="1" dirty="0" err="1" smtClean="0">
                <a:solidFill>
                  <a:srgbClr val="C00000"/>
                </a:solidFill>
              </a:rPr>
              <a:t>мови-</a:t>
            </a:r>
            <a:r>
              <a:rPr lang="uk-UA" sz="3600" b="1" dirty="0" smtClean="0">
                <a:solidFill>
                  <a:srgbClr val="C00000"/>
                </a:solidFill>
              </a:rPr>
              <a:t> 3 місце Лис Юлія</a:t>
            </a:r>
          </a:p>
          <a:p>
            <a:r>
              <a:rPr lang="uk-UA" sz="3600" b="1" dirty="0" smtClean="0">
                <a:solidFill>
                  <a:srgbClr val="C00000"/>
                </a:solidFill>
              </a:rPr>
              <a:t>Олімпіада з </a:t>
            </a:r>
            <a:r>
              <a:rPr lang="uk-UA" sz="3600" b="1" dirty="0" err="1" smtClean="0">
                <a:solidFill>
                  <a:srgbClr val="C00000"/>
                </a:solidFill>
              </a:rPr>
              <a:t>фізики-</a:t>
            </a:r>
            <a:r>
              <a:rPr lang="uk-UA" sz="3600" b="1" dirty="0" smtClean="0">
                <a:solidFill>
                  <a:srgbClr val="C00000"/>
                </a:solidFill>
              </a:rPr>
              <a:t> 3 місце Зозуля Орест</a:t>
            </a:r>
          </a:p>
          <a:p>
            <a:r>
              <a:rPr lang="uk-UA" sz="3600" b="1" dirty="0" smtClean="0">
                <a:solidFill>
                  <a:srgbClr val="C00000"/>
                </a:solidFill>
              </a:rPr>
              <a:t>Олімпіада з </a:t>
            </a:r>
            <a:r>
              <a:rPr lang="uk-UA" sz="3600" b="1" dirty="0" err="1" smtClean="0">
                <a:solidFill>
                  <a:srgbClr val="C00000"/>
                </a:solidFill>
              </a:rPr>
              <a:t>астрономії-</a:t>
            </a:r>
            <a:r>
              <a:rPr lang="uk-UA" sz="3600" b="1" dirty="0" smtClean="0">
                <a:solidFill>
                  <a:srgbClr val="C00000"/>
                </a:solidFill>
              </a:rPr>
              <a:t> 1 місце Зозуля Орест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Фотки\WP_20170425_12_22_30_P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48472" cy="6858000"/>
          </a:xfrm>
          <a:prstGeom prst="rect">
            <a:avLst/>
          </a:prstGeom>
          <a:noFill/>
        </p:spPr>
      </p:pic>
      <p:pic>
        <p:nvPicPr>
          <p:cNvPr id="1026" name="Picture 2" descr="G:\Фотки\WP_20170425_12_22_16_Pro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0"/>
            <a:ext cx="428396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uk-UA" sz="6600" b="1" dirty="0" smtClean="0"/>
              <a:t>      Призери олімпіад</a:t>
            </a:r>
            <a:endParaRPr lang="ru-RU" sz="6600" b="1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>Призери районних та обласних  конкурсів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5157192"/>
          </a:xfrm>
        </p:spPr>
        <p:txBody>
          <a:bodyPr>
            <a:normAutofit/>
          </a:bodyPr>
          <a:lstStyle/>
          <a:p>
            <a:r>
              <a:rPr lang="ru-RU" b="1" dirty="0" err="1" smtClean="0">
                <a:solidFill>
                  <a:srgbClr val="7030A0"/>
                </a:solidFill>
              </a:rPr>
              <a:t>Водька</a:t>
            </a:r>
            <a:r>
              <a:rPr lang="ru-RU" b="1" dirty="0" smtClean="0">
                <a:solidFill>
                  <a:srgbClr val="7030A0"/>
                </a:solidFill>
              </a:rPr>
              <a:t> Анна –</a:t>
            </a:r>
            <a:r>
              <a:rPr lang="ru-RU" b="1" dirty="0" err="1" smtClean="0">
                <a:solidFill>
                  <a:srgbClr val="7030A0"/>
                </a:solidFill>
              </a:rPr>
              <a:t>учениця</a:t>
            </a:r>
            <a:r>
              <a:rPr lang="ru-RU" b="1" dirty="0" smtClean="0">
                <a:solidFill>
                  <a:srgbClr val="7030A0"/>
                </a:solidFill>
              </a:rPr>
              <a:t> 6 </a:t>
            </a:r>
            <a:r>
              <a:rPr lang="ru-RU" b="1" dirty="0" err="1" smtClean="0">
                <a:solidFill>
                  <a:srgbClr val="7030A0"/>
                </a:solidFill>
              </a:rPr>
              <a:t>класу</a:t>
            </a:r>
            <a:r>
              <a:rPr lang="ru-RU" b="1" dirty="0" smtClean="0">
                <a:solidFill>
                  <a:srgbClr val="7030A0"/>
                </a:solidFill>
              </a:rPr>
              <a:t>. 1 </a:t>
            </a:r>
            <a:r>
              <a:rPr lang="ru-RU" b="1" dirty="0" err="1" smtClean="0">
                <a:solidFill>
                  <a:srgbClr val="7030A0"/>
                </a:solidFill>
              </a:rPr>
              <a:t>місце</a:t>
            </a:r>
            <a:r>
              <a:rPr lang="ru-RU" b="1" dirty="0" smtClean="0">
                <a:solidFill>
                  <a:srgbClr val="7030A0"/>
                </a:solidFill>
              </a:rPr>
              <a:t> на районному та </a:t>
            </a:r>
            <a:r>
              <a:rPr lang="ru-RU" b="1" dirty="0" err="1" smtClean="0">
                <a:solidFill>
                  <a:srgbClr val="7030A0"/>
                </a:solidFill>
              </a:rPr>
              <a:t>обласному</a:t>
            </a:r>
            <a:r>
              <a:rPr lang="ru-RU" b="1" dirty="0" smtClean="0">
                <a:solidFill>
                  <a:srgbClr val="7030A0"/>
                </a:solidFill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</a:rPr>
              <a:t>конкурсі</a:t>
            </a:r>
            <a:r>
              <a:rPr lang="en-US" b="1" dirty="0" smtClean="0">
                <a:solidFill>
                  <a:srgbClr val="7030A0"/>
                </a:solidFill>
              </a:rPr>
              <a:t>”</a:t>
            </a:r>
          </a:p>
          <a:p>
            <a:endParaRPr lang="en-US" dirty="0" smtClean="0"/>
          </a:p>
          <a:p>
            <a:endParaRPr lang="ru-RU" dirty="0"/>
          </a:p>
        </p:txBody>
      </p:sp>
      <p:pic>
        <p:nvPicPr>
          <p:cNvPr id="4" name="Рисунок 3" descr="https://4.bp.blogspot.com/-d617Ei44Ciw/WOI5z6CZebI/AAAAAAAAB_I/Q_pt06k7wns5IuW6smjs2eAV1T3sVNhHgCLcB/s1600/DSCN314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060848"/>
            <a:ext cx="4176464" cy="479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15416"/>
            <a:ext cx="8229600" cy="7200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559896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solidFill>
                  <a:srgbClr val="7030A0"/>
                </a:solidFill>
              </a:rPr>
              <a:t>Степанюк </a:t>
            </a:r>
            <a:r>
              <a:rPr lang="uk-UA" sz="3600" b="1" dirty="0" err="1" smtClean="0">
                <a:solidFill>
                  <a:srgbClr val="7030A0"/>
                </a:solidFill>
              </a:rPr>
              <a:t>Сергій-</a:t>
            </a:r>
            <a:r>
              <a:rPr lang="uk-UA" sz="3600" b="1" dirty="0" smtClean="0">
                <a:solidFill>
                  <a:srgbClr val="7030A0"/>
                </a:solidFill>
              </a:rPr>
              <a:t> учень 9 класу. 2 місце на обласному конкурсі </a:t>
            </a:r>
            <a:r>
              <a:rPr lang="en-US" sz="3600" b="1" dirty="0" smtClean="0">
                <a:solidFill>
                  <a:srgbClr val="7030A0"/>
                </a:solidFill>
              </a:rPr>
              <a:t>“ </a:t>
            </a:r>
            <a:r>
              <a:rPr lang="uk-UA" sz="3600" b="1" dirty="0" smtClean="0">
                <a:solidFill>
                  <a:srgbClr val="7030A0"/>
                </a:solidFill>
              </a:rPr>
              <a:t>Пісні малих творчих колективів</a:t>
            </a:r>
            <a:r>
              <a:rPr lang="en-US" sz="3600" b="1" dirty="0" smtClean="0">
                <a:solidFill>
                  <a:srgbClr val="7030A0"/>
                </a:solidFill>
              </a:rPr>
              <a:t>”, 2 </a:t>
            </a:r>
            <a:r>
              <a:rPr lang="uk-UA" sz="3600" b="1" dirty="0" smtClean="0">
                <a:solidFill>
                  <a:srgbClr val="7030A0"/>
                </a:solidFill>
              </a:rPr>
              <a:t>місце на районному конкурсі</a:t>
            </a:r>
            <a:r>
              <a:rPr lang="en-US" sz="3600" b="1" dirty="0" smtClean="0">
                <a:solidFill>
                  <a:srgbClr val="7030A0"/>
                </a:solidFill>
              </a:rPr>
              <a:t>” </a:t>
            </a:r>
            <a:r>
              <a:rPr lang="uk-UA" sz="3600" b="1" dirty="0" smtClean="0">
                <a:solidFill>
                  <a:srgbClr val="7030A0"/>
                </a:solidFill>
              </a:rPr>
              <a:t>Пісні національних меншин</a:t>
            </a:r>
            <a:r>
              <a:rPr lang="en-US" sz="3600" b="1" dirty="0" smtClean="0">
                <a:solidFill>
                  <a:srgbClr val="7030A0"/>
                </a:solidFill>
              </a:rPr>
              <a:t>”.</a:t>
            </a:r>
            <a:r>
              <a:rPr lang="uk-UA" sz="3600" b="1" dirty="0" smtClean="0">
                <a:solidFill>
                  <a:srgbClr val="7030A0"/>
                </a:solidFill>
              </a:rPr>
              <a:t> Один із 4 дітей району нагороджений грамотою та цінним </a:t>
            </a:r>
            <a:r>
              <a:rPr lang="uk-UA" sz="3600" b="1" dirty="0" err="1" smtClean="0">
                <a:solidFill>
                  <a:srgbClr val="7030A0"/>
                </a:solidFill>
              </a:rPr>
              <a:t>подарунков</a:t>
            </a:r>
            <a:r>
              <a:rPr lang="uk-UA" sz="3600" b="1" dirty="0" smtClean="0">
                <a:solidFill>
                  <a:srgbClr val="7030A0"/>
                </a:solidFill>
              </a:rPr>
              <a:t> від фонду Ігоря Палиці</a:t>
            </a:r>
            <a:r>
              <a:rPr lang="en-US" sz="3600" b="1" dirty="0" smtClean="0">
                <a:solidFill>
                  <a:srgbClr val="7030A0"/>
                </a:solidFill>
              </a:rPr>
              <a:t>” </a:t>
            </a:r>
            <a:r>
              <a:rPr lang="uk-UA" sz="3600" b="1" dirty="0" smtClean="0">
                <a:solidFill>
                  <a:srgbClr val="7030A0"/>
                </a:solidFill>
              </a:rPr>
              <a:t>Обдаровані діти району.</a:t>
            </a:r>
            <a:r>
              <a:rPr lang="en-US" sz="3600" b="1" dirty="0" smtClean="0">
                <a:solidFill>
                  <a:srgbClr val="7030A0"/>
                </a:solidFill>
              </a:rPr>
              <a:t>”</a:t>
            </a:r>
            <a:endParaRPr lang="uk-UA" sz="3600" b="1" dirty="0" smtClean="0">
              <a:solidFill>
                <a:srgbClr val="7030A0"/>
              </a:solidFill>
            </a:endParaRPr>
          </a:p>
          <a:p>
            <a:endParaRPr lang="ru-RU" sz="4000" dirty="0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45719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050" name="Picture 2" descr="https://content.e-schools.info/cache/4e/d7/4ed7e45ee7bca5a417e4c6dd4176c3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83968" cy="4824535"/>
          </a:xfrm>
          <a:prstGeom prst="rect">
            <a:avLst/>
          </a:prstGeom>
          <a:noFill/>
        </p:spPr>
      </p:pic>
      <p:pic>
        <p:nvPicPr>
          <p:cNvPr id="2052" name="Picture 4" descr="https://content.e-schools.info/polapy-scool/library/1490054196_bk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700808"/>
            <a:ext cx="4788024" cy="5061570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45719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99856"/>
          </a:xfrm>
        </p:spPr>
        <p:txBody>
          <a:bodyPr>
            <a:normAutofit/>
          </a:bodyPr>
          <a:lstStyle/>
          <a:p>
            <a:r>
              <a:rPr lang="uk-UA" sz="3600" b="1" dirty="0" err="1" smtClean="0">
                <a:solidFill>
                  <a:srgbClr val="7030A0"/>
                </a:solidFill>
              </a:rPr>
              <a:t>Самолюк</a:t>
            </a:r>
            <a:r>
              <a:rPr lang="uk-UA" sz="3600" b="1" dirty="0" smtClean="0">
                <a:solidFill>
                  <a:srgbClr val="7030A0"/>
                </a:solidFill>
              </a:rPr>
              <a:t> Ростислав та Степанюк Сергій-3 місце в районі на пісенному конкурсі дуетів</a:t>
            </a:r>
          </a:p>
          <a:p>
            <a:r>
              <a:rPr lang="uk-UA" sz="3600" b="1" dirty="0" smtClean="0">
                <a:solidFill>
                  <a:srgbClr val="7030A0"/>
                </a:solidFill>
              </a:rPr>
              <a:t>Лис </a:t>
            </a:r>
            <a:r>
              <a:rPr lang="uk-UA" sz="3600" b="1" dirty="0" err="1" smtClean="0">
                <a:solidFill>
                  <a:srgbClr val="7030A0"/>
                </a:solidFill>
              </a:rPr>
              <a:t>Юлія-учениця</a:t>
            </a:r>
            <a:r>
              <a:rPr lang="uk-UA" sz="3600" b="1" dirty="0" smtClean="0">
                <a:solidFill>
                  <a:srgbClr val="7030A0"/>
                </a:solidFill>
              </a:rPr>
              <a:t> 7 </a:t>
            </a:r>
            <a:r>
              <a:rPr lang="uk-UA" sz="3600" b="1" dirty="0" err="1" smtClean="0">
                <a:solidFill>
                  <a:srgbClr val="7030A0"/>
                </a:solidFill>
              </a:rPr>
              <a:t>класу-</a:t>
            </a:r>
            <a:r>
              <a:rPr lang="uk-UA" sz="3600" b="1" dirty="0" smtClean="0">
                <a:solidFill>
                  <a:srgbClr val="7030A0"/>
                </a:solidFill>
              </a:rPr>
              <a:t> 3 місце на районному конкурсі імені Шевченка. Нагороджена путівкою в табір</a:t>
            </a:r>
            <a:r>
              <a:rPr lang="en-US" sz="3600" b="1" dirty="0" smtClean="0">
                <a:solidFill>
                  <a:srgbClr val="7030A0"/>
                </a:solidFill>
              </a:rPr>
              <a:t>” </a:t>
            </a:r>
            <a:r>
              <a:rPr lang="uk-UA" sz="3600" b="1" dirty="0" smtClean="0">
                <a:solidFill>
                  <a:srgbClr val="7030A0"/>
                </a:solidFill>
              </a:rPr>
              <a:t>Молода гвардія</a:t>
            </a:r>
            <a:r>
              <a:rPr lang="en-US" sz="3600" b="1" dirty="0" smtClean="0">
                <a:solidFill>
                  <a:srgbClr val="7030A0"/>
                </a:solidFill>
              </a:rPr>
              <a:t>”</a:t>
            </a:r>
            <a:r>
              <a:rPr lang="uk-UA" sz="3600" b="1" dirty="0" smtClean="0">
                <a:solidFill>
                  <a:srgbClr val="7030A0"/>
                </a:solidFill>
              </a:rPr>
              <a:t>м. Одеса.</a:t>
            </a:r>
          </a:p>
          <a:p>
            <a:endParaRPr lang="ru-RU" sz="3600" b="1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G:\Фотки\WP_20170425_12_56_47_Pr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0"/>
            <a:ext cx="3816423" cy="6641976"/>
          </a:xfrm>
          <a:prstGeom prst="rect">
            <a:avLst/>
          </a:prstGeom>
          <a:noFill/>
        </p:spPr>
      </p:pic>
      <p:pic>
        <p:nvPicPr>
          <p:cNvPr id="2051" name="Picture 3" descr="G:\Фотки\WP_20170425_12_22_30_P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0"/>
            <a:ext cx="3866029" cy="659735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r>
              <a:rPr lang="uk-UA" b="1" dirty="0" smtClean="0"/>
              <a:t>        Досягнення у спорті</a:t>
            </a:r>
            <a:endParaRPr lang="ru-RU" b="1" dirty="0"/>
          </a:p>
        </p:txBody>
      </p:sp>
      <p:pic>
        <p:nvPicPr>
          <p:cNvPr id="3074" name="Picture 2" descr="C:\Users\Адм\Downloads\spor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772816"/>
            <a:ext cx="6984776" cy="4276353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фото Полапи\IMG_20160823_1117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accent1"/>
                </a:solidFill>
              </a:rPr>
              <a:t>Загальна інформація про школу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3688" y="6021288"/>
            <a:ext cx="50242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err="1" smtClean="0">
                <a:solidFill>
                  <a:srgbClr val="00B050"/>
                </a:solidFill>
              </a:rPr>
              <a:t>Полапівська</a:t>
            </a:r>
            <a:r>
              <a:rPr lang="uk-UA" sz="2800" b="1" dirty="0" smtClean="0">
                <a:solidFill>
                  <a:srgbClr val="00B050"/>
                </a:solidFill>
              </a:rPr>
              <a:t> загальноосвітня школа </a:t>
            </a:r>
            <a:r>
              <a:rPr lang="en-US" sz="2800" b="1" dirty="0" smtClean="0">
                <a:solidFill>
                  <a:srgbClr val="00B050"/>
                </a:solidFill>
              </a:rPr>
              <a:t>I-III</a:t>
            </a:r>
            <a:r>
              <a:rPr lang="uk-UA" sz="2800" b="1" dirty="0" smtClean="0">
                <a:solidFill>
                  <a:srgbClr val="00B050"/>
                </a:solidFill>
              </a:rPr>
              <a:t> ступенів</a:t>
            </a:r>
            <a:endParaRPr lang="ru-RU" sz="28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>   3 місце в районі з    баскетболу</a:t>
            </a:r>
            <a:endParaRPr lang="ru-RU" b="1" dirty="0"/>
          </a:p>
        </p:txBody>
      </p:sp>
      <p:pic>
        <p:nvPicPr>
          <p:cNvPr id="24578" name="Picture 2" descr="D:\полапи  фото\2tLX8sz0RZw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84785"/>
            <a:ext cx="6984776" cy="5373216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603448"/>
            <a:ext cx="8229600" cy="1730456"/>
          </a:xfrm>
        </p:spPr>
        <p:txBody>
          <a:bodyPr/>
          <a:lstStyle/>
          <a:p>
            <a:r>
              <a:rPr lang="uk-UA" b="1" dirty="0" smtClean="0"/>
              <a:t>   3 місце в районі з футболу</a:t>
            </a:r>
            <a:endParaRPr lang="ru-RU" b="1" dirty="0"/>
          </a:p>
        </p:txBody>
      </p:sp>
      <p:pic>
        <p:nvPicPr>
          <p:cNvPr id="4098" name="Picture 2" descr="G:\HYVJbGA6h1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12777"/>
            <a:ext cx="7704856" cy="5445224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 err="1" smtClean="0">
                <a:solidFill>
                  <a:schemeClr val="accent3">
                    <a:lumMod val="50000"/>
                  </a:schemeClr>
                </a:solidFill>
              </a:rPr>
              <a:t>Сільчук</a:t>
            </a:r>
            <a:r>
              <a:rPr lang="uk-UA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uk-UA" b="1" dirty="0" err="1" smtClean="0">
                <a:solidFill>
                  <a:schemeClr val="accent3">
                    <a:lumMod val="50000"/>
                  </a:schemeClr>
                </a:solidFill>
              </a:rPr>
              <a:t>Едік</a:t>
            </a:r>
            <a:r>
              <a:rPr lang="uk-UA" b="1" dirty="0" smtClean="0">
                <a:solidFill>
                  <a:schemeClr val="accent3">
                    <a:lumMod val="50000"/>
                  </a:schemeClr>
                </a:solidFill>
              </a:rPr>
              <a:t> 11 клас. 3 місце в районі з бігу на 500 м.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122" name="Picture 2" descr="G:\Фотки\WP_20170425_09_04_20_Pr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72817"/>
            <a:ext cx="8352928" cy="4968552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ТЛО\школа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-531440"/>
            <a:ext cx="6491064" cy="4896544"/>
          </a:xfrm>
        </p:spPr>
        <p:txBody>
          <a:bodyPr>
            <a:normAutofit/>
          </a:bodyPr>
          <a:lstStyle/>
          <a:p>
            <a:r>
              <a:rPr lang="uk-UA" b="1" dirty="0" smtClean="0"/>
              <a:t>Навчально-виховна діяльність</a:t>
            </a:r>
            <a:endParaRPr lang="ru-RU" b="1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ТЛО\книг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399"/>
            <a:ext cx="9144000" cy="70293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3444992"/>
          </a:xfrm>
        </p:spPr>
        <p:txBody>
          <a:bodyPr>
            <a:normAutofit/>
          </a:bodyPr>
          <a:lstStyle/>
          <a:p>
            <a:r>
              <a:rPr lang="uk-UA" sz="8800" dirty="0" smtClean="0"/>
              <a:t>             </a:t>
            </a:r>
            <a:r>
              <a:rPr lang="uk-UA" sz="8800" b="1" dirty="0" smtClean="0"/>
              <a:t>Предметні тижні</a:t>
            </a:r>
            <a:endParaRPr lang="ru-RU" sz="8800" b="1" dirty="0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\Downloads\005670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373216"/>
            <a:ext cx="8229600" cy="1143000"/>
          </a:xfrm>
        </p:spPr>
        <p:txBody>
          <a:bodyPr/>
          <a:lstStyle/>
          <a:p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</a:rPr>
              <a:t>Тиждень фізкультури і спорту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полапи  фото\WP_20170209_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-1143000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D:\полапи  фото\WP_20170209_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9694696" y="2276872"/>
            <a:ext cx="9577064" cy="4176464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57200" y="4221088"/>
            <a:ext cx="8229600" cy="2103512"/>
          </a:xfrm>
        </p:spPr>
        <p:txBody>
          <a:bodyPr/>
          <a:lstStyle/>
          <a:p>
            <a:r>
              <a:rPr lang="uk-UA" dirty="0" smtClean="0">
                <a:solidFill>
                  <a:schemeClr val="accent4"/>
                </a:solidFill>
              </a:rPr>
              <a:t>                           </a:t>
            </a:r>
            <a:r>
              <a:rPr lang="uk-UA" sz="6000" dirty="0" smtClean="0">
                <a:solidFill>
                  <a:schemeClr val="accent4"/>
                </a:solidFill>
              </a:rPr>
              <a:t>Веселі старти</a:t>
            </a:r>
            <a:endParaRPr lang="ru-RU" sz="6000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ВЕСЕЛІ СТАРТИ\WP_20170209_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ВЕСЕЛІ СТАРТИ\WP_20170209_0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0"/>
            <a:ext cx="9324528" cy="7101407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b="1" dirty="0" smtClean="0"/>
              <a:t>  Тиждень початкових класів</a:t>
            </a:r>
            <a:endParaRPr lang="ru-RU" sz="4800" b="1" dirty="0"/>
          </a:p>
        </p:txBody>
      </p:sp>
      <p:pic>
        <p:nvPicPr>
          <p:cNvPr id="27650" name="Picture 2" descr="D:\крилас фото\CIMG15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700809"/>
            <a:ext cx="5852583" cy="4623792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512168"/>
          </a:xfrm>
        </p:spPr>
        <p:txBody>
          <a:bodyPr>
            <a:normAutofit/>
          </a:bodyPr>
          <a:lstStyle/>
          <a:p>
            <a:r>
              <a:rPr lang="uk-UA" sz="4800" b="1" dirty="0" smtClean="0">
                <a:solidFill>
                  <a:srgbClr val="7030A0"/>
                </a:solidFill>
              </a:rPr>
              <a:t>У школі навчається 146 учнів</a:t>
            </a:r>
            <a:endParaRPr lang="ru-RU" sz="4800" b="1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705275"/>
          </a:xfrm>
        </p:spPr>
        <p:txBody>
          <a:bodyPr/>
          <a:lstStyle/>
          <a:p>
            <a:r>
              <a:rPr lang="uk-UA" sz="4800" b="1" dirty="0" smtClean="0">
                <a:solidFill>
                  <a:schemeClr val="accent1"/>
                </a:solidFill>
              </a:rPr>
              <a:t>У 1-4 класах-53 учні</a:t>
            </a:r>
          </a:p>
          <a:p>
            <a:r>
              <a:rPr lang="uk-UA" sz="4800" b="1" dirty="0" smtClean="0">
                <a:solidFill>
                  <a:schemeClr val="accent1"/>
                </a:solidFill>
              </a:rPr>
              <a:t>У 5-9 класах-72 учні</a:t>
            </a:r>
          </a:p>
          <a:p>
            <a:r>
              <a:rPr lang="uk-UA" sz="4800" b="1" dirty="0" smtClean="0">
                <a:solidFill>
                  <a:schemeClr val="accent1"/>
                </a:solidFill>
              </a:rPr>
              <a:t>У 10-11 класах-21 учень</a:t>
            </a:r>
          </a:p>
          <a:p>
            <a:endParaRPr lang="ru-RU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D:\крилас фото\CIMG15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D:\крилас фото\CIMG16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D:\крилас фото\CIMG16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7999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7" name="Picture 3" descr="D:\крилас фото\CIMG16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39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ТЛО\шк приладд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392"/>
            <a:ext cx="9144000" cy="710140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412776"/>
            <a:ext cx="7869560" cy="2655168"/>
          </a:xfrm>
        </p:spPr>
        <p:txBody>
          <a:bodyPr>
            <a:normAutofit/>
          </a:bodyPr>
          <a:lstStyle/>
          <a:p>
            <a:r>
              <a:rPr lang="uk-UA" b="1" dirty="0" smtClean="0"/>
              <a:t>Тиждень української мови та літератури</a:t>
            </a:r>
            <a:endParaRPr lang="ru-RU" b="1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G:\Тиждень укр.мови\WP_20170222_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918" y="692697"/>
            <a:ext cx="8083546" cy="5631904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Тиждень укр.мови\WP_20170223_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76672"/>
            <a:ext cx="8892480" cy="591993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       </a:t>
            </a:r>
            <a:r>
              <a:rPr lang="uk-UA" b="1" dirty="0" smtClean="0">
                <a:solidFill>
                  <a:schemeClr val="accent4"/>
                </a:solidFill>
              </a:rPr>
              <a:t>Лінгвістична вікторина</a:t>
            </a:r>
            <a:endParaRPr lang="ru-RU" b="1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Тиждень укр.мови\WP_20170222_0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1"/>
            <a:ext cx="8568952" cy="577592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864096"/>
          </a:xfrm>
        </p:spPr>
        <p:txBody>
          <a:bodyPr/>
          <a:lstStyle/>
          <a:p>
            <a:r>
              <a:rPr lang="uk-UA" b="1" dirty="0" smtClean="0"/>
              <a:t>   </a:t>
            </a:r>
            <a:r>
              <a:rPr lang="uk-UA" b="1" dirty="0" smtClean="0">
                <a:solidFill>
                  <a:schemeClr val="accent4"/>
                </a:solidFill>
              </a:rPr>
              <a:t>Літературний лекторій</a:t>
            </a:r>
            <a:endParaRPr lang="ru-RU" b="1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Тиждень англійської мови</a:t>
            </a:r>
            <a:endParaRPr lang="ru-RU" b="1" dirty="0"/>
          </a:p>
        </p:txBody>
      </p:sp>
      <p:pic>
        <p:nvPicPr>
          <p:cNvPr id="34819" name="Picture 3" descr="C:\Users\Адм\Downloads\dduvs_kur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</a:t>
            </a:r>
            <a:r>
              <a:rPr lang="uk-UA" b="1" dirty="0" smtClean="0"/>
              <a:t>Урок англійської в 9 класі</a:t>
            </a:r>
            <a:endParaRPr lang="ru-RU" b="1" dirty="0"/>
          </a:p>
        </p:txBody>
      </p:sp>
      <p:pic>
        <p:nvPicPr>
          <p:cNvPr id="35842" name="Picture 2" descr="D:\нове фото\UVH_yFXNSVQ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052736"/>
            <a:ext cx="8686800" cy="1368152"/>
          </a:xfrm>
        </p:spPr>
        <p:txBody>
          <a:bodyPr>
            <a:noAutofit/>
          </a:bodyPr>
          <a:lstStyle/>
          <a:p>
            <a:r>
              <a:rPr lang="uk-UA" sz="5400" b="1" dirty="0" smtClean="0"/>
              <a:t>Найбільша кількість учнів у 2 </a:t>
            </a:r>
            <a:r>
              <a:rPr lang="uk-UA" sz="5400" b="1" dirty="0" err="1" smtClean="0"/>
              <a:t>класі-</a:t>
            </a:r>
            <a:r>
              <a:rPr lang="uk-UA" sz="5400" b="1" dirty="0" smtClean="0"/>
              <a:t>  20</a:t>
            </a:r>
            <a:endParaRPr lang="ru-RU" sz="5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3645024"/>
            <a:ext cx="8686800" cy="2435101"/>
          </a:xfrm>
        </p:spPr>
        <p:txBody>
          <a:bodyPr/>
          <a:lstStyle/>
          <a:p>
            <a:r>
              <a:rPr lang="uk-UA" sz="4800" b="1" dirty="0" smtClean="0">
                <a:solidFill>
                  <a:schemeClr val="accent2">
                    <a:lumMod val="50000"/>
                  </a:schemeClr>
                </a:solidFill>
              </a:rPr>
              <a:t>Найменша кількість учнів у 1 </a:t>
            </a:r>
            <a:r>
              <a:rPr lang="uk-UA" sz="4800" b="1" dirty="0" err="1" smtClean="0">
                <a:solidFill>
                  <a:schemeClr val="accent2">
                    <a:lumMod val="50000"/>
                  </a:schemeClr>
                </a:solidFill>
              </a:rPr>
              <a:t>класі-</a:t>
            </a:r>
            <a:r>
              <a:rPr lang="uk-UA" sz="4800" b="1" dirty="0" smtClean="0">
                <a:solidFill>
                  <a:schemeClr val="accent2">
                    <a:lumMod val="50000"/>
                  </a:schemeClr>
                </a:solidFill>
              </a:rPr>
              <a:t>  8</a:t>
            </a:r>
          </a:p>
          <a:p>
            <a:endParaRPr lang="ru-RU" dirty="0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r>
              <a:rPr lang="uk-UA" b="1" dirty="0" smtClean="0"/>
              <a:t>Відкритий урок у 7 класі</a:t>
            </a:r>
            <a:endParaRPr lang="ru-RU" b="1" dirty="0"/>
          </a:p>
        </p:txBody>
      </p:sp>
      <p:pic>
        <p:nvPicPr>
          <p:cNvPr id="18434" name="Picture 2" descr="D:\юля\Новая папка\фото\shIWagZ70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-9028384"/>
            <a:ext cx="7715250" cy="5760640"/>
          </a:xfrm>
          <a:prstGeom prst="rect">
            <a:avLst/>
          </a:prstGeom>
          <a:noFill/>
        </p:spPr>
      </p:pic>
      <p:pic>
        <p:nvPicPr>
          <p:cNvPr id="18435" name="Picture 3" descr="D:\юля\Новая папка\фото\shIWagZ70K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1628800"/>
            <a:ext cx="4310335" cy="4968552"/>
          </a:xfrm>
          <a:prstGeom prst="rect">
            <a:avLst/>
          </a:prstGeom>
          <a:noFill/>
        </p:spPr>
      </p:pic>
      <p:pic>
        <p:nvPicPr>
          <p:cNvPr id="18436" name="Picture 4" descr="D:\юля\Новая папка\фото\LRAjShX4A2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628800"/>
            <a:ext cx="3744416" cy="489654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1251520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6867" name="Picture 3" descr="D:\Фото англійська\IMG_20161125_1311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11960" cy="5589240"/>
          </a:xfrm>
          <a:prstGeom prst="rect">
            <a:avLst/>
          </a:prstGeom>
          <a:noFill/>
        </p:spPr>
      </p:pic>
      <p:pic>
        <p:nvPicPr>
          <p:cNvPr id="36868" name="Picture 4" descr="D:\фото Полапівська ЗОШ\lrg6debhgq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196752"/>
            <a:ext cx="4608512" cy="525658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Фотки Юля Козачук\Photo0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0"/>
            <a:ext cx="72008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603448"/>
            <a:ext cx="8229600" cy="7200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063952"/>
          </a:xfrm>
        </p:spPr>
        <p:txBody>
          <a:bodyPr>
            <a:normAutofit/>
          </a:bodyPr>
          <a:lstStyle/>
          <a:p>
            <a:r>
              <a:rPr lang="uk-UA" sz="4400" b="1" dirty="0" smtClean="0">
                <a:solidFill>
                  <a:srgbClr val="002060"/>
                </a:solidFill>
              </a:rPr>
              <a:t>   Урок англійської у 2 класі</a:t>
            </a:r>
            <a:endParaRPr lang="ru-RU" sz="4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Фотки Юля Козачук\Photo00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0"/>
            <a:ext cx="511256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847088"/>
          </a:xfrm>
        </p:spPr>
        <p:txBody>
          <a:bodyPr/>
          <a:lstStyle/>
          <a:p>
            <a:r>
              <a:rPr lang="uk-UA" b="1" dirty="0" smtClean="0">
                <a:solidFill>
                  <a:srgbClr val="00B050"/>
                </a:solidFill>
              </a:rPr>
              <a:t>     Урок англійської у 3 класі</a:t>
            </a:r>
            <a:endParaRPr lang="ru-RU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ТЛО\ведмідь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392"/>
            <a:ext cx="932351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940936"/>
          </a:xfrm>
        </p:spPr>
        <p:txBody>
          <a:bodyPr/>
          <a:lstStyle/>
          <a:p>
            <a:r>
              <a:rPr lang="uk-UA" dirty="0" smtClean="0"/>
              <a:t>         </a:t>
            </a:r>
            <a:r>
              <a:rPr lang="uk-UA" sz="6600" b="1" dirty="0" smtClean="0"/>
              <a:t>Тиждень біології</a:t>
            </a:r>
            <a:endParaRPr lang="ru-RU" sz="6600" b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  Нагодуймо птахів взимку</a:t>
            </a:r>
            <a:endParaRPr lang="ru-RU" dirty="0"/>
          </a:p>
        </p:txBody>
      </p:sp>
      <p:pic>
        <p:nvPicPr>
          <p:cNvPr id="9217" name="Picture 1" descr="C:\Users\Адм\Downloads\p2_koE4um4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600" dirty="0" smtClean="0"/>
              <a:t>      Світ очима дітей</a:t>
            </a:r>
            <a:endParaRPr lang="ru-RU" sz="6600" dirty="0"/>
          </a:p>
        </p:txBody>
      </p:sp>
      <p:pic>
        <p:nvPicPr>
          <p:cNvPr id="51202" name="Picture 2" descr="C:\Users\Адм\Downloads\Рисунок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4824"/>
            <a:ext cx="9144000" cy="5013176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Адм\Downloads\Тиждень математик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uk-UA" dirty="0" smtClean="0"/>
              <a:t>   </a:t>
            </a:r>
            <a:r>
              <a:rPr lang="uk-UA" sz="6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Тиждень математики</a:t>
            </a:r>
            <a:endParaRPr lang="ru-RU" sz="6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Тиждень математики\WP_20170228_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918" y="1124745"/>
            <a:ext cx="7814163" cy="519985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     </a:t>
            </a:r>
            <a:r>
              <a:rPr lang="uk-UA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Знай умій перемагай</a:t>
            </a:r>
            <a:endParaRPr lang="ru-RU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Тиждень математики\WP_20170228_0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7"/>
            <a:ext cx="8424936" cy="527186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8229600" cy="1143000"/>
          </a:xfrm>
        </p:spPr>
        <p:txBody>
          <a:bodyPr/>
          <a:lstStyle/>
          <a:p>
            <a:r>
              <a:rPr lang="uk-UA" dirty="0" smtClean="0"/>
              <a:t>            </a:t>
            </a:r>
            <a:r>
              <a:rPr lang="uk-UA" b="1" dirty="0" smtClean="0">
                <a:solidFill>
                  <a:srgbClr val="FF0000"/>
                </a:solidFill>
              </a:rPr>
              <a:t>Математики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\Downloads\201008301949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8229600" cy="1143000"/>
          </a:xfrm>
        </p:spPr>
        <p:txBody>
          <a:bodyPr/>
          <a:lstStyle/>
          <a:p>
            <a:r>
              <a:rPr lang="uk-UA" dirty="0" smtClean="0"/>
              <a:t>   </a:t>
            </a:r>
            <a:r>
              <a:rPr lang="uk-UA" sz="6000" b="1" dirty="0" smtClean="0">
                <a:solidFill>
                  <a:srgbClr val="00B050"/>
                </a:solidFill>
              </a:rPr>
              <a:t>У нас працюють гуртки</a:t>
            </a:r>
            <a:endParaRPr lang="ru-RU" sz="60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Адм\Downloads\2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95739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/>
          </a:bodyPr>
          <a:lstStyle/>
          <a:p>
            <a:r>
              <a:rPr lang="uk-UA" sz="6000" b="1" dirty="0" smtClean="0"/>
              <a:t>           Тиждень музики</a:t>
            </a:r>
            <a:endParaRPr lang="ru-RU" sz="6000" b="1" dirty="0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1" name="Picture 1" descr="D:\нове фото\SAM_07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92697"/>
            <a:ext cx="8006178" cy="563190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7" name="Picture 3" descr="G:\Звітний концерт\WP_20170310_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24744"/>
            <a:ext cx="8208912" cy="5199857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G:\Звітний концерт\WP_20170310_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48680"/>
            <a:ext cx="8496944" cy="547260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Адм\Downloads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869160"/>
            <a:ext cx="8229600" cy="1143000"/>
          </a:xfrm>
        </p:spPr>
        <p:txBody>
          <a:bodyPr>
            <a:normAutofit/>
          </a:bodyPr>
          <a:lstStyle/>
          <a:p>
            <a:r>
              <a:rPr lang="uk-UA" sz="6600" b="1" dirty="0" smtClean="0"/>
              <a:t>         </a:t>
            </a:r>
            <a:r>
              <a:rPr lang="uk-UA" sz="6600" b="1" dirty="0" smtClean="0">
                <a:solidFill>
                  <a:srgbClr val="00B0F0"/>
                </a:solidFill>
              </a:rPr>
              <a:t>Виховні години</a:t>
            </a:r>
            <a:endParaRPr lang="ru-RU" sz="6600" b="1" dirty="0">
              <a:solidFill>
                <a:srgbClr val="00B0F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-603448"/>
            <a:ext cx="8229600" cy="45719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sz="6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\Desktop\Свята Н.Кузьмівна\IMG_20170428_1206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392"/>
            <a:ext cx="9144000" cy="705678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452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     Свято у 1 </a:t>
            </a:r>
            <a:r>
              <a:rPr lang="ru-RU" b="1" dirty="0" err="1" smtClean="0">
                <a:solidFill>
                  <a:srgbClr val="002060"/>
                </a:solidFill>
              </a:rPr>
              <a:t>класі</a:t>
            </a:r>
            <a:r>
              <a:rPr lang="en-US" b="1" dirty="0" smtClean="0">
                <a:solidFill>
                  <a:srgbClr val="002060"/>
                </a:solidFill>
              </a:rPr>
              <a:t>“</a:t>
            </a:r>
            <a:r>
              <a:rPr lang="uk-UA" b="1" dirty="0" smtClean="0">
                <a:solidFill>
                  <a:srgbClr val="002060"/>
                </a:solidFill>
              </a:rPr>
              <a:t>Прощавай   </a:t>
            </a:r>
            <a:br>
              <a:rPr lang="uk-UA" b="1" dirty="0" smtClean="0">
                <a:solidFill>
                  <a:srgbClr val="002060"/>
                </a:solidFill>
              </a:rPr>
            </a:br>
            <a:r>
              <a:rPr lang="uk-UA" b="1" dirty="0" smtClean="0">
                <a:solidFill>
                  <a:srgbClr val="002060"/>
                </a:solidFill>
              </a:rPr>
              <a:t>                   букварику</a:t>
            </a:r>
            <a:r>
              <a:rPr lang="en-US" b="1" dirty="0" smtClean="0">
                <a:solidFill>
                  <a:srgbClr val="002060"/>
                </a:solidFill>
              </a:rPr>
              <a:t>”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Адм\Desktop\Свята Н.Кузьмівна\IMG_20170428_1242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392"/>
            <a:ext cx="9144000" cy="6957391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Адм\Desktop\Свята Н.Кузьмівна\IMG_20170428_1221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2520" cy="6857999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:\найкращий тато 2 кл\CIMG14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4400" b="1" dirty="0" smtClean="0">
                <a:solidFill>
                  <a:srgbClr val="FFFF00"/>
                </a:solidFill>
              </a:rPr>
              <a:t>Свято у 2 класі</a:t>
            </a:r>
            <a:r>
              <a:rPr lang="en-US" sz="4400" b="1" dirty="0" smtClean="0">
                <a:solidFill>
                  <a:srgbClr val="FFFF00"/>
                </a:solidFill>
              </a:rPr>
              <a:t>” </a:t>
            </a:r>
            <a:r>
              <a:rPr lang="uk-UA" sz="4400" b="1" dirty="0" smtClean="0">
                <a:solidFill>
                  <a:srgbClr val="FFFF00"/>
                </a:solidFill>
              </a:rPr>
              <a:t>Найкращий </a:t>
            </a:r>
            <a:r>
              <a:rPr lang="uk-UA" dirty="0" smtClean="0">
                <a:solidFill>
                  <a:srgbClr val="FFFF00"/>
                </a:solidFill>
              </a:rPr>
              <a:t>тато</a:t>
            </a:r>
            <a:r>
              <a:rPr lang="en-US" dirty="0" smtClean="0">
                <a:solidFill>
                  <a:srgbClr val="FFFF00"/>
                </a:solidFill>
              </a:rPr>
              <a:t>”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H:\найкращий тато 2 кл\CIMG14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Адм\Downloads\20170331_134145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-387424"/>
            <a:ext cx="5616625" cy="760546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715000"/>
            <a:ext cx="8229600" cy="1143000"/>
          </a:xfrm>
        </p:spPr>
        <p:txBody>
          <a:bodyPr>
            <a:normAutofit/>
          </a:bodyPr>
          <a:lstStyle/>
          <a:p>
            <a:r>
              <a:rPr lang="uk-UA" sz="6600" dirty="0" smtClean="0"/>
              <a:t>     </a:t>
            </a:r>
            <a:r>
              <a:rPr lang="uk-UA" sz="6600" b="1" dirty="0" smtClean="0">
                <a:solidFill>
                  <a:srgbClr val="FF0000"/>
                </a:solidFill>
              </a:rPr>
              <a:t>Гурток туризму</a:t>
            </a:r>
            <a:endParaRPr lang="ru-RU" sz="6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H:\найкращий тато 2 кл\CIMG14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0"/>
            <a:ext cx="9252520" cy="6857999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H:\найкращий тато 2 кл\CIMG14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2520" cy="6957391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5400" b="1" dirty="0" smtClean="0">
                <a:solidFill>
                  <a:schemeClr val="accent3"/>
                </a:solidFill>
              </a:rPr>
              <a:t>Свято у 4 </a:t>
            </a:r>
            <a:r>
              <a:rPr lang="ru-RU" sz="5400" b="1" dirty="0" err="1" smtClean="0">
                <a:solidFill>
                  <a:schemeClr val="accent3"/>
                </a:solidFill>
              </a:rPr>
              <a:t>клас</a:t>
            </a:r>
            <a:r>
              <a:rPr lang="uk-UA" sz="5400" b="1" dirty="0" smtClean="0">
                <a:solidFill>
                  <a:schemeClr val="accent3"/>
                </a:solidFill>
              </a:rPr>
              <a:t>і</a:t>
            </a:r>
            <a:r>
              <a:rPr lang="en-US" sz="5400" b="1" dirty="0" smtClean="0">
                <a:solidFill>
                  <a:schemeClr val="accent3"/>
                </a:solidFill>
              </a:rPr>
              <a:t>”</a:t>
            </a:r>
            <a:r>
              <a:rPr lang="uk-UA" sz="5400" b="1" dirty="0" err="1" smtClean="0">
                <a:solidFill>
                  <a:schemeClr val="accent3"/>
                </a:solidFill>
              </a:rPr>
              <a:t>Україна-моя</a:t>
            </a:r>
            <a:r>
              <a:rPr lang="uk-UA" sz="5400" b="1" dirty="0" smtClean="0">
                <a:solidFill>
                  <a:schemeClr val="accent3"/>
                </a:solidFill>
              </a:rPr>
              <a:t> країна</a:t>
            </a:r>
            <a:r>
              <a:rPr lang="en-US" sz="5400" b="1" dirty="0" smtClean="0">
                <a:solidFill>
                  <a:schemeClr val="accent3"/>
                </a:solidFill>
              </a:rPr>
              <a:t>”</a:t>
            </a:r>
            <a:endParaRPr lang="ru-RU" sz="5400" b="1" dirty="0">
              <a:solidFill>
                <a:schemeClr val="accent3"/>
              </a:solidFill>
            </a:endParaRPr>
          </a:p>
        </p:txBody>
      </p:sp>
      <p:pic>
        <p:nvPicPr>
          <p:cNvPr id="1026" name="Picture 2" descr="H:\WP_20161213_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918" y="1935163"/>
            <a:ext cx="7814163" cy="4389437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:\WP_20161213_0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20688"/>
            <a:ext cx="8496944" cy="5760639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:\WP_20161213_11_07_19_Smar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92696"/>
            <a:ext cx="8712968" cy="5343872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:\WP_20161213_0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764704"/>
            <a:ext cx="8424936" cy="534387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2232248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        </a:t>
            </a:r>
            <a:r>
              <a:rPr lang="uk-UA" sz="4900" b="1" dirty="0" smtClean="0">
                <a:solidFill>
                  <a:srgbClr val="0070C0"/>
                </a:solidFill>
              </a:rPr>
              <a:t>Виховна година до дня  народження </a:t>
            </a:r>
            <a:r>
              <a:rPr lang="uk-UA" sz="4900" b="1" dirty="0" err="1" smtClean="0">
                <a:solidFill>
                  <a:srgbClr val="0070C0"/>
                </a:solidFill>
              </a:rPr>
              <a:t>Шевченка.Підготували</a:t>
            </a:r>
            <a:r>
              <a:rPr lang="uk-UA" sz="4900" b="1" dirty="0" smtClean="0">
                <a:solidFill>
                  <a:srgbClr val="0070C0"/>
                </a:solidFill>
              </a:rPr>
              <a:t> Пастернак Л.М. та </a:t>
            </a:r>
            <a:r>
              <a:rPr lang="uk-UA" sz="4900" b="1" dirty="0" err="1" smtClean="0">
                <a:solidFill>
                  <a:srgbClr val="0070C0"/>
                </a:solidFill>
              </a:rPr>
              <a:t>Пшава</a:t>
            </a:r>
            <a:r>
              <a:rPr lang="uk-UA" sz="4900" b="1" dirty="0" smtClean="0">
                <a:solidFill>
                  <a:srgbClr val="0070C0"/>
                </a:solidFill>
              </a:rPr>
              <a:t> Т.М.</a:t>
            </a:r>
            <a:endParaRPr lang="ru-RU" sz="4900" b="1" dirty="0">
              <a:solidFill>
                <a:srgbClr val="0070C0"/>
              </a:solidFill>
            </a:endParaRPr>
          </a:p>
        </p:txBody>
      </p:sp>
      <p:pic>
        <p:nvPicPr>
          <p:cNvPr id="16386" name="Picture 2" descr="G:\Тиждень укр.мови\WP_20170222_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988840"/>
            <a:ext cx="2825712" cy="4560838"/>
          </a:xfrm>
          <a:prstGeom prst="rect">
            <a:avLst/>
          </a:prstGeom>
          <a:noFill/>
        </p:spPr>
      </p:pic>
      <p:pic>
        <p:nvPicPr>
          <p:cNvPr id="16387" name="Picture 3" descr="G:\Тиждень укр.мови\укр\IMG_20170224_1414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08920"/>
            <a:ext cx="5220072" cy="3888432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\Downloads\20170309_1121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0"/>
            <a:ext cx="561662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2234512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92D050"/>
                </a:solidFill>
              </a:rPr>
              <a:t>           Бібліотечний урок до</a:t>
            </a:r>
            <a:br>
              <a:rPr lang="uk-UA" b="1" dirty="0" smtClean="0">
                <a:solidFill>
                  <a:srgbClr val="92D050"/>
                </a:solidFill>
              </a:rPr>
            </a:br>
            <a:r>
              <a:rPr lang="uk-UA" b="1" dirty="0" smtClean="0">
                <a:solidFill>
                  <a:srgbClr val="92D050"/>
                </a:solidFill>
              </a:rPr>
              <a:t>                  Шевченка </a:t>
            </a:r>
            <a:br>
              <a:rPr lang="uk-UA" b="1" dirty="0" smtClean="0">
                <a:solidFill>
                  <a:srgbClr val="92D050"/>
                </a:solidFill>
              </a:rPr>
            </a:br>
            <a:endParaRPr lang="ru-RU" b="1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Вечір до дня святого Валентина.</a:t>
            </a:r>
            <a:br>
              <a:rPr lang="uk-UA" b="1" dirty="0" smtClean="0">
                <a:solidFill>
                  <a:srgbClr val="002060"/>
                </a:solidFill>
              </a:rPr>
            </a:br>
            <a:r>
              <a:rPr lang="uk-UA" b="1" dirty="0" smtClean="0">
                <a:solidFill>
                  <a:srgbClr val="002060"/>
                </a:solidFill>
              </a:rPr>
              <a:t>10 , 11 класи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5362" name="Picture 2" descr="C:\Users\Адм\Downloads\DSCF00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35163"/>
            <a:ext cx="8006178" cy="4806205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    День святого Валентина</a:t>
            </a:r>
            <a:endParaRPr lang="ru-RU" b="1" dirty="0"/>
          </a:p>
        </p:txBody>
      </p:sp>
      <p:pic>
        <p:nvPicPr>
          <p:cNvPr id="14338" name="Picture 2" descr="C:\Users\Адм\Downloads\DSCF00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278" y="1935163"/>
            <a:ext cx="7803444" cy="4389437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Зустріч з поляками\Новая папка\IMG_22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8964488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  </a:t>
            </a:r>
            <a:r>
              <a:rPr lang="uk-UA" b="1" dirty="0" smtClean="0">
                <a:solidFill>
                  <a:srgbClr val="FFC000"/>
                </a:solidFill>
              </a:rPr>
              <a:t>Гурток </a:t>
            </a:r>
            <a:r>
              <a:rPr lang="en-US" b="1" dirty="0" smtClean="0">
                <a:solidFill>
                  <a:srgbClr val="FFC000"/>
                </a:solidFill>
              </a:rPr>
              <a:t>“ </a:t>
            </a:r>
            <a:r>
              <a:rPr lang="ru-RU" b="1" dirty="0" err="1" smtClean="0">
                <a:solidFill>
                  <a:srgbClr val="FFC000"/>
                </a:solidFill>
              </a:rPr>
              <a:t>Чарівний</a:t>
            </a:r>
            <a:r>
              <a:rPr lang="ru-RU" b="1" dirty="0" smtClean="0">
                <a:solidFill>
                  <a:srgbClr val="FFC000"/>
                </a:solidFill>
              </a:rPr>
              <a:t> </a:t>
            </a:r>
            <a:r>
              <a:rPr lang="ru-RU" b="1" dirty="0" err="1" smtClean="0">
                <a:solidFill>
                  <a:srgbClr val="FFC000"/>
                </a:solidFill>
              </a:rPr>
              <a:t>пензлик</a:t>
            </a:r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”</a:t>
            </a:r>
            <a:endParaRPr lang="ru-RU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Адм\Downloads\images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6936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2564904"/>
            <a:ext cx="8229600" cy="1143000"/>
          </a:xfrm>
        </p:spPr>
        <p:txBody>
          <a:bodyPr>
            <a:noAutofit/>
          </a:bodyPr>
          <a:lstStyle/>
          <a:p>
            <a:r>
              <a:rPr lang="uk-UA" sz="8800" dirty="0" smtClean="0"/>
              <a:t>   </a:t>
            </a:r>
            <a:r>
              <a:rPr lang="uk-UA" sz="8800" b="1" dirty="0" smtClean="0"/>
              <a:t> зустрічі</a:t>
            </a:r>
            <a:endParaRPr lang="ru-RU" sz="8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/>
          <a:lstStyle/>
          <a:p>
            <a:r>
              <a:rPr lang="uk-UA" b="1" dirty="0" smtClean="0">
                <a:solidFill>
                  <a:srgbClr val="00B050"/>
                </a:solidFill>
              </a:rPr>
              <a:t>         Шкільний ярмарок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1026" name="Picture 2" descr="G:\полапи  фото\20161028_1236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412777"/>
            <a:ext cx="6624736" cy="491182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:\школа\Фото00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36496" cy="695739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:\школа\Фото00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:\школа\Фото00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/>
          <a:lstStyle/>
          <a:p>
            <a:r>
              <a:rPr lang="uk-UA" dirty="0" smtClean="0"/>
              <a:t>             </a:t>
            </a:r>
            <a:r>
              <a:rPr lang="uk-UA" b="1" dirty="0" smtClean="0">
                <a:solidFill>
                  <a:srgbClr val="00B050"/>
                </a:solidFill>
              </a:rPr>
              <a:t>Свято Миколая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2050" name="Picture 2" descr="G:\Зустріч з поляками\Фото в газету\IMG_33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052736"/>
            <a:ext cx="7992888" cy="5472608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G:\Зустріч з поляками\Фото в газету\IMG_33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G:\Зустріч з поляками\Фото в газету\IMG_33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399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G:\Зустріч з поляками\IMG_33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57391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G:\Зустріч з поляками\IMG_33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G:\Зустріч з поляками\Новая папка\Фото04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 descr="G:\Зустріч з поляками\IMG_33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1143000"/>
          </a:xfrm>
        </p:spPr>
        <p:txBody>
          <a:bodyPr/>
          <a:lstStyle/>
          <a:p>
            <a:r>
              <a:rPr lang="uk-UA" b="1" dirty="0" smtClean="0">
                <a:solidFill>
                  <a:srgbClr val="7030A0"/>
                </a:solidFill>
              </a:rPr>
              <a:t>         Поїздка до Польщі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5122" name="Picture 2" descr="G:\полапи  фото\11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268761"/>
            <a:ext cx="7776864" cy="505584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G:\полапи  фото\AN7HVmJZoFU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  </a:t>
            </a:r>
            <a:r>
              <a:rPr lang="uk-UA" sz="4400" b="1" dirty="0" smtClean="0">
                <a:solidFill>
                  <a:srgbClr val="00B050"/>
                </a:solidFill>
              </a:rPr>
              <a:t>Відкриття шкільного майданчика</a:t>
            </a:r>
            <a:endParaRPr lang="ru-RU" sz="4400" b="1" dirty="0">
              <a:solidFill>
                <a:srgbClr val="00B050"/>
              </a:solidFill>
            </a:endParaRPr>
          </a:p>
        </p:txBody>
      </p:sp>
      <p:pic>
        <p:nvPicPr>
          <p:cNvPr id="7170" name="Picture 2" descr="G:\wYTN9RCMbv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9144000" cy="5544615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G:\пртап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\Downloads\146n7J3AUi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8840"/>
            <a:ext cx="9144000" cy="566124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658448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0070C0"/>
                </a:solidFill>
              </a:rPr>
              <a:t>Зустріч з головою і депутатами районної та обласної ради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5400" b="1" dirty="0" smtClean="0">
                <a:solidFill>
                  <a:srgbClr val="FF0000"/>
                </a:solidFill>
              </a:rPr>
              <a:t>Садимо яблуневий сад</a:t>
            </a:r>
            <a:endParaRPr lang="ru-RU" sz="5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Адм\Downloads\zU-VyxhXDs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Адм\Downloads\8xY5Ei0urQ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0"/>
            <a:ext cx="9252520" cy="685799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дм\Desktop\Свята Н.Кузьмівна\WP_20170428_10_58_01_Pr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/>
          <a:lstStyle/>
          <a:p>
            <a:r>
              <a:rPr lang="uk-UA" b="1" dirty="0" smtClean="0">
                <a:solidFill>
                  <a:srgbClr val="FFFF00"/>
                </a:solidFill>
              </a:rPr>
              <a:t>    Звіт музичних оркестрів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Адм\Desktop\Свята Н.Кузьмівна\WP_20170428_11_00_55_Pr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B050"/>
                </a:solidFill>
              </a:rPr>
              <a:t>       Хореографічний гурток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5122" name="Picture 2" descr="C:\Users\Адм\Downloads\гурток_ozykFp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916832"/>
            <a:ext cx="8280920" cy="4032448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450</TotalTime>
  <Words>390</Words>
  <Application>Microsoft Office PowerPoint</Application>
  <PresentationFormat>Экран (4:3)</PresentationFormat>
  <Paragraphs>66</Paragraphs>
  <Slides>89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89</vt:i4>
      </vt:variant>
    </vt:vector>
  </HeadingPairs>
  <TitlesOfParts>
    <vt:vector size="90" baseType="lpstr">
      <vt:lpstr>Поток</vt:lpstr>
      <vt:lpstr>Слайд 1</vt:lpstr>
      <vt:lpstr>Загальна інформація про школу</vt:lpstr>
      <vt:lpstr>У школі навчається 146 учнів</vt:lpstr>
      <vt:lpstr>Найбільша кількість учнів у 2 класі-  20</vt:lpstr>
      <vt:lpstr>   У нас працюють гуртки</vt:lpstr>
      <vt:lpstr>     Гурток туризму</vt:lpstr>
      <vt:lpstr>  Гурток “ Чарівний пензлик”</vt:lpstr>
      <vt:lpstr>Слайд 8</vt:lpstr>
      <vt:lpstr>       Хореографічний гурток</vt:lpstr>
      <vt:lpstr>Навчальна  діяльність учнів</vt:lpstr>
      <vt:lpstr>         Профільне навчання  10 клас-українська філологія 11 клас-історичний профіль</vt:lpstr>
      <vt:lpstr>      Призери олімпіад</vt:lpstr>
      <vt:lpstr>      Призери олімпіад</vt:lpstr>
      <vt:lpstr>Призери районних та обласних  конкурсів</vt:lpstr>
      <vt:lpstr>Слайд 15</vt:lpstr>
      <vt:lpstr>Слайд 16</vt:lpstr>
      <vt:lpstr>Слайд 17</vt:lpstr>
      <vt:lpstr>Слайд 18</vt:lpstr>
      <vt:lpstr>        Досягнення у спорті</vt:lpstr>
      <vt:lpstr>   3 місце в районі з    баскетболу</vt:lpstr>
      <vt:lpstr>   3 місце в районі з футболу</vt:lpstr>
      <vt:lpstr>Сільчук Едік 11 клас. 3 місце в районі з бігу на 500 м.</vt:lpstr>
      <vt:lpstr>Навчально-виховна діяльність</vt:lpstr>
      <vt:lpstr>             Предметні тижні</vt:lpstr>
      <vt:lpstr>Тиждень фізкультури і спорту</vt:lpstr>
      <vt:lpstr>Слайд 26</vt:lpstr>
      <vt:lpstr>Слайд 27</vt:lpstr>
      <vt:lpstr>Слайд 28</vt:lpstr>
      <vt:lpstr>  Тиждень початкових класів</vt:lpstr>
      <vt:lpstr>Слайд 30</vt:lpstr>
      <vt:lpstr>Слайд 31</vt:lpstr>
      <vt:lpstr>Слайд 32</vt:lpstr>
      <vt:lpstr>Слайд 33</vt:lpstr>
      <vt:lpstr>Тиждень української мови та літератури</vt:lpstr>
      <vt:lpstr>Слайд 35</vt:lpstr>
      <vt:lpstr>         Лінгвістична вікторина</vt:lpstr>
      <vt:lpstr>   Літературний лекторій</vt:lpstr>
      <vt:lpstr>Тиждень англійської мови</vt:lpstr>
      <vt:lpstr>  Урок англійської в 9 класі</vt:lpstr>
      <vt:lpstr>Відкритий урок у 7 класі</vt:lpstr>
      <vt:lpstr>Слайд 41</vt:lpstr>
      <vt:lpstr>Слайд 42</vt:lpstr>
      <vt:lpstr>     Урок англійської у 3 класі</vt:lpstr>
      <vt:lpstr>         Тиждень біології</vt:lpstr>
      <vt:lpstr>    Нагодуймо птахів взимку</vt:lpstr>
      <vt:lpstr>      Світ очима дітей</vt:lpstr>
      <vt:lpstr>   Тиждень математики</vt:lpstr>
      <vt:lpstr>       Знай умій перемагай</vt:lpstr>
      <vt:lpstr>            Математики</vt:lpstr>
      <vt:lpstr>           Тиждень музики</vt:lpstr>
      <vt:lpstr>Слайд 51</vt:lpstr>
      <vt:lpstr>Слайд 52</vt:lpstr>
      <vt:lpstr>Слайд 53</vt:lpstr>
      <vt:lpstr>         Виховні години</vt:lpstr>
      <vt:lpstr>     Свято у 1 класі“Прощавай                       букварику”</vt:lpstr>
      <vt:lpstr>Слайд 56</vt:lpstr>
      <vt:lpstr>Слайд 57</vt:lpstr>
      <vt:lpstr>Свято у 2 класі” Найкращий тато”</vt:lpstr>
      <vt:lpstr>Слайд 59</vt:lpstr>
      <vt:lpstr>Слайд 60</vt:lpstr>
      <vt:lpstr>Слайд 61</vt:lpstr>
      <vt:lpstr>Свято у 4 класі”Україна-моя країна”</vt:lpstr>
      <vt:lpstr>Слайд 63</vt:lpstr>
      <vt:lpstr>Слайд 64</vt:lpstr>
      <vt:lpstr>Слайд 65</vt:lpstr>
      <vt:lpstr>        Виховна година до дня  народження Шевченка.Підготували Пастернак Л.М. та Пшава Т.М.</vt:lpstr>
      <vt:lpstr>           Бібліотечний урок до                   Шевченка  </vt:lpstr>
      <vt:lpstr>Вечір до дня святого Валентина. 10 , 11 класи</vt:lpstr>
      <vt:lpstr>    День святого Валентина</vt:lpstr>
      <vt:lpstr>    зустрічі</vt:lpstr>
      <vt:lpstr>         Шкільний ярмарок</vt:lpstr>
      <vt:lpstr>Слайд 72</vt:lpstr>
      <vt:lpstr>Слайд 73</vt:lpstr>
      <vt:lpstr>Слайд 74</vt:lpstr>
      <vt:lpstr>             Свято Миколая</vt:lpstr>
      <vt:lpstr>Слайд 76</vt:lpstr>
      <vt:lpstr>Слайд 77</vt:lpstr>
      <vt:lpstr>Слайд 78</vt:lpstr>
      <vt:lpstr>Слайд 79</vt:lpstr>
      <vt:lpstr>Слайд 80</vt:lpstr>
      <vt:lpstr>         Поїздка до Польщі</vt:lpstr>
      <vt:lpstr>Слайд 82</vt:lpstr>
      <vt:lpstr>  Відкриття шкільного майданчика</vt:lpstr>
      <vt:lpstr>Слайд 84</vt:lpstr>
      <vt:lpstr>Зустріч з головою і депутатами районної та обласної ради</vt:lpstr>
      <vt:lpstr>Слайд 86</vt:lpstr>
      <vt:lpstr>Слайд 87</vt:lpstr>
      <vt:lpstr>    Звіт музичних оркестрів</vt:lpstr>
      <vt:lpstr>Слайд 89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</dc:creator>
  <cp:lastModifiedBy>Адм</cp:lastModifiedBy>
  <cp:revision>55</cp:revision>
  <dcterms:created xsi:type="dcterms:W3CDTF">2017-04-20T15:04:59Z</dcterms:created>
  <dcterms:modified xsi:type="dcterms:W3CDTF">2017-05-03T14:48:14Z</dcterms:modified>
</cp:coreProperties>
</file>