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60" r:id="rId5"/>
    <p:sldId id="261" r:id="rId6"/>
    <p:sldId id="264" r:id="rId7"/>
    <p:sldId id="265" r:id="rId8"/>
    <p:sldId id="268" r:id="rId9"/>
    <p:sldId id="271" r:id="rId10"/>
    <p:sldId id="272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051E-9055-403F-A15F-6B5A8EA747A3}" type="datetimeFigureOut">
              <a:rPr lang="uk-UA" smtClean="0"/>
              <a:pPr/>
              <a:t>11.03.2018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719B-F0E5-4498-B11D-34A97187CF1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051E-9055-403F-A15F-6B5A8EA747A3}" type="datetimeFigureOut">
              <a:rPr lang="uk-UA" smtClean="0"/>
              <a:pPr/>
              <a:t>11.03.2018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719B-F0E5-4498-B11D-34A97187CF1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051E-9055-403F-A15F-6B5A8EA747A3}" type="datetimeFigureOut">
              <a:rPr lang="uk-UA" smtClean="0"/>
              <a:pPr/>
              <a:t>11.03.2018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719B-F0E5-4498-B11D-34A97187CF1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051E-9055-403F-A15F-6B5A8EA747A3}" type="datetimeFigureOut">
              <a:rPr lang="uk-UA" smtClean="0"/>
              <a:pPr/>
              <a:t>11.03.2018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719B-F0E5-4498-B11D-34A97187CF1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051E-9055-403F-A15F-6B5A8EA747A3}" type="datetimeFigureOut">
              <a:rPr lang="uk-UA" smtClean="0"/>
              <a:pPr/>
              <a:t>11.03.2018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719B-F0E5-4498-B11D-34A97187CF1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051E-9055-403F-A15F-6B5A8EA747A3}" type="datetimeFigureOut">
              <a:rPr lang="uk-UA" smtClean="0"/>
              <a:pPr/>
              <a:t>11.03.2018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719B-F0E5-4498-B11D-34A97187CF1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051E-9055-403F-A15F-6B5A8EA747A3}" type="datetimeFigureOut">
              <a:rPr lang="uk-UA" smtClean="0"/>
              <a:pPr/>
              <a:t>11.03.2018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719B-F0E5-4498-B11D-34A97187CF1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051E-9055-403F-A15F-6B5A8EA747A3}" type="datetimeFigureOut">
              <a:rPr lang="uk-UA" smtClean="0"/>
              <a:pPr/>
              <a:t>11.03.2018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719B-F0E5-4498-B11D-34A97187CF1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051E-9055-403F-A15F-6B5A8EA747A3}" type="datetimeFigureOut">
              <a:rPr lang="uk-UA" smtClean="0"/>
              <a:pPr/>
              <a:t>11.03.2018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719B-F0E5-4498-B11D-34A97187CF1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051E-9055-403F-A15F-6B5A8EA747A3}" type="datetimeFigureOut">
              <a:rPr lang="uk-UA" smtClean="0"/>
              <a:pPr/>
              <a:t>11.03.2018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719B-F0E5-4498-B11D-34A97187CF1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051E-9055-403F-A15F-6B5A8EA747A3}" type="datetimeFigureOut">
              <a:rPr lang="uk-UA" smtClean="0"/>
              <a:pPr/>
              <a:t>11.03.2018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C3E719B-F0E5-4498-B11D-34A97187CF1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5B051E-9055-403F-A15F-6B5A8EA747A3}" type="datetimeFigureOut">
              <a:rPr lang="uk-UA" smtClean="0"/>
              <a:pPr/>
              <a:t>11.03.2018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3E719B-F0E5-4498-B11D-34A97187CF18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571480"/>
            <a:ext cx="7851648" cy="1828800"/>
          </a:xfrm>
        </p:spPr>
        <p:txBody>
          <a:bodyPr>
            <a:noAutofit/>
          </a:bodyPr>
          <a:lstStyle/>
          <a:p>
            <a:pPr algn="l"/>
            <a:r>
              <a:rPr lang="uk-UA" sz="8000" dirty="0" smtClean="0"/>
              <a:t>ПОРТФОЛІО</a:t>
            </a:r>
            <a:endParaRPr lang="uk-UA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429000"/>
            <a:ext cx="8072494" cy="2629356"/>
          </a:xfrm>
        </p:spPr>
        <p:txBody>
          <a:bodyPr>
            <a:normAutofit fontScale="77500" lnSpcReduction="20000"/>
          </a:bodyPr>
          <a:lstStyle/>
          <a:p>
            <a:endParaRPr lang="uk-UA" dirty="0" smtClean="0"/>
          </a:p>
          <a:p>
            <a:endParaRPr lang="uk-UA" dirty="0" smtClean="0"/>
          </a:p>
          <a:p>
            <a:pPr algn="l"/>
            <a:r>
              <a:rPr lang="uk-UA" sz="3600" dirty="0" smtClean="0"/>
              <a:t>Вчителя фізики </a:t>
            </a:r>
            <a:r>
              <a:rPr lang="uk-UA" sz="3600" dirty="0" err="1" smtClean="0"/>
              <a:t>Полапівської</a:t>
            </a:r>
            <a:r>
              <a:rPr lang="uk-UA" sz="3600" dirty="0" smtClean="0"/>
              <a:t> ЗОШ І-ІІІ ступенів </a:t>
            </a:r>
          </a:p>
          <a:p>
            <a:pPr algn="ctr"/>
            <a:r>
              <a:rPr lang="uk-UA" sz="5700" dirty="0" err="1" smtClean="0"/>
              <a:t>Суліка</a:t>
            </a:r>
            <a:r>
              <a:rPr lang="uk-UA" sz="5700" dirty="0" smtClean="0"/>
              <a:t> </a:t>
            </a:r>
          </a:p>
          <a:p>
            <a:pPr algn="ctr"/>
            <a:r>
              <a:rPr lang="uk-UA" sz="5700" dirty="0" smtClean="0"/>
              <a:t>Володимира Олександровича</a:t>
            </a:r>
            <a:endParaRPr lang="uk-UA" sz="5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4171" y="785794"/>
            <a:ext cx="224219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Переможці та призери районних олімпіад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uk-UA" dirty="0" smtClean="0"/>
              <a:t>2015-2016 </a:t>
            </a:r>
            <a:r>
              <a:rPr lang="uk-UA" dirty="0" err="1" smtClean="0"/>
              <a:t>н.р</a:t>
            </a:r>
            <a:r>
              <a:rPr lang="uk-UA" dirty="0" smtClean="0"/>
              <a:t>. </a:t>
            </a:r>
          </a:p>
          <a:p>
            <a:pPr algn="ctr">
              <a:buNone/>
            </a:pPr>
            <a:r>
              <a:rPr lang="uk-UA" dirty="0" smtClean="0"/>
              <a:t>Пастернак Сергій , учень 11 класу , переможець ІІ етапу та учасник ІІІ етапу Всеукраїнської олімпіади з фізики . Зараз навчається в Київській політехніці.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uk-UA" dirty="0" smtClean="0"/>
              <a:t>2016-2017 </a:t>
            </a:r>
            <a:r>
              <a:rPr lang="uk-UA" dirty="0" err="1" smtClean="0"/>
              <a:t>н.р</a:t>
            </a:r>
            <a:r>
              <a:rPr lang="uk-UA" dirty="0" smtClean="0"/>
              <a:t>.</a:t>
            </a:r>
          </a:p>
          <a:p>
            <a:pPr algn="ctr">
              <a:buNone/>
            </a:pPr>
            <a:r>
              <a:rPr lang="uk-UA" dirty="0" smtClean="0"/>
              <a:t>Зозуля Орест учень 11 класу , переможець ІІ етапу та учасник ІІІ етапу Всеукраїнської олімпіади з астрономії.</a:t>
            </a:r>
          </a:p>
          <a:p>
            <a:pPr algn="ctr">
              <a:buNone/>
            </a:pPr>
            <a:r>
              <a:rPr lang="uk-UA" dirty="0" smtClean="0"/>
              <a:t>ІІІ місце в олімпіаді з фізики .</a:t>
            </a:r>
          </a:p>
          <a:p>
            <a:pPr algn="ctr">
              <a:buNone/>
            </a:pPr>
            <a:r>
              <a:rPr lang="uk-UA" dirty="0" smtClean="0"/>
              <a:t>Зараз навчається в Острозькій академії.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100382" cy="1271574"/>
          </a:xfrm>
        </p:spPr>
        <p:txBody>
          <a:bodyPr>
            <a:normAutofit/>
          </a:bodyPr>
          <a:lstStyle/>
          <a:p>
            <a:pPr algn="ctr"/>
            <a:r>
              <a:rPr lang="uk-UA" sz="3600" i="1" dirty="0" smtClean="0"/>
              <a:t>Творче кредо :</a:t>
            </a:r>
            <a:endParaRPr lang="uk-UA" sz="36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 тільки творча праця вчителя та учня дадуть результат та задоволення обом!!!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Arial Black" pitchFamily="34" charset="0"/>
              </a:rPr>
              <a:t>Проблема над якою працюю :</a:t>
            </a:r>
          </a:p>
          <a:p>
            <a:pPr algn="ctr">
              <a:buNone/>
            </a:pPr>
            <a:r>
              <a:rPr lang="uk-UA" sz="3600" dirty="0" smtClean="0"/>
              <a:t>Використання комп'ютерних технологій на уроках фізики .</a:t>
            </a:r>
            <a:endParaRPr lang="uk-U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Закінчив Луцький педінститут імені Лесі Українки, 1989 рік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/>
              <a:t>Спеціальність за дипломом : вчитель фізики та математики</a:t>
            </a:r>
            <a:endParaRPr lang="uk-UA" sz="2400" dirty="0"/>
          </a:p>
        </p:txBody>
      </p:sp>
      <p:pic>
        <p:nvPicPr>
          <p:cNvPr id="1026" name="Picture 2" descr="C:\Documents and Settings\User\Рабочий стол\Новая папка\Картінки\DSCN553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042"/>
            <a:ext cx="2747954" cy="321471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Стаж роботи  29 років.</a:t>
            </a:r>
            <a:br>
              <a:rPr lang="uk-UA" dirty="0" smtClean="0"/>
            </a:br>
            <a:r>
              <a:rPr lang="uk-UA" dirty="0" smtClean="0"/>
              <a:t>1989 -1996рр </a:t>
            </a:r>
            <a:r>
              <a:rPr lang="uk-UA" dirty="0" err="1" smtClean="0"/>
              <a:t>Штунська</a:t>
            </a:r>
            <a:r>
              <a:rPr lang="uk-UA" dirty="0" smtClean="0"/>
              <a:t> ЗОШ І-ІІІ ступенів;</a:t>
            </a:r>
            <a:br>
              <a:rPr lang="uk-UA" dirty="0" smtClean="0"/>
            </a:br>
            <a:r>
              <a:rPr lang="uk-UA" dirty="0" smtClean="0"/>
              <a:t>1996-2004</a:t>
            </a:r>
            <a:br>
              <a:rPr lang="uk-UA" dirty="0" smtClean="0"/>
            </a:br>
            <a:r>
              <a:rPr lang="uk-UA" dirty="0" err="1" smtClean="0"/>
              <a:t>Бережецька</a:t>
            </a:r>
            <a:r>
              <a:rPr lang="uk-UA" dirty="0" smtClean="0"/>
              <a:t> ЗОШ І-ІІ ступенів</a:t>
            </a:r>
            <a:br>
              <a:rPr lang="uk-UA" dirty="0" smtClean="0"/>
            </a:br>
            <a:r>
              <a:rPr lang="uk-UA" dirty="0" smtClean="0"/>
              <a:t>2004 – даний час </a:t>
            </a:r>
            <a:br>
              <a:rPr lang="uk-UA" dirty="0" smtClean="0"/>
            </a:br>
            <a:r>
              <a:rPr lang="uk-UA" dirty="0" err="1" smtClean="0"/>
              <a:t>Полапівська</a:t>
            </a:r>
            <a:r>
              <a:rPr lang="uk-UA" dirty="0" smtClean="0"/>
              <a:t> ЗОШ І-ІІІ ступенів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42910" y="4071942"/>
            <a:ext cx="2428892" cy="2179320"/>
          </a:xfrm>
        </p:spPr>
        <p:txBody>
          <a:bodyPr/>
          <a:lstStyle/>
          <a:p>
            <a:pPr algn="ctr"/>
            <a:r>
              <a:rPr lang="uk-UA" dirty="0" smtClean="0"/>
              <a:t> </a:t>
            </a:r>
            <a:r>
              <a:rPr lang="uk-UA" sz="1600" dirty="0" smtClean="0"/>
              <a:t>Результати</a:t>
            </a:r>
          </a:p>
          <a:p>
            <a:pPr algn="ctr"/>
            <a:r>
              <a:rPr lang="uk-UA" sz="1600" dirty="0" smtClean="0"/>
              <a:t> попередньої атестації : </a:t>
            </a:r>
          </a:p>
          <a:p>
            <a:pPr algn="ctr"/>
            <a:r>
              <a:rPr lang="uk-UA" sz="1600" dirty="0" smtClean="0"/>
              <a:t>відповідає посаді , яку займає , підтверджено вищу кваліфікаційну категорію , встановлено звання</a:t>
            </a:r>
          </a:p>
          <a:p>
            <a:pPr algn="ctr"/>
            <a:r>
              <a:rPr lang="uk-UA" sz="1600" dirty="0" smtClean="0"/>
              <a:t> </a:t>
            </a:r>
            <a:r>
              <a:rPr lang="uk-UA" sz="1600" dirty="0" err="1" smtClean="0"/>
              <a:t>“Старший</a:t>
            </a:r>
            <a:r>
              <a:rPr lang="uk-UA" sz="1600" dirty="0" smtClean="0"/>
              <a:t> </a:t>
            </a:r>
            <a:r>
              <a:rPr lang="uk-UA" sz="1600" dirty="0" err="1" smtClean="0"/>
              <a:t>вчитель”</a:t>
            </a:r>
            <a:endParaRPr lang="uk-UA" sz="1600" dirty="0"/>
          </a:p>
        </p:txBody>
      </p:sp>
      <p:pic>
        <p:nvPicPr>
          <p:cNvPr id="5" name="Місце для зображення 4" descr="C:\Documents and Settings\Admin\Рабочий стол\фото 001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5960" r="5960"/>
          <a:stretch>
            <a:fillRect/>
          </a:stretch>
        </p:blipFill>
        <p:spPr bwMode="auto">
          <a:xfrm rot="454578">
            <a:off x="3360900" y="1256090"/>
            <a:ext cx="5227416" cy="393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14356"/>
            <a:ext cx="2212848" cy="204526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Курсова перепідготовка :</a:t>
            </a:r>
            <a:br>
              <a:rPr lang="uk-UA" dirty="0" smtClean="0"/>
            </a:br>
            <a:r>
              <a:rPr lang="uk-UA" dirty="0" smtClean="0"/>
              <a:t>1992 р – ВІППО</a:t>
            </a:r>
            <a:br>
              <a:rPr lang="uk-UA" dirty="0" smtClean="0"/>
            </a:br>
            <a:r>
              <a:rPr lang="uk-UA" dirty="0" smtClean="0"/>
              <a:t>1997р – ВІППО</a:t>
            </a:r>
            <a:br>
              <a:rPr lang="uk-UA" dirty="0" smtClean="0"/>
            </a:br>
            <a:r>
              <a:rPr lang="uk-UA" dirty="0" smtClean="0"/>
              <a:t>2002 р – ВІППО</a:t>
            </a:r>
            <a:br>
              <a:rPr lang="uk-UA" dirty="0" smtClean="0"/>
            </a:br>
            <a:r>
              <a:rPr lang="uk-UA" dirty="0" smtClean="0"/>
              <a:t>2007 р – ВІППО</a:t>
            </a:r>
            <a:br>
              <a:rPr lang="uk-UA" dirty="0" smtClean="0"/>
            </a:br>
            <a:r>
              <a:rPr lang="uk-UA" dirty="0" smtClean="0"/>
              <a:t>2012 р – ВІППО</a:t>
            </a:r>
            <a:br>
              <a:rPr lang="uk-UA" dirty="0" smtClean="0"/>
            </a:br>
            <a:r>
              <a:rPr lang="uk-UA" dirty="0" smtClean="0"/>
              <a:t>2017 - ВІППО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828784"/>
            <a:ext cx="2209800" cy="2743355"/>
          </a:xfrm>
        </p:spPr>
        <p:txBody>
          <a:bodyPr>
            <a:noAutofit/>
          </a:bodyPr>
          <a:lstStyle/>
          <a:p>
            <a:pPr algn="ctr"/>
            <a:r>
              <a:rPr lang="uk-UA" sz="2000" dirty="0" smtClean="0"/>
              <a:t>Роки </a:t>
            </a:r>
          </a:p>
          <a:p>
            <a:pPr algn="ctr"/>
            <a:r>
              <a:rPr lang="uk-UA" sz="2000" dirty="0" smtClean="0"/>
              <a:t>проходження атестації</a:t>
            </a:r>
          </a:p>
          <a:p>
            <a:r>
              <a:rPr lang="uk-UA" sz="2000" dirty="0" smtClean="0"/>
              <a:t>             1992</a:t>
            </a:r>
          </a:p>
          <a:p>
            <a:pPr algn="ctr"/>
            <a:r>
              <a:rPr lang="uk-UA" sz="2000" dirty="0" smtClean="0"/>
              <a:t>1998</a:t>
            </a:r>
          </a:p>
          <a:p>
            <a:pPr algn="ctr"/>
            <a:r>
              <a:rPr lang="uk-UA" sz="2000" dirty="0" smtClean="0"/>
              <a:t>2003</a:t>
            </a:r>
          </a:p>
          <a:p>
            <a:pPr algn="ctr"/>
            <a:r>
              <a:rPr lang="uk-UA" sz="2000" dirty="0" smtClean="0"/>
              <a:t>2008</a:t>
            </a:r>
          </a:p>
          <a:p>
            <a:pPr algn="ctr"/>
            <a:r>
              <a:rPr lang="uk-UA" sz="2000" dirty="0" smtClean="0"/>
              <a:t>2013</a:t>
            </a:r>
            <a:endParaRPr lang="uk-UA" sz="2000" dirty="0"/>
          </a:p>
        </p:txBody>
      </p:sp>
      <p:pic>
        <p:nvPicPr>
          <p:cNvPr id="1026" name="Picture 2" descr="C:\Documents and Settings\User\Рабочий стол\image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99" r="5999"/>
          <a:stretch>
            <a:fillRect/>
          </a:stretch>
        </p:blipFill>
        <p:spPr bwMode="auto">
          <a:xfrm rot="420000">
            <a:off x="3222745" y="1123958"/>
            <a:ext cx="4617720" cy="3931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Дослідницька </a:t>
            </a:r>
            <a:br>
              <a:rPr lang="uk-UA" dirty="0" smtClean="0"/>
            </a:br>
            <a:r>
              <a:rPr lang="uk-UA" dirty="0" smtClean="0"/>
              <a:t>робота з фізики</a:t>
            </a:r>
            <a:endParaRPr lang="uk-UA" dirty="0"/>
          </a:p>
        </p:txBody>
      </p:sp>
      <p:pic>
        <p:nvPicPr>
          <p:cNvPr id="2050" name="Picture 2" descr="C:\Documents and Settings\User\Рабочий стол\Новая папка\Картінки\DSCN55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Використання </a:t>
            </a:r>
            <a:br>
              <a:rPr lang="uk-UA" dirty="0" smtClean="0"/>
            </a:br>
            <a:r>
              <a:rPr lang="uk-UA" dirty="0" smtClean="0"/>
              <a:t>ІКТ на уроках фізики</a:t>
            </a:r>
            <a:endParaRPr lang="uk-UA" dirty="0"/>
          </a:p>
        </p:txBody>
      </p:sp>
      <p:pic>
        <p:nvPicPr>
          <p:cNvPr id="1026" name="Picture 2" descr="E:\Фенко О. Я\Фото в Любомль\фото в Любомль 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E:\Фенко О. Я\Фото в Любомль\фото в Любомль 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Участь у</a:t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dirty="0" err="1" smtClean="0"/>
              <a:t>“Творчих</a:t>
            </a:r>
            <a:r>
              <a:rPr lang="uk-UA" dirty="0" smtClean="0"/>
              <a:t> сходинках педагогів </a:t>
            </a:r>
            <a:r>
              <a:rPr lang="uk-UA" dirty="0" err="1" smtClean="0"/>
              <a:t>Волині”та</a:t>
            </a:r>
            <a:r>
              <a:rPr lang="uk-UA" dirty="0" smtClean="0"/>
              <a:t> інших заходах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uk-UA" dirty="0" smtClean="0"/>
          </a:p>
          <a:p>
            <a:pPr algn="ctr">
              <a:buFont typeface="Arial" pitchFamily="34" charset="0"/>
              <a:buChar char="•"/>
            </a:pPr>
            <a:r>
              <a:rPr lang="uk-UA" dirty="0" smtClean="0"/>
              <a:t>Виступ на обласному семінарі молодих вчителів фізики </a:t>
            </a:r>
            <a:r>
              <a:rPr lang="uk-UA" dirty="0" err="1" smtClean="0"/>
              <a:t>“Методика</a:t>
            </a:r>
            <a:r>
              <a:rPr lang="uk-UA" dirty="0" smtClean="0"/>
              <a:t> </a:t>
            </a:r>
            <a:r>
              <a:rPr lang="uk-UA" dirty="0" err="1" smtClean="0"/>
              <a:t>розвязування</a:t>
            </a:r>
            <a:r>
              <a:rPr lang="uk-UA" dirty="0" smtClean="0"/>
              <a:t> задач з фізики ”</a:t>
            </a:r>
          </a:p>
          <a:p>
            <a:pPr algn="ctr">
              <a:buNone/>
            </a:pPr>
            <a:endParaRPr lang="uk-UA" dirty="0" smtClean="0"/>
          </a:p>
          <a:p>
            <a:pPr algn="ctr"/>
            <a:r>
              <a:rPr lang="uk-UA" dirty="0" smtClean="0"/>
              <a:t>Робота на районний конкурс</a:t>
            </a:r>
          </a:p>
          <a:p>
            <a:pPr algn="ctr">
              <a:buNone/>
            </a:pPr>
            <a:r>
              <a:rPr lang="uk-UA" dirty="0" smtClean="0"/>
              <a:t>  “ Методична розробка “Тестові завдання з фізики </a:t>
            </a:r>
            <a:r>
              <a:rPr lang="uk-UA" dirty="0" smtClean="0"/>
              <a:t>””</a:t>
            </a:r>
          </a:p>
          <a:p>
            <a:pPr algn="ctr">
              <a:buFont typeface="Arial" pitchFamily="34" charset="0"/>
              <a:buChar char="•"/>
            </a:pPr>
            <a:r>
              <a:rPr lang="uk-UA" dirty="0" smtClean="0"/>
              <a:t>Участь у всеукраїнському конкурсі методичних розробок «На урок»</a:t>
            </a:r>
            <a:endParaRPr lang="uk-UA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Arial Black" pitchFamily="34" charset="0"/>
              </a:rPr>
              <a:t>Відкриті уроки з фізики</a:t>
            </a:r>
            <a:endParaRPr lang="uk-UA" dirty="0">
              <a:latin typeface="Arial Black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/>
              <a:t>Районне </a:t>
            </a:r>
          </a:p>
          <a:p>
            <a:pPr algn="ctr">
              <a:buNone/>
            </a:pPr>
            <a:r>
              <a:rPr lang="uk-UA" dirty="0" smtClean="0"/>
              <a:t>методичне об'єднання вчителів фізики </a:t>
            </a:r>
          </a:p>
          <a:p>
            <a:pPr algn="ctr">
              <a:buNone/>
            </a:pPr>
            <a:r>
              <a:rPr lang="uk-UA" sz="2000" b="1" dirty="0" smtClean="0"/>
              <a:t>Тема уроку </a:t>
            </a:r>
            <a:r>
              <a:rPr lang="uk-UA" dirty="0" err="1" smtClean="0"/>
              <a:t>“Лабораторна</a:t>
            </a:r>
            <a:r>
              <a:rPr lang="uk-UA" dirty="0" smtClean="0"/>
              <a:t> робота </a:t>
            </a:r>
            <a:r>
              <a:rPr lang="uk-UA" dirty="0" err="1" smtClean="0"/>
              <a:t>“Визначення</a:t>
            </a:r>
            <a:r>
              <a:rPr lang="uk-UA" dirty="0" smtClean="0"/>
              <a:t> показника заломлення </a:t>
            </a:r>
            <a:r>
              <a:rPr lang="uk-UA" dirty="0" err="1" smtClean="0"/>
              <a:t>скла””</a:t>
            </a:r>
            <a:r>
              <a:rPr lang="uk-UA" dirty="0" smtClean="0"/>
              <a:t> 11 клас </a:t>
            </a:r>
          </a:p>
          <a:p>
            <a:pPr algn="ctr">
              <a:buFont typeface="Arial" pitchFamily="34" charset="0"/>
              <a:buChar char="•"/>
            </a:pPr>
            <a:r>
              <a:rPr lang="uk-UA" dirty="0" smtClean="0"/>
              <a:t>Відкритий урок для членів динамічної групи 8 клас</a:t>
            </a:r>
            <a:endParaRPr lang="uk-UA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/>
              <a:t>Окружне </a:t>
            </a:r>
          </a:p>
          <a:p>
            <a:pPr algn="ctr">
              <a:buNone/>
            </a:pPr>
            <a:r>
              <a:rPr lang="uk-UA" dirty="0" smtClean="0"/>
              <a:t>методичне об'єднання вчителів фізики</a:t>
            </a:r>
          </a:p>
          <a:p>
            <a:pPr algn="ctr">
              <a:buNone/>
            </a:pPr>
            <a:r>
              <a:rPr lang="uk-UA" sz="2000" b="1" dirty="0" smtClean="0"/>
              <a:t>Тема уроку </a:t>
            </a:r>
            <a:r>
              <a:rPr lang="uk-UA" dirty="0" smtClean="0"/>
              <a:t>“Узагальнення та систематизація знань учнів з теми “Магнітне поле</a:t>
            </a:r>
            <a:r>
              <a:rPr lang="uk-UA" dirty="0" smtClean="0"/>
              <a:t>””10 клас</a:t>
            </a:r>
          </a:p>
          <a:p>
            <a:pPr algn="ctr">
              <a:buFont typeface="Arial" pitchFamily="34" charset="0"/>
              <a:buChar char="•"/>
            </a:pPr>
            <a:r>
              <a:rPr lang="uk-UA" dirty="0" smtClean="0"/>
              <a:t>Районний семінар вчителів фізики Тема уроку «Газові закони» 10 клас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227</TotalTime>
  <Words>255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ПОРТФОЛІО</vt:lpstr>
      <vt:lpstr>Творче кредо :</vt:lpstr>
      <vt:lpstr>Закінчив Луцький педінститут імені Лесі Українки, 1989 рік</vt:lpstr>
      <vt:lpstr>Стаж роботи  29 років. 1989 -1996рр Штунська ЗОШ І-ІІІ ступенів; 1996-2004 Бережецька ЗОШ І-ІІ ступенів 2004 – даний час  Полапівська ЗОШ І-ІІІ ступенів</vt:lpstr>
      <vt:lpstr>Курсова перепідготовка : 1992 р – ВІППО 1997р – ВІППО 2002 р – ВІППО 2007 р – ВІППО 2012 р – ВІППО 2017 - ВІППО</vt:lpstr>
      <vt:lpstr>Дослідницька  робота з фізики</vt:lpstr>
      <vt:lpstr>Використання  ІКТ на уроках фізики</vt:lpstr>
      <vt:lpstr>Участь у  “Творчих сходинках педагогів Волині”та інших заходах</vt:lpstr>
      <vt:lpstr>Відкриті уроки з фізики</vt:lpstr>
      <vt:lpstr>Переможці та призери районних олімпіад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 досвіду роботи </dc:title>
  <dc:creator>Admin</dc:creator>
  <cp:lastModifiedBy>VoV4iK</cp:lastModifiedBy>
  <cp:revision>33</cp:revision>
  <dcterms:created xsi:type="dcterms:W3CDTF">2013-01-19T18:26:59Z</dcterms:created>
  <dcterms:modified xsi:type="dcterms:W3CDTF">2018-03-11T08:51:26Z</dcterms:modified>
</cp:coreProperties>
</file>