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3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9B87-AB82-4D60-9291-88912564DB3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62D-FFE9-4F54-818D-440F433F74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9B87-AB82-4D60-9291-88912564DB3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62D-FFE9-4F54-818D-440F433F7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9B87-AB82-4D60-9291-88912564DB3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62D-FFE9-4F54-818D-440F433F7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9B87-AB82-4D60-9291-88912564DB3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62D-FFE9-4F54-818D-440F433F7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9B87-AB82-4D60-9291-88912564DB3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62D-FFE9-4F54-818D-440F433F74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9B87-AB82-4D60-9291-88912564DB3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62D-FFE9-4F54-818D-440F433F7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9B87-AB82-4D60-9291-88912564DB3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62D-FFE9-4F54-818D-440F433F7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9B87-AB82-4D60-9291-88912564DB3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62D-FFE9-4F54-818D-440F433F7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9B87-AB82-4D60-9291-88912564DB3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62D-FFE9-4F54-818D-440F433F7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9B87-AB82-4D60-9291-88912564DB3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62D-FFE9-4F54-818D-440F433F7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9B87-AB82-4D60-9291-88912564DB3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A0C62D-FFE9-4F54-818D-440F433F74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069B87-AB82-4D60-9291-88912564DB3F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A0C62D-FFE9-4F54-818D-440F433F745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88640"/>
            <a:ext cx="3990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На конкурс «Фестиваль уроків ОХЕ»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259632" y="787549"/>
            <a:ext cx="6696744" cy="122413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>
              <a:buNone/>
            </a:pPr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Виховна година на тему: "Давайте поговорим про добро"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73250"/>
            <a:ext cx="2265045" cy="311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4797152"/>
            <a:ext cx="29523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Підготувала: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uk-UA" sz="1400" b="1" dirty="0">
                <a:solidFill>
                  <a:schemeClr val="bg1"/>
                </a:solidFill>
              </a:rPr>
              <a:t>Вчитель основ християнської етики, 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uk-UA" sz="1400" b="1" dirty="0">
                <a:solidFill>
                  <a:schemeClr val="bg1"/>
                </a:solidFill>
              </a:rPr>
              <a:t>класний керівник 10 класу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uk-UA" sz="1400" b="1" dirty="0">
                <a:solidFill>
                  <a:schemeClr val="bg1"/>
                </a:solidFill>
              </a:rPr>
              <a:t>Полапівської ЗОШ І-ІІІ ст. Пастернак Л.М.</a:t>
            </a:r>
            <a:endParaRPr lang="ru-RU" sz="1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17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4341" y="1124744"/>
            <a:ext cx="3992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Домашнім завданням було намалювати казкового персонажа чи літературного героя, який зробив добру справу. Діти розповідають за малюнком історії.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41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7"/>
            <a:ext cx="41899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9937" y="-6197"/>
            <a:ext cx="509595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Вчитель пропонує подумати  </a:t>
            </a:r>
            <a:r>
              <a:rPr lang="uk-UA" sz="2800" dirty="0"/>
              <a:t>над такими </a:t>
            </a:r>
            <a:r>
              <a:rPr lang="uk-UA" sz="2800" dirty="0" smtClean="0"/>
              <a:t>питаннями :</a:t>
            </a:r>
          </a:p>
          <a:p>
            <a:endParaRPr lang="ru-RU" sz="2800" dirty="0"/>
          </a:p>
          <a:p>
            <a:pPr marL="285750" lvl="0" indent="-285750">
              <a:buFontTx/>
              <a:buChar char="-"/>
            </a:pPr>
            <a:r>
              <a:rPr lang="uk-UA" sz="2800" dirty="0" smtClean="0"/>
              <a:t>Що </a:t>
            </a:r>
            <a:r>
              <a:rPr lang="uk-UA" sz="2800" dirty="0"/>
              <a:t>ви зробили хорошого людям ,</a:t>
            </a:r>
            <a:r>
              <a:rPr lang="uk-UA" sz="2800" dirty="0" smtClean="0"/>
              <a:t>тваринам?</a:t>
            </a:r>
          </a:p>
          <a:p>
            <a:pPr marL="285750" lvl="0" indent="-285750">
              <a:buFontTx/>
              <a:buChar char="-"/>
            </a:pPr>
            <a:endParaRPr lang="ru-RU" sz="2800" dirty="0"/>
          </a:p>
          <a:p>
            <a:pPr lvl="0"/>
            <a:r>
              <a:rPr lang="uk-UA" sz="2800" dirty="0" smtClean="0"/>
              <a:t>-    Що </a:t>
            </a:r>
            <a:r>
              <a:rPr lang="uk-UA" sz="2800" dirty="0"/>
              <a:t>я зробив доброго для своєї родини ?</a:t>
            </a:r>
            <a:endParaRPr lang="ru-RU" sz="2800" dirty="0"/>
          </a:p>
          <a:p>
            <a:endParaRPr lang="uk-UA" sz="2800" dirty="0" smtClean="0"/>
          </a:p>
          <a:p>
            <a:r>
              <a:rPr lang="uk-UA" sz="2800" dirty="0" smtClean="0"/>
              <a:t>Відповідь </a:t>
            </a:r>
            <a:r>
              <a:rPr lang="uk-UA" sz="2800" dirty="0"/>
              <a:t>на кожне із питань </a:t>
            </a:r>
            <a:r>
              <a:rPr lang="uk-UA" sz="2800" dirty="0" smtClean="0"/>
              <a:t>запишіть на квіточці.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18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6258" y="1052736"/>
            <a:ext cx="39877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А тепер беремо до рук </a:t>
            </a:r>
            <a:r>
              <a:rPr lang="uk-UA" sz="3200" b="1" dirty="0"/>
              <a:t>«Капелюх мудрих висловів » . </a:t>
            </a:r>
            <a:r>
              <a:rPr lang="uk-UA" sz="3200" b="1" dirty="0" smtClean="0"/>
              <a:t> </a:t>
            </a:r>
            <a:r>
              <a:rPr lang="uk-UA" sz="3200" dirty="0" smtClean="0"/>
              <a:t>Учні дістають по одному вислому, зачитують його і пояснюють, як його розуміють.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921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6409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/>
              <a:t>Мета </a:t>
            </a:r>
            <a:r>
              <a:rPr lang="uk-UA" sz="2000" dirty="0"/>
              <a:t>: довести до свідомості дітей , що добро завжди повинне супроводжувати їх у житті ; робити добрі вчинки – необхідність , яка потім винагороджується; спонукати дітей замислюватися над своїми вчинками ; виховувати схильність до доброчинності </a:t>
            </a:r>
            <a:r>
              <a:rPr lang="uk-UA" sz="2000" dirty="0" smtClean="0"/>
              <a:t>, </a:t>
            </a:r>
            <a:r>
              <a:rPr lang="uk-UA" sz="2000" dirty="0"/>
              <a:t>людяності , порядності , прагнення допомогти ближньому у скрутну хвилину.</a:t>
            </a:r>
            <a:endParaRPr lang="ru-RU" sz="20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95536" y="1883295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/>
              <a:t>Обладнання : </a:t>
            </a:r>
            <a:r>
              <a:rPr lang="uk-UA" sz="2000" dirty="0"/>
              <a:t>малюнки дітей , плакат із намальованим деревом , заздалегідь вирізані </a:t>
            </a:r>
            <a:r>
              <a:rPr lang="uk-UA" sz="2000" dirty="0" smtClean="0"/>
              <a:t>квіточки-наліпки, </a:t>
            </a:r>
            <a:r>
              <a:rPr lang="uk-UA" sz="2000" dirty="0"/>
              <a:t>написані на дошці Біблійні вірші , « Капелюх мудрих висловів» , запис пісні , фотографії людей , що роблять добрі вчинки.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3501007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Давайте </a:t>
            </a:r>
            <a:r>
              <a:rPr lang="uk-UA" sz="2000" dirty="0" err="1"/>
              <a:t>поговорим</a:t>
            </a:r>
            <a:r>
              <a:rPr lang="uk-UA" sz="2000" dirty="0"/>
              <a:t> про добро,</a:t>
            </a:r>
            <a:endParaRPr lang="ru-RU" sz="2000" dirty="0"/>
          </a:p>
          <a:p>
            <a:r>
              <a:rPr lang="uk-UA" sz="2000" dirty="0" smtClean="0"/>
              <a:t>Отак </a:t>
            </a:r>
            <a:r>
              <a:rPr lang="uk-UA" sz="2000" dirty="0"/>
              <a:t>зберемося і </a:t>
            </a:r>
            <a:r>
              <a:rPr lang="uk-UA" sz="2000" dirty="0" err="1"/>
              <a:t>поговорим</a:t>
            </a:r>
            <a:r>
              <a:rPr lang="uk-UA" sz="2000" dirty="0"/>
              <a:t> </a:t>
            </a:r>
            <a:r>
              <a:rPr lang="uk-UA" sz="2000" dirty="0" smtClean="0"/>
              <a:t>,</a:t>
            </a:r>
            <a:r>
              <a:rPr lang="ru-RU" sz="2000" dirty="0" smtClean="0"/>
              <a:t>                    </a:t>
            </a:r>
            <a:r>
              <a:rPr lang="uk-UA" sz="2000" dirty="0" smtClean="0"/>
              <a:t>Поділимося </a:t>
            </a:r>
            <a:r>
              <a:rPr lang="uk-UA" sz="2000" dirty="0"/>
              <a:t>радістю і горем ,</a:t>
            </a:r>
            <a:endParaRPr lang="ru-RU" sz="2000" dirty="0"/>
          </a:p>
          <a:p>
            <a:r>
              <a:rPr lang="uk-UA" sz="2000" dirty="0" smtClean="0"/>
              <a:t>Давайте </a:t>
            </a:r>
            <a:r>
              <a:rPr lang="uk-UA" sz="2000" dirty="0" err="1"/>
              <a:t>поговорим</a:t>
            </a:r>
            <a:r>
              <a:rPr lang="uk-UA" sz="2000" dirty="0"/>
              <a:t> про добро .</a:t>
            </a:r>
            <a:endParaRPr lang="ru-RU" sz="2000" dirty="0"/>
          </a:p>
          <a:p>
            <a:r>
              <a:rPr lang="uk-UA" sz="2000" dirty="0" smtClean="0"/>
              <a:t>Добро </a:t>
            </a:r>
            <a:r>
              <a:rPr lang="uk-UA" sz="2000" dirty="0"/>
              <a:t>живе вже понад тисячі літ, </a:t>
            </a:r>
            <a:endParaRPr lang="ru-RU" sz="2000" dirty="0"/>
          </a:p>
          <a:p>
            <a:r>
              <a:rPr lang="uk-UA" sz="2000" dirty="0" smtClean="0"/>
              <a:t>Без </a:t>
            </a:r>
            <a:r>
              <a:rPr lang="uk-UA" sz="2000" dirty="0"/>
              <a:t>нього не існує </a:t>
            </a:r>
            <a:r>
              <a:rPr lang="uk-UA" sz="2000" dirty="0" smtClean="0"/>
              <a:t>світ</a:t>
            </a:r>
          </a:p>
          <a:p>
            <a:r>
              <a:rPr lang="uk-UA" sz="2000" dirty="0" smtClean="0"/>
              <a:t>Давайте </a:t>
            </a:r>
            <a:r>
              <a:rPr lang="uk-UA" sz="2000" dirty="0"/>
              <a:t>ми про душу </a:t>
            </a:r>
            <a:r>
              <a:rPr lang="uk-UA" sz="2000" dirty="0" err="1"/>
              <a:t>поговорим</a:t>
            </a:r>
            <a:r>
              <a:rPr lang="uk-UA" sz="2000" dirty="0"/>
              <a:t> , </a:t>
            </a:r>
            <a:endParaRPr lang="ru-RU" sz="2000" dirty="0"/>
          </a:p>
          <a:p>
            <a:r>
              <a:rPr lang="uk-UA" sz="2000" dirty="0" smtClean="0"/>
              <a:t>Яка </a:t>
            </a:r>
            <a:r>
              <a:rPr lang="uk-UA" sz="2000" dirty="0"/>
              <a:t>незмінна , навіть з плином літ.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16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4210" y="1559799"/>
            <a:ext cx="4000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Нам відомо 15 історій про те , як Ісус зціляв людей , 6 історій – як виганяв із людини сили зла , 3 історії - про воскресіння з мертвих і 8 історій інших чудес. Люди не раз ішли до Христа , бо чули про Його діяльність . Таких добрих справ було набагато більше .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18195" y="359470"/>
            <a:ext cx="398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Взірцем доброти є Ісус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1371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8581" y="1157863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Ісус зцілює кульгавого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4825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6300192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404664"/>
            <a:ext cx="2843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Ця дівчинка знову жива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1422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43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7676" y="1052736"/>
            <a:ext cx="400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Ісус зцілює глухонімого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3600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75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0" y="1412776"/>
            <a:ext cx="4000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Спаситель зцілює сліпого чоловіка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5926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Мандрівка сторінками нашої історії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" y="1412776"/>
            <a:ext cx="5925864" cy="4369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9962" y="980728"/>
            <a:ext cx="31840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За часів  запорізького  кошового Сірка , наші прадіди допомагали навіть ворогам</a:t>
            </a:r>
            <a:r>
              <a:rPr lang="uk-UA" sz="2400" dirty="0" smtClean="0"/>
              <a:t>.</a:t>
            </a:r>
          </a:p>
          <a:p>
            <a:endParaRPr lang="uk-UA" sz="2400" dirty="0"/>
          </a:p>
          <a:p>
            <a:r>
              <a:rPr lang="uk-UA" sz="2400" dirty="0"/>
              <a:t>Землянок ніколи не замикали ! Будь – який подорожній міг зайти , розвести вогонь , зварити страву, спочити . А прийде хазяїн , ще й радий буде гостеві . Привітає його 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345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" y="980728"/>
            <a:ext cx="5923505" cy="4792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980728"/>
            <a:ext cx="3203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/>
              <a:t>Колись у Сербії був такий закон : той , хто одружувався мав  посадити 75 оливкових дерев . Оливки ростуть і плодяться 400 років . Уже давно немає тих, хто саджав ці дерева . Забули їхні імена , </a:t>
            </a:r>
            <a:r>
              <a:rPr lang="uk-UA" sz="2200" dirty="0" err="1"/>
              <a:t>імена</a:t>
            </a:r>
            <a:r>
              <a:rPr lang="uk-UA" sz="2200" dirty="0"/>
              <a:t> їхніх правнуків , а  дерева , посаджені в  17 столітті , плодоносять і радують людей ще й сьогодні 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52043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429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</dc:creator>
  <cp:lastModifiedBy>Win</cp:lastModifiedBy>
  <cp:revision>8</cp:revision>
  <dcterms:created xsi:type="dcterms:W3CDTF">2018-02-13T11:16:57Z</dcterms:created>
  <dcterms:modified xsi:type="dcterms:W3CDTF">2018-02-13T12:41:20Z</dcterms:modified>
</cp:coreProperties>
</file>