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00457-51A3-462A-B136-C8E86C9F282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CAD9F-3C58-4572-A1F1-E75633B5E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CAD9F-3C58-4572-A1F1-E75633B5E68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4-tub-ua.yandex.net/i?id=372139982-55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85800"/>
            <a:ext cx="6553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8153400" cy="5181600"/>
          </a:xfrm>
        </p:spPr>
        <p:txBody>
          <a:bodyPr>
            <a:noAutofit/>
          </a:bodyPr>
          <a:lstStyle/>
          <a:p>
            <a:pPr algn="l"/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Ми – </a:t>
            </a:r>
            <a:b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9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за здорову націю</a:t>
            </a:r>
            <a:endParaRPr lang="ru-RU" sz="96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0" y="990600"/>
            <a:ext cx="3611880" cy="1051560"/>
          </a:xfrm>
        </p:spPr>
        <p:txBody>
          <a:bodyPr/>
          <a:lstStyle/>
          <a:p>
            <a:r>
              <a:rPr lang="uk-UA" dirty="0" smtClean="0">
                <a:solidFill>
                  <a:schemeClr val="accent3">
                    <a:lumMod val="50000"/>
                  </a:schemeClr>
                </a:solidFill>
              </a:rPr>
              <a:t>Замислись!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743200"/>
            <a:ext cx="4343400" cy="327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57200"/>
            <a:ext cx="404648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3400" y="4343400"/>
            <a:ext cx="3611880" cy="1051560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Зроби висновок!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85800"/>
            <a:ext cx="3352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143000"/>
            <a:ext cx="3200400" cy="3311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0" y="1447800"/>
            <a:ext cx="2590800" cy="670560"/>
          </a:xfrm>
        </p:spPr>
        <p:txBody>
          <a:bodyPr>
            <a:normAutofit/>
          </a:bodyPr>
          <a:lstStyle/>
          <a:p>
            <a:pPr algn="ctr"/>
            <a:r>
              <a:rPr lang="uk-UA" sz="1600" dirty="0" smtClean="0">
                <a:solidFill>
                  <a:schemeClr val="bg1"/>
                </a:solidFill>
              </a:rPr>
              <a:t>Не потрапляй </a:t>
            </a:r>
            <a:br>
              <a:rPr lang="uk-UA" sz="1600" dirty="0" smtClean="0">
                <a:solidFill>
                  <a:schemeClr val="bg1"/>
                </a:solidFill>
              </a:rPr>
            </a:br>
            <a:r>
              <a:rPr lang="uk-UA" sz="1600" dirty="0" smtClean="0">
                <a:solidFill>
                  <a:schemeClr val="bg1"/>
                </a:solidFill>
              </a:rPr>
              <a:t>на гачок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581400"/>
            <a:ext cx="3505200" cy="257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954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478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050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0574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098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3622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514600"/>
            <a:ext cx="5203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“ПЕРСПЕКТИВИ НАРКОМАНА”</a:t>
            </a:r>
          </a:p>
          <a:p>
            <a:pPr algn="ctr">
              <a:buNone/>
            </a:pPr>
            <a:endParaRPr lang="uk-UA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dirty="0" smtClean="0"/>
              <a:t>Втрата друзів і </a:t>
            </a:r>
            <a:r>
              <a:rPr lang="uk-UA" dirty="0" err="1" smtClean="0"/>
              <a:t>близьних</a:t>
            </a:r>
            <a:endParaRPr lang="uk-UA" dirty="0" smtClean="0"/>
          </a:p>
          <a:p>
            <a:r>
              <a:rPr lang="uk-UA" dirty="0" smtClean="0"/>
              <a:t>Руйнування родин</a:t>
            </a:r>
          </a:p>
          <a:p>
            <a:r>
              <a:rPr lang="uk-UA" dirty="0" smtClean="0"/>
              <a:t>Нездатність працювати</a:t>
            </a:r>
          </a:p>
          <a:p>
            <a:r>
              <a:rPr lang="uk-UA" dirty="0" smtClean="0"/>
              <a:t>Проблеми із законом</a:t>
            </a:r>
          </a:p>
          <a:p>
            <a:r>
              <a:rPr lang="uk-UA" dirty="0" smtClean="0"/>
              <a:t>Смерть від передозування</a:t>
            </a:r>
          </a:p>
          <a:p>
            <a:r>
              <a:rPr lang="uk-UA" dirty="0" smtClean="0"/>
              <a:t>Смерть у молодому віці</a:t>
            </a:r>
          </a:p>
          <a:p>
            <a:r>
              <a:rPr lang="uk-UA" dirty="0" smtClean="0"/>
              <a:t>Смерть від </a:t>
            </a:r>
            <a:r>
              <a:rPr lang="uk-UA" dirty="0" err="1" smtClean="0"/>
              <a:t>СНІДу</a:t>
            </a:r>
            <a:endParaRPr lang="uk-UA" dirty="0" smtClean="0"/>
          </a:p>
          <a:p>
            <a:r>
              <a:rPr lang="uk-UA" dirty="0" smtClean="0"/>
              <a:t>Смерть за </a:t>
            </a:r>
            <a:r>
              <a:rPr lang="uk-UA" dirty="0" err="1" smtClean="0"/>
              <a:t>гратами</a:t>
            </a:r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5105400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5400" y="4983480"/>
            <a:ext cx="3581400" cy="1051560"/>
          </a:xfrm>
        </p:spPr>
        <p:txBody>
          <a:bodyPr>
            <a:noAutofit/>
          </a:bodyPr>
          <a:lstStyle/>
          <a:p>
            <a:r>
              <a:rPr lang="uk-UA" sz="5400" dirty="0" smtClean="0">
                <a:solidFill>
                  <a:schemeClr val="bg2">
                    <a:lumMod val="10000"/>
                  </a:schemeClr>
                </a:solidFill>
              </a:rPr>
              <a:t>       </a:t>
            </a:r>
            <a:r>
              <a:rPr lang="uk-UA" sz="5400" dirty="0" err="1" smtClean="0">
                <a:solidFill>
                  <a:schemeClr val="bg2">
                    <a:lumMod val="10000"/>
                  </a:schemeClr>
                </a:solidFill>
              </a:rPr>
              <a:t>Це–</a:t>
            </a:r>
            <a:r>
              <a:rPr lang="uk-UA" sz="5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br>
              <a:rPr lang="uk-UA" sz="5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uk-UA" sz="5400" dirty="0" smtClean="0">
                <a:solidFill>
                  <a:schemeClr val="bg2">
                    <a:lumMod val="10000"/>
                  </a:schemeClr>
                </a:solidFill>
              </a:rPr>
              <a:t>     шлях     у нікуди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4602480" cy="21336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dirty="0" smtClean="0">
                <a:solidFill>
                  <a:schemeClr val="accent3">
                    <a:lumMod val="75000"/>
                  </a:schemeClr>
                </a:solidFill>
              </a:rPr>
              <a:t>Бережи одяг, доки новий, </a:t>
            </a:r>
            <a:br>
              <a:rPr lang="uk-UA" sz="4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uk-UA" sz="4400" dirty="0" smtClean="0">
                <a:solidFill>
                  <a:schemeClr val="accent3">
                    <a:lumMod val="75000"/>
                  </a:schemeClr>
                </a:solidFill>
              </a:rPr>
              <a:t>а здоров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’</a:t>
            </a:r>
            <a:r>
              <a:rPr lang="uk-UA" sz="4400" dirty="0" smtClean="0">
                <a:solidFill>
                  <a:schemeClr val="accent3">
                    <a:lumMod val="75000"/>
                  </a:schemeClr>
                </a:solidFill>
              </a:rPr>
              <a:t>я – доки молодий!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8015" t="20474"/>
          <a:stretch>
            <a:fillRect/>
          </a:stretch>
        </p:blipFill>
        <p:spPr bwMode="auto">
          <a:xfrm>
            <a:off x="5562600" y="2209800"/>
            <a:ext cx="280495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0" y="1752600"/>
            <a:ext cx="3048000" cy="2727960"/>
          </a:xfrm>
        </p:spPr>
        <p:txBody>
          <a:bodyPr>
            <a:noAutofit/>
          </a:bodyPr>
          <a:lstStyle/>
          <a:p>
            <a:r>
              <a:rPr lang="uk-UA" sz="6000" dirty="0" smtClean="0">
                <a:solidFill>
                  <a:srgbClr val="C00000"/>
                </a:solidFill>
              </a:rPr>
              <a:t>Це</a:t>
            </a:r>
            <a:br>
              <a:rPr lang="uk-UA" sz="6000" dirty="0" smtClean="0">
                <a:solidFill>
                  <a:srgbClr val="C00000"/>
                </a:solidFill>
              </a:rPr>
            </a:br>
            <a:r>
              <a:rPr lang="uk-UA" sz="6000" dirty="0" smtClean="0">
                <a:solidFill>
                  <a:srgbClr val="C00000"/>
                </a:solidFill>
              </a:rPr>
              <a:t>наш вибір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90600"/>
            <a:ext cx="3124200" cy="369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трелка влево 4"/>
          <p:cNvSpPr/>
          <p:nvPr/>
        </p:nvSpPr>
        <p:spPr>
          <a:xfrm>
            <a:off x="4495800" y="2514600"/>
            <a:ext cx="9906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0-tub-ua.yandex.net/i?id=432192056-25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8077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1143000"/>
            <a:ext cx="6126480" cy="929640"/>
          </a:xfrm>
        </p:spPr>
        <p:txBody>
          <a:bodyPr>
            <a:noAutofit/>
          </a:bodyPr>
          <a:lstStyle/>
          <a:p>
            <a:r>
              <a:rPr lang="uk-UA" sz="4000" dirty="0" smtClean="0">
                <a:solidFill>
                  <a:schemeClr val="accent4">
                    <a:lumMod val="75000"/>
                  </a:schemeClr>
                </a:solidFill>
              </a:rPr>
              <a:t>Ми обираємо життя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</TotalTime>
  <Words>49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                Ми –  за здорову націю</vt:lpstr>
      <vt:lpstr>Замислись!</vt:lpstr>
      <vt:lpstr>Не потрапляй  на гачок</vt:lpstr>
      <vt:lpstr>Слайд 4</vt:lpstr>
      <vt:lpstr>Слайд 5</vt:lpstr>
      <vt:lpstr>       Це–       шлях     у нікуди</vt:lpstr>
      <vt:lpstr>Бережи одяг, доки новий,  а здоров’я – доки молодий!</vt:lpstr>
      <vt:lpstr>Це наш вибір</vt:lpstr>
      <vt:lpstr>Ми обираємо життя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Ми –  за здорову націю</dc:title>
  <cp:lastModifiedBy>007</cp:lastModifiedBy>
  <cp:revision>7</cp:revision>
  <dcterms:modified xsi:type="dcterms:W3CDTF">2013-10-17T19:30:15Z</dcterms:modified>
</cp:coreProperties>
</file>