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56" r:id="rId2"/>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E341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51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31E6AFD-489D-4EF6-ACB2-28A90EABAA68}" type="datetimeFigureOut">
              <a:rPr lang="ru-RU" smtClean="0"/>
              <a:t>17.10.2013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7BE5E7E-0029-4CDF-8FE5-A99DFC597620}"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87BE5E7E-0029-4CDF-8FE5-A99DFC597620}" type="slidenum">
              <a:rPr lang="ru-RU" smtClean="0"/>
              <a:t>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7EAF463A-BC7C-46EE-9F1E-7F377CCA4891}" type="datetimeFigureOut">
              <a:rPr lang="en-US" smtClean="0"/>
              <a:pPr/>
              <a:t>10/17/2013</a:t>
            </a:fld>
            <a:endParaRPr lang="en-US"/>
          </a:p>
        </p:txBody>
      </p:sp>
      <p:sp>
        <p:nvSpPr>
          <p:cNvPr id="8" name="Нижний колонтитул 7"/>
          <p:cNvSpPr>
            <a:spLocks noGrp="1"/>
          </p:cNvSpPr>
          <p:nvPr>
            <p:ph type="ftr" sz="quarter" idx="11"/>
          </p:nvPr>
        </p:nvSpPr>
        <p:spPr/>
        <p:txBody>
          <a:bodyPr/>
          <a:lstStyle>
            <a:extLst/>
          </a:lstStyle>
          <a:p>
            <a:endParaRPr lang="en-US"/>
          </a:p>
        </p:txBody>
      </p:sp>
      <p:sp>
        <p:nvSpPr>
          <p:cNvPr id="11" name="Номер слайда 10"/>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10/17/2013</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10/17/2013</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10/17/2013</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7EAF463A-BC7C-46EE-9F1E-7F377CCA4891}" type="datetimeFigureOut">
              <a:rPr lang="en-US" smtClean="0"/>
              <a:pPr/>
              <a:t>10/17/2013</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EAF463A-BC7C-46EE-9F1E-7F377CCA4891}" type="datetimeFigureOut">
              <a:rPr lang="en-US" smtClean="0"/>
              <a:pPr/>
              <a:t>10/17/2013</a:t>
            </a:fld>
            <a:endParaRPr lang="en-US"/>
          </a:p>
        </p:txBody>
      </p:sp>
      <p:sp>
        <p:nvSpPr>
          <p:cNvPr id="6" name="Нижний колонтитул 5"/>
          <p:cNvSpPr>
            <a:spLocks noGrp="1"/>
          </p:cNvSpPr>
          <p:nvPr>
            <p:ph type="ftr" sz="quarter" idx="11"/>
          </p:nvPr>
        </p:nvSpPr>
        <p:spPr/>
        <p:txBody>
          <a:bodyPr/>
          <a:lstStyle>
            <a:extLst/>
          </a:lstStyle>
          <a:p>
            <a:endParaRPr lang="en-US"/>
          </a:p>
        </p:txBody>
      </p:sp>
      <p:sp>
        <p:nvSpPr>
          <p:cNvPr id="7" name="Номер слайда 6"/>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7EAF463A-BC7C-46EE-9F1E-7F377CCA4891}" type="datetimeFigureOut">
              <a:rPr lang="en-US" smtClean="0"/>
              <a:pPr/>
              <a:t>10/17/2013</a:t>
            </a:fld>
            <a:endParaRPr lang="en-US"/>
          </a:p>
        </p:txBody>
      </p:sp>
      <p:sp>
        <p:nvSpPr>
          <p:cNvPr id="8" name="Нижний колонтитул 7"/>
          <p:cNvSpPr>
            <a:spLocks noGrp="1"/>
          </p:cNvSpPr>
          <p:nvPr>
            <p:ph type="ftr" sz="quarter" idx="11"/>
          </p:nvPr>
        </p:nvSpPr>
        <p:spPr/>
        <p:txBody>
          <a:bodyPr/>
          <a:lstStyle>
            <a:extLst/>
          </a:lstStyle>
          <a:p>
            <a:endParaRPr lang="en-US"/>
          </a:p>
        </p:txBody>
      </p:sp>
      <p:sp>
        <p:nvSpPr>
          <p:cNvPr id="9" name="Номер слайда 8"/>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7EAF463A-BC7C-46EE-9F1E-7F377CCA4891}" type="datetimeFigureOut">
              <a:rPr lang="en-US" smtClean="0"/>
              <a:pPr/>
              <a:t>10/17/2013</a:t>
            </a:fld>
            <a:endParaRPr lang="en-US"/>
          </a:p>
        </p:txBody>
      </p:sp>
      <p:sp>
        <p:nvSpPr>
          <p:cNvPr id="4" name="Нижний колонтитул 3"/>
          <p:cNvSpPr>
            <a:spLocks noGrp="1"/>
          </p:cNvSpPr>
          <p:nvPr>
            <p:ph type="ftr" sz="quarter" idx="11"/>
          </p:nvPr>
        </p:nvSpPr>
        <p:spPr/>
        <p:txBody>
          <a:bodyPr/>
          <a:lstStyle>
            <a:extLst/>
          </a:lstStyle>
          <a:p>
            <a:endParaRPr lang="en-US"/>
          </a:p>
        </p:txBody>
      </p:sp>
      <p:sp>
        <p:nvSpPr>
          <p:cNvPr id="5" name="Номер слайда 4"/>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7EAF463A-BC7C-46EE-9F1E-7F377CCA4891}" type="datetimeFigureOut">
              <a:rPr lang="en-US" smtClean="0"/>
              <a:pPr/>
              <a:t>10/17/2013</a:t>
            </a:fld>
            <a:endParaRPr lang="en-US"/>
          </a:p>
        </p:txBody>
      </p:sp>
      <p:sp>
        <p:nvSpPr>
          <p:cNvPr id="3" name="Нижний колонтитул 2"/>
          <p:cNvSpPr>
            <a:spLocks noGrp="1"/>
          </p:cNvSpPr>
          <p:nvPr>
            <p:ph type="ftr" sz="quarter" idx="11"/>
          </p:nvPr>
        </p:nvSpPr>
        <p:spPr/>
        <p:txBody>
          <a:bodyPr/>
          <a:lstStyle>
            <a:extLst/>
          </a:lstStyle>
          <a:p>
            <a:endParaRPr lang="en-US"/>
          </a:p>
        </p:txBody>
      </p:sp>
      <p:sp>
        <p:nvSpPr>
          <p:cNvPr id="4" name="Номер слайда 3"/>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EAF463A-BC7C-46EE-9F1E-7F377CCA4891}" type="datetimeFigureOut">
              <a:rPr lang="en-US" smtClean="0"/>
              <a:pPr/>
              <a:t>10/17/2013</a:t>
            </a:fld>
            <a:endParaRPr lang="en-US"/>
          </a:p>
        </p:txBody>
      </p:sp>
      <p:sp>
        <p:nvSpPr>
          <p:cNvPr id="6" name="Нижний колонтитул 5"/>
          <p:cNvSpPr>
            <a:spLocks noGrp="1"/>
          </p:cNvSpPr>
          <p:nvPr>
            <p:ph type="ftr" sz="quarter" idx="11"/>
          </p:nvPr>
        </p:nvSpPr>
        <p:spPr/>
        <p:txBody>
          <a:bodyPr/>
          <a:lstStyle>
            <a:extLst/>
          </a:lstStyle>
          <a:p>
            <a:endParaRPr lang="en-US"/>
          </a:p>
        </p:txBody>
      </p:sp>
      <p:sp>
        <p:nvSpPr>
          <p:cNvPr id="7" name="Номер слайда 6"/>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EAF463A-BC7C-46EE-9F1E-7F377CCA4891}" type="datetimeFigureOut">
              <a:rPr lang="en-US" smtClean="0"/>
              <a:pPr/>
              <a:t>10/17/2013</a:t>
            </a:fld>
            <a:endParaRPr lang="en-US"/>
          </a:p>
        </p:txBody>
      </p:sp>
      <p:sp>
        <p:nvSpPr>
          <p:cNvPr id="6" name="Нижний колонтитул 5"/>
          <p:cNvSpPr>
            <a:spLocks noGrp="1"/>
          </p:cNvSpPr>
          <p:nvPr>
            <p:ph type="ftr" sz="quarter" idx="11"/>
          </p:nvPr>
        </p:nvSpPr>
        <p:spPr/>
        <p:txBody>
          <a:bodyPr/>
          <a:lstStyle>
            <a:extLst/>
          </a:lstStyle>
          <a:p>
            <a:endParaRPr lang="en-US"/>
          </a:p>
        </p:txBody>
      </p:sp>
      <p:sp>
        <p:nvSpPr>
          <p:cNvPr id="7" name="Номер слайда 6"/>
          <p:cNvSpPr>
            <a:spLocks noGrp="1"/>
          </p:cNvSpPr>
          <p:nvPr>
            <p:ph type="sldNum" sz="quarter" idx="12"/>
          </p:nvPr>
        </p:nvSpPr>
        <p:spPr/>
        <p:txBody>
          <a:bodyPr/>
          <a:lstStyle>
            <a:extLst/>
          </a:lstStyle>
          <a:p>
            <a:fld id="{A483448D-3A78-4528-A469-B745A65DA480}" type="slidenum">
              <a:rPr lang="en-US" smtClean="0"/>
              <a:pPr/>
              <a:t>‹#›</a:t>
            </a:fld>
            <a:endParaRPr lang="en-US"/>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7EAF463A-BC7C-46EE-9F1E-7F377CCA4891}" type="datetimeFigureOut">
              <a:rPr lang="en-US" smtClean="0"/>
              <a:pPr/>
              <a:t>10/17/2013</a:t>
            </a:fld>
            <a:endParaRPr lang="en-US"/>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http://www.arinasorokina.ru/dnevnik-fotografa/wp-content/uploads/2012/06/fon-324.jpg"/>
          <p:cNvPicPr>
            <a:picLocks noChangeAspect="1" noChangeArrowheads="1"/>
          </p:cNvPicPr>
          <p:nvPr/>
        </p:nvPicPr>
        <p:blipFill>
          <a:blip r:embed="rId3" cstate="print"/>
          <a:srcRect/>
          <a:stretch>
            <a:fillRect/>
          </a:stretch>
        </p:blipFill>
        <p:spPr bwMode="auto">
          <a:xfrm>
            <a:off x="152400" y="152400"/>
            <a:ext cx="8839200" cy="6553200"/>
          </a:xfrm>
          <a:prstGeom prst="rect">
            <a:avLst/>
          </a:prstGeom>
          <a:noFill/>
        </p:spPr>
      </p:pic>
      <p:sp>
        <p:nvSpPr>
          <p:cNvPr id="2" name="Заголовок 1"/>
          <p:cNvSpPr>
            <a:spLocks noGrp="1"/>
          </p:cNvSpPr>
          <p:nvPr>
            <p:ph type="title"/>
          </p:nvPr>
        </p:nvSpPr>
        <p:spPr>
          <a:xfrm>
            <a:off x="533400" y="304800"/>
            <a:ext cx="8183880" cy="6553200"/>
          </a:xfrm>
        </p:spPr>
        <p:txBody>
          <a:bodyPr>
            <a:normAutofit fontScale="90000"/>
          </a:bodyPr>
          <a:lstStyle/>
          <a:p>
            <a:pPr algn="ctr"/>
            <a:r>
              <a:rPr lang="uk-UA" sz="1600" dirty="0" smtClean="0">
                <a:solidFill>
                  <a:srgbClr val="002060"/>
                </a:solidFill>
              </a:rPr>
              <a:t/>
            </a:r>
            <a:br>
              <a:rPr lang="uk-UA" sz="1600" dirty="0" smtClean="0">
                <a:solidFill>
                  <a:srgbClr val="002060"/>
                </a:solidFill>
              </a:rPr>
            </a:br>
            <a:r>
              <a:rPr lang="uk-UA" sz="1600" dirty="0" smtClean="0">
                <a:solidFill>
                  <a:srgbClr val="002060"/>
                </a:solidFill>
              </a:rPr>
              <a:t/>
            </a:r>
            <a:br>
              <a:rPr lang="uk-UA" sz="1600" dirty="0" smtClean="0">
                <a:solidFill>
                  <a:srgbClr val="002060"/>
                </a:solidFill>
              </a:rPr>
            </a:br>
            <a:r>
              <a:rPr lang="uk-UA" sz="1600" dirty="0" smtClean="0">
                <a:solidFill>
                  <a:srgbClr val="002060"/>
                </a:solidFill>
              </a:rPr>
              <a:t/>
            </a:r>
            <a:br>
              <a:rPr lang="uk-UA" sz="1600" dirty="0" smtClean="0">
                <a:solidFill>
                  <a:srgbClr val="002060"/>
                </a:solidFill>
              </a:rPr>
            </a:br>
            <a:r>
              <a:rPr lang="uk-UA" sz="1600" dirty="0" smtClean="0">
                <a:solidFill>
                  <a:schemeClr val="tx1"/>
                </a:solidFill>
                <a:latin typeface="Times New Roman" pitchFamily="18" charset="0"/>
                <a:cs typeface="Times New Roman" pitchFamily="18" charset="0"/>
              </a:rPr>
              <a:t>Науково-методична </a:t>
            </a:r>
            <a:r>
              <a:rPr lang="uk-UA" sz="1600" dirty="0" smtClean="0">
                <a:solidFill>
                  <a:schemeClr val="tx1"/>
                </a:solidFill>
                <a:latin typeface="Times New Roman" pitchFamily="18" charset="0"/>
                <a:cs typeface="Times New Roman" pitchFamily="18" charset="0"/>
              </a:rPr>
              <a:t>установа</a:t>
            </a:r>
            <a:r>
              <a:rPr lang="ru-RU" sz="1600" dirty="0" smtClean="0">
                <a:solidFill>
                  <a:schemeClr val="tx1"/>
                </a:solidFill>
                <a:latin typeface="Times New Roman" pitchFamily="18" charset="0"/>
                <a:cs typeface="Times New Roman" pitchFamily="18" charset="0"/>
              </a:rPr>
              <a:t/>
            </a:r>
            <a:br>
              <a:rPr lang="ru-RU" sz="1600" dirty="0" smtClean="0">
                <a:solidFill>
                  <a:schemeClr val="tx1"/>
                </a:solidFill>
                <a:latin typeface="Times New Roman" pitchFamily="18" charset="0"/>
                <a:cs typeface="Times New Roman" pitchFamily="18" charset="0"/>
              </a:rPr>
            </a:br>
            <a:r>
              <a:rPr lang="uk-UA" sz="1600" dirty="0" smtClean="0">
                <a:solidFill>
                  <a:schemeClr val="tx1"/>
                </a:solidFill>
                <a:latin typeface="Times New Roman" pitchFamily="18" charset="0"/>
                <a:cs typeface="Times New Roman" pitchFamily="18" charset="0"/>
              </a:rPr>
              <a:t>«Козятинський районний методичний кабінет»</a:t>
            </a:r>
            <a:r>
              <a:rPr lang="ru-RU" sz="1600" dirty="0" smtClean="0">
                <a:solidFill>
                  <a:schemeClr val="tx1"/>
                </a:solidFill>
                <a:latin typeface="Times New Roman" pitchFamily="18" charset="0"/>
                <a:cs typeface="Times New Roman" pitchFamily="18" charset="0"/>
              </a:rPr>
              <a:t/>
            </a:r>
            <a:br>
              <a:rPr lang="ru-RU" sz="1600" dirty="0" smtClean="0">
                <a:solidFill>
                  <a:schemeClr val="tx1"/>
                </a:solidFill>
                <a:latin typeface="Times New Roman" pitchFamily="18" charset="0"/>
                <a:cs typeface="Times New Roman" pitchFamily="18" charset="0"/>
              </a:rPr>
            </a:br>
            <a:r>
              <a:rPr lang="uk-UA" sz="1600" dirty="0" smtClean="0">
                <a:solidFill>
                  <a:schemeClr val="tx1"/>
                </a:solidFill>
                <a:latin typeface="Times New Roman" pitchFamily="18" charset="0"/>
                <a:cs typeface="Times New Roman" pitchFamily="18" charset="0"/>
              </a:rPr>
              <a:t> </a:t>
            </a:r>
            <a:r>
              <a:rPr lang="ru-RU" sz="1600" dirty="0" smtClean="0">
                <a:solidFill>
                  <a:schemeClr val="tx1"/>
                </a:solidFill>
                <a:latin typeface="Times New Roman" pitchFamily="18" charset="0"/>
                <a:cs typeface="Times New Roman" pitchFamily="18" charset="0"/>
              </a:rPr>
              <a:t/>
            </a:r>
            <a:br>
              <a:rPr lang="ru-RU" sz="1600" dirty="0" smtClean="0">
                <a:solidFill>
                  <a:schemeClr val="tx1"/>
                </a:solidFill>
                <a:latin typeface="Times New Roman" pitchFamily="18" charset="0"/>
                <a:cs typeface="Times New Roman" pitchFamily="18" charset="0"/>
              </a:rPr>
            </a:br>
            <a:r>
              <a:rPr lang="uk-UA" sz="1600" dirty="0" smtClean="0">
                <a:solidFill>
                  <a:schemeClr val="tx1"/>
                </a:solidFill>
                <a:latin typeface="Times New Roman" pitchFamily="18" charset="0"/>
                <a:cs typeface="Times New Roman" pitchFamily="18" charset="0"/>
              </a:rPr>
              <a:t> </a:t>
            </a:r>
            <a:r>
              <a:rPr lang="ru-RU" sz="1600" dirty="0" smtClean="0">
                <a:solidFill>
                  <a:schemeClr val="tx1"/>
                </a:solidFill>
                <a:latin typeface="Times New Roman" pitchFamily="18" charset="0"/>
                <a:cs typeface="Times New Roman" pitchFamily="18" charset="0"/>
              </a:rPr>
              <a:t/>
            </a:r>
            <a:br>
              <a:rPr lang="ru-RU" sz="1600" dirty="0" smtClean="0">
                <a:solidFill>
                  <a:schemeClr val="tx1"/>
                </a:solidFill>
                <a:latin typeface="Times New Roman" pitchFamily="18" charset="0"/>
                <a:cs typeface="Times New Roman" pitchFamily="18" charset="0"/>
              </a:rPr>
            </a:br>
            <a:r>
              <a:rPr lang="ru-RU" sz="1600" dirty="0" smtClean="0">
                <a:solidFill>
                  <a:schemeClr val="tx1"/>
                </a:solidFill>
                <a:latin typeface="Times New Roman" pitchFamily="18" charset="0"/>
                <a:cs typeface="Times New Roman" pitchFamily="18" charset="0"/>
              </a:rPr>
              <a:t/>
            </a:r>
            <a:br>
              <a:rPr lang="ru-RU" sz="1600" dirty="0" smtClean="0">
                <a:solidFill>
                  <a:schemeClr val="tx1"/>
                </a:solidFill>
                <a:latin typeface="Times New Roman" pitchFamily="18" charset="0"/>
                <a:cs typeface="Times New Roman" pitchFamily="18" charset="0"/>
              </a:rPr>
            </a:br>
            <a:r>
              <a:rPr lang="uk-UA" sz="1600" dirty="0" smtClean="0">
                <a:solidFill>
                  <a:schemeClr val="tx1"/>
                </a:solidFill>
                <a:latin typeface="Times New Roman" pitchFamily="18" charset="0"/>
                <a:cs typeface="Times New Roman" pitchFamily="18" charset="0"/>
              </a:rPr>
              <a:t>	</a:t>
            </a:r>
            <a:r>
              <a:rPr lang="ru-RU" sz="1600" dirty="0" smtClean="0">
                <a:solidFill>
                  <a:schemeClr val="tx1"/>
                </a:solidFill>
                <a:latin typeface="Times New Roman" pitchFamily="18" charset="0"/>
                <a:cs typeface="Times New Roman" pitchFamily="18" charset="0"/>
              </a:rPr>
              <a:t/>
            </a:r>
            <a:br>
              <a:rPr lang="ru-RU" sz="1600" dirty="0" smtClean="0">
                <a:solidFill>
                  <a:schemeClr val="tx1"/>
                </a:solidFill>
                <a:latin typeface="Times New Roman" pitchFamily="18" charset="0"/>
                <a:cs typeface="Times New Roman" pitchFamily="18" charset="0"/>
              </a:rPr>
            </a:br>
            <a:r>
              <a:rPr lang="uk-UA" sz="1600" dirty="0" smtClean="0">
                <a:solidFill>
                  <a:schemeClr val="tx1"/>
                </a:solidFill>
                <a:latin typeface="Times New Roman" pitchFamily="18" charset="0"/>
                <a:cs typeface="Times New Roman" pitchFamily="18" charset="0"/>
              </a:rPr>
              <a:t> </a:t>
            </a:r>
            <a:r>
              <a:rPr lang="ru-RU" sz="1600" dirty="0" smtClean="0">
                <a:solidFill>
                  <a:schemeClr val="tx1"/>
                </a:solidFill>
                <a:latin typeface="Times New Roman" pitchFamily="18" charset="0"/>
                <a:cs typeface="Times New Roman" pitchFamily="18" charset="0"/>
              </a:rPr>
              <a:t/>
            </a:r>
            <a:br>
              <a:rPr lang="ru-RU" sz="1600" dirty="0" smtClean="0">
                <a:solidFill>
                  <a:schemeClr val="tx1"/>
                </a:solidFill>
                <a:latin typeface="Times New Roman" pitchFamily="18" charset="0"/>
                <a:cs typeface="Times New Roman" pitchFamily="18" charset="0"/>
              </a:rPr>
            </a:br>
            <a:r>
              <a:rPr lang="uk-UA" sz="2700" dirty="0" smtClean="0">
                <a:solidFill>
                  <a:schemeClr val="tx1"/>
                </a:solidFill>
                <a:latin typeface="Times New Roman" pitchFamily="18" charset="0"/>
                <a:cs typeface="Times New Roman" pitchFamily="18" charset="0"/>
              </a:rPr>
              <a:t>Використання </a:t>
            </a:r>
            <a:r>
              <a:rPr lang="uk-UA" sz="2700" dirty="0" smtClean="0">
                <a:solidFill>
                  <a:schemeClr val="tx1"/>
                </a:solidFill>
                <a:latin typeface="Times New Roman" pitchFamily="18" charset="0"/>
                <a:cs typeface="Times New Roman" pitchFamily="18" charset="0"/>
              </a:rPr>
              <a:t/>
            </a:r>
            <a:br>
              <a:rPr lang="uk-UA" sz="2700" dirty="0" smtClean="0">
                <a:solidFill>
                  <a:schemeClr val="tx1"/>
                </a:solidFill>
                <a:latin typeface="Times New Roman" pitchFamily="18" charset="0"/>
                <a:cs typeface="Times New Roman" pitchFamily="18" charset="0"/>
              </a:rPr>
            </a:br>
            <a:r>
              <a:rPr lang="uk-UA" sz="2700" dirty="0" smtClean="0">
                <a:solidFill>
                  <a:schemeClr val="tx1"/>
                </a:solidFill>
                <a:latin typeface="Times New Roman" pitchFamily="18" charset="0"/>
                <a:cs typeface="Times New Roman" pitchFamily="18" charset="0"/>
              </a:rPr>
              <a:t>інтерактивних </a:t>
            </a:r>
            <a:r>
              <a:rPr lang="uk-UA" sz="2700" dirty="0" smtClean="0">
                <a:solidFill>
                  <a:schemeClr val="tx1"/>
                </a:solidFill>
                <a:latin typeface="Times New Roman" pitchFamily="18" charset="0"/>
                <a:cs typeface="Times New Roman" pitchFamily="18" charset="0"/>
              </a:rPr>
              <a:t>педагогічних технологій  </a:t>
            </a:r>
            <a:r>
              <a:rPr lang="uk-UA" sz="2700" dirty="0" smtClean="0">
                <a:solidFill>
                  <a:schemeClr val="tx1"/>
                </a:solidFill>
                <a:latin typeface="Times New Roman" pitchFamily="18" charset="0"/>
                <a:cs typeface="Times New Roman" pitchFamily="18" charset="0"/>
              </a:rPr>
              <a:t/>
            </a:r>
            <a:br>
              <a:rPr lang="uk-UA" sz="2700" dirty="0" smtClean="0">
                <a:solidFill>
                  <a:schemeClr val="tx1"/>
                </a:solidFill>
                <a:latin typeface="Times New Roman" pitchFamily="18" charset="0"/>
                <a:cs typeface="Times New Roman" pitchFamily="18" charset="0"/>
              </a:rPr>
            </a:br>
            <a:r>
              <a:rPr lang="uk-UA" sz="2700" dirty="0" smtClean="0">
                <a:solidFill>
                  <a:schemeClr val="tx1"/>
                </a:solidFill>
                <a:latin typeface="Times New Roman" pitchFamily="18" charset="0"/>
                <a:cs typeface="Times New Roman" pitchFamily="18" charset="0"/>
              </a:rPr>
              <a:t>класними </a:t>
            </a:r>
            <a:r>
              <a:rPr lang="uk-UA" sz="2700" dirty="0" smtClean="0">
                <a:solidFill>
                  <a:schemeClr val="tx1"/>
                </a:solidFill>
                <a:latin typeface="Times New Roman" pitchFamily="18" charset="0"/>
                <a:cs typeface="Times New Roman" pitchFamily="18" charset="0"/>
              </a:rPr>
              <a:t>керівниками ЗНЗ </a:t>
            </a:r>
            <a:r>
              <a:rPr lang="uk-UA" sz="2700" dirty="0" smtClean="0">
                <a:solidFill>
                  <a:schemeClr val="tx1"/>
                </a:solidFill>
                <a:latin typeface="Times New Roman" pitchFamily="18" charset="0"/>
                <a:cs typeface="Times New Roman" pitchFamily="18" charset="0"/>
              </a:rPr>
              <a:t>району</a:t>
            </a:r>
            <a:br>
              <a:rPr lang="uk-UA" sz="2700" dirty="0" smtClean="0">
                <a:solidFill>
                  <a:schemeClr val="tx1"/>
                </a:solidFill>
                <a:latin typeface="Times New Roman" pitchFamily="18" charset="0"/>
                <a:cs typeface="Times New Roman" pitchFamily="18" charset="0"/>
              </a:rPr>
            </a:br>
            <a:r>
              <a:rPr lang="uk-UA" sz="2700" dirty="0" smtClean="0">
                <a:solidFill>
                  <a:schemeClr val="tx1"/>
                </a:solidFill>
                <a:latin typeface="Times New Roman" pitchFamily="18" charset="0"/>
                <a:cs typeface="Times New Roman" pitchFamily="18" charset="0"/>
              </a:rPr>
              <a:t> </a:t>
            </a:r>
            <a:r>
              <a:rPr lang="uk-UA" sz="2700" dirty="0" smtClean="0">
                <a:solidFill>
                  <a:schemeClr val="tx1"/>
                </a:solidFill>
                <a:latin typeface="Times New Roman" pitchFamily="18" charset="0"/>
                <a:cs typeface="Times New Roman" pitchFamily="18" charset="0"/>
              </a:rPr>
              <a:t>як основа просвітницької діяльності, спрямованої </a:t>
            </a:r>
            <a:r>
              <a:rPr lang="uk-UA" sz="2700" dirty="0" smtClean="0">
                <a:solidFill>
                  <a:schemeClr val="tx1"/>
                </a:solidFill>
                <a:latin typeface="Times New Roman" pitchFamily="18" charset="0"/>
                <a:cs typeface="Times New Roman" pitchFamily="18" charset="0"/>
              </a:rPr>
              <a:t/>
            </a:r>
            <a:br>
              <a:rPr lang="uk-UA" sz="2700" dirty="0" smtClean="0">
                <a:solidFill>
                  <a:schemeClr val="tx1"/>
                </a:solidFill>
                <a:latin typeface="Times New Roman" pitchFamily="18" charset="0"/>
                <a:cs typeface="Times New Roman" pitchFamily="18" charset="0"/>
              </a:rPr>
            </a:br>
            <a:r>
              <a:rPr lang="uk-UA" sz="2700" dirty="0" smtClean="0">
                <a:solidFill>
                  <a:schemeClr val="tx1"/>
                </a:solidFill>
                <a:latin typeface="Times New Roman" pitchFamily="18" charset="0"/>
                <a:cs typeface="Times New Roman" pitchFamily="18" charset="0"/>
              </a:rPr>
              <a:t>на </a:t>
            </a:r>
            <a:r>
              <a:rPr lang="uk-UA" sz="2700" dirty="0" smtClean="0">
                <a:solidFill>
                  <a:schemeClr val="tx1"/>
                </a:solidFill>
                <a:latin typeface="Times New Roman" pitchFamily="18" charset="0"/>
                <a:cs typeface="Times New Roman" pitchFamily="18" charset="0"/>
              </a:rPr>
              <a:t>формування негативного ставлення </a:t>
            </a:r>
            <a:r>
              <a:rPr lang="uk-UA" sz="2700" dirty="0" smtClean="0">
                <a:solidFill>
                  <a:schemeClr val="tx1"/>
                </a:solidFill>
                <a:latin typeface="Times New Roman" pitchFamily="18" charset="0"/>
                <a:cs typeface="Times New Roman" pitchFamily="18" charset="0"/>
              </a:rPr>
              <a:t/>
            </a:r>
            <a:br>
              <a:rPr lang="uk-UA" sz="2700" dirty="0" smtClean="0">
                <a:solidFill>
                  <a:schemeClr val="tx1"/>
                </a:solidFill>
                <a:latin typeface="Times New Roman" pitchFamily="18" charset="0"/>
                <a:cs typeface="Times New Roman" pitchFamily="18" charset="0"/>
              </a:rPr>
            </a:br>
            <a:r>
              <a:rPr lang="uk-UA" sz="2700" dirty="0" smtClean="0">
                <a:solidFill>
                  <a:schemeClr val="tx1"/>
                </a:solidFill>
                <a:latin typeface="Times New Roman" pitchFamily="18" charset="0"/>
                <a:cs typeface="Times New Roman" pitchFamily="18" charset="0"/>
              </a:rPr>
              <a:t>до </a:t>
            </a:r>
            <a:r>
              <a:rPr lang="uk-UA" sz="2700" dirty="0" smtClean="0">
                <a:solidFill>
                  <a:schemeClr val="tx1"/>
                </a:solidFill>
                <a:latin typeface="Times New Roman" pitchFamily="18" charset="0"/>
                <a:cs typeface="Times New Roman" pitchFamily="18" charset="0"/>
              </a:rPr>
              <a:t>вживання наркотичних засобів, </a:t>
            </a:r>
            <a:r>
              <a:rPr lang="uk-UA" sz="2700" dirty="0" smtClean="0">
                <a:solidFill>
                  <a:schemeClr val="tx1"/>
                </a:solidFill>
                <a:latin typeface="Times New Roman" pitchFamily="18" charset="0"/>
                <a:cs typeface="Times New Roman" pitchFamily="18" charset="0"/>
              </a:rPr>
              <a:t/>
            </a:r>
            <a:br>
              <a:rPr lang="uk-UA" sz="2700" dirty="0" smtClean="0">
                <a:solidFill>
                  <a:schemeClr val="tx1"/>
                </a:solidFill>
                <a:latin typeface="Times New Roman" pitchFamily="18" charset="0"/>
                <a:cs typeface="Times New Roman" pitchFamily="18" charset="0"/>
              </a:rPr>
            </a:br>
            <a:r>
              <a:rPr lang="uk-UA" sz="2700" dirty="0" smtClean="0">
                <a:solidFill>
                  <a:schemeClr val="tx1"/>
                </a:solidFill>
                <a:latin typeface="Times New Roman" pitchFamily="18" charset="0"/>
                <a:cs typeface="Times New Roman" pitchFamily="18" charset="0"/>
              </a:rPr>
              <a:t>психотропних </a:t>
            </a:r>
            <a:r>
              <a:rPr lang="uk-UA" sz="2700" dirty="0" smtClean="0">
                <a:solidFill>
                  <a:schemeClr val="tx1"/>
                </a:solidFill>
                <a:latin typeface="Times New Roman" pitchFamily="18" charset="0"/>
                <a:cs typeface="Times New Roman" pitchFamily="18" charset="0"/>
              </a:rPr>
              <a:t>речовин та </a:t>
            </a:r>
            <a:r>
              <a:rPr lang="uk-UA" sz="2700" dirty="0" smtClean="0">
                <a:solidFill>
                  <a:schemeClr val="tx1"/>
                </a:solidFill>
                <a:latin typeface="Times New Roman" pitchFamily="18" charset="0"/>
                <a:cs typeface="Times New Roman" pitchFamily="18" charset="0"/>
              </a:rPr>
              <a:t>прекурсорів</a:t>
            </a:r>
            <a:r>
              <a:rPr lang="ru-RU" sz="2700" dirty="0" smtClean="0">
                <a:solidFill>
                  <a:schemeClr val="tx1"/>
                </a:solidFill>
                <a:latin typeface="Times New Roman" pitchFamily="18" charset="0"/>
                <a:cs typeface="Times New Roman" pitchFamily="18" charset="0"/>
              </a:rPr>
              <a:t/>
            </a:r>
            <a:br>
              <a:rPr lang="ru-RU" sz="2700" dirty="0" smtClean="0">
                <a:solidFill>
                  <a:schemeClr val="tx1"/>
                </a:solidFill>
                <a:latin typeface="Times New Roman" pitchFamily="18" charset="0"/>
                <a:cs typeface="Times New Roman" pitchFamily="18" charset="0"/>
              </a:rPr>
            </a:br>
            <a:r>
              <a:rPr lang="uk-UA" sz="2700" dirty="0" smtClean="0">
                <a:solidFill>
                  <a:schemeClr val="tx1"/>
                </a:solidFill>
                <a:latin typeface="Times New Roman" pitchFamily="18" charset="0"/>
                <a:cs typeface="Times New Roman" pitchFamily="18" charset="0"/>
              </a:rPr>
              <a:t> </a:t>
            </a:r>
            <a:r>
              <a:rPr lang="ru-RU" sz="2200" dirty="0" smtClean="0">
                <a:solidFill>
                  <a:schemeClr val="tx1"/>
                </a:solidFill>
                <a:latin typeface="Times New Roman" pitchFamily="18" charset="0"/>
                <a:cs typeface="Times New Roman" pitchFamily="18" charset="0"/>
              </a:rPr>
              <a:t/>
            </a:r>
            <a:br>
              <a:rPr lang="ru-RU" sz="2200" dirty="0" smtClean="0">
                <a:solidFill>
                  <a:schemeClr val="tx1"/>
                </a:solidFill>
                <a:latin typeface="Times New Roman" pitchFamily="18" charset="0"/>
                <a:cs typeface="Times New Roman" pitchFamily="18" charset="0"/>
              </a:rPr>
            </a:br>
            <a:r>
              <a:rPr lang="ru-RU" sz="1600" dirty="0" smtClean="0">
                <a:solidFill>
                  <a:schemeClr val="tx1"/>
                </a:solidFill>
                <a:latin typeface="Times New Roman" pitchFamily="18" charset="0"/>
                <a:cs typeface="Times New Roman" pitchFamily="18" charset="0"/>
              </a:rPr>
              <a:t/>
            </a:r>
            <a:br>
              <a:rPr lang="ru-RU" sz="1600" dirty="0" smtClean="0">
                <a:solidFill>
                  <a:schemeClr val="tx1"/>
                </a:solidFill>
                <a:latin typeface="Times New Roman" pitchFamily="18" charset="0"/>
                <a:cs typeface="Times New Roman" pitchFamily="18" charset="0"/>
              </a:rPr>
            </a:br>
            <a:r>
              <a:rPr lang="uk-UA" sz="2000" i="1" dirty="0" smtClean="0">
                <a:solidFill>
                  <a:schemeClr val="tx1"/>
                </a:solidFill>
                <a:latin typeface="Times New Roman" pitchFamily="18" charset="0"/>
                <a:cs typeface="Times New Roman" pitchFamily="18" charset="0"/>
              </a:rPr>
              <a:t>(«Круглий стіл в рамках методичного об</a:t>
            </a:r>
            <a:r>
              <a:rPr lang="ru-RU" sz="2000" i="1" dirty="0" smtClean="0">
                <a:solidFill>
                  <a:schemeClr val="tx1"/>
                </a:solidFill>
                <a:latin typeface="Times New Roman" pitchFamily="18" charset="0"/>
                <a:cs typeface="Times New Roman" pitchFamily="18" charset="0"/>
              </a:rPr>
              <a:t>’</a:t>
            </a:r>
            <a:r>
              <a:rPr lang="uk-UA" sz="2000" i="1" dirty="0" smtClean="0">
                <a:solidFill>
                  <a:schemeClr val="tx1"/>
                </a:solidFill>
                <a:latin typeface="Times New Roman" pitchFamily="18" charset="0"/>
                <a:cs typeface="Times New Roman" pitchFamily="18" charset="0"/>
              </a:rPr>
              <a:t>єднання класних керівників)</a:t>
            </a:r>
            <a:r>
              <a:rPr lang="ru-RU" sz="1600" dirty="0" smtClean="0">
                <a:solidFill>
                  <a:schemeClr val="tx1"/>
                </a:solidFill>
                <a:latin typeface="Times New Roman" pitchFamily="18" charset="0"/>
                <a:cs typeface="Times New Roman" pitchFamily="18" charset="0"/>
              </a:rPr>
              <a:t/>
            </a:r>
            <a:br>
              <a:rPr lang="ru-RU" sz="1600" dirty="0" smtClean="0">
                <a:solidFill>
                  <a:schemeClr val="tx1"/>
                </a:solidFill>
                <a:latin typeface="Times New Roman" pitchFamily="18" charset="0"/>
                <a:cs typeface="Times New Roman" pitchFamily="18" charset="0"/>
              </a:rPr>
            </a:br>
            <a:r>
              <a:rPr lang="ru-RU" sz="1600" dirty="0" smtClean="0">
                <a:solidFill>
                  <a:schemeClr val="tx1"/>
                </a:solidFill>
                <a:latin typeface="Times New Roman" pitchFamily="18" charset="0"/>
                <a:cs typeface="Times New Roman" pitchFamily="18" charset="0"/>
              </a:rPr>
              <a:t/>
            </a:r>
            <a:br>
              <a:rPr lang="ru-RU" sz="1600" dirty="0" smtClean="0">
                <a:solidFill>
                  <a:schemeClr val="tx1"/>
                </a:solidFill>
                <a:latin typeface="Times New Roman" pitchFamily="18" charset="0"/>
                <a:cs typeface="Times New Roman" pitchFamily="18" charset="0"/>
              </a:rPr>
            </a:br>
            <a:r>
              <a:rPr lang="ru-RU" sz="1600" dirty="0" smtClean="0">
                <a:solidFill>
                  <a:schemeClr val="tx1"/>
                </a:solidFill>
                <a:latin typeface="Times New Roman" pitchFamily="18" charset="0"/>
                <a:cs typeface="Times New Roman" pitchFamily="18" charset="0"/>
              </a:rPr>
              <a:t/>
            </a:r>
            <a:br>
              <a:rPr lang="ru-RU" sz="1600" dirty="0" smtClean="0">
                <a:solidFill>
                  <a:schemeClr val="tx1"/>
                </a:solidFill>
                <a:latin typeface="Times New Roman" pitchFamily="18" charset="0"/>
                <a:cs typeface="Times New Roman" pitchFamily="18" charset="0"/>
              </a:rPr>
            </a:br>
            <a:r>
              <a:rPr lang="ru-RU" sz="1600" dirty="0" smtClean="0">
                <a:solidFill>
                  <a:schemeClr val="tx1"/>
                </a:solidFill>
                <a:latin typeface="Times New Roman" pitchFamily="18" charset="0"/>
                <a:cs typeface="Times New Roman" pitchFamily="18" charset="0"/>
              </a:rPr>
              <a:t/>
            </a:r>
            <a:br>
              <a:rPr lang="ru-RU" sz="1600" dirty="0" smtClean="0">
                <a:solidFill>
                  <a:schemeClr val="tx1"/>
                </a:solidFill>
                <a:latin typeface="Times New Roman" pitchFamily="18" charset="0"/>
                <a:cs typeface="Times New Roman" pitchFamily="18" charset="0"/>
              </a:rPr>
            </a:br>
            <a:r>
              <a:rPr lang="uk-UA" sz="1600" dirty="0" smtClean="0">
                <a:solidFill>
                  <a:schemeClr val="tx1"/>
                </a:solidFill>
                <a:latin typeface="Times New Roman" pitchFamily="18" charset="0"/>
                <a:cs typeface="Times New Roman" pitchFamily="18" charset="0"/>
              </a:rPr>
              <a:t> </a:t>
            </a:r>
            <a:r>
              <a:rPr lang="ru-RU" sz="1600" dirty="0" smtClean="0">
                <a:solidFill>
                  <a:schemeClr val="tx1"/>
                </a:solidFill>
                <a:latin typeface="Times New Roman" pitchFamily="18" charset="0"/>
                <a:cs typeface="Times New Roman" pitchFamily="18" charset="0"/>
              </a:rPr>
              <a:t/>
            </a:r>
            <a:br>
              <a:rPr lang="ru-RU" sz="1600" dirty="0" smtClean="0">
                <a:solidFill>
                  <a:schemeClr val="tx1"/>
                </a:solidFill>
                <a:latin typeface="Times New Roman" pitchFamily="18" charset="0"/>
                <a:cs typeface="Times New Roman" pitchFamily="18" charset="0"/>
              </a:rPr>
            </a:br>
            <a:r>
              <a:rPr lang="uk-UA" sz="1600" dirty="0" smtClean="0">
                <a:solidFill>
                  <a:schemeClr val="tx1"/>
                </a:solidFill>
                <a:latin typeface="Times New Roman" pitchFamily="18" charset="0"/>
                <a:cs typeface="Times New Roman" pitchFamily="18" charset="0"/>
              </a:rPr>
              <a:t> </a:t>
            </a:r>
            <a:r>
              <a:rPr lang="ru-RU" sz="1600" dirty="0" smtClean="0">
                <a:solidFill>
                  <a:schemeClr val="tx1"/>
                </a:solidFill>
                <a:latin typeface="Times New Roman" pitchFamily="18" charset="0"/>
                <a:cs typeface="Times New Roman" pitchFamily="18" charset="0"/>
              </a:rPr>
              <a:t/>
            </a:r>
            <a:br>
              <a:rPr lang="ru-RU" sz="1600" dirty="0" smtClean="0">
                <a:solidFill>
                  <a:schemeClr val="tx1"/>
                </a:solidFill>
                <a:latin typeface="Times New Roman" pitchFamily="18" charset="0"/>
                <a:cs typeface="Times New Roman" pitchFamily="18" charset="0"/>
              </a:rPr>
            </a:br>
            <a:r>
              <a:rPr lang="uk-UA" sz="1600" dirty="0" smtClean="0">
                <a:solidFill>
                  <a:schemeClr val="tx1"/>
                </a:solidFill>
                <a:latin typeface="Times New Roman" pitchFamily="18" charset="0"/>
                <a:cs typeface="Times New Roman" pitchFamily="18" charset="0"/>
              </a:rPr>
              <a:t>18.10.2013р.</a:t>
            </a:r>
            <a:r>
              <a:rPr lang="ru-RU" sz="1600" dirty="0" smtClean="0">
                <a:solidFill>
                  <a:schemeClr val="tx1"/>
                </a:solidFill>
                <a:latin typeface="Times New Roman" pitchFamily="18" charset="0"/>
                <a:cs typeface="Times New Roman" pitchFamily="18" charset="0"/>
              </a:rPr>
              <a:t/>
            </a:r>
            <a:br>
              <a:rPr lang="ru-RU" sz="1600" dirty="0" smtClean="0">
                <a:solidFill>
                  <a:schemeClr val="tx1"/>
                </a:solidFill>
                <a:latin typeface="Times New Roman" pitchFamily="18" charset="0"/>
                <a:cs typeface="Times New Roman" pitchFamily="18" charset="0"/>
              </a:rPr>
            </a:br>
            <a:endParaRPr lang="ru-RU" sz="1600"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11</TotalTime>
  <Words>1</Words>
  <Application>Microsoft Office PowerPoint</Application>
  <PresentationFormat>Экран (4:3)</PresentationFormat>
  <Paragraphs>2</Paragraphs>
  <Slides>1</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vt:i4>
      </vt:variant>
    </vt:vector>
  </HeadingPairs>
  <TitlesOfParts>
    <vt:vector size="2" baseType="lpstr">
      <vt:lpstr>Аспект</vt:lpstr>
      <vt:lpstr>   Науково-методична установа «Козятинський районний методичний кабінет»          Використання  інтерактивних педагогічних технологій   класними керівниками ЗНЗ району  як основа просвітницької діяльності, спрямованої  на формування негативного ставлення  до вживання наркотичних засобів,  психотропних речовин та прекурсорів    («Круглий стіл в рамках методичного об’єднання класних керівників)        18.10.2013р.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Науково-методична установа «Козятинський районний методичний кабінет»           Використання інтерактивних педагогічних технологій  класними керівниками ЗНЗ району як основа просвітницької діяльності, спрямованої на формування негативного ставлення до вживання наркотичних засобів, психотропних речовин та прекурсорів               («Круглий стіл в рамках методичного об’єднання класних керівників)     18.10.2013р. </dc:title>
  <cp:lastModifiedBy>007</cp:lastModifiedBy>
  <cp:revision>3</cp:revision>
  <dcterms:modified xsi:type="dcterms:W3CDTF">2013-10-17T20:07:32Z</dcterms:modified>
</cp:coreProperties>
</file>