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63" r:id="rId3"/>
    <p:sldId id="257" r:id="rId4"/>
    <p:sldId id="262" r:id="rId5"/>
    <p:sldId id="264" r:id="rId6"/>
    <p:sldId id="261" r:id="rId7"/>
    <p:sldId id="275" r:id="rId8"/>
    <p:sldId id="277" r:id="rId9"/>
    <p:sldId id="267" r:id="rId10"/>
    <p:sldId id="268" r:id="rId11"/>
    <p:sldId id="276" r:id="rId12"/>
    <p:sldId id="269" r:id="rId13"/>
    <p:sldId id="272" r:id="rId14"/>
    <p:sldId id="265" r:id="rId15"/>
    <p:sldId id="274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5F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8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42721-92EE-4DCC-8577-08863BE07065}" type="datetimeFigureOut">
              <a:rPr lang="uk-UA" smtClean="0"/>
              <a:pPr/>
              <a:t>25.03.2019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4E205-E869-44EA-A1BB-135A1FB7791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899123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4E205-E869-44EA-A1BB-135A1FB77919}" type="slidenum">
              <a:rPr lang="uk-UA" smtClean="0"/>
              <a:pPr/>
              <a:t>1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233182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4E205-E869-44EA-A1BB-135A1FB77919}" type="slidenum">
              <a:rPr lang="uk-UA" smtClean="0"/>
              <a:pPr/>
              <a:t>9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96552" y="692696"/>
            <a:ext cx="8305800" cy="2232248"/>
          </a:xfrm>
        </p:spPr>
        <p:txBody>
          <a:bodyPr/>
          <a:lstStyle/>
          <a:p>
            <a:r>
              <a:rPr lang="uk-UA" sz="6600" dirty="0" smtClean="0">
                <a:solidFill>
                  <a:schemeClr val="bg1"/>
                </a:solidFill>
              </a:rPr>
              <a:t>           ПОРТФОЛІО</a:t>
            </a:r>
            <a:r>
              <a:rPr lang="en-US" sz="6600" dirty="0" smtClean="0">
                <a:solidFill>
                  <a:srgbClr val="FF0000"/>
                </a:solidFill>
              </a:rPr>
              <a:t/>
            </a:r>
            <a:br>
              <a:rPr lang="en-US" sz="6600" dirty="0" smtClean="0">
                <a:solidFill>
                  <a:srgbClr val="FF0000"/>
                </a:solidFill>
              </a:rPr>
            </a:br>
            <a:endParaRPr lang="uk-UA" sz="6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852936"/>
            <a:ext cx="8305800" cy="2736304"/>
          </a:xfrm>
        </p:spPr>
        <p:txBody>
          <a:bodyPr/>
          <a:lstStyle/>
          <a:p>
            <a:r>
              <a:rPr lang="uk-UA" dirty="0" smtClean="0"/>
              <a:t>Вчителя початкових класів </a:t>
            </a:r>
            <a:r>
              <a:rPr lang="uk-UA" dirty="0" err="1" smtClean="0"/>
              <a:t>Пісківського</a:t>
            </a:r>
            <a:r>
              <a:rPr lang="uk-UA" dirty="0" smtClean="0"/>
              <a:t>  НВО</a:t>
            </a:r>
          </a:p>
          <a:p>
            <a:r>
              <a:rPr lang="uk-UA" sz="4000" dirty="0" err="1" smtClean="0"/>
              <a:t>Левківської</a:t>
            </a:r>
            <a:endParaRPr lang="uk-UA" sz="4000" dirty="0" smtClean="0"/>
          </a:p>
          <a:p>
            <a:r>
              <a:rPr lang="uk-UA" sz="4000" dirty="0" smtClean="0"/>
              <a:t> Оксани Миколаївни</a:t>
            </a:r>
            <a:endParaRPr lang="uk-UA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857232"/>
            <a:ext cx="1763929" cy="2353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1228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Гра </a:t>
            </a:r>
            <a:r>
              <a:rPr lang="uk-UA" dirty="0" err="1" smtClean="0"/>
              <a:t>“Лото”</a:t>
            </a:r>
            <a:endParaRPr lang="uk-UA" dirty="0"/>
          </a:p>
        </p:txBody>
      </p:sp>
      <p:pic>
        <p:nvPicPr>
          <p:cNvPr id="2050" name="Picture 2" descr="C:\Documents and Settings\user\Рабочий стол\IMG-c0e981b522739a93560363d88ca758a2-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857364"/>
            <a:ext cx="3071834" cy="3451225"/>
          </a:xfrm>
          <a:prstGeom prst="rect">
            <a:avLst/>
          </a:prstGeom>
          <a:noFill/>
        </p:spPr>
      </p:pic>
      <p:pic>
        <p:nvPicPr>
          <p:cNvPr id="2051" name="Picture 3" descr="C:\Documents and Settings\user\Рабочий стол\IMG-ec01d956b770e0c82a50e431a1848ff4-V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786058"/>
            <a:ext cx="3857620" cy="3333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9996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покращується активність учнів на уроках;</a:t>
            </a:r>
          </a:p>
          <a:p>
            <a:r>
              <a:rPr lang="uk-UA" dirty="0" smtClean="0"/>
              <a:t>покращується загальний рівень знань;</a:t>
            </a:r>
          </a:p>
          <a:p>
            <a:r>
              <a:rPr lang="uk-UA" dirty="0" smtClean="0"/>
              <a:t>розвивається інтерес учнів до навчання;</a:t>
            </a:r>
          </a:p>
          <a:p>
            <a:r>
              <a:rPr lang="uk-UA" dirty="0" smtClean="0"/>
              <a:t>виховується організованість, дисципліна, </a:t>
            </a:r>
            <a:r>
              <a:rPr lang="uk-UA" dirty="0" err="1" smtClean="0"/>
              <a:t>стетичні</a:t>
            </a:r>
            <a:r>
              <a:rPr lang="uk-UA" dirty="0" smtClean="0"/>
              <a:t> почуття, </a:t>
            </a:r>
            <a:r>
              <a:rPr lang="uk-UA" dirty="0" err="1" smtClean="0"/>
              <a:t>почуття</a:t>
            </a:r>
            <a:r>
              <a:rPr lang="uk-UA" dirty="0" smtClean="0"/>
              <a:t> дружби, колективізму, бажання перемогти .</a:t>
            </a:r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dirty="0" smtClean="0"/>
              <a:t>Участь </a:t>
            </a:r>
            <a:r>
              <a:rPr lang="uk-UA" dirty="0"/>
              <a:t>у роботі </a:t>
            </a:r>
          </a:p>
          <a:p>
            <a:pPr>
              <a:buFont typeface="Wingdings" pitchFamily="2" charset="2"/>
              <a:buChar char="§"/>
            </a:pPr>
            <a:r>
              <a:rPr lang="uk-UA" dirty="0"/>
              <a:t>шкільних </a:t>
            </a:r>
          </a:p>
          <a:p>
            <a:pPr>
              <a:buFont typeface="Wingdings" pitchFamily="2" charset="2"/>
              <a:buChar char="§"/>
            </a:pPr>
            <a:r>
              <a:rPr lang="uk-UA" dirty="0"/>
              <a:t>міжшкільних методичних об'єднаннях</a:t>
            </a:r>
          </a:p>
          <a:p>
            <a:pPr>
              <a:buFont typeface="Wingdings" pitchFamily="2" charset="2"/>
              <a:buChar char="§"/>
            </a:pPr>
            <a:r>
              <a:rPr lang="uk-UA" dirty="0"/>
              <a:t>семінарів - практикумів</a:t>
            </a:r>
          </a:p>
          <a:p>
            <a:pPr>
              <a:buFont typeface="Wingdings" pitchFamily="2" charset="2"/>
              <a:buChar char="§"/>
            </a:pPr>
            <a:r>
              <a:rPr lang="uk-UA" dirty="0"/>
              <a:t>педагогічних конференціях</a:t>
            </a:r>
          </a:p>
          <a:p>
            <a:pPr>
              <a:buFont typeface="Wingdings" pitchFamily="2" charset="2"/>
              <a:buChar char="§"/>
            </a:pPr>
            <a:r>
              <a:rPr lang="uk-UA" dirty="0"/>
              <a:t>огляд і реферування педагогічних ідей</a:t>
            </a:r>
          </a:p>
          <a:p>
            <a:pPr>
              <a:buFont typeface="Wingdings" pitchFamily="2" charset="2"/>
              <a:buChar char="§"/>
            </a:pP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відкритих</a:t>
            </a:r>
            <a:r>
              <a:rPr lang="ru-RU" dirty="0"/>
              <a:t> </a:t>
            </a:r>
            <a:r>
              <a:rPr lang="ru-RU" dirty="0" err="1"/>
              <a:t>уроків</a:t>
            </a:r>
            <a:r>
              <a:rPr lang="ru-RU" dirty="0"/>
              <a:t> </a:t>
            </a:r>
          </a:p>
          <a:p>
            <a:pPr>
              <a:buFont typeface="Wingdings" pitchFamily="2" charset="2"/>
              <a:buChar char="§"/>
            </a:pPr>
            <a:r>
              <a:rPr lang="uk-UA" dirty="0" err="1"/>
              <a:t>взаємовідвідування</a:t>
            </a:r>
            <a:r>
              <a:rPr lang="uk-UA" dirty="0"/>
              <a:t> </a:t>
            </a:r>
            <a:r>
              <a:rPr lang="uk-UA" dirty="0" smtClean="0"/>
              <a:t>уроків</a:t>
            </a:r>
          </a:p>
          <a:p>
            <a:pPr>
              <a:buFont typeface="Wingdings" pitchFamily="2" charset="2"/>
              <a:buChar char="§"/>
            </a:pPr>
            <a:r>
              <a:rPr lang="uk-UA" dirty="0" smtClean="0"/>
              <a:t>проведення спільних свят</a:t>
            </a:r>
          </a:p>
          <a:p>
            <a:pPr>
              <a:buNone/>
            </a:pP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Методична робота</a:t>
            </a:r>
            <a:br>
              <a:rPr lang="uk-UA" b="1" dirty="0"/>
            </a:br>
            <a:endParaRPr lang="uk-UA" dirty="0"/>
          </a:p>
        </p:txBody>
      </p:sp>
      <p:pic>
        <p:nvPicPr>
          <p:cNvPr id="1026" name="Picture 2" descr="G:\gjhnajkbj\IMG-62b4d1cdc627dc9335710b951a536edb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144" y="3914339"/>
            <a:ext cx="2700808" cy="20256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gjhnajkbj\IMG-655b2952f6aee51bfca06aa92ce7e040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115782"/>
            <a:ext cx="2160240" cy="16201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9828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Наша класна родина</a:t>
            </a:r>
            <a:br>
              <a:rPr lang="uk-UA" b="1" dirty="0"/>
            </a:br>
            <a:endParaRPr lang="uk-UA" dirty="0"/>
          </a:p>
        </p:txBody>
      </p:sp>
      <p:pic>
        <p:nvPicPr>
          <p:cNvPr id="3074" name="Picture 2" descr="C:\Documents and Settings\user\Рабочий стол\фото\c0a36e0b2aca6ec5f1282f990c85aa4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8072494" cy="45720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1822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17" y="2492896"/>
            <a:ext cx="4302402" cy="338437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Позакласна робота</a:t>
            </a:r>
            <a:br>
              <a:rPr lang="uk-UA" b="1" dirty="0"/>
            </a:br>
            <a:r>
              <a:rPr lang="uk-UA" b="1" dirty="0" smtClean="0">
                <a:solidFill>
                  <a:srgbClr val="C00000"/>
                </a:solidFill>
              </a:rPr>
              <a:t>                </a:t>
            </a:r>
            <a:endParaRPr lang="uk-UA" b="1" dirty="0">
              <a:solidFill>
                <a:srgbClr val="C00000"/>
              </a:solidFill>
            </a:endParaRPr>
          </a:p>
        </p:txBody>
      </p:sp>
      <p:pic>
        <p:nvPicPr>
          <p:cNvPr id="2052" name="Picture 4" descr="C:\Users\PISK-NVO\Desktop\картинки для презентацій\IMG-6add0b59a57fe621d74eaaf8d7624139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682940"/>
            <a:ext cx="4383454" cy="35283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0098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РОЗВАГИ</a:t>
            </a:r>
            <a:endParaRPr lang="en-US" dirty="0"/>
          </a:p>
        </p:txBody>
      </p:sp>
      <p:pic>
        <p:nvPicPr>
          <p:cNvPr id="4098" name="Picture 2" descr="C:\Documents and Settings\user\Рабочий стол\фото\20180326_1220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928802"/>
            <a:ext cx="4429156" cy="2308217"/>
          </a:xfrm>
          <a:prstGeom prst="rect">
            <a:avLst/>
          </a:prstGeom>
          <a:noFill/>
        </p:spPr>
      </p:pic>
      <p:pic>
        <p:nvPicPr>
          <p:cNvPr id="4099" name="Picture 3" descr="C:\Documents and Settings\user\Рабочий стол\фото\20180326_1041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73716" y="-3786238"/>
            <a:ext cx="24384000" cy="13716000"/>
          </a:xfrm>
          <a:prstGeom prst="rect">
            <a:avLst/>
          </a:prstGeom>
          <a:noFill/>
        </p:spPr>
      </p:pic>
      <p:pic>
        <p:nvPicPr>
          <p:cNvPr id="4100" name="Picture 4" descr="C:\Documents and Settings\user\Рабочий стол\фото\649f29487c3c0306dc10d1d366b226b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4286256"/>
            <a:ext cx="2286016" cy="1905000"/>
          </a:xfrm>
          <a:prstGeom prst="rect">
            <a:avLst/>
          </a:prstGeom>
          <a:noFill/>
        </p:spPr>
      </p:pic>
      <p:pic>
        <p:nvPicPr>
          <p:cNvPr id="4101" name="Picture 5" descr="C:\Documents and Settings\user\Рабочий стол\фото\3b7685d1b6a0c0371423c5e490a8788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4357694"/>
            <a:ext cx="2000264" cy="1862143"/>
          </a:xfrm>
          <a:prstGeom prst="rect">
            <a:avLst/>
          </a:prstGeom>
          <a:noFill/>
        </p:spPr>
      </p:pic>
      <p:pic>
        <p:nvPicPr>
          <p:cNvPr id="4102" name="Picture 6" descr="C:\Documents and Settings\user\Рабочий стол\фото\0e469467a104c7d49f17d7168f0072df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4357694"/>
            <a:ext cx="2000264" cy="1905000"/>
          </a:xfrm>
          <a:prstGeom prst="rect">
            <a:avLst/>
          </a:prstGeom>
          <a:noFill/>
        </p:spPr>
      </p:pic>
      <p:pic>
        <p:nvPicPr>
          <p:cNvPr id="4103" name="Picture 7" descr="C:\Documents and Settings\user\Рабочий стол\фото\023b0b960985a27dbf7bfcf4cbc6360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57818" y="2071678"/>
            <a:ext cx="285752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Громадська робота</a:t>
            </a:r>
            <a:endParaRPr lang="uk-UA" dirty="0"/>
          </a:p>
        </p:txBody>
      </p:sp>
      <p:pic>
        <p:nvPicPr>
          <p:cNvPr id="5122" name="Picture 2" descr="F:\забава\P71602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357694"/>
            <a:ext cx="3439856" cy="2268535"/>
          </a:xfrm>
          <a:prstGeom prst="rect">
            <a:avLst/>
          </a:prstGeom>
          <a:noFill/>
        </p:spPr>
      </p:pic>
      <p:pic>
        <p:nvPicPr>
          <p:cNvPr id="5123" name="Picture 3" descr="F:\забава\P82421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500306"/>
            <a:ext cx="4357718" cy="3357586"/>
          </a:xfrm>
          <a:prstGeom prst="rect">
            <a:avLst/>
          </a:prstGeom>
          <a:noFill/>
        </p:spPr>
      </p:pic>
      <p:sp>
        <p:nvSpPr>
          <p:cNvPr id="5125" name="AutoShape 5" descr="https://content.e-schools.info/cache/c3/58/c3589d6ff835037a994516d215be92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C:\Documents and Settings\user\Рабочий стол\c3589d6ff835037a994516d215be92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714488"/>
            <a:ext cx="3429024" cy="2428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6699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1800" i="1" dirty="0" smtClean="0">
                <a:solidFill>
                  <a:srgbClr val="FF0000"/>
                </a:solidFill>
              </a:rPr>
              <a:t>Прізвище,ім'я,по батькові</a:t>
            </a:r>
            <a:r>
              <a:rPr lang="uk-UA" sz="1800" i="1" dirty="0" smtClean="0">
                <a:solidFill>
                  <a:schemeClr val="bg1"/>
                </a:solidFill>
              </a:rPr>
              <a:t>: </a:t>
            </a:r>
            <a:r>
              <a:rPr lang="uk-UA" sz="1800" dirty="0" err="1" smtClean="0">
                <a:solidFill>
                  <a:srgbClr val="7030A0"/>
                </a:solidFill>
              </a:rPr>
              <a:t>Левківська</a:t>
            </a:r>
            <a:r>
              <a:rPr lang="uk-UA" sz="1800" dirty="0" smtClean="0">
                <a:solidFill>
                  <a:srgbClr val="7030A0"/>
                </a:solidFill>
              </a:rPr>
              <a:t> Оксана Миколаївна</a:t>
            </a:r>
          </a:p>
          <a:p>
            <a:r>
              <a:rPr lang="uk-UA" sz="1800" i="1" dirty="0" smtClean="0">
                <a:solidFill>
                  <a:srgbClr val="FF0000"/>
                </a:solidFill>
              </a:rPr>
              <a:t>Дата народж</a:t>
            </a:r>
            <a:r>
              <a:rPr lang="uk-UA" sz="1800" i="1" dirty="0">
                <a:solidFill>
                  <a:srgbClr val="FF0000"/>
                </a:solidFill>
              </a:rPr>
              <a:t>ення</a:t>
            </a:r>
            <a:r>
              <a:rPr lang="uk-UA" sz="1800" i="1" dirty="0">
                <a:solidFill>
                  <a:schemeClr val="bg1"/>
                </a:solidFill>
              </a:rPr>
              <a:t>: </a:t>
            </a:r>
            <a:r>
              <a:rPr lang="uk-UA" sz="1800" dirty="0">
                <a:solidFill>
                  <a:srgbClr val="7030A0"/>
                </a:solidFill>
              </a:rPr>
              <a:t>13 жовтня 1973 </a:t>
            </a:r>
            <a:r>
              <a:rPr lang="uk-UA" sz="1800" dirty="0" smtClean="0">
                <a:solidFill>
                  <a:srgbClr val="7030A0"/>
                </a:solidFill>
              </a:rPr>
              <a:t>року</a:t>
            </a:r>
          </a:p>
          <a:p>
            <a:r>
              <a:rPr lang="uk-UA" sz="1800" dirty="0" smtClean="0">
                <a:solidFill>
                  <a:srgbClr val="FF0000"/>
                </a:solidFill>
              </a:rPr>
              <a:t>Національність: </a:t>
            </a:r>
            <a:r>
              <a:rPr lang="uk-UA" sz="1800" dirty="0" smtClean="0">
                <a:solidFill>
                  <a:srgbClr val="7030A0"/>
                </a:solidFill>
              </a:rPr>
              <a:t>українка</a:t>
            </a:r>
          </a:p>
          <a:p>
            <a:r>
              <a:rPr lang="uk-UA" sz="1800" i="1" dirty="0" smtClean="0">
                <a:solidFill>
                  <a:srgbClr val="FF0000"/>
                </a:solidFill>
              </a:rPr>
              <a:t>Посада :</a:t>
            </a:r>
            <a:r>
              <a:rPr lang="uk-UA" sz="1800" i="1" dirty="0" smtClean="0">
                <a:solidFill>
                  <a:schemeClr val="bg1"/>
                </a:solidFill>
              </a:rPr>
              <a:t> </a:t>
            </a:r>
            <a:r>
              <a:rPr lang="uk-UA" sz="1800" dirty="0" smtClean="0">
                <a:solidFill>
                  <a:srgbClr val="7030A0"/>
                </a:solidFill>
              </a:rPr>
              <a:t>вчитель початкових класів</a:t>
            </a:r>
            <a:endParaRPr lang="uk-UA" sz="1800" dirty="0">
              <a:solidFill>
                <a:srgbClr val="7030A0"/>
              </a:solidFill>
            </a:endParaRPr>
          </a:p>
          <a:p>
            <a:endParaRPr lang="uk-UA" sz="1800" i="1" dirty="0" smtClean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</a:t>
            </a:r>
            <a:r>
              <a:rPr lang="uk-UA" b="1" dirty="0" smtClean="0">
                <a:solidFill>
                  <a:schemeClr val="bg1"/>
                </a:solidFill>
              </a:rPr>
              <a:t>ОСОБИСТІ ДАНІ</a:t>
            </a:r>
            <a:endParaRPr lang="uk-UA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861048"/>
            <a:ext cx="626469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7631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>
                <a:solidFill>
                  <a:srgbClr val="00B0F0"/>
                </a:solidFill>
              </a:rPr>
              <a:t>В 1992 році закінчила </a:t>
            </a:r>
            <a:r>
              <a:rPr lang="uk-UA" dirty="0" err="1" smtClean="0">
                <a:solidFill>
                  <a:srgbClr val="00B0F0"/>
                </a:solidFill>
              </a:rPr>
              <a:t>Коростишівське</a:t>
            </a:r>
            <a:r>
              <a:rPr lang="uk-UA" dirty="0" smtClean="0">
                <a:solidFill>
                  <a:srgbClr val="00B0F0"/>
                </a:solidFill>
              </a:rPr>
              <a:t> педагогічне училище імені І.Я.Франка</a:t>
            </a:r>
          </a:p>
          <a:p>
            <a:r>
              <a:rPr lang="uk-UA" dirty="0" smtClean="0">
                <a:solidFill>
                  <a:srgbClr val="7030A0"/>
                </a:solidFill>
              </a:rPr>
              <a:t>Кваліфікація : </a:t>
            </a:r>
            <a:r>
              <a:rPr lang="uk-UA" dirty="0" smtClean="0">
                <a:solidFill>
                  <a:srgbClr val="00B0F0"/>
                </a:solidFill>
              </a:rPr>
              <a:t>вчитель початкових класів</a:t>
            </a:r>
          </a:p>
          <a:p>
            <a:endParaRPr lang="uk-UA" dirty="0">
              <a:solidFill>
                <a:srgbClr val="00B0F0"/>
              </a:solidFill>
            </a:endParaRPr>
          </a:p>
          <a:p>
            <a:r>
              <a:rPr lang="uk-UA" dirty="0" smtClean="0">
                <a:solidFill>
                  <a:srgbClr val="00B0F0"/>
                </a:solidFill>
              </a:rPr>
              <a:t>В 2007 </a:t>
            </a:r>
            <a:r>
              <a:rPr lang="uk-UA" dirty="0" err="1" smtClean="0">
                <a:solidFill>
                  <a:srgbClr val="00B0F0"/>
                </a:solidFill>
              </a:rPr>
              <a:t>році-Переяслав-Хмельницький</a:t>
            </a:r>
            <a:r>
              <a:rPr lang="uk-UA" dirty="0" smtClean="0">
                <a:solidFill>
                  <a:srgbClr val="00B0F0"/>
                </a:solidFill>
              </a:rPr>
              <a:t> педагогічний університет </a:t>
            </a:r>
            <a:r>
              <a:rPr lang="uk-UA" dirty="0" err="1" smtClean="0">
                <a:solidFill>
                  <a:srgbClr val="00B0F0"/>
                </a:solidFill>
              </a:rPr>
              <a:t>ім.Г.Сковороди</a:t>
            </a:r>
            <a:endParaRPr lang="uk-UA" dirty="0" smtClean="0">
              <a:solidFill>
                <a:srgbClr val="00B0F0"/>
              </a:solidFill>
            </a:endParaRPr>
          </a:p>
          <a:p>
            <a:r>
              <a:rPr lang="uk-UA" dirty="0" smtClean="0">
                <a:solidFill>
                  <a:srgbClr val="7030A0"/>
                </a:solidFill>
              </a:rPr>
              <a:t>Кваліфікація:</a:t>
            </a:r>
            <a:r>
              <a:rPr lang="uk-UA" dirty="0" smtClean="0">
                <a:solidFill>
                  <a:srgbClr val="00B0F0"/>
                </a:solidFill>
              </a:rPr>
              <a:t> викладач історії та правознавства</a:t>
            </a:r>
          </a:p>
          <a:p>
            <a:r>
              <a:rPr lang="uk-UA" dirty="0" smtClean="0">
                <a:solidFill>
                  <a:srgbClr val="7030A0"/>
                </a:solidFill>
              </a:rPr>
              <a:t>                    </a:t>
            </a:r>
          </a:p>
          <a:p>
            <a:r>
              <a:rPr lang="uk-UA" dirty="0" smtClean="0">
                <a:solidFill>
                  <a:srgbClr val="7030A0"/>
                </a:solidFill>
              </a:rPr>
              <a:t>                    Педагогічний стаж -18 років</a:t>
            </a:r>
            <a:endParaRPr lang="uk-UA" dirty="0">
              <a:solidFill>
                <a:srgbClr val="7030A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        </a:t>
            </a:r>
            <a:r>
              <a:rPr lang="uk-UA" b="1" dirty="0" smtClean="0">
                <a:solidFill>
                  <a:schemeClr val="bg1"/>
                </a:solidFill>
              </a:rPr>
              <a:t>ОСВІТА</a:t>
            </a:r>
            <a:endParaRPr lang="uk-U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531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</a:t>
            </a:r>
            <a:r>
              <a:rPr lang="uk-UA" b="1" dirty="0">
                <a:solidFill>
                  <a:schemeClr val="bg1"/>
                </a:solidFill>
              </a:rPr>
              <a:t>М</a:t>
            </a:r>
            <a:r>
              <a:rPr lang="uk-UA" b="1" dirty="0" smtClean="0">
                <a:solidFill>
                  <a:schemeClr val="bg1"/>
                </a:solidFill>
              </a:rPr>
              <a:t>ОЇ ДИПЛОМИ</a:t>
            </a:r>
            <a:endParaRPr lang="uk-UA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1" y="4149080"/>
            <a:ext cx="4464496" cy="2557734"/>
          </a:xfrm>
          <a:prstGeom prst="rect">
            <a:avLst/>
          </a:prstGeom>
          <a:noFill/>
          <a:ln>
            <a:noFill/>
          </a:ln>
          <a:effectLst/>
          <a:scene3d>
            <a:camera prst="isometricOffAxis2Top"/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633" t="3279" r="28166"/>
          <a:stretch/>
        </p:blipFill>
        <p:spPr>
          <a:xfrm rot="5400000">
            <a:off x="1956108" y="860316"/>
            <a:ext cx="1801087" cy="52102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3004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8800"/>
            <a:ext cx="2443178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     </a:t>
            </a:r>
            <a:r>
              <a:rPr lang="uk-UA" b="1" dirty="0" smtClean="0">
                <a:solidFill>
                  <a:schemeClr val="bg1"/>
                </a:solidFill>
              </a:rPr>
              <a:t>КУРСИ ПІДВИЩЕННЯ                                       КВАЛІФІКАЦІЇ ТА СЕРТИФІКАТИ</a:t>
            </a:r>
            <a:endParaRPr lang="uk-UA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948" t="11982" r="20472" b="26059"/>
          <a:stretch/>
        </p:blipFill>
        <p:spPr bwMode="auto">
          <a:xfrm>
            <a:off x="1331640" y="3429655"/>
            <a:ext cx="5250873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28800"/>
            <a:ext cx="3420616" cy="2581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4903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1094" y="1528439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     </a:t>
            </a:r>
            <a:endParaRPr lang="uk-UA" sz="3600" dirty="0"/>
          </a:p>
          <a:p>
            <a:pPr marL="0" indent="0">
              <a:buNone/>
            </a:pPr>
            <a:r>
              <a:rPr lang="uk-UA" sz="3600" dirty="0" smtClean="0">
                <a:solidFill>
                  <a:schemeClr val="accent6">
                    <a:lumMod val="50000"/>
                  </a:schemeClr>
                </a:solidFill>
              </a:rPr>
              <a:t>       Використання дидактичних ігор </a:t>
            </a:r>
          </a:p>
          <a:p>
            <a:pPr marL="0" indent="0">
              <a:buNone/>
            </a:pPr>
            <a:r>
              <a:rPr lang="uk-UA" sz="3600" dirty="0" smtClean="0">
                <a:solidFill>
                  <a:schemeClr val="accent6">
                    <a:lumMod val="50000"/>
                  </a:schemeClr>
                </a:solidFill>
              </a:rPr>
              <a:t>       на уроках  у початкових класах</a:t>
            </a:r>
          </a:p>
          <a:p>
            <a:pPr marL="0" indent="0">
              <a:buNone/>
            </a:pPr>
            <a:endParaRPr lang="uk-UA" sz="36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uk-UA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Науково – методична проблема</a:t>
            </a:r>
            <a:endParaRPr lang="uk-UA" b="1" dirty="0">
              <a:solidFill>
                <a:schemeClr val="bg1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11236"/>
            <a:ext cx="5184576" cy="3142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1567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 логічні вправи;</a:t>
            </a:r>
          </a:p>
          <a:p>
            <a:r>
              <a:rPr lang="uk-UA" dirty="0" smtClean="0"/>
              <a:t>предметні екскурсії;</a:t>
            </a:r>
          </a:p>
          <a:p>
            <a:r>
              <a:rPr lang="uk-UA" dirty="0" smtClean="0"/>
              <a:t>вікторини ;</a:t>
            </a:r>
          </a:p>
          <a:p>
            <a:r>
              <a:rPr lang="uk-UA" dirty="0" smtClean="0"/>
              <a:t>задачі – жарти;</a:t>
            </a:r>
          </a:p>
          <a:p>
            <a:r>
              <a:rPr lang="uk-UA" dirty="0" smtClean="0"/>
              <a:t>ребуси.</a:t>
            </a: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р</a:t>
            </a:r>
            <a:r>
              <a:rPr lang="uk-UA" dirty="0" smtClean="0"/>
              <a:t>озважальна;</a:t>
            </a:r>
          </a:p>
          <a:p>
            <a:r>
              <a:rPr lang="uk-UA" dirty="0" smtClean="0"/>
              <a:t>к</a:t>
            </a:r>
            <a:r>
              <a:rPr lang="uk-UA" dirty="0" smtClean="0"/>
              <a:t>омунікативна;</a:t>
            </a:r>
          </a:p>
          <a:p>
            <a:r>
              <a:rPr lang="uk-UA" dirty="0" smtClean="0"/>
              <a:t>д</a:t>
            </a:r>
            <a:r>
              <a:rPr lang="uk-UA" dirty="0" smtClean="0"/>
              <a:t>іагностична;</a:t>
            </a:r>
          </a:p>
          <a:p>
            <a:r>
              <a:rPr lang="uk-UA" dirty="0" err="1" smtClean="0"/>
              <a:t>к</a:t>
            </a:r>
            <a:r>
              <a:rPr lang="uk-UA" dirty="0" err="1" smtClean="0"/>
              <a:t>оригуюча</a:t>
            </a:r>
            <a:r>
              <a:rPr lang="uk-UA" dirty="0" smtClean="0"/>
              <a:t>;</a:t>
            </a:r>
          </a:p>
          <a:p>
            <a:r>
              <a:rPr lang="uk-UA" dirty="0" err="1" smtClean="0"/>
              <a:t>і</a:t>
            </a:r>
            <a:r>
              <a:rPr lang="uk-UA" dirty="0" err="1" smtClean="0"/>
              <a:t>гротерапевтична</a:t>
            </a:r>
            <a:r>
              <a:rPr lang="uk-UA" dirty="0" smtClean="0"/>
              <a:t>;</a:t>
            </a:r>
          </a:p>
          <a:p>
            <a:r>
              <a:rPr lang="uk-UA" dirty="0" err="1" smtClean="0"/>
              <a:t>с</a:t>
            </a:r>
            <a:r>
              <a:rPr lang="uk-UA" smtClean="0"/>
              <a:t>амореалізаційна</a:t>
            </a:r>
            <a:r>
              <a:rPr lang="uk-UA" dirty="0" smtClean="0"/>
              <a:t> </a:t>
            </a: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ФУНКЦІЇ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Гра </a:t>
            </a:r>
            <a:r>
              <a:rPr lang="uk-UA" dirty="0" err="1" smtClean="0"/>
              <a:t>“Хто</a:t>
            </a:r>
            <a:r>
              <a:rPr lang="uk-UA" dirty="0" smtClean="0"/>
              <a:t> </a:t>
            </a:r>
            <a:r>
              <a:rPr lang="uk-UA" dirty="0" err="1" smtClean="0"/>
              <a:t>більше”</a:t>
            </a:r>
            <a:endParaRPr lang="uk-UA" dirty="0"/>
          </a:p>
        </p:txBody>
      </p:sp>
      <p:pic>
        <p:nvPicPr>
          <p:cNvPr id="1026" name="Picture 2" descr="C:\Documents and Settings\user\Рабочий стол\IMG-d7a46b1d8d9aad6942f3642057162001-V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2214554"/>
            <a:ext cx="3429024" cy="3500462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IMG-ecbc07cd2058cbed0895afe75df8f947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2643182"/>
            <a:ext cx="3857652" cy="3714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7003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229</TotalTime>
  <Words>195</Words>
  <Application>Microsoft Office PowerPoint</Application>
  <PresentationFormat>Экран (4:3)</PresentationFormat>
  <Paragraphs>57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           ПОРТФОЛІО </vt:lpstr>
      <vt:lpstr>                 ОСОБИСТІ ДАНІ</vt:lpstr>
      <vt:lpstr>                             ОСВІТА</vt:lpstr>
      <vt:lpstr>               МОЇ ДИПЛОМИ</vt:lpstr>
      <vt:lpstr>     КУРСИ ПІДВИЩЕННЯ                                       КВАЛІФІКАЦІЇ ТА СЕРТИФІКАТИ</vt:lpstr>
      <vt:lpstr>Науково – методична проблема</vt:lpstr>
      <vt:lpstr>Слайд 7</vt:lpstr>
      <vt:lpstr>ФУНКЦІЇ</vt:lpstr>
      <vt:lpstr>Гра “Хто більше”</vt:lpstr>
      <vt:lpstr>Гра “Лото”</vt:lpstr>
      <vt:lpstr>Слайд 11</vt:lpstr>
      <vt:lpstr>Методична робота </vt:lpstr>
      <vt:lpstr>Наша класна родина </vt:lpstr>
      <vt:lpstr>Позакласна робота                 </vt:lpstr>
      <vt:lpstr>РОЗВАГИ</vt:lpstr>
      <vt:lpstr>Громадська робота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ПОРТФОЛІО</dc:title>
  <dc:creator>PISK-NVO</dc:creator>
  <cp:lastModifiedBy>user</cp:lastModifiedBy>
  <cp:revision>55</cp:revision>
  <dcterms:created xsi:type="dcterms:W3CDTF">2019-02-04T12:31:49Z</dcterms:created>
  <dcterms:modified xsi:type="dcterms:W3CDTF">2019-03-25T12:19:54Z</dcterms:modified>
</cp:coreProperties>
</file>