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Тиждень англійської мови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44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5862235"/>
              </p:ext>
            </p:extLst>
          </p:nvPr>
        </p:nvGraphicFramePr>
        <p:xfrm>
          <a:off x="467544" y="1700808"/>
          <a:ext cx="7292961" cy="388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849"/>
                <a:gridCol w="4437346"/>
                <a:gridCol w="2547766"/>
              </a:tblGrid>
              <a:tr h="111098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Конкурс малюнків за творами Д.Лондона і Р. Бернса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11.02.2019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4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Казка "Собака - наш друг" (інсценування)</a:t>
                      </a:r>
                      <a:endParaRPr lang="ru-RU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12.02.2019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1098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Конкурс - вікторина на краще знання Великобританії</a:t>
                      </a:r>
                      <a:endParaRPr lang="ru-RU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13.02.2019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4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</a:rPr>
                        <a:t>Конкурс на кращу </a:t>
                      </a:r>
                      <a:r>
                        <a:rPr lang="uk-UA" sz="1200" dirty="0" err="1" smtClean="0">
                          <a:effectLst/>
                        </a:rPr>
                        <a:t>валентинку</a:t>
                      </a:r>
                      <a:r>
                        <a:rPr lang="uk-UA" sz="1200" dirty="0" smtClean="0">
                          <a:effectLst/>
                        </a:rPr>
                        <a:t> і вислів про англійську мову</a:t>
                      </a:r>
                      <a:endParaRPr lang="ru-RU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14.02.2019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4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К/г "Що, де, коли?"</a:t>
                      </a:r>
                      <a:endParaRPr lang="ru-RU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</a:rPr>
                        <a:t>15.02.2019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71600" y="548680"/>
            <a:ext cx="43949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План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тижня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англійської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Garamond Pro Bold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мови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1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817" y="476672"/>
            <a:ext cx="8183880" cy="105156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Конкурс малюнків за творами Д. 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> </a:t>
            </a:r>
            <a:r>
              <a:rPr lang="uk-UA" sz="2800" dirty="0" smtClean="0"/>
              <a:t>           </a:t>
            </a:r>
            <a:r>
              <a:rPr lang="uk-UA" sz="2800" dirty="0" smtClean="0"/>
              <a:t>Лондона </a:t>
            </a:r>
            <a:r>
              <a:rPr lang="uk-UA" sz="2800" dirty="0" smtClean="0"/>
              <a:t>і Р. Бернса</a:t>
            </a:r>
            <a:endParaRPr lang="ru-RU" sz="2800" dirty="0"/>
          </a:p>
        </p:txBody>
      </p:sp>
      <p:pic>
        <p:nvPicPr>
          <p:cNvPr id="1026" name="Picture 2" descr="C:\Documents and Settings\Администратор\Рабочий стол\фото англ мова\IMG_20190212_133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20343"/>
            <a:ext cx="198022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Рабочий стол\фото англ мова\IMG_20190212_133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82070"/>
            <a:ext cx="20882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Людмила\Desktop\англ мова\IMG_20190212_134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19064"/>
            <a:ext cx="3375374" cy="33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66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Казка </a:t>
            </a:r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"Собака - наш друг" </a:t>
            </a:r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(</a:t>
            </a:r>
            <a:r>
              <a:rPr lang="uk-U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інсценування)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r="12264" b="11923"/>
          <a:stretch/>
        </p:blipFill>
        <p:spPr bwMode="auto">
          <a:xfrm>
            <a:off x="683568" y="2010001"/>
            <a:ext cx="4005011" cy="306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21045" r="15418"/>
          <a:stretch/>
        </p:blipFill>
        <p:spPr bwMode="auto">
          <a:xfrm>
            <a:off x="4860032" y="1988840"/>
            <a:ext cx="3707548" cy="311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781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effectLst/>
              </a:rPr>
              <a:t>Конкурс - вікторина на краще знання Великобританії</a:t>
            </a:r>
            <a:r>
              <a:rPr lang="ru-RU" sz="2800" dirty="0">
                <a:effectLst/>
                <a:latin typeface="Calibri"/>
                <a:cs typeface="Times New Roman"/>
              </a:rPr>
              <a:t/>
            </a:r>
            <a:br>
              <a:rPr lang="ru-RU" sz="2800" dirty="0">
                <a:effectLst/>
                <a:latin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3640" y="0"/>
            <a:ext cx="6300192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64" y="2355067"/>
            <a:ext cx="508856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3918"/>
            <a:ext cx="4392488" cy="3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57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dirty="0">
                <a:effectLst/>
              </a:rPr>
              <a:t>Конкурс на кращу </a:t>
            </a:r>
            <a:r>
              <a:rPr lang="uk-UA" sz="2700" dirty="0" err="1">
                <a:effectLst/>
              </a:rPr>
              <a:t>валентинку</a:t>
            </a:r>
            <a:r>
              <a:rPr lang="uk-UA" sz="2700" dirty="0">
                <a:effectLst/>
              </a:rPr>
              <a:t> і вислів про англійську мову</a:t>
            </a:r>
            <a:r>
              <a:rPr lang="ru-RU" sz="2400" dirty="0">
                <a:effectLst/>
                <a:latin typeface="Calibri"/>
                <a:cs typeface="Times New Roman"/>
              </a:rPr>
              <a:t/>
            </a:r>
            <a:br>
              <a:rPr lang="ru-RU" sz="2400" dirty="0">
                <a:effectLst/>
                <a:latin typeface="Calibri"/>
                <a:cs typeface="Times New Roman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4824"/>
            <a:ext cx="27003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480053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97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uk-UA" sz="3100" dirty="0">
                <a:effectLst/>
              </a:rPr>
              <a:t>К/г "Що, де, коли?"</a:t>
            </a:r>
            <a:r>
              <a:rPr lang="ru-RU" sz="2400" dirty="0">
                <a:effectLst/>
                <a:latin typeface="Calibri"/>
                <a:cs typeface="Times New Roman"/>
              </a:rPr>
              <a:t/>
            </a:r>
            <a:br>
              <a:rPr lang="ru-RU" sz="2400" dirty="0">
                <a:effectLst/>
                <a:latin typeface="Calibri"/>
                <a:cs typeface="Times New Roman"/>
              </a:rPr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5"/>
          <a:stretch/>
        </p:blipFill>
        <p:spPr bwMode="auto">
          <a:xfrm>
            <a:off x="467543" y="1196752"/>
            <a:ext cx="382313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6982"/>
            <a:ext cx="4183182" cy="313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461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59</TotalTime>
  <Words>102</Words>
  <Application>Microsoft Office PowerPoint</Application>
  <PresentationFormat>Экран (4:3)</PresentationFormat>
  <Paragraphs>23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Тиждень англійської мови</vt:lpstr>
      <vt:lpstr>Презентация PowerPoint</vt:lpstr>
      <vt:lpstr>Конкурс малюнків за творами Д.              Лондона і Р. Бернса</vt:lpstr>
      <vt:lpstr>    Казка "Собака - наш друг"                            (інсценування) </vt:lpstr>
      <vt:lpstr>Конкурс - вікторина на краще знання Великобританії </vt:lpstr>
      <vt:lpstr>Конкурс на кращу валентинку і вислів про англійську мову </vt:lpstr>
      <vt:lpstr>К/г "Що, де, коли?"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Тиждень англійської мови</dc:title>
  <cp:lastModifiedBy>Пользователь Windows</cp:lastModifiedBy>
  <cp:revision>8</cp:revision>
  <dcterms:modified xsi:type="dcterms:W3CDTF">2019-02-14T11:21:27Z</dcterms:modified>
</cp:coreProperties>
</file>