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CC00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90F3E-8354-4B59-A188-A685AB774978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62F52-D6A9-4750-B722-0D72491417C7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62F52-D6A9-4750-B722-0D72491417C7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62F52-D6A9-4750-B722-0D72491417C7}" type="slidenum">
              <a:rPr lang="uk-UA" smtClean="0"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62F52-D6A9-4750-B722-0D72491417C7}" type="slidenum">
              <a:rPr lang="uk-UA" smtClean="0"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62F52-D6A9-4750-B722-0D72491417C7}" type="slidenum">
              <a:rPr lang="uk-UA" smtClean="0"/>
              <a:t>4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rgbClr val="FFFF00">
                <a:alpha val="30000"/>
              </a:srgbClr>
            </a:gs>
            <a:gs pos="52000">
              <a:srgbClr val="FFFF00">
                <a:alpha val="26000"/>
              </a:srgbClr>
            </a:gs>
            <a:gs pos="83000">
              <a:srgbClr val="00B0F0">
                <a:alpha val="16000"/>
              </a:srgbClr>
            </a:gs>
            <a:gs pos="100000">
              <a:srgbClr val="00B0F0">
                <a:alpha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791AF-2AFB-4C21-AF9D-5F0729FA5B3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572528" y="6286520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5229200"/>
            <a:ext cx="8280920" cy="156966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Розгляньте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хлопчика та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дівчинку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Дайте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їм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імена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Порівняйте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їх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утворюючи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речення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протиставленням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(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Наприклад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Дівчатка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носять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спіднички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а хлопчики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ніколи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не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носять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спіднички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.)</a:t>
            </a:r>
            <a:endParaRPr lang="uk-UA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БАЗА КАРТИНКИ\11111111111111111111 картинки\дети руки 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832" y="332656"/>
            <a:ext cx="5210750" cy="4752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36527" y="6279703"/>
            <a:ext cx="7224991" cy="4616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Одягніть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хлопчика.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Чому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обрали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саме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ці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речі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6" descr="D:\ЯРМАК\ДНЗ\1 картинки\рубашка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539" y="1706017"/>
            <a:ext cx="1223797" cy="1137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D:\ЯРМАК\ДНЗ\1 картинки\юбочка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113" t="20980" r="9508" b="18875"/>
          <a:stretch/>
        </p:blipFill>
        <p:spPr bwMode="auto">
          <a:xfrm>
            <a:off x="239230" y="1688327"/>
            <a:ext cx="1068456" cy="8095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3" descr="D:\ЯРМАК\ДНЗ\1 картинки\шорты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59" t="16651" r="4314" b="13680"/>
          <a:stretch/>
        </p:blipFill>
        <p:spPr bwMode="auto">
          <a:xfrm>
            <a:off x="7893892" y="2024257"/>
            <a:ext cx="929885" cy="745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D:\ЯРМАК\ДНЗ\07 картинки\свитер-1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0" t="4235" r="5688" b="7717"/>
          <a:stretch/>
        </p:blipFill>
        <p:spPr bwMode="auto">
          <a:xfrm>
            <a:off x="6156176" y="267670"/>
            <a:ext cx="1178396" cy="11404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:\ЯРМАК\ДНЗ\1 картинки\0574а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469" b="80211"/>
          <a:stretch/>
        </p:blipFill>
        <p:spPr bwMode="auto">
          <a:xfrm>
            <a:off x="4867349" y="2274999"/>
            <a:ext cx="705446" cy="683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9" descr="D:\ЯРМАК\ДНЗ\1 картинки\куртка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62" t="6737" r="2750" b="12313"/>
          <a:stretch/>
        </p:blipFill>
        <p:spPr bwMode="auto">
          <a:xfrm>
            <a:off x="395536" y="243631"/>
            <a:ext cx="1260379" cy="10948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желтый свитнер" descr="D:\ЯРМАК\ДНЗ\10 картинки\свитер-12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23" t="4739" r="4743" b="7963"/>
          <a:stretch/>
        </p:blipFill>
        <p:spPr bwMode="auto">
          <a:xfrm>
            <a:off x="3059832" y="1486136"/>
            <a:ext cx="1136264" cy="10778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штаны" descr="D:\ЯРМАК\ДНЗ\10 картинки\Untitled9-1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529" r="7022" b="17930"/>
          <a:stretch/>
        </p:blipFill>
        <p:spPr bwMode="auto">
          <a:xfrm>
            <a:off x="1565743" y="1999423"/>
            <a:ext cx="1081691" cy="12708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кросы" descr="D:\ЯРМАК\ДНЗ\07 картинки\кеды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52" t="3256" r="2830" b="7637"/>
          <a:stretch/>
        </p:blipFill>
        <p:spPr bwMode="auto">
          <a:xfrm>
            <a:off x="3419872" y="2727906"/>
            <a:ext cx="772735" cy="629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Сандали" descr="D:\11111111111111111111 картинки\16.png"/>
          <p:cNvPicPr>
            <a:picLocks noChangeAspect="1" noChangeArrowheads="1"/>
          </p:cNvPicPr>
          <p:nvPr/>
        </p:nvPicPr>
        <p:blipFill>
          <a:blip r:embed="rId14" cstate="print"/>
          <a:srcRect l="39448" t="82524" r="41732"/>
          <a:stretch>
            <a:fillRect/>
          </a:stretch>
        </p:blipFill>
        <p:spPr bwMode="auto">
          <a:xfrm>
            <a:off x="7893892" y="791060"/>
            <a:ext cx="893362" cy="453149"/>
          </a:xfrm>
          <a:prstGeom prst="rect">
            <a:avLst/>
          </a:prstGeom>
          <a:noFill/>
        </p:spPr>
      </p:pic>
      <p:pic>
        <p:nvPicPr>
          <p:cNvPr id="17" name="Picture 21" descr="D:\ЯРМАК\ДНЗ\1 картинки\пальто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113" t="11003" r="4031" b="9327"/>
          <a:stretch/>
        </p:blipFill>
        <p:spPr bwMode="auto">
          <a:xfrm>
            <a:off x="4479655" y="243631"/>
            <a:ext cx="1201732" cy="14100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D:\ЯРМАК\ДНЗ\10 картинки\Untitled-1.pn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873291" y="3543750"/>
            <a:ext cx="1346781" cy="2693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сапоги мальчика" descr="D:\ЯРМАК\ДНЗ\1 картинки\сапоги5.pn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095" r="7056"/>
          <a:stretch/>
        </p:blipFill>
        <p:spPr bwMode="auto">
          <a:xfrm flipH="1">
            <a:off x="3293935" y="404664"/>
            <a:ext cx="846017" cy="6567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блуза" descr="D:\ЯРМАК\ДНЗ\1 картинки\блузка-1.pn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11" r="7025"/>
          <a:stretch/>
        </p:blipFill>
        <p:spPr bwMode="auto">
          <a:xfrm>
            <a:off x="1979712" y="262942"/>
            <a:ext cx="1016472" cy="11907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0069 L -0.096 0.535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267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18316 0.5317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9" y="26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0.08056 0.4310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" y="215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19357 0.4655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232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00278 0.4030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20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-0.12205 0.4833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11" y="24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-0.00086 0.5715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85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39588" y="6279703"/>
            <a:ext cx="7066230" cy="4616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Одягніть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дівчинку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Чому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обрали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саме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ці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речі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6" descr="D:\ЯРМАК\ДНЗ\1 картинки\рубашка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539" y="1603229"/>
            <a:ext cx="1223797" cy="1137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блуза" descr="D:\ЯРМАК\ДНЗ\1 картинки\блузка-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11" r="7025"/>
          <a:stretch/>
        </p:blipFill>
        <p:spPr bwMode="auto">
          <a:xfrm>
            <a:off x="2555776" y="44623"/>
            <a:ext cx="1016472" cy="11907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D:\ЯРМАК\ДНЗ\1 картинки\юбочка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113" t="20980" r="9508" b="18875"/>
          <a:stretch/>
        </p:blipFill>
        <p:spPr bwMode="auto">
          <a:xfrm>
            <a:off x="239230" y="2274999"/>
            <a:ext cx="1068456" cy="8095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3" descr="D:\ЯРМАК\ДНЗ\1 картинки\шорты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59" t="16651" r="4314" b="13680"/>
          <a:stretch/>
        </p:blipFill>
        <p:spPr bwMode="auto">
          <a:xfrm>
            <a:off x="7933183" y="1390149"/>
            <a:ext cx="929885" cy="745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D:\ЯРМАК\ДНЗ\07 картинки\свитер-1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0" t="4235" r="5688" b="7717"/>
          <a:stretch/>
        </p:blipFill>
        <p:spPr bwMode="auto">
          <a:xfrm>
            <a:off x="6417940" y="243631"/>
            <a:ext cx="1178396" cy="11404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:\ЯРМАК\ДНЗ\1 картинки\0574а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469" b="80211"/>
          <a:stretch/>
        </p:blipFill>
        <p:spPr bwMode="auto">
          <a:xfrm>
            <a:off x="5328664" y="1933223"/>
            <a:ext cx="705446" cy="683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9" descr="D:\ЯРМАК\ДНЗ\1 картинки\куртка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62" t="6737" r="2750" b="12313"/>
          <a:stretch/>
        </p:blipFill>
        <p:spPr bwMode="auto">
          <a:xfrm>
            <a:off x="287285" y="194999"/>
            <a:ext cx="1260379" cy="10948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желтый свитнер" descr="D:\ЯРМАК\ДНЗ\10 картинки\свитер-12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23" t="4739" r="4743" b="7963"/>
          <a:stretch/>
        </p:blipFill>
        <p:spPr bwMode="auto">
          <a:xfrm>
            <a:off x="3059832" y="1486136"/>
            <a:ext cx="1136264" cy="10778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штаны" descr="D:\ЯРМАК\ДНЗ\10 картинки\Untitled9-1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529" r="7022" b="17930"/>
          <a:stretch/>
        </p:blipFill>
        <p:spPr bwMode="auto">
          <a:xfrm>
            <a:off x="1565743" y="1999423"/>
            <a:ext cx="1081691" cy="12708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кросы" descr="D:\ЯРМАК\ДНЗ\07 картинки\кеды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52" t="3256" r="2830" b="7637"/>
          <a:stretch/>
        </p:blipFill>
        <p:spPr bwMode="auto">
          <a:xfrm>
            <a:off x="3419872" y="2727906"/>
            <a:ext cx="772735" cy="629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Сандали" descr="D:\11111111111111111111 картинки\16.png"/>
          <p:cNvPicPr>
            <a:picLocks noChangeAspect="1" noChangeArrowheads="1"/>
          </p:cNvPicPr>
          <p:nvPr/>
        </p:nvPicPr>
        <p:blipFill>
          <a:blip r:embed="rId15" cstate="print"/>
          <a:srcRect l="39448" t="82524" r="41732"/>
          <a:stretch>
            <a:fillRect/>
          </a:stretch>
        </p:blipFill>
        <p:spPr bwMode="auto">
          <a:xfrm>
            <a:off x="4788025" y="2780928"/>
            <a:ext cx="893362" cy="453149"/>
          </a:xfrm>
          <a:prstGeom prst="rect">
            <a:avLst/>
          </a:prstGeom>
          <a:noFill/>
        </p:spPr>
      </p:pic>
      <p:pic>
        <p:nvPicPr>
          <p:cNvPr id="22" name="Picture 21" descr="D:\ЯРМАК\ДНЗ\1 картинки\пальто.pn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113" t="11003" r="4031" b="9327"/>
          <a:stretch/>
        </p:blipFill>
        <p:spPr bwMode="auto">
          <a:xfrm>
            <a:off x="4374355" y="404664"/>
            <a:ext cx="1201732" cy="14100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D:\ЯРМАК\ДНЗ\10 картинки\Untitled-1.pn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880"/>
          <a:stretch/>
        </p:blipFill>
        <p:spPr bwMode="auto">
          <a:xfrm>
            <a:off x="3923928" y="3615758"/>
            <a:ext cx="1296144" cy="2693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сапоги мальчика" descr="D:\ЯРМАК\ДНЗ\1 картинки\сапоги5.pn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095" r="7056"/>
          <a:stretch/>
        </p:blipFill>
        <p:spPr bwMode="auto">
          <a:xfrm flipH="1">
            <a:off x="1619672" y="1124744"/>
            <a:ext cx="846017" cy="6567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16563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06771 0.514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2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-0.13298 0.404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9" y="20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0.08212 0.5377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7" y="26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02204 0.408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20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0.03108 0.606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30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0.2816 0.4453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0" y="222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996378" y="6207695"/>
            <a:ext cx="3871766" cy="4616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хто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робить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D:\ДНЗ\21 картинки\51(6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20688"/>
            <a:ext cx="5120902" cy="5273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ДНЗ\28 картинки\113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6271021" cy="56242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ДНЗ\28 картинки\07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653" r="12116"/>
          <a:stretch/>
        </p:blipFill>
        <p:spPr bwMode="auto">
          <a:xfrm>
            <a:off x="3076075" y="299532"/>
            <a:ext cx="3216208" cy="5594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ДНЗ\28 картинки\6_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9734"/>
            <a:ext cx="3600400" cy="5671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:\ДНЗ\28 картинки\189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150" y="503838"/>
            <a:ext cx="5015480" cy="5472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D:\ДНЗ\28 картинки\122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29" y="381503"/>
            <a:ext cx="5255443" cy="5751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D:\ДНЗ\28 картинки\57_1 копия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004" y="272421"/>
            <a:ext cx="5500291" cy="56488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D:\ДНЗ\28 картинки\067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094" y="168194"/>
            <a:ext cx="5862666" cy="58573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16563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61</Words>
  <Application>Microsoft Office PowerPoint</Application>
  <PresentationFormat>Экран (4:3)</PresentationFormat>
  <Paragraphs>8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Osnova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Yura</dc:creator>
  <cp:lastModifiedBy>Сергей</cp:lastModifiedBy>
  <cp:revision>49</cp:revision>
  <dcterms:created xsi:type="dcterms:W3CDTF">2015-04-14T09:30:29Z</dcterms:created>
  <dcterms:modified xsi:type="dcterms:W3CDTF">2021-02-24T17:11:27Z</dcterms:modified>
</cp:coreProperties>
</file>