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81696-4F4E-41AA-814C-A336430166C1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A492A-431C-42BB-A211-16D671220A6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492A-431C-42BB-A211-16D671220A6A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492A-431C-42BB-A211-16D671220A6A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492A-431C-42BB-A211-16D671220A6A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2528" y="628652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613047"/>
            <a:ext cx="8352928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 свою родину.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ній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людей?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звуть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Де вони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працюють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навчаються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Як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проводите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вихідні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відзначаєте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свята?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БАЗА КАРТИНКИ\11111111111111111111 картинки\4dbfd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24"/>
            <a:ext cx="6624738" cy="55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613047"/>
            <a:ext cx="7488832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зображено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малюнках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де в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по-справжньому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піклуються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 одного.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речення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2" descr="D:\БАЗА КАРТИНКИ\11111111111111111111 картинки\2sdgb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796" b="54480"/>
          <a:stretch/>
        </p:blipFill>
        <p:spPr bwMode="auto">
          <a:xfrm>
            <a:off x="255541" y="260648"/>
            <a:ext cx="1868187" cy="15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11" descr="D:\БАЗА КАРТИНКИ\11111111111111111111 картинки\2bhfr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4" r="63333" b="59479"/>
          <a:stretch/>
        </p:blipFill>
        <p:spPr bwMode="auto">
          <a:xfrm>
            <a:off x="1619672" y="2107552"/>
            <a:ext cx="1580054" cy="15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" descr="D:\БАЗА КАРТИНКИ\11111111111111111111 картинки\2sdgb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5" b="54480"/>
          <a:stretch/>
        </p:blipFill>
        <p:spPr bwMode="auto">
          <a:xfrm>
            <a:off x="2439444" y="116632"/>
            <a:ext cx="1888849" cy="15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" descr="D:\БАЗА КАРТИНКИ\11111111111111111111 картинки\2sdgb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310" r="53796"/>
          <a:stretch/>
        </p:blipFill>
        <p:spPr bwMode="auto">
          <a:xfrm>
            <a:off x="4788024" y="49634"/>
            <a:ext cx="1868187" cy="15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" descr="D:\БАЗА КАРТИНКИ\11111111111111111111 картинки\2sdgb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5" t="55310"/>
          <a:stretch/>
        </p:blipFill>
        <p:spPr bwMode="auto">
          <a:xfrm>
            <a:off x="7075639" y="212725"/>
            <a:ext cx="1888849" cy="15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8" descr="D:\БАЗА КАРТИНКИ\11111111111111111111 картинки\2bhfr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64" r="12222" b="59479"/>
          <a:stretch/>
        </p:blipFill>
        <p:spPr bwMode="auto">
          <a:xfrm>
            <a:off x="5923907" y="2045746"/>
            <a:ext cx="1579418" cy="15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9" descr="D:\БАЗА КАРТИНКИ\11111111111111111111 картинки\2bhfr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09" t="16421" r="37778" b="41789"/>
          <a:stretch/>
        </p:blipFill>
        <p:spPr bwMode="auto">
          <a:xfrm>
            <a:off x="3777673" y="2203442"/>
            <a:ext cx="1579418" cy="15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БАЗА КАРТИНКИ\11111111111111111111 картинки\2bhfr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75545" b="8116"/>
          <a:stretch/>
        </p:blipFill>
        <p:spPr bwMode="auto">
          <a:xfrm>
            <a:off x="469605" y="3784005"/>
            <a:ext cx="1582115" cy="15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7" descr="D:\БАЗА КАРТИНКИ\11111111111111111111 картинки\2bhfr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55" t="58211" r="50000"/>
          <a:stretch/>
        </p:blipFill>
        <p:spPr bwMode="auto">
          <a:xfrm>
            <a:off x="2559346" y="3931634"/>
            <a:ext cx="1652614" cy="15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6" descr="D:\БАЗА КАРТИНКИ\11111111111111111111 картинки\2bhfr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8211" r="25000"/>
          <a:stretch/>
        </p:blipFill>
        <p:spPr bwMode="auto">
          <a:xfrm>
            <a:off x="4826844" y="3931634"/>
            <a:ext cx="1617364" cy="15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5" descr="D:\БАЗА КАРТИНКИ\11111111111111111111 картинки\2bhfr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71" t="50000" b="8116"/>
          <a:stretch/>
        </p:blipFill>
        <p:spPr bwMode="auto">
          <a:xfrm>
            <a:off x="7061636" y="3784139"/>
            <a:ext cx="1580407" cy="15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88640"/>
            <a:ext cx="2088233" cy="16610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75946" y="188639"/>
            <a:ext cx="2088233" cy="16610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96584" y="3928155"/>
            <a:ext cx="1877884" cy="16610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53204" y="3928155"/>
            <a:ext cx="1877884" cy="16610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90460" y="1983939"/>
            <a:ext cx="1877884" cy="16610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35896" y="2132856"/>
            <a:ext cx="1877884" cy="16610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82379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Доберіть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кожного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малюнка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зверху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пару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знизу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Як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ставитися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одного в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БАЗА КАРТИНКИ\11111111111111111111 картинки\1cv f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512" b="54600"/>
          <a:stretch/>
        </p:blipFill>
        <p:spPr bwMode="auto">
          <a:xfrm>
            <a:off x="755576" y="188640"/>
            <a:ext cx="2019276" cy="20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БАЗА КАРТИНКИ\11111111111111111111 картинки\1cv f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14" r="34508" b="54600"/>
          <a:stretch/>
        </p:blipFill>
        <p:spPr bwMode="auto">
          <a:xfrm>
            <a:off x="3519055" y="188640"/>
            <a:ext cx="2078181" cy="20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АЗА КАРТИНКИ\11111111111111111111 картинки\1cv f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18" b="54600"/>
          <a:stretch/>
        </p:blipFill>
        <p:spPr bwMode="auto">
          <a:xfrm>
            <a:off x="6343025" y="188640"/>
            <a:ext cx="2045399" cy="20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" descr="D:\БАЗА КАРТИНКИ\11111111111111111111 картинки\1cv f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083" r="69512"/>
          <a:stretch/>
        </p:blipFill>
        <p:spPr bwMode="auto">
          <a:xfrm>
            <a:off x="1259633" y="3611417"/>
            <a:ext cx="2019276" cy="2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БАЗА КАРТИНКИ\11111111111111111111 картинки\1cv f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14" t="54083" r="34509"/>
          <a:stretch/>
        </p:blipFill>
        <p:spPr bwMode="auto">
          <a:xfrm>
            <a:off x="3519055" y="3611417"/>
            <a:ext cx="2078181" cy="20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БАЗА КАРТИНКИ\11111111111111111111 картинки\1cv f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17" t="54083"/>
          <a:stretch/>
        </p:blipFill>
        <p:spPr bwMode="auto">
          <a:xfrm>
            <a:off x="5837381" y="3611417"/>
            <a:ext cx="2045400" cy="20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936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205E-6 L 0.29913 -0.291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45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205E-6 L 0.34809 -0.291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145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205E-6 L -0.51007 -0.291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145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73</Words>
  <Application>Microsoft Office PowerPoint</Application>
  <PresentationFormat>Экран (4:3)</PresentationFormat>
  <Paragraphs>6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Osnova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Сергей</cp:lastModifiedBy>
  <cp:revision>58</cp:revision>
  <dcterms:created xsi:type="dcterms:W3CDTF">2015-04-14T09:30:29Z</dcterms:created>
  <dcterms:modified xsi:type="dcterms:W3CDTF">2021-02-24T11:21:14Z</dcterms:modified>
</cp:coreProperties>
</file>