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91AF-2AFB-4C21-AF9D-5F0729FA5B31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72528" y="6286520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5294818"/>
            <a:ext cx="8280921" cy="144655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яким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весняним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святом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діти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вітають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маму?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 свою маму, яка вона, яке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неї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волосся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довге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воно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коротке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очі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Який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ніс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Який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рот?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носить вона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прикраси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вухах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шиї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волоссі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uk-UA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ЯРМАК\ДНЗ\16 картинки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7069"/>
            <a:ext cx="7457482" cy="49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5004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0729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7867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576" y="5489937"/>
            <a:ext cx="7607768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Хто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зображений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малюнку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найважливіше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маленької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робить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мама,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дитина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міцно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заснула? Як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пісня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яку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матуся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співає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малюкові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Хто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вкладати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спати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дитину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 descr="D:\БАЗА КАРТИНКИ\11111111111111111111 картинки\fsswd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041" y="116632"/>
            <a:ext cx="5304332" cy="530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417" y="6207695"/>
            <a:ext cx="7522572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ким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працюють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мами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роблять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D:\ДНЗ\Темы Картинки\Тема 01\Воспитател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791"/>
            <a:ext cx="2216939" cy="24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Врач" descr="D:\ДНЗ\Темы Картинки\Тема 01\професи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" t="66989" r="51089" b="561"/>
          <a:stretch/>
        </p:blipFill>
        <p:spPr bwMode="auto">
          <a:xfrm>
            <a:off x="6084168" y="518039"/>
            <a:ext cx="2619804" cy="247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ДНЗ\Темы Картинки\Тема 01\кухарк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8" t="2697"/>
          <a:stretch/>
        </p:blipFill>
        <p:spPr bwMode="auto">
          <a:xfrm>
            <a:off x="899592" y="3359107"/>
            <a:ext cx="1710594" cy="258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БАЗА КАРТИНКИ\11111111111111111111 картинки\магазин продукты фрукты продавщица покупател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270" y="3200290"/>
            <a:ext cx="1872208" cy="25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швея" descr="D:\11111111111111111111 картинки\98швея.png"/>
          <p:cNvPicPr>
            <a:picLocks noChangeAspect="1" noChangeArrowheads="1"/>
          </p:cNvPicPr>
          <p:nvPr/>
        </p:nvPicPr>
        <p:blipFill>
          <a:blip r:embed="rId6" cstate="print"/>
          <a:srcRect l="1149" t="4023" r="2873" b="17816"/>
          <a:stretch>
            <a:fillRect/>
          </a:stretch>
        </p:blipFill>
        <p:spPr bwMode="auto">
          <a:xfrm>
            <a:off x="3107644" y="671916"/>
            <a:ext cx="2741068" cy="2232248"/>
          </a:xfrm>
          <a:prstGeom prst="rect">
            <a:avLst/>
          </a:prstGeom>
          <a:noFill/>
        </p:spPr>
      </p:pic>
      <p:pic>
        <p:nvPicPr>
          <p:cNvPr id="12" name="парикмахер" descr="D:\11111111111111111111 картинки\98лоли.png"/>
          <p:cNvPicPr>
            <a:picLocks noChangeAspect="1" noChangeArrowheads="1"/>
          </p:cNvPicPr>
          <p:nvPr/>
        </p:nvPicPr>
        <p:blipFill>
          <a:blip r:embed="rId7" cstate="print"/>
          <a:srcRect l="30672"/>
          <a:stretch>
            <a:fillRect/>
          </a:stretch>
        </p:blipFill>
        <p:spPr bwMode="auto">
          <a:xfrm>
            <a:off x="3275856" y="3187574"/>
            <a:ext cx="1928826" cy="2782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964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3" descr="D:\БАЗА КАРТИНКИ\11111111111111111111 картинки\бук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077" y="521438"/>
            <a:ext cx="1750910" cy="18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39182" y="6207695"/>
            <a:ext cx="4550093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Оберіть подарунки для матусі.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6" descr="D:\БАЗА КАРТИНКИ\11111111111111111111 картинки\Открытка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209" y="3989486"/>
            <a:ext cx="9672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БАЗА КАРТИНКИ\11111111111111111111 картинки\мяч 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4344594"/>
            <a:ext cx="1273102" cy="126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БАЗА КАРТИНКИ\11111111111111111111 картинки\ножницы отвертка 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996" y="521438"/>
            <a:ext cx="1158552" cy="1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2" descr="D:\БАЗА КАРТИНКИ\11111111111111111111 картинки\молото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17262"/>
            <a:ext cx="1040378" cy="18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3" y="476672"/>
            <a:ext cx="1728192" cy="1800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2780929"/>
            <a:ext cx="1872209" cy="136815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4653136"/>
            <a:ext cx="1800201" cy="129614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85307" y="3881474"/>
            <a:ext cx="1315783" cy="1800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404664"/>
            <a:ext cx="1944216" cy="201259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1" descr="D:\БАЗА КАРТИНКИ\11111111111111111111 картинки\цветы горшо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36" y="550855"/>
            <a:ext cx="1572700" cy="16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4" descr="D:\БАЗА КАРТИНКИ\11111111111111111111 картинки\торт свечи 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423" y="4781574"/>
            <a:ext cx="1641691" cy="10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925662"/>
            <a:ext cx="1682951" cy="1039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100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Osnova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Home</cp:lastModifiedBy>
  <cp:revision>49</cp:revision>
  <dcterms:created xsi:type="dcterms:W3CDTF">2015-04-14T09:30:29Z</dcterms:created>
  <dcterms:modified xsi:type="dcterms:W3CDTF">2015-07-12T12:29:31Z</dcterms:modified>
</cp:coreProperties>
</file>