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CC"/>
    <a:srgbClr val="0000FF"/>
    <a:srgbClr val="0045D0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EF27A-7319-4270-9029-1506FD2FB9CA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0670B-F477-4D3B-BC6E-1F3F82DC3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44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2440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6244974"/>
            <a:ext cx="3312368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Відгадайте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загадки. </a:t>
            </a:r>
          </a:p>
        </p:txBody>
      </p:sp>
      <p:pic>
        <p:nvPicPr>
          <p:cNvPr id="4" name="dветка" descr="D:\ЯРМАК\ДНЗ\25\4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07" t="10891" r="6786" b="8315"/>
          <a:stretch/>
        </p:blipFill>
        <p:spPr bwMode="auto">
          <a:xfrm>
            <a:off x="1403648" y="268395"/>
            <a:ext cx="2952328" cy="244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ЯРМАК\ДНЗ\25\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8395"/>
            <a:ext cx="2088232" cy="236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361889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CC0099"/>
                </a:solidFill>
                <a:latin typeface="+mj-lt"/>
              </a:rPr>
              <a:t>На </a:t>
            </a:r>
            <a:r>
              <a:rPr lang="ru-RU" sz="3600" b="1" dirty="0" err="1">
                <a:solidFill>
                  <a:srgbClr val="CC0099"/>
                </a:solidFill>
                <a:latin typeface="+mj-lt"/>
              </a:rPr>
              <a:t>неї</a:t>
            </a:r>
            <a:r>
              <a:rPr lang="ru-RU" sz="3600" b="1" dirty="0">
                <a:solidFill>
                  <a:srgbClr val="CC0099"/>
                </a:solidFill>
                <a:latin typeface="+mj-lt"/>
              </a:rPr>
              <a:t> птах </a:t>
            </a:r>
            <a:r>
              <a:rPr lang="ru-RU" sz="3600" b="1" dirty="0" err="1">
                <a:solidFill>
                  <a:srgbClr val="CC0099"/>
                </a:solidFill>
                <a:latin typeface="+mj-lt"/>
              </a:rPr>
              <a:t>сідає</a:t>
            </a:r>
            <a:r>
              <a:rPr lang="ru-RU" sz="3600" b="1" dirty="0">
                <a:solidFill>
                  <a:srgbClr val="CC0099"/>
                </a:solidFill>
                <a:latin typeface="+mj-lt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CC0099"/>
                </a:solidFill>
                <a:latin typeface="+mj-lt"/>
              </a:rPr>
              <a:t>Вона </a:t>
            </a:r>
            <a:r>
              <a:rPr lang="ru-RU" sz="3600" b="1" dirty="0" err="1">
                <a:solidFill>
                  <a:srgbClr val="CC0099"/>
                </a:solidFill>
                <a:latin typeface="+mj-lt"/>
              </a:rPr>
              <a:t>його</a:t>
            </a:r>
            <a:r>
              <a:rPr lang="ru-RU" sz="3600" b="1" dirty="0">
                <a:solidFill>
                  <a:srgbClr val="CC0099"/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rgbClr val="CC0099"/>
                </a:solidFill>
                <a:latin typeface="+mj-lt"/>
              </a:rPr>
              <a:t>гойдає</a:t>
            </a:r>
            <a:r>
              <a:rPr lang="ru-RU" sz="3600" b="1" dirty="0">
                <a:solidFill>
                  <a:srgbClr val="CC0099"/>
                </a:solidFill>
                <a:latin typeface="+mj-lt"/>
              </a:rPr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720" y="3501008"/>
            <a:ext cx="4824536" cy="2016224"/>
          </a:xfrm>
          <a:prstGeom prst="roundRect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0099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116632"/>
            <a:ext cx="3024336" cy="2744581"/>
          </a:xfrm>
          <a:prstGeom prst="roundRect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35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6165304"/>
            <a:ext cx="3312368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Відгадайте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загадки.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645024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0000FF"/>
                </a:solidFill>
                <a:latin typeface="+mj-lt"/>
              </a:rPr>
              <a:t>Г на Б </a:t>
            </a:r>
            <a:r>
              <a:rPr lang="ru-RU" sz="3600" b="1" dirty="0" err="1">
                <a:solidFill>
                  <a:srgbClr val="0000FF"/>
                </a:solidFill>
                <a:latin typeface="+mj-lt"/>
              </a:rPr>
              <a:t>змініть</a:t>
            </a:r>
            <a:r>
              <a:rPr lang="ru-RU" sz="3600" b="1" dirty="0">
                <a:solidFill>
                  <a:srgbClr val="0000FF"/>
                </a:solidFill>
                <a:latin typeface="+mj-lt"/>
              </a:rPr>
              <a:t> —</a:t>
            </a:r>
          </a:p>
          <a:p>
            <a:pPr algn="ctr">
              <a:lnSpc>
                <a:spcPct val="150000"/>
              </a:lnSpc>
            </a:pPr>
            <a:r>
              <a:rPr lang="ru-RU" sz="3600" b="1" dirty="0" err="1">
                <a:solidFill>
                  <a:srgbClr val="0000FF"/>
                </a:solidFill>
                <a:latin typeface="+mj-lt"/>
              </a:rPr>
              <a:t>Звірятком</a:t>
            </a:r>
            <a:r>
              <a:rPr lang="ru-RU" sz="3600" b="1" dirty="0">
                <a:solidFill>
                  <a:srgbClr val="0000FF"/>
                </a:solidFill>
                <a:latin typeface="+mj-lt"/>
              </a:rPr>
              <a:t> стане </a:t>
            </a:r>
            <a:r>
              <a:rPr lang="ru-RU" sz="3600" b="1" dirty="0" err="1">
                <a:solidFill>
                  <a:srgbClr val="0000FF"/>
                </a:solidFill>
                <a:latin typeface="+mj-lt"/>
              </a:rPr>
              <a:t>вмить</a:t>
            </a:r>
            <a:r>
              <a:rPr lang="ru-RU" sz="3600" b="1" dirty="0">
                <a:solidFill>
                  <a:srgbClr val="0000FF"/>
                </a:solidFill>
                <a:latin typeface="+mj-lt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1680" y="3573016"/>
            <a:ext cx="5832648" cy="201622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0099"/>
              </a:solidFill>
            </a:endParaRPr>
          </a:p>
        </p:txBody>
      </p:sp>
      <p:pic>
        <p:nvPicPr>
          <p:cNvPr id="10" name="ветка" descr="D:\ЯРМАК\ДНЗ\25\4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07" t="10891" r="6786" b="8315"/>
          <a:stretch/>
        </p:blipFill>
        <p:spPr bwMode="auto">
          <a:xfrm>
            <a:off x="1403648" y="268395"/>
            <a:ext cx="2952328" cy="244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ЯРМАК\ДНЗ\25\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8395"/>
            <a:ext cx="2088232" cy="236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499992" y="116632"/>
            <a:ext cx="3024336" cy="2744581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96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469031"/>
            <a:ext cx="6768752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 smtClean="0">
                <a:solidFill>
                  <a:prstClr val="white"/>
                </a:solidFill>
                <a:latin typeface="Arial"/>
              </a:rPr>
              <a:t>Зробіть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звуковий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аналіз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слів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Скільки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голосних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у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цих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словах?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Скільки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приголосних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? Чим вони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відрізняються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6" name="dветка" descr="D:\ЯРМАК\ДНЗ\25\4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07" t="10891" r="6786" b="8315"/>
          <a:stretch/>
        </p:blipFill>
        <p:spPr bwMode="auto">
          <a:xfrm>
            <a:off x="1043608" y="116632"/>
            <a:ext cx="2952328" cy="244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ЯРМАК\ДНЗ\25\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2088232" cy="236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ЯРМАК\ДНЗ\12\2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50062" r="82189" b="30140"/>
          <a:stretch/>
        </p:blipFill>
        <p:spPr bwMode="auto">
          <a:xfrm>
            <a:off x="1187624" y="2708920"/>
            <a:ext cx="3063369" cy="83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ЯРМАК\ДНЗ\12\2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50062" r="82189" b="30140"/>
          <a:stretch/>
        </p:blipFill>
        <p:spPr bwMode="auto">
          <a:xfrm>
            <a:off x="5181039" y="2708920"/>
            <a:ext cx="3063369" cy="83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4464040" y="4668728"/>
            <a:ext cx="468000" cy="468000"/>
            <a:chOff x="720711" y="3321036"/>
            <a:chExt cx="432000" cy="432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>
            <a:grpSpLocks noChangeAspect="1"/>
          </p:cNvGrpSpPr>
          <p:nvPr/>
        </p:nvGrpSpPr>
        <p:grpSpPr>
          <a:xfrm>
            <a:off x="5184120" y="4689192"/>
            <a:ext cx="468000" cy="468000"/>
            <a:chOff x="683568" y="1504069"/>
            <a:chExt cx="432000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Группа 17"/>
          <p:cNvGrpSpPr>
            <a:grpSpLocks noChangeAspect="1"/>
          </p:cNvGrpSpPr>
          <p:nvPr/>
        </p:nvGrpSpPr>
        <p:grpSpPr>
          <a:xfrm>
            <a:off x="3599944" y="4653136"/>
            <a:ext cx="468000" cy="468000"/>
            <a:chOff x="467544" y="5027016"/>
            <a:chExt cx="432000" cy="4320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>
            <a:grpSpLocks noChangeAspect="1"/>
          </p:cNvGrpSpPr>
          <p:nvPr/>
        </p:nvGrpSpPr>
        <p:grpSpPr>
          <a:xfrm>
            <a:off x="3599944" y="4653136"/>
            <a:ext cx="468000" cy="468000"/>
            <a:chOff x="467544" y="5027016"/>
            <a:chExt cx="432000" cy="4320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>
            <a:grpSpLocks noChangeAspect="1"/>
          </p:cNvGrpSpPr>
          <p:nvPr/>
        </p:nvGrpSpPr>
        <p:grpSpPr>
          <a:xfrm>
            <a:off x="4443319" y="4653136"/>
            <a:ext cx="468000" cy="468000"/>
            <a:chOff x="720711" y="3321036"/>
            <a:chExt cx="432000" cy="432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>
            <a:grpSpLocks noChangeAspect="1"/>
          </p:cNvGrpSpPr>
          <p:nvPr/>
        </p:nvGrpSpPr>
        <p:grpSpPr>
          <a:xfrm>
            <a:off x="3599944" y="4653136"/>
            <a:ext cx="468000" cy="468000"/>
            <a:chOff x="467544" y="5027016"/>
            <a:chExt cx="432000" cy="43200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>
            <a:grpSpLocks noChangeAspect="1"/>
          </p:cNvGrpSpPr>
          <p:nvPr/>
        </p:nvGrpSpPr>
        <p:grpSpPr>
          <a:xfrm>
            <a:off x="4464040" y="4689192"/>
            <a:ext cx="468000" cy="468000"/>
            <a:chOff x="720711" y="3321036"/>
            <a:chExt cx="432000" cy="4320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>
            <a:grpSpLocks noChangeAspect="1"/>
          </p:cNvGrpSpPr>
          <p:nvPr/>
        </p:nvGrpSpPr>
        <p:grpSpPr>
          <a:xfrm>
            <a:off x="4464040" y="4689192"/>
            <a:ext cx="468000" cy="468000"/>
            <a:chOff x="720711" y="3321036"/>
            <a:chExt cx="432000" cy="43200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>
            <a:grpSpLocks noChangeAspect="1"/>
          </p:cNvGrpSpPr>
          <p:nvPr/>
        </p:nvGrpSpPr>
        <p:grpSpPr>
          <a:xfrm>
            <a:off x="3611173" y="4653136"/>
            <a:ext cx="468000" cy="468000"/>
            <a:chOff x="467544" y="5027016"/>
            <a:chExt cx="432000" cy="43200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>
            <a:grpSpLocks noChangeAspect="1"/>
          </p:cNvGrpSpPr>
          <p:nvPr/>
        </p:nvGrpSpPr>
        <p:grpSpPr>
          <a:xfrm>
            <a:off x="3636000" y="4653136"/>
            <a:ext cx="468000" cy="468000"/>
            <a:chOff x="467544" y="5027016"/>
            <a:chExt cx="432000" cy="43200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>
            <a:grpSpLocks noChangeAspect="1"/>
          </p:cNvGrpSpPr>
          <p:nvPr/>
        </p:nvGrpSpPr>
        <p:grpSpPr>
          <a:xfrm>
            <a:off x="5220072" y="4689192"/>
            <a:ext cx="468000" cy="468000"/>
            <a:chOff x="683568" y="1504069"/>
            <a:chExt cx="432000" cy="4320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Группа 52"/>
          <p:cNvGrpSpPr>
            <a:grpSpLocks noChangeAspect="1"/>
          </p:cNvGrpSpPr>
          <p:nvPr/>
        </p:nvGrpSpPr>
        <p:grpSpPr>
          <a:xfrm>
            <a:off x="5220072" y="4689192"/>
            <a:ext cx="468000" cy="468000"/>
            <a:chOff x="683568" y="1504069"/>
            <a:chExt cx="432000" cy="43200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Группа 46"/>
          <p:cNvGrpSpPr>
            <a:grpSpLocks noChangeAspect="1"/>
          </p:cNvGrpSpPr>
          <p:nvPr/>
        </p:nvGrpSpPr>
        <p:grpSpPr>
          <a:xfrm>
            <a:off x="4457997" y="4689192"/>
            <a:ext cx="468000" cy="468000"/>
            <a:chOff x="720711" y="3321036"/>
            <a:chExt cx="432000" cy="43200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7355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00608 -0.2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15173 -0.259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-1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35087 -0.25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-1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37205 -0.25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-1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30903 -0.25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1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28489 -0.2599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3" y="-1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09254 -0.259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1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12778 -0.25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1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06216 -0.25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-1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43489 -0.259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-1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561364"/>
            <a:ext cx="7344816" cy="110799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err="1">
                <a:solidFill>
                  <a:schemeClr val="bg1"/>
                </a:solidFill>
                <a:latin typeface="+mj-lt"/>
              </a:rPr>
              <a:t>Поєднайте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лініями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кожен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малюнок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+mj-lt"/>
              </a:rPr>
              <a:t>із</a:t>
            </a: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буквою, з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якої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починається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його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назва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Для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якої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букви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не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знайшлося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малюнка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? Придумайте слова, у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є звук [и].</a:t>
            </a:r>
          </a:p>
        </p:txBody>
      </p:sp>
      <p:pic>
        <p:nvPicPr>
          <p:cNvPr id="6" name="Picture 7" descr="D:\ДНЗ\19\Без имени-1фы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59498"/>
            <a:ext cx="1362817" cy="86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ДНЗ\Рисунки работа\Рисунки\апельсин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82" t="8983" r="3787" b="8502"/>
          <a:stretch/>
        </p:blipFill>
        <p:spPr bwMode="auto">
          <a:xfrm>
            <a:off x="79601" y="933383"/>
            <a:ext cx="891999" cy="8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екскаватор" descr="D:\ЯРМАК\ДНЗ\24\7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5076056" y="784121"/>
            <a:ext cx="1528883" cy="10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D:\ЯРМАК\ДНЗ\10\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16" r="16179"/>
          <a:stretch/>
        </p:blipFill>
        <p:spPr bwMode="auto">
          <a:xfrm flipH="1">
            <a:off x="7912035" y="672578"/>
            <a:ext cx="1124461" cy="117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чки" descr="D:\ЯРМАК\ДНЗ\10\1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424" r="10703"/>
          <a:stretch/>
        </p:blipFill>
        <p:spPr bwMode="auto">
          <a:xfrm>
            <a:off x="3707904" y="1144161"/>
            <a:ext cx="1241228" cy="54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ЯРМАК\ДНЗ\ДНЗ 6 рик довкілля\7\кукла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03" r="12579"/>
          <a:stretch/>
        </p:blipFill>
        <p:spPr bwMode="auto">
          <a:xfrm>
            <a:off x="6804308" y="660937"/>
            <a:ext cx="907468" cy="113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мыло" descr="D:\ДНЗ\19 картинки\47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2" t="71977" r="60635"/>
          <a:stretch/>
        </p:blipFill>
        <p:spPr bwMode="auto">
          <a:xfrm>
            <a:off x="2555776" y="990472"/>
            <a:ext cx="982573" cy="72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32240" y="4285545"/>
            <a:ext cx="7473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А</a:t>
            </a:r>
            <a:endParaRPr lang="ru-RU" sz="60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81744" y="4285545"/>
            <a:ext cx="6703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285545"/>
            <a:ext cx="8322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</a:t>
            </a:r>
            <a:endParaRPr lang="ru-RU" sz="60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91680" y="4285545"/>
            <a:ext cx="7473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05696" y="4285545"/>
            <a:ext cx="4665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І</a:t>
            </a:r>
            <a:endParaRPr lang="ru-RU" sz="6000" b="1" cap="none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3001" y="4285545"/>
            <a:ext cx="788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</a:t>
            </a:r>
            <a:endParaRPr lang="ru-RU" sz="60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94065" y="4285545"/>
            <a:ext cx="7473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Л</a:t>
            </a:r>
            <a:endParaRPr lang="ru-RU" sz="60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15833" y="4293096"/>
            <a:ext cx="7040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Е</a:t>
            </a:r>
            <a:endParaRPr lang="ru-RU" sz="6000" b="1" cap="none" spc="50" dirty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883684" y="1844824"/>
            <a:ext cx="2184168" cy="25922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83683" y="1792233"/>
            <a:ext cx="6064581" cy="264487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065340" y="1844824"/>
            <a:ext cx="3251592" cy="25922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8" idx="0"/>
          </p:cNvCxnSpPr>
          <p:nvPr/>
        </p:nvCxnSpPr>
        <p:spPr>
          <a:xfrm flipH="1">
            <a:off x="4177501" y="1746520"/>
            <a:ext cx="151018" cy="2539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3067852" y="1792233"/>
            <a:ext cx="2837846" cy="2644879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235708" y="1824951"/>
            <a:ext cx="936692" cy="246814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6165957" y="1844824"/>
            <a:ext cx="2184170" cy="2592288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52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165304"/>
            <a:ext cx="696140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речення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за схемами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й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малюнками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1026" name="Picture 2" descr="D:\ЯРМАК\ДНЗ\6 рик тема 5_20-36\2g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370"/>
          <a:stretch/>
        </p:blipFill>
        <p:spPr bwMode="auto">
          <a:xfrm>
            <a:off x="303362" y="1340093"/>
            <a:ext cx="3998715" cy="396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ЯРМАК\ДНЗ\6 рик тема 5_20-36\2g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>
            <a:off x="4831459" y="1084490"/>
            <a:ext cx="3998715" cy="407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02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6165304"/>
            <a:ext cx="7524328" cy="44627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err="1">
                <a:solidFill>
                  <a:schemeClr val="bg1"/>
                </a:solidFill>
                <a:latin typeface="+mj-lt"/>
              </a:rPr>
              <a:t>З’єднайте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лініями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відповідні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великі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та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маленькі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букви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812905"/>
            <a:ext cx="10054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А</a:t>
            </a:r>
            <a:endParaRPr lang="ru-RU" sz="88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812905"/>
            <a:ext cx="10695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</a:t>
            </a:r>
            <a:endParaRPr lang="ru-RU" sz="8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764704"/>
            <a:ext cx="10262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0045D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</a:t>
            </a:r>
            <a:endParaRPr lang="ru-RU" sz="8800" b="1" cap="none" spc="50" dirty="0">
              <a:ln w="11430"/>
              <a:solidFill>
                <a:srgbClr val="0045D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3938" y="812904"/>
            <a:ext cx="10021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</a:t>
            </a:r>
            <a:endParaRPr lang="ru-RU" sz="88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812905"/>
            <a:ext cx="5052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І</a:t>
            </a:r>
            <a:endParaRPr lang="ru-RU" sz="8800" b="1" cap="none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19167" y="764704"/>
            <a:ext cx="8931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</a:t>
            </a:r>
            <a:endParaRPr lang="ru-RU" sz="8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03648" y="4005064"/>
            <a:ext cx="5052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і</a:t>
            </a:r>
            <a:endParaRPr lang="ru-RU" sz="8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3861048"/>
            <a:ext cx="8194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</a:t>
            </a:r>
            <a:endParaRPr lang="ru-RU" sz="8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70797" y="4005063"/>
            <a:ext cx="8851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</a:t>
            </a:r>
            <a:endParaRPr lang="ru-RU" sz="8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88649" y="4006362"/>
            <a:ext cx="8194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а</a:t>
            </a:r>
            <a:endParaRPr lang="ru-RU" sz="8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24128" y="4005064"/>
            <a:ext cx="8803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</a:t>
            </a:r>
            <a:endParaRPr lang="ru-RU" sz="8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53930" y="4028871"/>
            <a:ext cx="11304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</a:t>
            </a:r>
            <a:endParaRPr lang="ru-RU" sz="8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580731" y="2060848"/>
            <a:ext cx="3411895" cy="237626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168889" y="2060848"/>
            <a:ext cx="2915279" cy="23762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135021" y="2132856"/>
            <a:ext cx="3172761" cy="2232248"/>
          </a:xfrm>
          <a:prstGeom prst="line">
            <a:avLst/>
          </a:prstGeom>
          <a:ln w="38100">
            <a:solidFill>
              <a:srgbClr val="0045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3896851" y="2060848"/>
            <a:ext cx="1323221" cy="237271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1691680" y="2060848"/>
            <a:ext cx="4645123" cy="216024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2677471" y="2060848"/>
            <a:ext cx="4630311" cy="23042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884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45D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mph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5949280"/>
            <a:ext cx="7524328" cy="80021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зображені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предмети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Оберіть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під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кожним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 предметом букву, з </a:t>
            </a:r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якої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починається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його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назва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6" name="Picture 10" descr="D:\ДНЗ\18\Без имени-1ро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27" r="10473"/>
          <a:stretch/>
        </p:blipFill>
        <p:spPr bwMode="auto">
          <a:xfrm>
            <a:off x="274675" y="345031"/>
            <a:ext cx="3502987" cy="17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ЯРМАК\ДНЗ\10\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16" r="16179"/>
          <a:stretch/>
        </p:blipFill>
        <p:spPr bwMode="auto">
          <a:xfrm flipH="1">
            <a:off x="4355976" y="332656"/>
            <a:ext cx="1818215" cy="18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гурец" descr="D:\ЯРМАК\ДНЗ\10\8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941" b="44192"/>
          <a:stretch/>
        </p:blipFill>
        <p:spPr bwMode="auto">
          <a:xfrm>
            <a:off x="3859164" y="3429000"/>
            <a:ext cx="1936972" cy="139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ливець" descr="D:\ЯРМАК\ДНЗ\10\9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75" r="24741"/>
          <a:stretch/>
        </p:blipFill>
        <p:spPr bwMode="auto">
          <a:xfrm>
            <a:off x="6660232" y="608791"/>
            <a:ext cx="2167869" cy="14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ЯРМАК\ДНЗ\25\Зме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6749" y="3212976"/>
            <a:ext cx="1379667" cy="16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49423" y="2217638"/>
            <a:ext cx="5982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А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38270" y="2217638"/>
            <a:ext cx="6303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2204864"/>
            <a:ext cx="6607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91387" y="2231940"/>
            <a:ext cx="5966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3885" y="2231940"/>
            <a:ext cx="5421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2219166"/>
            <a:ext cx="3481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І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91563" y="2217638"/>
            <a:ext cx="6607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30143" y="2217638"/>
            <a:ext cx="5982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А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00392" y="2204864"/>
            <a:ext cx="6303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2891" y="4864501"/>
            <a:ext cx="6607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46175" y="4864501"/>
            <a:ext cx="6303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79712" y="4851727"/>
            <a:ext cx="5966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97683" y="4881934"/>
            <a:ext cx="6303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78897" y="4881934"/>
            <a:ext cx="5421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76056" y="4869160"/>
            <a:ext cx="5982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А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88124" y="4881934"/>
            <a:ext cx="3481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І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06445" y="4881934"/>
            <a:ext cx="5421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884368" y="4869160"/>
            <a:ext cx="5982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А</a:t>
            </a:r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32" name="Picture 2" descr="D:\ЯРМАК\ДНЗ\6\23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0" t="67778" r="31260" b="3966"/>
          <a:stretch/>
        </p:blipFill>
        <p:spPr bwMode="auto">
          <a:xfrm>
            <a:off x="560812" y="3501008"/>
            <a:ext cx="2138980" cy="133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709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53529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10666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5838363"/>
            <a:ext cx="54006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Прочитайте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Придумайте слова, у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ці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перші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76418" y="-1"/>
            <a:ext cx="5423280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80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МА     </a:t>
            </a:r>
            <a:r>
              <a:rPr lang="ru-RU" sz="8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ЛА</a:t>
            </a:r>
            <a:endParaRPr lang="ru-RU" sz="8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ru-RU" sz="80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МУ      ЛИ</a:t>
            </a:r>
            <a:endParaRPr lang="ru-RU" sz="80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8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МО      ЛО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08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6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Тема64</Template>
  <TotalTime>120</TotalTime>
  <Words>160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Тема64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Home</cp:lastModifiedBy>
  <cp:revision>18</cp:revision>
  <dcterms:modified xsi:type="dcterms:W3CDTF">2015-07-12T13:03:36Z</dcterms:modified>
</cp:coreProperties>
</file>