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8" r:id="rId3"/>
    <p:sldId id="286" r:id="rId4"/>
    <p:sldId id="28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64" autoAdjust="0"/>
    <p:restoredTop sz="94669" autoAdjust="0"/>
  </p:normalViewPr>
  <p:slideViewPr>
    <p:cSldViewPr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1B0D-43D3-455F-97F4-76D2CF9CE9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A141E-BD49-49C0-AE0D-35143C472F59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1B0D-43D3-455F-97F4-76D2CF9CE9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81B0D-43D3-455F-97F4-76D2CF9CE97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Untitled-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3" y="110839"/>
            <a:ext cx="7528183" cy="5671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877272"/>
            <a:ext cx="74888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змінилося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настанням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весняні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місяці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 порядком.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9865" y="6207695"/>
            <a:ext cx="6780447" cy="4616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 весну за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опорними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малюнками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БАЗА КАРТИНКИ\11111111111111111111 картинки\солнц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6579" y="458129"/>
            <a:ext cx="1829160" cy="17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БАЗА КАРТИНКИ\11111111111111111111 картинки\лужа туч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634" y="1556792"/>
            <a:ext cx="1130088" cy="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БАЗА КАРТИНКИ\11111111111111111111 картинки\лужа туч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2035" y="1340768"/>
            <a:ext cx="1130088" cy="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БАЗА КАРТИНКИ\11111111111111111111 картинки\снежинки df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835" y="116632"/>
            <a:ext cx="1339872" cy="13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БАЗА КАРТИНКИ\11111111111111111111 картинки\мальчик кораблик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132"/>
          <a:stretch/>
        </p:blipFill>
        <p:spPr bwMode="auto">
          <a:xfrm>
            <a:off x="657201" y="2831209"/>
            <a:ext cx="2571378" cy="16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БАЗА КАРТИНКИ\11111111111111111111 картинки\туча облакsdо дожд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636912"/>
            <a:ext cx="17335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БАЗА КАРТИНКИ\11111111111111111111 картинки\дети весна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891" b="35717"/>
          <a:stretch/>
        </p:blipFill>
        <p:spPr bwMode="auto">
          <a:xfrm>
            <a:off x="6319360" y="2310214"/>
            <a:ext cx="2121903" cy="16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БАЗА КАРТИНКИ\11111111111111111111 картинки\пролисок подснежн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067" y="4678783"/>
            <a:ext cx="946388" cy="14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БАЗА КАРТИНКИ\11111111111111111111 картинки\жуки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213" y="4367584"/>
            <a:ext cx="1883562" cy="16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БАЗА КАРТИНКИ\11111111111111111111 картинки\птички ключ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099" y="4173209"/>
            <a:ext cx="1684337" cy="16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БАЗА КАРТИНКИ\11111111111111111111 картинки\Лес скворешник 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465" y="4656084"/>
            <a:ext cx="751268" cy="15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БАЗА КАРТИНКИ\11111111111111111111 картинки\4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298735"/>
            <a:ext cx="1901718" cy="23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2473003" cy="25202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9872" y="218932"/>
            <a:ext cx="2391385" cy="21299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41522" y="63668"/>
            <a:ext cx="2606942" cy="20691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99865" y="2780928"/>
            <a:ext cx="2726720" cy="174216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5577" y="4616830"/>
            <a:ext cx="2232248" cy="154847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55212" y="2500032"/>
            <a:ext cx="2125867" cy="171556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4060" y="4322136"/>
            <a:ext cx="2247019" cy="17711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75476" y="2233905"/>
            <a:ext cx="2600980" cy="177115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68296" y="4095834"/>
            <a:ext cx="2404232" cy="20270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Гніздо" descr="C:\Users\Дмитрий\Desktop\Untitled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0" y="568314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Веселка" descr="C:\Users\Дмитрий\Desktop\Untitled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86" y="1030383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Хурделиця" descr="C:\Users\Дмитрий\Desktop\Untitled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0" y="2953551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Осіннє листя" descr="C:\Users\Дмитрий\Desktop\Untitled-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86" y="3264131"/>
            <a:ext cx="201592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Сніг" descr="C:\Users\Дмитрий\Desktop\Untitled-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7" y="429978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Дощ" descr="C:\Users\Дмитрий\Desktop\Untitled-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517" y="1030383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Цвітіння" descr="C:\Users\Дмитрий\Desktop\Untitled-1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7" y="2780928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Підсніжник" descr="C:\Users\Дмитрий\Desktop\Untitled-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00" y="3264131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770914" y="3189514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7571" y="2699657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314" y="489857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50528" y="940032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799582"/>
            <a:ext cx="705364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навесні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Дмитрий\Desktop\Untitled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5" y="660919"/>
            <a:ext cx="2221368" cy="2098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Дмитрий\Desktop\Untitled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70" y="3501008"/>
            <a:ext cx="2225920" cy="2098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Дмитрий\Desktop\Untitled-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7781"/>
            <a:ext cx="2221368" cy="209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Дмитрий\Desktop\Untitled-1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5" y="3457781"/>
            <a:ext cx="2221368" cy="2098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Дмитрий\Desktop\Untitled-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66" y="636361"/>
            <a:ext cx="2235024" cy="2116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Дмитрий\Desktop\Untitled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60919"/>
            <a:ext cx="2221368" cy="209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Коло 1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57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оло 5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83" y="2533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оло 3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379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оло 2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8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оло 6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72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оло 4" descr="C:\Users\Дмитрий\Desktop\Untitled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1"/>
          <p:cNvSpPr txBox="1"/>
          <p:nvPr/>
        </p:nvSpPr>
        <p:spPr>
          <a:xfrm>
            <a:off x="465640" y="2503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5"/>
          <p:cNvSpPr txBox="1"/>
          <p:nvPr/>
        </p:nvSpPr>
        <p:spPr>
          <a:xfrm>
            <a:off x="3147895" y="2503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3"/>
          <p:cNvSpPr txBox="1"/>
          <p:nvPr/>
        </p:nvSpPr>
        <p:spPr>
          <a:xfrm>
            <a:off x="6101264" y="25747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4"/>
          <p:cNvSpPr txBox="1"/>
          <p:nvPr/>
        </p:nvSpPr>
        <p:spPr>
          <a:xfrm>
            <a:off x="6101263" y="309046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2"/>
          <p:cNvSpPr txBox="1"/>
          <p:nvPr/>
        </p:nvSpPr>
        <p:spPr>
          <a:xfrm>
            <a:off x="476525" y="308363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6"/>
          <p:cNvSpPr txBox="1"/>
          <p:nvPr/>
        </p:nvSpPr>
        <p:spPr>
          <a:xfrm>
            <a:off x="3208484" y="309856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2686" y="5843126"/>
            <a:ext cx="720761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Пронумеруйте картинки.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191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53</Words>
  <Application>Microsoft Office PowerPoint</Application>
  <PresentationFormat>Экран (4:3)</PresentationFormat>
  <Paragraphs>15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Сергей</cp:lastModifiedBy>
  <cp:revision>199</cp:revision>
  <dcterms:created xsi:type="dcterms:W3CDTF">2015-04-29T05:33:59Z</dcterms:created>
  <dcterms:modified xsi:type="dcterms:W3CDTF">2021-02-24T13:48:39Z</dcterms:modified>
</cp:coreProperties>
</file>