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5EA3-390B-4143-A769-55282FE92DD3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0EADB-B320-4C53-B3D1-96F9B2D9E0C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0EADB-B320-4C53-B3D1-96F9B2D9E0CF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0EADB-B320-4C53-B3D1-96F9B2D9E0CF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0EADB-B320-4C53-B3D1-96F9B2D9E0CF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0EADB-B320-4C53-B3D1-96F9B2D9E0CF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0EADB-B320-4C53-B3D1-96F9B2D9E0CF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237312"/>
            <a:ext cx="7416824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</a:rPr>
              <a:t>Оберіть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предмети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назви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починаються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зі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звуків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[л], [л’]. </a:t>
            </a:r>
          </a:p>
        </p:txBody>
      </p:sp>
      <p:pic>
        <p:nvPicPr>
          <p:cNvPr id="6" name="Picture 10" descr="D:\ЯРМАК\ДНЗ\10\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16" r="16179"/>
          <a:stretch/>
        </p:blipFill>
        <p:spPr bwMode="auto">
          <a:xfrm flipH="1">
            <a:off x="7236296" y="1658335"/>
            <a:ext cx="1443798" cy="1505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гурец" descr="D:\ЯРМАК\ДНЗ\10\8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2941" b="44192"/>
          <a:stretch/>
        </p:blipFill>
        <p:spPr bwMode="auto">
          <a:xfrm>
            <a:off x="2339752" y="4883972"/>
            <a:ext cx="1581688" cy="1137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чки" descr="D:\ЯРМАК\ДНЗ\10\1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424" r="10703"/>
          <a:stretch/>
        </p:blipFill>
        <p:spPr bwMode="auto">
          <a:xfrm>
            <a:off x="323528" y="260648"/>
            <a:ext cx="1728192" cy="757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ЯРМАК\ДНЗ\11\07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96" y="2553503"/>
            <a:ext cx="1732719" cy="1883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ЯРМАК\ДНЗ\10\5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59" r="6786"/>
          <a:stretch/>
        </p:blipFill>
        <p:spPr bwMode="auto">
          <a:xfrm>
            <a:off x="2696369" y="591883"/>
            <a:ext cx="1443583" cy="1453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ливець" descr="D:\ЯРМАК\ДНЗ\10\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775" r="24741"/>
          <a:stretch/>
        </p:blipFill>
        <p:spPr bwMode="auto">
          <a:xfrm>
            <a:off x="7217809" y="260648"/>
            <a:ext cx="1674671" cy="1148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ЯРМАК\Рисунки работа\Рисунки\гри 2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50" r="7958"/>
          <a:stretch/>
        </p:blipFill>
        <p:spPr bwMode="auto">
          <a:xfrm>
            <a:off x="5682808" y="2536970"/>
            <a:ext cx="1193448" cy="1698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ЯРМАК\ДНЗ\22\fgh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5" y="5206555"/>
            <a:ext cx="1673083" cy="929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ЯРМАК\ДНЗ\22\Untitled-1f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81" y="4593601"/>
            <a:ext cx="2670375" cy="1483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ЯРМАК\ДНЗ\22\Untitled-1fh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16" r="2425"/>
          <a:stretch/>
        </p:blipFill>
        <p:spPr bwMode="auto">
          <a:xfrm>
            <a:off x="4007542" y="2088233"/>
            <a:ext cx="1497310" cy="1812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ЯРМАК\ДНЗ\11\4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434" r="19170"/>
          <a:stretch/>
        </p:blipFill>
        <p:spPr bwMode="auto">
          <a:xfrm>
            <a:off x="4880128" y="306250"/>
            <a:ext cx="1708096" cy="1174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лев" descr="D:\ЯРМАК\ДНЗ\1\Untitled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00431"/>
            <a:ext cx="1723078" cy="2010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4724352" y="260648"/>
            <a:ext cx="1863872" cy="1341412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28730" y="3717032"/>
            <a:ext cx="1830644" cy="2264621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ликар" descr="D:\ЯРМАК\ДНЗ\12\0868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55" r="21016"/>
          <a:stretch/>
        </p:blipFill>
        <p:spPr bwMode="auto">
          <a:xfrm>
            <a:off x="179512" y="1484784"/>
            <a:ext cx="1525656" cy="3365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107504" y="1318530"/>
            <a:ext cx="1728192" cy="3659329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800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6237312"/>
            <a:ext cx="626469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Розгляньте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букву Л. На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вона схожа?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81957" y="44624"/>
            <a:ext cx="18421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latin typeface="+mj-lt"/>
              </a:rPr>
              <a:t>Л </a:t>
            </a:r>
            <a:r>
              <a:rPr lang="ru-RU" sz="8000" b="1" dirty="0" err="1">
                <a:latin typeface="+mj-lt"/>
              </a:rPr>
              <a:t>л</a:t>
            </a:r>
            <a:endParaRPr lang="ru-RU" sz="80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698" y="1175261"/>
            <a:ext cx="49223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Взяв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хлопчина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рушничок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ts val="44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Та й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повісив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на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гачок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lnSpc>
                <a:spcPts val="44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До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матусі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повернувся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,</a:t>
            </a:r>
          </a:p>
          <a:p>
            <a:pPr>
              <a:lnSpc>
                <a:spcPts val="44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Від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здогадки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усміхнувся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pPr>
              <a:lnSpc>
                <a:spcPts val="44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Наче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крила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дав орел</a:t>
            </a:r>
          </a:p>
          <a:p>
            <a:pPr>
              <a:lnSpc>
                <a:spcPts val="44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Цій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летючій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букві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е</a:t>
            </a:r>
            <a:r>
              <a:rPr lang="ru-RU" sz="3200" b="1" dirty="0" err="1">
                <a:solidFill>
                  <a:srgbClr val="002060"/>
                </a:solidFill>
                <a:latin typeface="+mj-lt"/>
              </a:rPr>
              <a:t>Л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pic>
        <p:nvPicPr>
          <p:cNvPr id="2050" name="Picture 2" descr="D:\ЯРМАК\ДНЗ\23\рушник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908" r="50000"/>
          <a:stretch/>
        </p:blipFill>
        <p:spPr bwMode="auto">
          <a:xfrm>
            <a:off x="5364088" y="35900"/>
            <a:ext cx="3739063" cy="4617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ЯРМАК\ДНЗ\23\Untitled-1ghj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902" r="8228" b="2394"/>
          <a:stretch/>
        </p:blipFill>
        <p:spPr bwMode="auto">
          <a:xfrm>
            <a:off x="1835696" y="4653136"/>
            <a:ext cx="5703264" cy="1427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09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207695"/>
            <a:ext cx="753633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Викладіть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букву Л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із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паличок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Покажіть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руками.</a:t>
            </a:r>
          </a:p>
        </p:txBody>
      </p:sp>
      <p:pic>
        <p:nvPicPr>
          <p:cNvPr id="3074" name="Picture 2" descr="D:\ЯРМАК\ДНЗ\23\буква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24" y="908720"/>
            <a:ext cx="3594284" cy="418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ЯРМАК\ДНЗ\23\руки Л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2659"/>
            <a:ext cx="2783232" cy="4848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37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838363"/>
            <a:ext cx="6048672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Поєднайте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кожну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букву з </a:t>
            </a:r>
            <a:r>
              <a:rPr lang="ru-RU" sz="2400" b="1" smtClean="0">
                <a:solidFill>
                  <a:schemeClr val="bg1"/>
                </a:solidFill>
                <a:latin typeface="+mj-lt"/>
              </a:rPr>
              <a:t>малюнком,</a:t>
            </a:r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з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якої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починається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його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назва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4104" name="Picture 8" descr="D:\ЯРМАК\ДНЗ\23\апр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272" r="6000"/>
          <a:stretch/>
        </p:blipFill>
        <p:spPr bwMode="auto">
          <a:xfrm>
            <a:off x="5880683" y="78442"/>
            <a:ext cx="3034609" cy="1694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ЯРМАК\ДНЗ\23\Untitled-1и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00" r="12364"/>
          <a:stretch/>
        </p:blipFill>
        <p:spPr bwMode="auto">
          <a:xfrm>
            <a:off x="251520" y="1336882"/>
            <a:ext cx="1512168" cy="1876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ЯРМАК\ДНЗ\23\Untitled-1п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063" r="34459"/>
          <a:stretch/>
        </p:blipFill>
        <p:spPr bwMode="auto">
          <a:xfrm>
            <a:off x="1763688" y="188640"/>
            <a:ext cx="1224136" cy="1324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ЯРМАК\ДНЗ\23\Untitled-1тиь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15"/>
          <a:stretch/>
        </p:blipFill>
        <p:spPr bwMode="auto">
          <a:xfrm>
            <a:off x="899592" y="3284984"/>
            <a:ext cx="1944216" cy="2308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ЯРМАК\ДНЗ\23\Untitled-1рп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92"/>
          <a:stretch/>
        </p:blipFill>
        <p:spPr bwMode="auto">
          <a:xfrm>
            <a:off x="7092280" y="3933056"/>
            <a:ext cx="1734012" cy="1798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D:\ЯРМАК\ДНЗ\23\про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272" r="8000"/>
          <a:stretch/>
        </p:blipFill>
        <p:spPr bwMode="auto">
          <a:xfrm>
            <a:off x="5856929" y="1909986"/>
            <a:ext cx="1739407" cy="1894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ЯРМАК\ДНЗ\23\м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608" y="1486148"/>
            <a:ext cx="646708" cy="646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ЯРМАК\ДНЗ\23\о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80" y="4150444"/>
            <a:ext cx="646708" cy="646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ЯРМАК\ДНЗ\23\у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80" y="2782292"/>
            <a:ext cx="646708" cy="646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ЯРМАК\ДНЗ\23\а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72" y="2782292"/>
            <a:ext cx="646708" cy="646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ЯРМАК\ДНЗ\23\і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80" y="1486148"/>
            <a:ext cx="646708" cy="646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ЯРМАК\ДНЗ\23\л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608" y="4150444"/>
            <a:ext cx="646708" cy="646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752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13802 0.4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2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18506 0.498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24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27951 -0.38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-1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24826 -0.2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128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25625 -0.341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17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26371 -0.29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463282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034654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6165304"/>
            <a:ext cx="417646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Прочитайте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чистомовки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6697" y="490602"/>
            <a:ext cx="60486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Ла-ла-ла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— молоко пила.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Ло-</a:t>
            </a:r>
            <a:r>
              <a:rPr lang="ru-RU" sz="4400" b="1" dirty="0" err="1">
                <a:solidFill>
                  <a:srgbClr val="FF0000"/>
                </a:solidFill>
                <a:latin typeface="+mj-lt"/>
              </a:rPr>
              <a:t>ло</a:t>
            </a:r>
            <a:r>
              <a:rPr lang="ru-RU" sz="4400" b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ru-RU" sz="4400" b="1" dirty="0" err="1">
                <a:solidFill>
                  <a:srgbClr val="FF0000"/>
                </a:solidFill>
                <a:latin typeface="+mj-lt"/>
              </a:rPr>
              <a:t>ло</a:t>
            </a:r>
            <a:r>
              <a:rPr lang="ru-RU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—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їдемо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в село.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Лу-</a:t>
            </a:r>
            <a:r>
              <a:rPr lang="ru-RU" sz="4400" b="1" dirty="0" err="1">
                <a:solidFill>
                  <a:srgbClr val="FF0000"/>
                </a:solidFill>
                <a:latin typeface="+mj-lt"/>
              </a:rPr>
              <a:t>лу</a:t>
            </a:r>
            <a:r>
              <a:rPr lang="ru-RU" sz="4400" b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ru-RU" sz="4400" b="1" dirty="0" err="1">
                <a:solidFill>
                  <a:srgbClr val="FF0000"/>
                </a:solidFill>
                <a:latin typeface="+mj-lt"/>
              </a:rPr>
              <a:t>лу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—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ніжки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у пилу.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Ли-ли-ли</a:t>
            </a:r>
            <a:r>
              <a:rPr lang="ru-RU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— липку полили.</a:t>
            </a:r>
          </a:p>
          <a:p>
            <a:pPr>
              <a:lnSpc>
                <a:spcPct val="150000"/>
              </a:lnSpc>
            </a:pPr>
            <a:r>
              <a:rPr lang="ru-RU" sz="4400" b="1" dirty="0" err="1">
                <a:solidFill>
                  <a:srgbClr val="FF0000"/>
                </a:solidFill>
                <a:latin typeface="+mj-lt"/>
              </a:rPr>
              <a:t>Лі-лі-лі</a:t>
            </a:r>
            <a:r>
              <a:rPr lang="ru-RU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— рученьки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малі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pic>
        <p:nvPicPr>
          <p:cNvPr id="5125" name="Picture 5" descr="D:\ЯРМАК\ДНЗ\23\292_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69021"/>
            <a:ext cx="3228131" cy="3228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458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6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Тема64</Template>
  <TotalTime>121</TotalTime>
  <Words>107</Words>
  <Application>Microsoft Office PowerPoint</Application>
  <PresentationFormat>Экран (4:3)</PresentationFormat>
  <Paragraphs>23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Тема64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Сергей</cp:lastModifiedBy>
  <cp:revision>15</cp:revision>
  <dcterms:modified xsi:type="dcterms:W3CDTF">2021-02-24T13:26:06Z</dcterms:modified>
</cp:coreProperties>
</file>