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FD211-D2B0-4972-8B7A-53A643F839F8}" type="datetimeFigureOut">
              <a:rPr lang="uk-UA" smtClean="0"/>
              <a:pPr/>
              <a:t>24.02.2021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DC161-B135-4F3B-BF82-835FD72476B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DC161-B135-4F3B-BF82-835FD72476BB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135687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І.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8824" y="44624"/>
            <a:ext cx="11272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+mj-lt"/>
              </a:rPr>
              <a:t>I </a:t>
            </a:r>
            <a:r>
              <a:rPr lang="ru-RU" sz="8800" b="1" dirty="0">
                <a:latin typeface="+mj-lt"/>
              </a:rPr>
              <a:t>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746" y="1727262"/>
            <a:ext cx="5786462" cy="234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неначе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свічка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45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З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ясним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вогником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вгорі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погасне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чорний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ґнотик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45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Стане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крапкою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над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2050" name="Picture 2" descr="D:\ЯРМАК\ДНЗ\21\свечк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377" y="-27384"/>
            <a:ext cx="19689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21\Untitled-1од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" t="47437" r="1750" b="5166"/>
          <a:stretch/>
        </p:blipFill>
        <p:spPr bwMode="auto">
          <a:xfrm>
            <a:off x="1475656" y="4549234"/>
            <a:ext cx="5689733" cy="14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1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135687"/>
            <a:ext cx="496855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Співайте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разом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хлопчиком.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-27384"/>
            <a:ext cx="15121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-А-У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У-А-і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і-У-А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А-і-У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У-і-А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А-У-і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D:\ЯРМАК\ДНЗ\21\Untitled-1р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44"/>
          <a:stretch/>
        </p:blipFill>
        <p:spPr bwMode="auto">
          <a:xfrm>
            <a:off x="1259632" y="332656"/>
            <a:ext cx="3856447" cy="54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7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135687"/>
            <a:ext cx="547260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6" name="Picture 2" descr="D:\ЯРМАК\ДНЗ\12\9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573729" y="612117"/>
            <a:ext cx="7918753" cy="32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3707904" y="5157192"/>
            <a:ext cx="360000" cy="360000"/>
            <a:chOff x="467544" y="5027016"/>
            <a:chExt cx="432000" cy="4320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4427865" y="5157232"/>
            <a:ext cx="360000" cy="360000"/>
            <a:chOff x="720711" y="3321036"/>
            <a:chExt cx="432000" cy="4320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18104" y="5145679"/>
            <a:ext cx="360000" cy="360000"/>
            <a:chOff x="683568" y="1504069"/>
            <a:chExt cx="432000" cy="432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3707944" y="5157192"/>
            <a:ext cx="360000" cy="360000"/>
            <a:chOff x="467544" y="502701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440761" y="5157192"/>
            <a:ext cx="360000" cy="360000"/>
            <a:chOff x="720711" y="3321036"/>
            <a:chExt cx="432000" cy="432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88926" y="5157192"/>
            <a:ext cx="360000" cy="360000"/>
            <a:chOff x="467544" y="5027016"/>
            <a:chExt cx="432000" cy="432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3707904" y="5157232"/>
            <a:ext cx="360000" cy="360000"/>
            <a:chOff x="467544" y="5027016"/>
            <a:chExt cx="432000" cy="43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424033" y="5157232"/>
            <a:ext cx="360000" cy="360000"/>
            <a:chOff x="720711" y="3321036"/>
            <a:chExt cx="432000" cy="432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48104" y="5157232"/>
            <a:ext cx="360000" cy="360000"/>
            <a:chOff x="683568" y="1504069"/>
            <a:chExt cx="432000" cy="4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2675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39757 -0.2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8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25538 -0.27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11423 -0.27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4687 -0.2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5799 -0.2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38976 -0.267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35687"/>
            <a:ext cx="69847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є звук [и].</a:t>
            </a:r>
          </a:p>
        </p:txBody>
      </p:sp>
      <p:pic>
        <p:nvPicPr>
          <p:cNvPr id="6" name="сыр" descr="D:\ЯРМАК\ДНЗ\1\18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301"/>
            <a:ext cx="1728192" cy="164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жук" descr="D:\ЯРМАК\ДНЗ\1\жук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76" r="19000"/>
          <a:stretch/>
        </p:blipFill>
        <p:spPr bwMode="auto">
          <a:xfrm>
            <a:off x="4355675" y="4179105"/>
            <a:ext cx="1512469" cy="184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ЯРМАК\ДНЗ\9\Untitleed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3" r="7512"/>
          <a:stretch/>
        </p:blipFill>
        <p:spPr bwMode="auto">
          <a:xfrm>
            <a:off x="6699173" y="1052736"/>
            <a:ext cx="2193307" cy="21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мыша" descr="D:\ЯРМАК\Рисунки работа\Рисунки\звери, птицы\мышь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688" y="188640"/>
            <a:ext cx="1532224" cy="20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ЯРМАК\ДНЗ\10\1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97" r="43333"/>
          <a:stretch/>
        </p:blipFill>
        <p:spPr bwMode="auto">
          <a:xfrm>
            <a:off x="251520" y="908720"/>
            <a:ext cx="16099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ДНЗ\Рисунки работа\Рисунки\машин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0" t="23843" r="3806" b="17319"/>
          <a:stretch/>
        </p:blipFill>
        <p:spPr bwMode="auto">
          <a:xfrm>
            <a:off x="251520" y="4354067"/>
            <a:ext cx="3502416" cy="13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юла2" descr="D:\ЯРМАК\ДНЗ\7\юла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1" t="10093"/>
          <a:stretch/>
        </p:blipFill>
        <p:spPr bwMode="auto">
          <a:xfrm rot="5400000">
            <a:off x="6698029" y="3964844"/>
            <a:ext cx="2090656" cy="17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ДНЗ\23 картинки\книг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27"/>
          <a:stretch/>
        </p:blipFill>
        <p:spPr bwMode="auto">
          <a:xfrm>
            <a:off x="3275856" y="2600058"/>
            <a:ext cx="2808312" cy="133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260317" y="116632"/>
            <a:ext cx="1591603" cy="22378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2168" y="4179105"/>
            <a:ext cx="3775755" cy="172313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564904"/>
            <a:ext cx="3096238" cy="148257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5675" y="116632"/>
            <a:ext cx="2088533" cy="195563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88705" y="3639468"/>
            <a:ext cx="2062418" cy="238181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48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135687"/>
            <a:ext cx="633670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И.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6036495" cy="27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Два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стовпці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стали прямо,</a:t>
            </a:r>
          </a:p>
          <a:p>
            <a:pPr>
              <a:lnSpc>
                <a:spcPts val="42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До них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третій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навскоси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— Букву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,— сказала мама,—</a:t>
            </a:r>
          </a:p>
          <a:p>
            <a:pPr>
              <a:lnSpc>
                <a:spcPts val="42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Щоб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вивчати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з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дітлахами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lnSpc>
                <a:spcPts val="42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дитсадочок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віднеси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2061" y="44624"/>
            <a:ext cx="20040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latin typeface="+mj-lt"/>
              </a:rPr>
              <a:t>И </a:t>
            </a:r>
            <a:r>
              <a:rPr lang="ru-RU" sz="8800" b="1" dirty="0" err="1">
                <a:latin typeface="+mj-lt"/>
              </a:rPr>
              <a:t>и</a:t>
            </a:r>
            <a:endParaRPr lang="ru-RU" sz="8800" b="1" dirty="0">
              <a:latin typeface="+mj-lt"/>
            </a:endParaRPr>
          </a:p>
        </p:txBody>
      </p:sp>
      <p:pic>
        <p:nvPicPr>
          <p:cNvPr id="5122" name="Picture 2" descr="D:\ЯРМАК\ДНЗ\21\Untitled-1ол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2" t="32084" r="2147" b="10534"/>
          <a:stretch/>
        </p:blipFill>
        <p:spPr bwMode="auto">
          <a:xfrm>
            <a:off x="1043608" y="4295562"/>
            <a:ext cx="6984776" cy="17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ЯРМАК\ДНЗ\21\И букв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09" r="34468"/>
          <a:stretch/>
        </p:blipFill>
        <p:spPr bwMode="auto">
          <a:xfrm>
            <a:off x="5940152" y="966062"/>
            <a:ext cx="3124943" cy="33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4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135687"/>
            <a:ext cx="734481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И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паличок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6146" name="Picture 2" descr="D:\ЯРМАК\ДНЗ\21\палоч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29" r="36986"/>
          <a:stretch/>
        </p:blipFill>
        <p:spPr bwMode="auto">
          <a:xfrm>
            <a:off x="251520" y="1184609"/>
            <a:ext cx="4024965" cy="39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ЯРМАК\ДНЗ\21\руки 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8585"/>
            <a:ext cx="4423000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4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607298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78670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910371"/>
            <a:ext cx="504056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smtClean="0">
                <a:solidFill>
                  <a:schemeClr val="bg1"/>
                </a:solidFill>
                <a:latin typeface="+mj-lt"/>
              </a:rPr>
              <a:t>усі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букви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З’єднайте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кульки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однаковими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буквами. </a:t>
            </a:r>
          </a:p>
        </p:txBody>
      </p:sp>
      <p:sp>
        <p:nvSpPr>
          <p:cNvPr id="6" name="Овал 5"/>
          <p:cNvSpPr/>
          <p:nvPr/>
        </p:nvSpPr>
        <p:spPr>
          <a:xfrm>
            <a:off x="3779912" y="660612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0000FF"/>
                </a:solidFill>
                <a:latin typeface="+mj-lt"/>
              </a:rPr>
              <a:t>А</a:t>
            </a:r>
          </a:p>
        </p:txBody>
      </p:sp>
      <p:sp>
        <p:nvSpPr>
          <p:cNvPr id="7" name="Овал 6"/>
          <p:cNvSpPr/>
          <p:nvPr/>
        </p:nvSpPr>
        <p:spPr>
          <a:xfrm>
            <a:off x="7092280" y="4149080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j-lt"/>
              </a:rPr>
              <a:t>а</a:t>
            </a:r>
            <a:endParaRPr lang="ru-RU" sz="7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9654" y="660612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+mj-lt"/>
              </a:rPr>
              <a:t>М</a:t>
            </a:r>
            <a:endParaRPr lang="ru-RU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486" y="4149080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j-lt"/>
              </a:rPr>
              <a:t>м</a:t>
            </a:r>
            <a:endParaRPr lang="ru-RU" sz="7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48264" y="692598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24026" y="4149080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j-lt"/>
              </a:rPr>
              <a:t>и</a:t>
            </a:r>
            <a:endParaRPr lang="ru-RU" sz="7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7584" y="669786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rgbClr val="FF0000"/>
                </a:solidFill>
                <a:latin typeface="+mj-lt"/>
              </a:rPr>
              <a:t>І</a:t>
            </a:r>
            <a:endParaRPr lang="ru-RU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08104" y="4149080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j-lt"/>
              </a:rPr>
              <a:t>і</a:t>
            </a:r>
            <a:endParaRPr lang="ru-RU" sz="7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3990" y="660612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9900CC"/>
                </a:solidFill>
                <a:latin typeface="+mj-lt"/>
              </a:rPr>
              <a:t>У</a:t>
            </a:r>
            <a:endParaRPr lang="ru-RU" sz="7200" b="1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39654" y="4149080"/>
            <a:ext cx="1296242" cy="129624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+mj-lt"/>
              </a:rPr>
              <a:t>у</a:t>
            </a:r>
            <a:endParaRPr lang="ru-RU" sz="72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Прямая соединительная линия 15"/>
          <p:cNvCxnSpPr>
            <a:stCxn id="12" idx="4"/>
            <a:endCxn id="13" idx="0"/>
          </p:cNvCxnSpPr>
          <p:nvPr/>
        </p:nvCxnSpPr>
        <p:spPr>
          <a:xfrm>
            <a:off x="1475705" y="1966028"/>
            <a:ext cx="4680520" cy="2183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4"/>
            <a:endCxn id="9" idx="0"/>
          </p:cNvCxnSpPr>
          <p:nvPr/>
        </p:nvCxnSpPr>
        <p:spPr>
          <a:xfrm flipH="1">
            <a:off x="1475607" y="1956854"/>
            <a:ext cx="1512168" cy="2192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4"/>
            <a:endCxn id="7" idx="0"/>
          </p:cNvCxnSpPr>
          <p:nvPr/>
        </p:nvCxnSpPr>
        <p:spPr>
          <a:xfrm>
            <a:off x="4428033" y="1956854"/>
            <a:ext cx="3312368" cy="21922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4" idx="4"/>
            <a:endCxn id="15" idx="0"/>
          </p:cNvCxnSpPr>
          <p:nvPr/>
        </p:nvCxnSpPr>
        <p:spPr>
          <a:xfrm flipH="1">
            <a:off x="2987775" y="1956854"/>
            <a:ext cx="3024336" cy="219222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" idx="4"/>
            <a:endCxn id="11" idx="0"/>
          </p:cNvCxnSpPr>
          <p:nvPr/>
        </p:nvCxnSpPr>
        <p:spPr>
          <a:xfrm flipH="1">
            <a:off x="4572147" y="1988840"/>
            <a:ext cx="3024238" cy="21602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4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84</TotalTime>
  <Words>134</Words>
  <Application>Microsoft Office PowerPoint</Application>
  <PresentationFormat>Экран (4:3)</PresentationFormat>
  <Paragraphs>41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</cp:lastModifiedBy>
  <cp:revision>16</cp:revision>
  <dcterms:modified xsi:type="dcterms:W3CDTF">2021-02-24T11:01:36Z</dcterms:modified>
</cp:coreProperties>
</file>