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2" r:id="rId2"/>
    <p:sldId id="274" r:id="rId3"/>
    <p:sldId id="275" r:id="rId4"/>
    <p:sldId id="276" r:id="rId5"/>
    <p:sldId id="277" r:id="rId6"/>
    <p:sldId id="278" r:id="rId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0884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186AE-851F-46B7-9C74-3536B73B419B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B090F-B614-447D-B491-3B742BC4BD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9622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3773-1A05-4101-84D7-B413ECDD12C6}" type="datetimeFigureOut">
              <a:rPr lang="uk-UA" smtClean="0"/>
              <a:pPr/>
              <a:t>12.07.2015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8A9C-FE96-4C1A-908F-535061A23A6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3773-1A05-4101-84D7-B413ECDD12C6}" type="datetimeFigureOut">
              <a:rPr lang="uk-UA" smtClean="0"/>
              <a:pPr/>
              <a:t>12.07.2015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8A9C-FE96-4C1A-908F-535061A23A6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3773-1A05-4101-84D7-B413ECDD12C6}" type="datetimeFigureOut">
              <a:rPr lang="uk-UA" smtClean="0"/>
              <a:pPr/>
              <a:t>12.07.2015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8A9C-FE96-4C1A-908F-535061A23A6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3773-1A05-4101-84D7-B413ECDD12C6}" type="datetimeFigureOut">
              <a:rPr lang="uk-UA" smtClean="0"/>
              <a:pPr/>
              <a:t>12.07.2015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8A9C-FE96-4C1A-908F-535061A23A6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3773-1A05-4101-84D7-B413ECDD12C6}" type="datetimeFigureOut">
              <a:rPr lang="uk-UA" smtClean="0"/>
              <a:pPr/>
              <a:t>12.07.2015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8A9C-FE96-4C1A-908F-535061A23A6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3773-1A05-4101-84D7-B413ECDD12C6}" type="datetimeFigureOut">
              <a:rPr lang="uk-UA" smtClean="0"/>
              <a:pPr/>
              <a:t>12.07.2015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8A9C-FE96-4C1A-908F-535061A23A6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3773-1A05-4101-84D7-B413ECDD12C6}" type="datetimeFigureOut">
              <a:rPr lang="uk-UA" smtClean="0"/>
              <a:pPr/>
              <a:t>12.07.2015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8A9C-FE96-4C1A-908F-535061A23A6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3773-1A05-4101-84D7-B413ECDD12C6}" type="datetimeFigureOut">
              <a:rPr lang="uk-UA" smtClean="0"/>
              <a:pPr/>
              <a:t>12.07.2015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8A9C-FE96-4C1A-908F-535061A23A6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3773-1A05-4101-84D7-B413ECDD12C6}" type="datetimeFigureOut">
              <a:rPr lang="uk-UA" smtClean="0"/>
              <a:pPr/>
              <a:t>12.07.2015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8A9C-FE96-4C1A-908F-535061A23A6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3773-1A05-4101-84D7-B413ECDD12C6}" type="datetimeFigureOut">
              <a:rPr lang="uk-UA" smtClean="0"/>
              <a:pPr/>
              <a:t>12.07.2015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8A9C-FE96-4C1A-908F-535061A23A6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3773-1A05-4101-84D7-B413ECDD12C6}" type="datetimeFigureOut">
              <a:rPr lang="uk-UA" smtClean="0"/>
              <a:pPr/>
              <a:t>12.07.2015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8A9C-FE96-4C1A-908F-535061A23A6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30000"/>
              </a:srgbClr>
            </a:gs>
            <a:gs pos="52000">
              <a:srgbClr val="FFFF00">
                <a:alpha val="26000"/>
              </a:srgbClr>
            </a:gs>
            <a:gs pos="83000">
              <a:srgbClr val="00B0F0">
                <a:alpha val="16000"/>
              </a:srgbClr>
            </a:gs>
            <a:gs pos="100000">
              <a:srgbClr val="00B0F0">
                <a:alpha val="50000"/>
              </a:srgb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C3773-1A05-4101-84D7-B413ECDD12C6}" type="datetimeFigureOut">
              <a:rPr lang="uk-UA" smtClean="0"/>
              <a:pPr/>
              <a:t>12.07.2015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48A9C-FE96-4C1A-908F-535061A23A63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бургер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03606"/>
            <a:ext cx="1550579" cy="1386207"/>
          </a:xfrm>
          <a:prstGeom prst="rect">
            <a:avLst/>
          </a:prstGeom>
        </p:spPr>
      </p:pic>
      <p:pic>
        <p:nvPicPr>
          <p:cNvPr id="3" name="рыба" descr="Рисунок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507993"/>
            <a:ext cx="1550579" cy="889401"/>
          </a:xfrm>
          <a:prstGeom prst="rect">
            <a:avLst/>
          </a:prstGeom>
        </p:spPr>
      </p:pic>
      <p:pic>
        <p:nvPicPr>
          <p:cNvPr id="4" name="лимонад" descr="Рисунок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35651" y="188640"/>
            <a:ext cx="663437" cy="1528107"/>
          </a:xfrm>
          <a:prstGeom prst="rect">
            <a:avLst/>
          </a:prstGeom>
        </p:spPr>
      </p:pic>
      <p:pic>
        <p:nvPicPr>
          <p:cNvPr id="5" name="орехи" descr="Рисунок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488" y="2357430"/>
            <a:ext cx="1550579" cy="959171"/>
          </a:xfrm>
          <a:prstGeom prst="rect">
            <a:avLst/>
          </a:prstGeom>
        </p:spPr>
      </p:pic>
      <p:pic>
        <p:nvPicPr>
          <p:cNvPr id="6" name="мясо" descr="Рисунок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64088" y="2316181"/>
            <a:ext cx="1550579" cy="1017441"/>
          </a:xfrm>
          <a:prstGeom prst="rect">
            <a:avLst/>
          </a:prstGeom>
        </p:spPr>
      </p:pic>
      <p:pic>
        <p:nvPicPr>
          <p:cNvPr id="7" name="торт" descr="Рисунок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97885" y="3647041"/>
            <a:ext cx="1550579" cy="1524073"/>
          </a:xfrm>
          <a:prstGeom prst="rect">
            <a:avLst/>
          </a:prstGeom>
        </p:spPr>
      </p:pic>
      <p:pic>
        <p:nvPicPr>
          <p:cNvPr id="8" name="чипсы" descr="Рисунок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1560" y="4163726"/>
            <a:ext cx="1550579" cy="1066767"/>
          </a:xfrm>
          <a:prstGeom prst="rect">
            <a:avLst/>
          </a:prstGeom>
        </p:spPr>
      </p:pic>
      <p:pic>
        <p:nvPicPr>
          <p:cNvPr id="9" name="конфеты" descr="Рисунок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43808" y="4365143"/>
            <a:ext cx="1550579" cy="663933"/>
          </a:xfrm>
          <a:prstGeom prst="rect">
            <a:avLst/>
          </a:prstGeom>
        </p:spPr>
      </p:pic>
      <p:pic>
        <p:nvPicPr>
          <p:cNvPr id="10" name="овощи" descr="Рисунок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214942" y="4214818"/>
            <a:ext cx="1550579" cy="904736"/>
          </a:xfrm>
          <a:prstGeom prst="rect">
            <a:avLst/>
          </a:prstGeom>
        </p:spPr>
      </p:pic>
      <p:pic>
        <p:nvPicPr>
          <p:cNvPr id="11" name="фруткы" descr="Рисунок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23528" y="2136249"/>
            <a:ext cx="1550579" cy="1377305"/>
          </a:xfrm>
          <a:prstGeom prst="rect">
            <a:avLst/>
          </a:prstGeom>
        </p:spPr>
      </p:pic>
      <p:pic>
        <p:nvPicPr>
          <p:cNvPr id="12" name="молоко" descr="Рисунок1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381348" y="1196752"/>
            <a:ext cx="1471684" cy="1528107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79512" y="1988840"/>
            <a:ext cx="1872208" cy="1584176"/>
          </a:xfrm>
          <a:prstGeom prst="round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5720" y="5643578"/>
            <a:ext cx="6715172" cy="1000132"/>
          </a:xfrm>
          <a:prstGeom prst="roundRect">
            <a:avLst>
              <a:gd name="adj" fmla="val 2322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Назвіть продукти, які корисні для здоров’я. Чим? Які продукти не корисні? Чим вони небезпечні?</a:t>
            </a:r>
            <a:endParaRPr lang="uk-UA" sz="2000" dirty="0">
              <a:solidFill>
                <a:schemeClr val="tx1"/>
              </a:solidFill>
            </a:endParaRPr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358214" y="6072206"/>
            <a:ext cx="428628" cy="428628"/>
          </a:xfrm>
          <a:prstGeom prst="actionButtonForwardNext">
            <a:avLst/>
          </a:prstGeom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843808" y="116632"/>
            <a:ext cx="1872208" cy="1584176"/>
          </a:xfrm>
          <a:prstGeom prst="round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771800" y="1988840"/>
            <a:ext cx="1872208" cy="1584176"/>
          </a:xfrm>
          <a:prstGeom prst="round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220072" y="1988840"/>
            <a:ext cx="1872208" cy="1584176"/>
          </a:xfrm>
          <a:prstGeom prst="round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76056" y="3861048"/>
            <a:ext cx="1872208" cy="1584176"/>
          </a:xfrm>
          <a:prstGeom prst="round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236296" y="1124744"/>
            <a:ext cx="1728192" cy="1584176"/>
          </a:xfrm>
          <a:prstGeom prst="round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67544" y="260648"/>
            <a:ext cx="1872208" cy="1584176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67544" y="3933056"/>
            <a:ext cx="1872208" cy="1584176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699792" y="3861048"/>
            <a:ext cx="1872208" cy="1584176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572132" y="116632"/>
            <a:ext cx="1071570" cy="1584176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092280" y="3573016"/>
            <a:ext cx="1872208" cy="1584176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285720" y="5373216"/>
            <a:ext cx="6715172" cy="1270494"/>
          </a:xfrm>
          <a:prstGeom prst="roundRect">
            <a:avLst>
              <a:gd name="adj" fmla="val 2322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</a:rPr>
              <a:t>Назвіть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продукти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харчування</a:t>
            </a:r>
            <a:r>
              <a:rPr lang="ru-RU" sz="2000" b="1" dirty="0" smtClean="0">
                <a:solidFill>
                  <a:schemeClr val="tx1"/>
                </a:solidFill>
              </a:rPr>
              <a:t>. </a:t>
            </a:r>
            <a:r>
              <a:rPr lang="ru-RU" sz="2000" b="1" dirty="0" err="1" smtClean="0">
                <a:solidFill>
                  <a:schemeClr val="tx1"/>
                </a:solidFill>
              </a:rPr>
              <a:t>Із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чого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ці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продукти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зроблені</a:t>
            </a:r>
            <a:r>
              <a:rPr lang="ru-RU" sz="2000" b="1" dirty="0" smtClean="0">
                <a:solidFill>
                  <a:schemeClr val="tx1"/>
                </a:solidFill>
              </a:rPr>
              <a:t>?  </a:t>
            </a:r>
            <a:r>
              <a:rPr lang="ru-RU" sz="2000" b="1" dirty="0" err="1" smtClean="0">
                <a:solidFill>
                  <a:schemeClr val="tx1"/>
                </a:solidFill>
              </a:rPr>
              <a:t>Які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це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продукти</a:t>
            </a:r>
            <a:r>
              <a:rPr lang="ru-RU" sz="2000" b="1" dirty="0" smtClean="0">
                <a:solidFill>
                  <a:schemeClr val="tx1"/>
                </a:solidFill>
              </a:rPr>
              <a:t>? У </a:t>
            </a:r>
            <a:r>
              <a:rPr lang="ru-RU" sz="2000" b="1" dirty="0" err="1" smtClean="0">
                <a:solidFill>
                  <a:schemeClr val="tx1"/>
                </a:solidFill>
              </a:rPr>
              <a:t>якому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магазині</a:t>
            </a:r>
            <a:r>
              <a:rPr lang="ru-RU" sz="2000" b="1" dirty="0" smtClean="0">
                <a:solidFill>
                  <a:schemeClr val="tx1"/>
                </a:solidFill>
              </a:rPr>
              <a:t> вони </a:t>
            </a:r>
            <a:r>
              <a:rPr lang="ru-RU" sz="2000" b="1" dirty="0" err="1" smtClean="0">
                <a:solidFill>
                  <a:schemeClr val="tx1"/>
                </a:solidFill>
              </a:rPr>
              <a:t>продаються</a:t>
            </a:r>
            <a:r>
              <a:rPr lang="ru-RU" sz="2000" b="1" dirty="0" smtClean="0">
                <a:solidFill>
                  <a:schemeClr val="tx1"/>
                </a:solidFill>
              </a:rPr>
              <a:t>? </a:t>
            </a:r>
            <a:r>
              <a:rPr lang="ru-RU" sz="2000" b="1" dirty="0" err="1" smtClean="0">
                <a:solidFill>
                  <a:schemeClr val="tx1"/>
                </a:solidFill>
              </a:rPr>
              <a:t>Чи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корисні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молочні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продукти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харчування</a:t>
            </a:r>
            <a:r>
              <a:rPr lang="ru-RU" sz="2000" b="1" dirty="0" smtClean="0">
                <a:solidFill>
                  <a:schemeClr val="tx1"/>
                </a:solidFill>
              </a:rPr>
              <a:t>?</a:t>
            </a:r>
            <a:endParaRPr lang="uk-UA" sz="2000" dirty="0">
              <a:solidFill>
                <a:schemeClr val="tx1"/>
              </a:solidFill>
            </a:endParaRPr>
          </a:p>
        </p:txBody>
      </p:sp>
      <p:sp>
        <p:nvSpPr>
          <p:cNvPr id="15" name="Управляющая кнопка: назад 14">
            <a:hlinkClick r:id="" action="ppaction://hlinkshowjump?jump=previousslide" highlightClick="1"/>
          </p:cNvPr>
          <p:cNvSpPr/>
          <p:nvPr/>
        </p:nvSpPr>
        <p:spPr>
          <a:xfrm>
            <a:off x="7358082" y="6072206"/>
            <a:ext cx="428628" cy="428628"/>
          </a:xfrm>
          <a:prstGeom prst="actionButtonBackPrevious">
            <a:avLst/>
          </a:prstGeom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358214" y="6072206"/>
            <a:ext cx="428628" cy="428628"/>
          </a:xfrm>
          <a:prstGeom prst="actionButtonForwardNext">
            <a:avLst/>
          </a:prstGeom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омой 16">
            <a:hlinkClick r:id="" action="ppaction://hlinkshowjump?jump=firstslide" highlightClick="1"/>
          </p:cNvPr>
          <p:cNvSpPr/>
          <p:nvPr/>
        </p:nvSpPr>
        <p:spPr>
          <a:xfrm>
            <a:off x="7858148" y="6072206"/>
            <a:ext cx="428628" cy="428628"/>
          </a:xfrm>
          <a:prstGeom prst="actionButtonHome">
            <a:avLst/>
          </a:prstGeom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сыр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785794"/>
            <a:ext cx="2020131" cy="1928826"/>
          </a:xfrm>
          <a:prstGeom prst="rect">
            <a:avLst/>
          </a:prstGeom>
        </p:spPr>
      </p:pic>
      <p:pic>
        <p:nvPicPr>
          <p:cNvPr id="7" name="Рисунок 6" descr="Без имени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2428868"/>
            <a:ext cx="1428760" cy="2623719"/>
          </a:xfrm>
          <a:prstGeom prst="rect">
            <a:avLst/>
          </a:prstGeom>
        </p:spPr>
      </p:pic>
      <p:pic>
        <p:nvPicPr>
          <p:cNvPr id="8" name="Рисунок 7" descr="всмаы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428604"/>
            <a:ext cx="1644301" cy="2214578"/>
          </a:xfrm>
          <a:prstGeom prst="rect">
            <a:avLst/>
          </a:prstGeom>
        </p:spPr>
      </p:pic>
      <p:pic>
        <p:nvPicPr>
          <p:cNvPr id="9" name="Рисунок 8" descr="сметан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857232"/>
            <a:ext cx="1672069" cy="2295383"/>
          </a:xfrm>
          <a:prstGeom prst="rect">
            <a:avLst/>
          </a:prstGeom>
        </p:spPr>
      </p:pic>
      <p:pic>
        <p:nvPicPr>
          <p:cNvPr id="10" name="Рисунок 9" descr="Ыфвм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14942" y="2631426"/>
            <a:ext cx="1424559" cy="2254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285720" y="5373216"/>
            <a:ext cx="6715172" cy="1270494"/>
          </a:xfrm>
          <a:prstGeom prst="roundRect">
            <a:avLst>
              <a:gd name="adj" fmla="val 2322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</a:rPr>
              <a:t>Назвіть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продукти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харчування</a:t>
            </a:r>
            <a:r>
              <a:rPr lang="ru-RU" sz="2000" b="1" dirty="0" smtClean="0">
                <a:solidFill>
                  <a:schemeClr val="tx1"/>
                </a:solidFill>
              </a:rPr>
              <a:t>. </a:t>
            </a:r>
            <a:r>
              <a:rPr lang="ru-RU" sz="2000" b="1" dirty="0" err="1" smtClean="0">
                <a:solidFill>
                  <a:schemeClr val="tx1"/>
                </a:solidFill>
              </a:rPr>
              <a:t>Із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чого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виготовлені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ці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вироби</a:t>
            </a:r>
            <a:r>
              <a:rPr lang="ru-RU" sz="2000" b="1" dirty="0" smtClean="0">
                <a:solidFill>
                  <a:schemeClr val="tx1"/>
                </a:solidFill>
              </a:rPr>
              <a:t>? </a:t>
            </a:r>
            <a:r>
              <a:rPr lang="ru-RU" sz="2000" b="1" dirty="0" err="1" smtClean="0">
                <a:solidFill>
                  <a:schemeClr val="tx1"/>
                </a:solidFill>
              </a:rPr>
              <a:t>Які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це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продукти</a:t>
            </a:r>
            <a:r>
              <a:rPr lang="ru-RU" sz="2000" b="1" dirty="0" smtClean="0">
                <a:solidFill>
                  <a:schemeClr val="tx1"/>
                </a:solidFill>
              </a:rPr>
              <a:t>? У </a:t>
            </a:r>
            <a:r>
              <a:rPr lang="ru-RU" sz="2000" b="1" dirty="0" err="1" smtClean="0">
                <a:solidFill>
                  <a:schemeClr val="tx1"/>
                </a:solidFill>
              </a:rPr>
              <a:t>якому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магазині</a:t>
            </a:r>
            <a:r>
              <a:rPr lang="ru-RU" sz="2000" b="1" dirty="0" smtClean="0">
                <a:solidFill>
                  <a:schemeClr val="tx1"/>
                </a:solidFill>
              </a:rPr>
              <a:t> вони </a:t>
            </a:r>
            <a:r>
              <a:rPr lang="ru-RU" sz="2000" b="1" dirty="0" err="1" smtClean="0">
                <a:solidFill>
                  <a:schemeClr val="tx1"/>
                </a:solidFill>
              </a:rPr>
              <a:t>продаються</a:t>
            </a:r>
            <a:r>
              <a:rPr lang="ru-RU" sz="2000" b="1" dirty="0" smtClean="0">
                <a:solidFill>
                  <a:schemeClr val="tx1"/>
                </a:solidFill>
              </a:rPr>
              <a:t>? </a:t>
            </a:r>
            <a:r>
              <a:rPr lang="ru-RU" sz="2000" b="1" dirty="0" err="1" smtClean="0">
                <a:solidFill>
                  <a:schemeClr val="tx1"/>
                </a:solidFill>
              </a:rPr>
              <a:t>Чи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корисні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м’ясні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продукти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харчування</a:t>
            </a:r>
            <a:r>
              <a:rPr lang="ru-RU" sz="2000" b="1" dirty="0" smtClean="0">
                <a:solidFill>
                  <a:schemeClr val="tx1"/>
                </a:solidFill>
              </a:rPr>
              <a:t>?</a:t>
            </a:r>
            <a:endParaRPr lang="uk-UA" sz="2000" dirty="0">
              <a:solidFill>
                <a:schemeClr val="tx1"/>
              </a:solidFill>
            </a:endParaRPr>
          </a:p>
        </p:txBody>
      </p:sp>
      <p:sp>
        <p:nvSpPr>
          <p:cNvPr id="15" name="Управляющая кнопка: назад 14">
            <a:hlinkClick r:id="" action="ppaction://hlinkshowjump?jump=previousslide" highlightClick="1"/>
          </p:cNvPr>
          <p:cNvSpPr/>
          <p:nvPr/>
        </p:nvSpPr>
        <p:spPr>
          <a:xfrm>
            <a:off x="7358082" y="6072206"/>
            <a:ext cx="428628" cy="428628"/>
          </a:xfrm>
          <a:prstGeom prst="actionButtonBackPrevious">
            <a:avLst/>
          </a:prstGeom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358214" y="6072206"/>
            <a:ext cx="428628" cy="428628"/>
          </a:xfrm>
          <a:prstGeom prst="actionButtonForwardNext">
            <a:avLst/>
          </a:prstGeom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омой 16">
            <a:hlinkClick r:id="" action="ppaction://hlinkshowjump?jump=firstslide" highlightClick="1"/>
          </p:cNvPr>
          <p:cNvSpPr/>
          <p:nvPr/>
        </p:nvSpPr>
        <p:spPr>
          <a:xfrm>
            <a:off x="7858148" y="6072206"/>
            <a:ext cx="428628" cy="428628"/>
          </a:xfrm>
          <a:prstGeom prst="actionButtonHome">
            <a:avLst/>
          </a:prstGeom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ВАМ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642918"/>
            <a:ext cx="2071702" cy="1740013"/>
          </a:xfrm>
          <a:prstGeom prst="rect">
            <a:avLst/>
          </a:prstGeom>
        </p:spPr>
      </p:pic>
      <p:pic>
        <p:nvPicPr>
          <p:cNvPr id="8" name="Рисунок 7" descr="сард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928670"/>
            <a:ext cx="1733425" cy="1301808"/>
          </a:xfrm>
          <a:prstGeom prst="rect">
            <a:avLst/>
          </a:prstGeom>
        </p:spPr>
      </p:pic>
      <p:pic>
        <p:nvPicPr>
          <p:cNvPr id="9" name="Рисунок 8" descr="сосис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2714620"/>
            <a:ext cx="3258002" cy="2304270"/>
          </a:xfrm>
          <a:prstGeom prst="rect">
            <a:avLst/>
          </a:prstGeom>
        </p:spPr>
      </p:pic>
      <p:pic>
        <p:nvPicPr>
          <p:cNvPr id="10" name="Рисунок 9" descr="ыфвмаи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6248" y="2643182"/>
            <a:ext cx="4135306" cy="2056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285720" y="5373216"/>
            <a:ext cx="6858048" cy="1270494"/>
          </a:xfrm>
          <a:prstGeom prst="roundRect">
            <a:avLst>
              <a:gd name="adj" fmla="val 2322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Назвіть продукти харчування</a:t>
            </a:r>
            <a:r>
              <a:rPr lang="uk-UA" sz="2000" dirty="0" smtClean="0">
                <a:solidFill>
                  <a:schemeClr val="tx1"/>
                </a:solidFill>
              </a:rPr>
              <a:t>. </a:t>
            </a:r>
            <a:r>
              <a:rPr lang="uk-UA" sz="2000" b="1" dirty="0" smtClean="0">
                <a:solidFill>
                  <a:schemeClr val="tx1"/>
                </a:solidFill>
              </a:rPr>
              <a:t>Із чого </a:t>
            </a:r>
            <a:r>
              <a:rPr lang="uk-UA" sz="2000" b="1" dirty="0" smtClean="0">
                <a:solidFill>
                  <a:schemeClr val="tx1"/>
                </a:solidFill>
              </a:rPr>
              <a:t>випечено </a:t>
            </a:r>
            <a:r>
              <a:rPr lang="uk-UA" sz="2000" b="1" dirty="0" smtClean="0">
                <a:solidFill>
                  <a:schemeClr val="tx1"/>
                </a:solidFill>
              </a:rPr>
              <a:t>ці вироби?  </a:t>
            </a:r>
            <a:r>
              <a:rPr lang="uk-UA" sz="2000" b="1" dirty="0" smtClean="0">
                <a:solidFill>
                  <a:schemeClr val="tx1"/>
                </a:solidFill>
              </a:rPr>
              <a:t>У якому </a:t>
            </a:r>
            <a:r>
              <a:rPr lang="uk-UA" sz="2000" b="1" dirty="0" smtClean="0">
                <a:solidFill>
                  <a:schemeClr val="tx1"/>
                </a:solidFill>
              </a:rPr>
              <a:t>магазині можна придбати ці продукти? </a:t>
            </a:r>
          </a:p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Чи корисні борошняні вироби?  </a:t>
            </a:r>
            <a:endParaRPr lang="uk-UA" sz="2000" dirty="0">
              <a:solidFill>
                <a:schemeClr val="tx1"/>
              </a:solidFill>
            </a:endParaRPr>
          </a:p>
        </p:txBody>
      </p:sp>
      <p:sp>
        <p:nvSpPr>
          <p:cNvPr id="15" name="Управляющая кнопка: назад 14">
            <a:hlinkClick r:id="" action="ppaction://hlinkshowjump?jump=previousslide" highlightClick="1"/>
          </p:cNvPr>
          <p:cNvSpPr/>
          <p:nvPr/>
        </p:nvSpPr>
        <p:spPr>
          <a:xfrm>
            <a:off x="7358082" y="6072206"/>
            <a:ext cx="428628" cy="428628"/>
          </a:xfrm>
          <a:prstGeom prst="actionButtonBackPrevious">
            <a:avLst/>
          </a:prstGeom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358214" y="6072206"/>
            <a:ext cx="428628" cy="428628"/>
          </a:xfrm>
          <a:prstGeom prst="actionButtonForwardNext">
            <a:avLst/>
          </a:prstGeom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омой 16">
            <a:hlinkClick r:id="" action="ppaction://hlinkshowjump?jump=firstslide" highlightClick="1"/>
          </p:cNvPr>
          <p:cNvSpPr/>
          <p:nvPr/>
        </p:nvSpPr>
        <p:spPr>
          <a:xfrm>
            <a:off x="7858148" y="6072206"/>
            <a:ext cx="428628" cy="428628"/>
          </a:xfrm>
          <a:prstGeom prst="actionButtonHome">
            <a:avLst/>
          </a:prstGeom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хле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3714752"/>
            <a:ext cx="2646394" cy="1649009"/>
          </a:xfrm>
          <a:prstGeom prst="rect">
            <a:avLst/>
          </a:prstGeom>
        </p:spPr>
      </p:pic>
      <p:pic>
        <p:nvPicPr>
          <p:cNvPr id="7" name="Рисунок 6" descr="хлеб бато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643314"/>
            <a:ext cx="2428893" cy="1110665"/>
          </a:xfrm>
          <a:prstGeom prst="rect">
            <a:avLst/>
          </a:prstGeom>
        </p:spPr>
      </p:pic>
      <p:pic>
        <p:nvPicPr>
          <p:cNvPr id="8" name="Рисунок 7" descr="печенье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428605"/>
            <a:ext cx="2042393" cy="1428760"/>
          </a:xfrm>
          <a:prstGeom prst="rect">
            <a:avLst/>
          </a:prstGeom>
        </p:spPr>
      </p:pic>
      <p:pic>
        <p:nvPicPr>
          <p:cNvPr id="9" name="Рисунок 8" descr="бубд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57422" y="1785926"/>
            <a:ext cx="1500198" cy="1860001"/>
          </a:xfrm>
          <a:prstGeom prst="rect">
            <a:avLst/>
          </a:prstGeom>
        </p:spPr>
      </p:pic>
      <p:pic>
        <p:nvPicPr>
          <p:cNvPr id="10" name="Рисунок 9" descr="булка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7686" y="3000372"/>
            <a:ext cx="1724249" cy="1436873"/>
          </a:xfrm>
          <a:prstGeom prst="rect">
            <a:avLst/>
          </a:prstGeom>
        </p:spPr>
      </p:pic>
      <p:pic>
        <p:nvPicPr>
          <p:cNvPr id="11" name="Рисунок 10" descr="какр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03425" y="714356"/>
            <a:ext cx="1965776" cy="1500198"/>
          </a:xfrm>
          <a:prstGeom prst="rect">
            <a:avLst/>
          </a:prstGeom>
        </p:spPr>
      </p:pic>
      <p:pic>
        <p:nvPicPr>
          <p:cNvPr id="12" name="Рисунок 11" descr="пирож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86512" y="785794"/>
            <a:ext cx="2346503" cy="142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капуст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285728"/>
            <a:ext cx="2500330" cy="2128660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285720" y="5661248"/>
            <a:ext cx="6715172" cy="982462"/>
          </a:xfrm>
          <a:prstGeom prst="roundRect">
            <a:avLst>
              <a:gd name="adj" fmla="val 2322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</a:rPr>
              <a:t>Назвіть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продукти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харчування</a:t>
            </a:r>
            <a:r>
              <a:rPr lang="ru-RU" sz="2000" b="1" dirty="0" smtClean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У </a:t>
            </a:r>
            <a:r>
              <a:rPr lang="ru-RU" sz="2000" b="1" dirty="0" err="1" smtClean="0">
                <a:solidFill>
                  <a:schemeClr val="tx1"/>
                </a:solidFill>
              </a:rPr>
              <a:t>якому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магазині</a:t>
            </a:r>
            <a:r>
              <a:rPr lang="ru-RU" sz="2000" b="1" dirty="0" smtClean="0">
                <a:solidFill>
                  <a:schemeClr val="tx1"/>
                </a:solidFill>
              </a:rPr>
              <a:t> вони </a:t>
            </a:r>
            <a:r>
              <a:rPr lang="ru-RU" sz="2000" b="1" dirty="0" err="1" smtClean="0">
                <a:solidFill>
                  <a:schemeClr val="tx1"/>
                </a:solidFill>
              </a:rPr>
              <a:t>продаються</a:t>
            </a:r>
            <a:r>
              <a:rPr lang="ru-RU" sz="2000" b="1" dirty="0" smtClean="0">
                <a:solidFill>
                  <a:schemeClr val="tx1"/>
                </a:solidFill>
              </a:rPr>
              <a:t>? </a:t>
            </a:r>
          </a:p>
          <a:p>
            <a:pPr algn="ctr"/>
            <a:r>
              <a:rPr lang="ru-RU" sz="2000" b="1" dirty="0" err="1" smtClean="0">
                <a:solidFill>
                  <a:schemeClr val="tx1"/>
                </a:solidFill>
              </a:rPr>
              <a:t>Чи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корисні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овочі</a:t>
            </a:r>
            <a:r>
              <a:rPr lang="ru-RU" sz="2000" b="1" dirty="0" smtClean="0">
                <a:solidFill>
                  <a:schemeClr val="tx1"/>
                </a:solidFill>
              </a:rPr>
              <a:t> та </a:t>
            </a:r>
            <a:r>
              <a:rPr lang="ru-RU" sz="2000" b="1" dirty="0" err="1" smtClean="0">
                <a:solidFill>
                  <a:schemeClr val="tx1"/>
                </a:solidFill>
              </a:rPr>
              <a:t>фрукти</a:t>
            </a:r>
            <a:r>
              <a:rPr lang="ru-RU" sz="2000" b="1" dirty="0" smtClean="0">
                <a:solidFill>
                  <a:schemeClr val="tx1"/>
                </a:solidFill>
              </a:rPr>
              <a:t>?  </a:t>
            </a:r>
          </a:p>
        </p:txBody>
      </p:sp>
      <p:sp>
        <p:nvSpPr>
          <p:cNvPr id="15" name="Управляющая кнопка: назад 14">
            <a:hlinkClick r:id="" action="ppaction://hlinkshowjump?jump=previousslide" highlightClick="1"/>
          </p:cNvPr>
          <p:cNvSpPr/>
          <p:nvPr/>
        </p:nvSpPr>
        <p:spPr>
          <a:xfrm>
            <a:off x="7358082" y="6072206"/>
            <a:ext cx="428628" cy="428628"/>
          </a:xfrm>
          <a:prstGeom prst="actionButtonBackPrevious">
            <a:avLst/>
          </a:prstGeom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358214" y="6072206"/>
            <a:ext cx="428628" cy="428628"/>
          </a:xfrm>
          <a:prstGeom prst="actionButtonForwardNext">
            <a:avLst/>
          </a:prstGeom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омой 16">
            <a:hlinkClick r:id="" action="ppaction://hlinkshowjump?jump=firstslide" highlightClick="1"/>
          </p:cNvPr>
          <p:cNvSpPr/>
          <p:nvPr/>
        </p:nvSpPr>
        <p:spPr>
          <a:xfrm>
            <a:off x="7858148" y="6072206"/>
            <a:ext cx="428628" cy="428628"/>
          </a:xfrm>
          <a:prstGeom prst="actionButtonHome">
            <a:avLst/>
          </a:prstGeom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овощ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357298"/>
            <a:ext cx="3795445" cy="2214578"/>
          </a:xfrm>
          <a:prstGeom prst="rect">
            <a:avLst/>
          </a:prstGeom>
        </p:spPr>
      </p:pic>
      <p:pic>
        <p:nvPicPr>
          <p:cNvPr id="8" name="Рисунок 7" descr="фрукты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2143116"/>
            <a:ext cx="3278332" cy="2911986"/>
          </a:xfrm>
          <a:prstGeom prst="rect">
            <a:avLst/>
          </a:prstGeom>
        </p:spPr>
      </p:pic>
      <p:pic>
        <p:nvPicPr>
          <p:cNvPr id="11" name="Рисунок 10" descr="помидор 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0100" y="3500438"/>
            <a:ext cx="1264892" cy="1123624"/>
          </a:xfrm>
          <a:prstGeom prst="rect">
            <a:avLst/>
          </a:prstGeom>
        </p:spPr>
      </p:pic>
      <p:pic>
        <p:nvPicPr>
          <p:cNvPr id="10" name="Рисунок 9" descr="огурец12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57356" y="3643314"/>
            <a:ext cx="1285884" cy="129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285720" y="5661248"/>
            <a:ext cx="6715172" cy="982462"/>
          </a:xfrm>
          <a:prstGeom prst="roundRect">
            <a:avLst>
              <a:gd name="adj" fmla="val 2322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</a:rPr>
              <a:t>Складіть</a:t>
            </a:r>
            <a:r>
              <a:rPr lang="ru-RU" sz="2000" b="1" dirty="0" smtClean="0">
                <a:solidFill>
                  <a:schemeClr val="tx1"/>
                </a:solidFill>
              </a:rPr>
              <a:t> за </a:t>
            </a:r>
            <a:r>
              <a:rPr lang="ru-RU" sz="2000" b="1" dirty="0" err="1" smtClean="0">
                <a:solidFill>
                  <a:schemeClr val="tx1"/>
                </a:solidFill>
              </a:rPr>
              <a:t>малюнками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розповідь</a:t>
            </a:r>
            <a:r>
              <a:rPr lang="ru-RU" sz="2000" b="1" dirty="0" smtClean="0">
                <a:solidFill>
                  <a:schemeClr val="tx1"/>
                </a:solidFill>
              </a:rPr>
              <a:t>. Де треба </a:t>
            </a:r>
            <a:r>
              <a:rPr lang="ru-RU" sz="2000" b="1" dirty="0" err="1" smtClean="0">
                <a:solidFill>
                  <a:schemeClr val="tx1"/>
                </a:solidFill>
              </a:rPr>
              <a:t>їсти</a:t>
            </a:r>
            <a:r>
              <a:rPr lang="ru-RU" sz="2000" b="1" dirty="0" smtClean="0">
                <a:solidFill>
                  <a:schemeClr val="tx1"/>
                </a:solidFill>
              </a:rPr>
              <a:t>? </a:t>
            </a:r>
          </a:p>
          <a:p>
            <a:pPr algn="ctr"/>
            <a:r>
              <a:rPr lang="ru-RU" sz="2000" b="1" dirty="0" err="1" smtClean="0">
                <a:solidFill>
                  <a:schemeClr val="tx1"/>
                </a:solidFill>
              </a:rPr>
              <a:t>Які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корисні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поради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можна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дати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хлопчикові</a:t>
            </a:r>
            <a:r>
              <a:rPr lang="ru-RU" sz="2000" b="1" dirty="0" smtClean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5" name="Управляющая кнопка: назад 14">
            <a:hlinkClick r:id="" action="ppaction://hlinkshowjump?jump=previousslide" highlightClick="1"/>
          </p:cNvPr>
          <p:cNvSpPr/>
          <p:nvPr/>
        </p:nvSpPr>
        <p:spPr>
          <a:xfrm>
            <a:off x="7358082" y="6072206"/>
            <a:ext cx="428628" cy="428628"/>
          </a:xfrm>
          <a:prstGeom prst="actionButtonBackPrevious">
            <a:avLst/>
          </a:prstGeom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Управляющая кнопка: домой 16">
            <a:hlinkClick r:id="" action="ppaction://hlinkshowjump?jump=firstslide" highlightClick="1"/>
          </p:cNvPr>
          <p:cNvSpPr/>
          <p:nvPr/>
        </p:nvSpPr>
        <p:spPr>
          <a:xfrm>
            <a:off x="7858148" y="6072206"/>
            <a:ext cx="428628" cy="428628"/>
          </a:xfrm>
          <a:prstGeom prst="actionButtonHome">
            <a:avLst/>
          </a:prstGeom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RVr_journ_03(75)_2-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357166"/>
            <a:ext cx="7286676" cy="5098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126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Home</cp:lastModifiedBy>
  <cp:revision>116</cp:revision>
  <dcterms:created xsi:type="dcterms:W3CDTF">2015-05-02T13:14:02Z</dcterms:created>
  <dcterms:modified xsi:type="dcterms:W3CDTF">2015-07-12T12:35:01Z</dcterms:modified>
</cp:coreProperties>
</file>