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4" r:id="rId3"/>
    <p:sldId id="271" r:id="rId4"/>
    <p:sldId id="278" r:id="rId5"/>
    <p:sldId id="277" r:id="rId6"/>
    <p:sldId id="279" r:id="rId7"/>
    <p:sldId id="283" r:id="rId8"/>
    <p:sldId id="281" r:id="rId9"/>
    <p:sldId id="282" r:id="rId10"/>
    <p:sldId id="280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88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186AE-851F-46B7-9C74-3536B73B419B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B090F-B614-447D-B491-3B742BC4B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52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12.07.2015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12.07.2015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12.07.2015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12.07.2015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12.07.2015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12.07.2015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12.07.2015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12.07.2015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12.07.2015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12.07.2015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3773-1A05-4101-84D7-B413ECDD12C6}" type="datetimeFigureOut">
              <a:rPr lang="uk-UA" smtClean="0"/>
              <a:pPr/>
              <a:t>12.07.2015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C3773-1A05-4101-84D7-B413ECDD12C6}" type="datetimeFigureOut">
              <a:rPr lang="uk-UA" smtClean="0"/>
              <a:pPr/>
              <a:t>12.07.2015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48A9C-FE96-4C1A-908F-535061A23A6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857892"/>
            <a:ext cx="4643470" cy="642942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Відгадайте загадки.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3429000"/>
            <a:ext cx="3857652" cy="178595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адка"/>
          <p:cNvSpPr/>
          <p:nvPr/>
        </p:nvSpPr>
        <p:spPr>
          <a:xfrm>
            <a:off x="5143504" y="3534321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Мию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мию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без жалю.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Мию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там, де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брудно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Цю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роботу я люблю,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Та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від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неї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худну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сорока" descr="дуб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0893" y="3714752"/>
            <a:ext cx="1747766" cy="1597342"/>
          </a:xfrm>
          <a:prstGeom prst="rect">
            <a:avLst/>
          </a:prstGeom>
        </p:spPr>
      </p:pic>
      <p:pic>
        <p:nvPicPr>
          <p:cNvPr id="12" name="синичка" descr="ел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8783" y="857232"/>
            <a:ext cx="1504499" cy="1643074"/>
          </a:xfrm>
          <a:prstGeom prst="rect">
            <a:avLst/>
          </a:prstGeom>
        </p:spPr>
      </p:pic>
      <p:pic>
        <p:nvPicPr>
          <p:cNvPr id="13" name="воробей" descr="калин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826062"/>
            <a:ext cx="1934713" cy="1469718"/>
          </a:xfrm>
          <a:prstGeom prst="rect">
            <a:avLst/>
          </a:prstGeom>
        </p:spPr>
      </p:pic>
      <p:sp>
        <p:nvSpPr>
          <p:cNvPr id="16" name="правильній ответ"/>
          <p:cNvSpPr/>
          <p:nvPr/>
        </p:nvSpPr>
        <p:spPr>
          <a:xfrm>
            <a:off x="642910" y="571480"/>
            <a:ext cx="2286016" cy="1928826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воробей" descr="калин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809390"/>
            <a:ext cx="1934713" cy="1503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5786454"/>
            <a:ext cx="6572296" cy="928694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Розкажіть, що </a:t>
            </a:r>
            <a:r>
              <a:rPr lang="uk-UA" sz="2800" b="1" dirty="0" smtClean="0"/>
              <a:t>слід узяти із собою                  в кожному випадку.</a:t>
            </a:r>
            <a:endParaRPr lang="uk-UA" sz="28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358082" y="6072206"/>
            <a:ext cx="428628" cy="428628"/>
          </a:xfrm>
          <a:prstGeom prst="actionButtonBackPrevious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7858148" y="6072206"/>
            <a:ext cx="428628" cy="428628"/>
          </a:xfrm>
          <a:prstGeom prst="actionButtonHome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дети идут туристы удачка сач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5542" y="357166"/>
            <a:ext cx="2300406" cy="4564173"/>
          </a:xfrm>
          <a:prstGeom prst="rect">
            <a:avLst/>
          </a:prstGeom>
        </p:spPr>
      </p:pic>
      <p:sp>
        <p:nvSpPr>
          <p:cNvPr id="10" name="загадка"/>
          <p:cNvSpPr/>
          <p:nvPr/>
        </p:nvSpPr>
        <p:spPr>
          <a:xfrm>
            <a:off x="357158" y="493569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Я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гуляти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в парк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іду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–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що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600" b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із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собою беру?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иничка" descr="ел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8783" y="857232"/>
            <a:ext cx="1504499" cy="1643074"/>
          </a:xfrm>
          <a:prstGeom prst="rect">
            <a:avLst/>
          </a:prstGeom>
        </p:spPr>
      </p:pic>
      <p:sp>
        <p:nvSpPr>
          <p:cNvPr id="16" name="правильній ответ"/>
          <p:cNvSpPr/>
          <p:nvPr/>
        </p:nvSpPr>
        <p:spPr>
          <a:xfrm>
            <a:off x="6526661" y="642918"/>
            <a:ext cx="2071702" cy="1785950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3429000"/>
            <a:ext cx="4286280" cy="107157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адка"/>
          <p:cNvSpPr/>
          <p:nvPr/>
        </p:nvSpPr>
        <p:spPr>
          <a:xfrm>
            <a:off x="4786314" y="3534321"/>
            <a:ext cx="428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Я маленький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завзятий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Люблю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діток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витирати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воробей" descr="калин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826062"/>
            <a:ext cx="1934713" cy="1469718"/>
          </a:xfrm>
          <a:prstGeom prst="rect">
            <a:avLst/>
          </a:prstGeom>
        </p:spPr>
      </p:pic>
      <p:pic>
        <p:nvPicPr>
          <p:cNvPr id="20" name="сорока" descr="дуб 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0893" y="3714752"/>
            <a:ext cx="1747766" cy="159734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57158" y="5857892"/>
            <a:ext cx="4643470" cy="642942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Відгадайте загадки.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7358082" y="6072206"/>
            <a:ext cx="428628" cy="428628"/>
          </a:xfrm>
          <a:prstGeom prst="actionButtonBackPrevious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" action="ppaction://hlinkshowjump?jump=firstslide" highlightClick="1"/>
          </p:cNvPr>
          <p:cNvSpPr/>
          <p:nvPr/>
        </p:nvSpPr>
        <p:spPr>
          <a:xfrm>
            <a:off x="7858148" y="6072206"/>
            <a:ext cx="428628" cy="428628"/>
          </a:xfrm>
          <a:prstGeom prst="actionButtonHome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воробей" descr="калин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809390"/>
            <a:ext cx="1934713" cy="1503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72066" y="3429000"/>
            <a:ext cx="3857652" cy="121444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адка"/>
          <p:cNvSpPr/>
          <p:nvPr/>
        </p:nvSpPr>
        <p:spPr>
          <a:xfrm>
            <a:off x="5214942" y="3714752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Маю я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зубців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багато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Розчешу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вас, як на свято.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1" name="сорока" descr="дуб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0893" y="3714752"/>
            <a:ext cx="1747766" cy="1597342"/>
          </a:xfrm>
          <a:prstGeom prst="rect">
            <a:avLst/>
          </a:prstGeom>
        </p:spPr>
      </p:pic>
      <p:pic>
        <p:nvPicPr>
          <p:cNvPr id="13" name="воробей" descr="калин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826062"/>
            <a:ext cx="1934713" cy="1469718"/>
          </a:xfrm>
          <a:prstGeom prst="rect">
            <a:avLst/>
          </a:prstGeom>
        </p:spPr>
      </p:pic>
      <p:sp>
        <p:nvSpPr>
          <p:cNvPr id="16" name="правильній ответ"/>
          <p:cNvSpPr/>
          <p:nvPr/>
        </p:nvSpPr>
        <p:spPr>
          <a:xfrm>
            <a:off x="1643042" y="3500438"/>
            <a:ext cx="2357454" cy="1928826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5857892"/>
            <a:ext cx="4643470" cy="642942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Відгадайте загадки.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7358082" y="6072206"/>
            <a:ext cx="428628" cy="428628"/>
          </a:xfrm>
          <a:prstGeom prst="actionButtonBackPrevious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омой 22">
            <a:hlinkClick r:id="" action="ppaction://hlinkshowjump?jump=firstslide" highlightClick="1"/>
          </p:cNvPr>
          <p:cNvSpPr/>
          <p:nvPr/>
        </p:nvSpPr>
        <p:spPr>
          <a:xfrm>
            <a:off x="7858148" y="6072206"/>
            <a:ext cx="428628" cy="428628"/>
          </a:xfrm>
          <a:prstGeom prst="actionButtonHome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синичка" descr="ель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68783" y="857232"/>
            <a:ext cx="1504499" cy="1643074"/>
          </a:xfrm>
          <a:prstGeom prst="rect">
            <a:avLst/>
          </a:prstGeom>
        </p:spPr>
      </p:pic>
      <p:pic>
        <p:nvPicPr>
          <p:cNvPr id="25" name="воробей" descr="калин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809390"/>
            <a:ext cx="1934713" cy="1503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72066" y="3429000"/>
            <a:ext cx="3857652" cy="128588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адка"/>
          <p:cNvSpPr/>
          <p:nvPr/>
        </p:nvSpPr>
        <p:spPr>
          <a:xfrm>
            <a:off x="5143504" y="3643314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Хвостик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кістки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а на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спині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—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щетинки.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5857892"/>
            <a:ext cx="4643470" cy="642942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Відгадайте загадки.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7358082" y="6072206"/>
            <a:ext cx="428628" cy="428628"/>
          </a:xfrm>
          <a:prstGeom prst="actionButtonBackPrevious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омой 22">
            <a:hlinkClick r:id="" action="ppaction://hlinkshowjump?jump=firstslide" highlightClick="1"/>
          </p:cNvPr>
          <p:cNvSpPr/>
          <p:nvPr/>
        </p:nvSpPr>
        <p:spPr>
          <a:xfrm>
            <a:off x="7858148" y="6072206"/>
            <a:ext cx="428628" cy="428628"/>
          </a:xfrm>
          <a:prstGeom prst="actionButtonHome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сорока" descr="дуб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0893" y="3714752"/>
            <a:ext cx="1747766" cy="1597342"/>
          </a:xfrm>
          <a:prstGeom prst="rect">
            <a:avLst/>
          </a:prstGeom>
        </p:spPr>
      </p:pic>
      <p:pic>
        <p:nvPicPr>
          <p:cNvPr id="19" name="синичка" descr="ел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8783" y="857232"/>
            <a:ext cx="1504499" cy="1643074"/>
          </a:xfrm>
          <a:prstGeom prst="rect">
            <a:avLst/>
          </a:prstGeom>
        </p:spPr>
      </p:pic>
      <p:pic>
        <p:nvPicPr>
          <p:cNvPr id="20" name="воробей" descr="калин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809390"/>
            <a:ext cx="1934713" cy="1503062"/>
          </a:xfrm>
          <a:prstGeom prst="rect">
            <a:avLst/>
          </a:prstGeom>
        </p:spPr>
      </p:pic>
      <p:sp>
        <p:nvSpPr>
          <p:cNvPr id="21" name="правильній ответ"/>
          <p:cNvSpPr/>
          <p:nvPr/>
        </p:nvSpPr>
        <p:spPr>
          <a:xfrm>
            <a:off x="3286116" y="571480"/>
            <a:ext cx="2500330" cy="1928826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воробей" descr="калин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826062"/>
            <a:ext cx="1934713" cy="1469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5357826"/>
            <a:ext cx="6858048" cy="1357322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Розкажіть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роблять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діти</a:t>
            </a:r>
            <a:r>
              <a:rPr lang="ru-RU" sz="2000" b="1" dirty="0" smtClean="0">
                <a:solidFill>
                  <a:schemeClr val="bg1"/>
                </a:solidFill>
              </a:rPr>
              <a:t>. Для </a:t>
            </a:r>
            <a:r>
              <a:rPr lang="ru-RU" sz="2000" b="1" dirty="0" err="1" smtClean="0">
                <a:solidFill>
                  <a:schemeClr val="bg1"/>
                </a:solidFill>
              </a:rPr>
              <a:t>чого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це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потрібно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робити</a:t>
            </a:r>
            <a:r>
              <a:rPr lang="ru-RU" sz="2000" b="1" dirty="0" smtClean="0">
                <a:solidFill>
                  <a:schemeClr val="bg1"/>
                </a:solidFill>
              </a:rPr>
              <a:t>? </a:t>
            </a:r>
            <a:r>
              <a:rPr lang="ru-RU" sz="2000" b="1" dirty="0" err="1" smtClean="0">
                <a:solidFill>
                  <a:schemeClr val="bg1"/>
                </a:solidFill>
              </a:rPr>
              <a:t>Знайдіть</a:t>
            </a:r>
            <a:r>
              <a:rPr lang="ru-RU" sz="2000" b="1" dirty="0" smtClean="0">
                <a:solidFill>
                  <a:schemeClr val="bg1"/>
                </a:solidFill>
              </a:rPr>
              <a:t> на </a:t>
            </a:r>
            <a:r>
              <a:rPr lang="ru-RU" sz="2000" b="1" dirty="0" err="1" smtClean="0">
                <a:solidFill>
                  <a:schemeClr val="bg1"/>
                </a:solidFill>
              </a:rPr>
              <a:t>малюнку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всі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предмети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які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намальовані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в </a:t>
            </a:r>
            <a:r>
              <a:rPr lang="ru-RU" sz="2000" b="1" dirty="0" smtClean="0">
                <a:solidFill>
                  <a:schemeClr val="bg1"/>
                </a:solidFill>
              </a:rPr>
              <a:t>рамочках, </a:t>
            </a:r>
            <a:r>
              <a:rPr lang="ru-RU" sz="2000" b="1" dirty="0" err="1" smtClean="0">
                <a:solidFill>
                  <a:schemeClr val="bg1"/>
                </a:solidFill>
              </a:rPr>
              <a:t>розкажіть</a:t>
            </a:r>
            <a:r>
              <a:rPr lang="ru-RU" sz="2000" b="1" dirty="0" smtClean="0">
                <a:solidFill>
                  <a:schemeClr val="bg1"/>
                </a:solidFill>
              </a:rPr>
              <a:t>, де вони </a:t>
            </a:r>
            <a:r>
              <a:rPr lang="ru-RU" sz="2000" b="1" dirty="0" err="1" smtClean="0">
                <a:solidFill>
                  <a:schemeClr val="bg1"/>
                </a:solidFill>
              </a:rPr>
              <a:t>знаходяться</a:t>
            </a:r>
            <a:r>
              <a:rPr lang="ru-RU" sz="2000" b="1" dirty="0" smtClean="0">
                <a:solidFill>
                  <a:schemeClr val="bg1"/>
                </a:solidFill>
              </a:rPr>
              <a:t>, для </a:t>
            </a:r>
            <a:r>
              <a:rPr lang="ru-RU" sz="2000" b="1" dirty="0" err="1" smtClean="0">
                <a:solidFill>
                  <a:schemeClr val="bg1"/>
                </a:solidFill>
              </a:rPr>
              <a:t>чого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потрібні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Складіть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розповідь</a:t>
            </a:r>
            <a:r>
              <a:rPr lang="ru-RU" sz="2000" b="1" dirty="0" smtClean="0">
                <a:solidFill>
                  <a:schemeClr val="bg1"/>
                </a:solidFill>
              </a:rPr>
              <a:t> про </a:t>
            </a:r>
            <a:r>
              <a:rPr lang="ru-RU" sz="2000" b="1" dirty="0" err="1" smtClean="0">
                <a:solidFill>
                  <a:schemeClr val="bg1"/>
                </a:solidFill>
              </a:rPr>
              <a:t>кожний</a:t>
            </a:r>
            <a:r>
              <a:rPr lang="ru-RU" sz="2000" b="1" dirty="0" smtClean="0">
                <a:solidFill>
                  <a:schemeClr val="bg1"/>
                </a:solidFill>
              </a:rPr>
              <a:t> предмет. </a:t>
            </a: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358082" y="6072206"/>
            <a:ext cx="428628" cy="428628"/>
          </a:xfrm>
          <a:prstGeom prst="actionButtonBackPrevious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7858148" y="6072206"/>
            <a:ext cx="428628" cy="428628"/>
          </a:xfrm>
          <a:prstGeom prst="actionButtonHome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рячансгомли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8929718" cy="5027185"/>
          </a:xfrm>
          <a:prstGeom prst="rect">
            <a:avLst/>
          </a:prstGeom>
        </p:spPr>
      </p:pic>
      <p:sp>
        <p:nvSpPr>
          <p:cNvPr id="7" name="сах1"/>
          <p:cNvSpPr/>
          <p:nvPr/>
        </p:nvSpPr>
        <p:spPr>
          <a:xfrm>
            <a:off x="5286380" y="2786058"/>
            <a:ext cx="785818" cy="78581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кастр1"/>
          <p:cNvSpPr/>
          <p:nvPr/>
        </p:nvSpPr>
        <p:spPr>
          <a:xfrm>
            <a:off x="2000232" y="2071678"/>
            <a:ext cx="500066" cy="78581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ко1"/>
          <p:cNvSpPr/>
          <p:nvPr/>
        </p:nvSpPr>
        <p:spPr>
          <a:xfrm>
            <a:off x="6643702" y="2571744"/>
            <a:ext cx="571504" cy="42862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олот1"/>
          <p:cNvSpPr/>
          <p:nvPr/>
        </p:nvSpPr>
        <p:spPr>
          <a:xfrm>
            <a:off x="6858016" y="3143248"/>
            <a:ext cx="500066" cy="71438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олов1"/>
          <p:cNvSpPr/>
          <p:nvPr/>
        </p:nvSpPr>
        <p:spPr>
          <a:xfrm>
            <a:off x="5286380" y="4500570"/>
            <a:ext cx="857256" cy="50006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чай1"/>
          <p:cNvSpPr/>
          <p:nvPr/>
        </p:nvSpPr>
        <p:spPr>
          <a:xfrm>
            <a:off x="5286380" y="1785926"/>
            <a:ext cx="571504" cy="64294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чаш1"/>
          <p:cNvSpPr/>
          <p:nvPr/>
        </p:nvSpPr>
        <p:spPr>
          <a:xfrm>
            <a:off x="2500298" y="2285992"/>
            <a:ext cx="928694" cy="128588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ах"/>
          <p:cNvSpPr/>
          <p:nvPr/>
        </p:nvSpPr>
        <p:spPr>
          <a:xfrm>
            <a:off x="5286380" y="2786058"/>
            <a:ext cx="785818" cy="785818"/>
          </a:xfrm>
          <a:prstGeom prst="roundRect">
            <a:avLst/>
          </a:prstGeom>
          <a:solidFill>
            <a:schemeClr val="bg2">
              <a:lumMod val="90000"/>
              <a:alpha val="0"/>
            </a:schemeClr>
          </a:solidFill>
          <a:ln>
            <a:solidFill>
              <a:schemeClr val="bg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кастр"/>
          <p:cNvSpPr/>
          <p:nvPr/>
        </p:nvSpPr>
        <p:spPr>
          <a:xfrm>
            <a:off x="2000232" y="2071678"/>
            <a:ext cx="500066" cy="785818"/>
          </a:xfrm>
          <a:prstGeom prst="roundRect">
            <a:avLst/>
          </a:prstGeom>
          <a:solidFill>
            <a:schemeClr val="bg2">
              <a:lumMod val="90000"/>
              <a:alpha val="0"/>
            </a:schemeClr>
          </a:solidFill>
          <a:ln>
            <a:solidFill>
              <a:schemeClr val="bg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чаш"/>
          <p:cNvSpPr/>
          <p:nvPr/>
        </p:nvSpPr>
        <p:spPr>
          <a:xfrm>
            <a:off x="2500298" y="2285992"/>
            <a:ext cx="928694" cy="1285884"/>
          </a:xfrm>
          <a:prstGeom prst="roundRect">
            <a:avLst/>
          </a:prstGeom>
          <a:solidFill>
            <a:schemeClr val="bg2">
              <a:lumMod val="90000"/>
              <a:alpha val="0"/>
            </a:schemeClr>
          </a:solidFill>
          <a:ln>
            <a:solidFill>
              <a:schemeClr val="bg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олот"/>
          <p:cNvSpPr/>
          <p:nvPr/>
        </p:nvSpPr>
        <p:spPr>
          <a:xfrm>
            <a:off x="6858016" y="3143248"/>
            <a:ext cx="500066" cy="714380"/>
          </a:xfrm>
          <a:prstGeom prst="roundRect">
            <a:avLst/>
          </a:prstGeom>
          <a:solidFill>
            <a:schemeClr val="bg2">
              <a:lumMod val="90000"/>
              <a:alpha val="0"/>
            </a:schemeClr>
          </a:solidFill>
          <a:ln>
            <a:solidFill>
              <a:schemeClr val="bg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олов"/>
          <p:cNvSpPr/>
          <p:nvPr/>
        </p:nvSpPr>
        <p:spPr>
          <a:xfrm>
            <a:off x="5286380" y="4500570"/>
            <a:ext cx="857256" cy="500066"/>
          </a:xfrm>
          <a:prstGeom prst="roundRect">
            <a:avLst/>
          </a:prstGeom>
          <a:solidFill>
            <a:schemeClr val="bg2">
              <a:lumMod val="90000"/>
              <a:alpha val="0"/>
            </a:schemeClr>
          </a:solidFill>
          <a:ln>
            <a:solidFill>
              <a:schemeClr val="bg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чайн"/>
          <p:cNvSpPr/>
          <p:nvPr/>
        </p:nvSpPr>
        <p:spPr>
          <a:xfrm>
            <a:off x="5286380" y="1785926"/>
            <a:ext cx="571504" cy="642942"/>
          </a:xfrm>
          <a:prstGeom prst="roundRect">
            <a:avLst/>
          </a:prstGeom>
          <a:solidFill>
            <a:schemeClr val="bg2">
              <a:lumMod val="90000"/>
              <a:alpha val="0"/>
            </a:schemeClr>
          </a:solidFill>
          <a:ln>
            <a:solidFill>
              <a:schemeClr val="bg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ков"/>
          <p:cNvSpPr/>
          <p:nvPr/>
        </p:nvSpPr>
        <p:spPr>
          <a:xfrm>
            <a:off x="6643702" y="2571744"/>
            <a:ext cx="571504" cy="428628"/>
          </a:xfrm>
          <a:prstGeom prst="roundRect">
            <a:avLst/>
          </a:prstGeom>
          <a:solidFill>
            <a:schemeClr val="bg2">
              <a:lumMod val="90000"/>
              <a:alpha val="0"/>
            </a:schemeClr>
          </a:solidFill>
          <a:ln>
            <a:solidFill>
              <a:schemeClr val="bg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чай1"/>
          <p:cNvSpPr/>
          <p:nvPr/>
        </p:nvSpPr>
        <p:spPr>
          <a:xfrm>
            <a:off x="3643306" y="2571744"/>
            <a:ext cx="642942" cy="50006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чайн"/>
          <p:cNvSpPr/>
          <p:nvPr/>
        </p:nvSpPr>
        <p:spPr>
          <a:xfrm>
            <a:off x="3643306" y="2571744"/>
            <a:ext cx="642942" cy="500066"/>
          </a:xfrm>
          <a:prstGeom prst="roundRect">
            <a:avLst/>
          </a:prstGeom>
          <a:solidFill>
            <a:schemeClr val="bg2">
              <a:lumMod val="90000"/>
              <a:alpha val="0"/>
            </a:schemeClr>
          </a:solidFill>
          <a:ln>
            <a:solidFill>
              <a:schemeClr val="bg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5786454"/>
            <a:ext cx="6572296" cy="928694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Розкажіть, що слід </a:t>
            </a:r>
            <a:r>
              <a:rPr lang="uk-UA" sz="2800" b="1" dirty="0" smtClean="0"/>
              <a:t>узяти із </a:t>
            </a:r>
            <a:r>
              <a:rPr lang="uk-UA" sz="2800" b="1" dirty="0" smtClean="0"/>
              <a:t>собою </a:t>
            </a:r>
            <a:r>
              <a:rPr lang="uk-UA" sz="2800" b="1" dirty="0" smtClean="0"/>
              <a:t>                 в </a:t>
            </a:r>
            <a:r>
              <a:rPr lang="uk-UA" sz="2800" b="1" dirty="0" smtClean="0"/>
              <a:t>кожному випадку.</a:t>
            </a:r>
            <a:endParaRPr lang="uk-UA" sz="28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358082" y="6072206"/>
            <a:ext cx="428628" cy="428628"/>
          </a:xfrm>
          <a:prstGeom prst="actionButtonBackPrevious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7858148" y="6072206"/>
            <a:ext cx="428628" cy="428628"/>
          </a:xfrm>
          <a:prstGeom prst="actionButtonHome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дети идут туристы удачка сач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7755" y="357166"/>
            <a:ext cx="4355981" cy="4564173"/>
          </a:xfrm>
          <a:prstGeom prst="rect">
            <a:avLst/>
          </a:prstGeom>
        </p:spPr>
      </p:pic>
      <p:sp>
        <p:nvSpPr>
          <p:cNvPr id="13" name="загадка"/>
          <p:cNvSpPr/>
          <p:nvPr/>
        </p:nvSpPr>
        <p:spPr>
          <a:xfrm>
            <a:off x="357158" y="4935692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Я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купатися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у ванну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й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ду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–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що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із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собою беру?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5786454"/>
            <a:ext cx="6572296" cy="928694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Розкажіть, що </a:t>
            </a:r>
            <a:r>
              <a:rPr lang="uk-UA" sz="2800" b="1" dirty="0" smtClean="0"/>
              <a:t>слід узяти із собою                  в кожному випадку.</a:t>
            </a:r>
            <a:endParaRPr lang="uk-UA" sz="28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358082" y="6072206"/>
            <a:ext cx="428628" cy="428628"/>
          </a:xfrm>
          <a:prstGeom prst="actionButtonBackPrevious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7858148" y="6072206"/>
            <a:ext cx="428628" cy="428628"/>
          </a:xfrm>
          <a:prstGeom prst="actionButtonHome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дети идут туристы удачка сач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7748" y="357166"/>
            <a:ext cx="4015995" cy="4564173"/>
          </a:xfrm>
          <a:prstGeom prst="rect">
            <a:avLst/>
          </a:prstGeom>
        </p:spPr>
      </p:pic>
      <p:sp>
        <p:nvSpPr>
          <p:cNvPr id="10" name="загадка"/>
          <p:cNvSpPr/>
          <p:nvPr/>
        </p:nvSpPr>
        <p:spPr>
          <a:xfrm>
            <a:off x="357158" y="4935692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Я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купатися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на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річку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йду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–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що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із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собою беру?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5786454"/>
            <a:ext cx="6572296" cy="928694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Розкажіть, що </a:t>
            </a:r>
            <a:r>
              <a:rPr lang="uk-UA" sz="2800" b="1" dirty="0" smtClean="0"/>
              <a:t>слід узяти із собою                  в кожному випадку.</a:t>
            </a:r>
            <a:endParaRPr lang="uk-UA" sz="28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358082" y="6072206"/>
            <a:ext cx="428628" cy="428628"/>
          </a:xfrm>
          <a:prstGeom prst="actionButtonBackPrevious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7858148" y="6072206"/>
            <a:ext cx="428628" cy="428628"/>
          </a:xfrm>
          <a:prstGeom prst="actionButtonHome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дети идут туристы удачка сач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357166"/>
            <a:ext cx="5353903" cy="4564173"/>
          </a:xfrm>
          <a:prstGeom prst="rect">
            <a:avLst/>
          </a:prstGeom>
        </p:spPr>
      </p:pic>
      <p:sp>
        <p:nvSpPr>
          <p:cNvPr id="9" name="загадка"/>
          <p:cNvSpPr/>
          <p:nvPr/>
        </p:nvSpPr>
        <p:spPr>
          <a:xfrm>
            <a:off x="357158" y="493569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Я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рибалити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йду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–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що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із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собою беру?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5786454"/>
            <a:ext cx="6572296" cy="928694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Розкажіть, що </a:t>
            </a:r>
            <a:r>
              <a:rPr lang="uk-UA" sz="2800" b="1" dirty="0" smtClean="0"/>
              <a:t>слід узяти із собою                  в кожному випадку.</a:t>
            </a:r>
            <a:endParaRPr lang="uk-UA" sz="28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358082" y="6072206"/>
            <a:ext cx="428628" cy="428628"/>
          </a:xfrm>
          <a:prstGeom prst="actionButtonBackPrevious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7858148" y="6072206"/>
            <a:ext cx="428628" cy="428628"/>
          </a:xfrm>
          <a:prstGeom prst="actionButtonHome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дети идут туристы удачка сач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385343"/>
            <a:ext cx="5353903" cy="4507819"/>
          </a:xfrm>
          <a:prstGeom prst="rect">
            <a:avLst/>
          </a:prstGeom>
        </p:spPr>
      </p:pic>
      <p:sp>
        <p:nvSpPr>
          <p:cNvPr id="10" name="загадка"/>
          <p:cNvSpPr/>
          <p:nvPr/>
        </p:nvSpPr>
        <p:spPr>
          <a:xfrm>
            <a:off x="357158" y="493569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Я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збирати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гриби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йду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–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що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із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собою беру?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211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Home</cp:lastModifiedBy>
  <cp:revision>100</cp:revision>
  <dcterms:created xsi:type="dcterms:W3CDTF">2015-05-02T13:14:02Z</dcterms:created>
  <dcterms:modified xsi:type="dcterms:W3CDTF">2015-07-12T12:08:51Z</dcterms:modified>
</cp:coreProperties>
</file>