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877272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Допоможіть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тваринам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знайти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свої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будиночки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кількості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8" name="слон" descr="D:\ДНЗ\15\183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" t="7362" r="2920" b="10031"/>
          <a:stretch/>
        </p:blipFill>
        <p:spPr bwMode="auto">
          <a:xfrm>
            <a:off x="1540002" y="4293097"/>
            <a:ext cx="1574221" cy="13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ДНЗ\15\229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0" t="12458" r="6938" b="22059"/>
          <a:stretch/>
        </p:blipFill>
        <p:spPr bwMode="auto">
          <a:xfrm>
            <a:off x="6747121" y="4509120"/>
            <a:ext cx="2289375" cy="11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:\ДНЗ\15\26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33023"/>
            <a:ext cx="904081" cy="12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ДНЗ\14\Тиг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7"/>
            <a:ext cx="12709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НЗ\15\14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116134"/>
            <a:ext cx="1552153" cy="8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НЗ\15\17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0386"/>
            <a:ext cx="1240562" cy="19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НЗ\15\14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832" y="3042338"/>
            <a:ext cx="1223568" cy="12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лев" descr="D:\ЯРМАК\ДНЗ\1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158" y="2896720"/>
            <a:ext cx="111082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НЗ\15\Без имени-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45" r="47226"/>
          <a:stretch/>
        </p:blipFill>
        <p:spPr bwMode="auto">
          <a:xfrm>
            <a:off x="35496" y="209524"/>
            <a:ext cx="2304256" cy="23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НЗ\15\Без имени-1мпр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544"/>
            <a:ext cx="3149908" cy="25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НЗ\15\Без исмимени-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4" r="5774" b="-1"/>
          <a:stretch/>
        </p:blipFill>
        <p:spPr bwMode="auto">
          <a:xfrm>
            <a:off x="5292080" y="44624"/>
            <a:ext cx="3888432" cy="25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0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12465 -0.4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23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7951 -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5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3715 -0.472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2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21997 -0.27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7153 -0.26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3542 -0.318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34792 -7.40741E-7 C 0.50399 -7.40741E-7 0.69601 -0.12963 0.69601 -0.23449 L 0.69601 -0.46805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-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7153 -0.536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5949280"/>
            <a:ext cx="7524328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словах-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та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до них </a:t>
            </a:r>
            <a:r>
              <a:rPr lang="ru-RU" sz="2200" dirty="0" err="1" smtClean="0">
                <a:solidFill>
                  <a:schemeClr val="bg1"/>
                </a:solidFill>
                <a:latin typeface="+mj-lt"/>
              </a:rPr>
              <a:t>відповідні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складові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j-lt"/>
              </a:rPr>
              <a:t>моделі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027" name="Picture 3" descr="D:\ДНЗ\16\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" r="79204" b="23835"/>
          <a:stretch/>
        </p:blipFill>
        <p:spPr bwMode="auto">
          <a:xfrm>
            <a:off x="179512" y="1321110"/>
            <a:ext cx="2066434" cy="16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D:\ДНЗ\16\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8" t="76165" r="61324" b="-7321"/>
          <a:stretch/>
        </p:blipFill>
        <p:spPr bwMode="auto">
          <a:xfrm>
            <a:off x="2926695" y="4918433"/>
            <a:ext cx="800028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" descr="D:\ДНЗ\16\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165" r="76286"/>
          <a:stretch/>
        </p:blipFill>
        <p:spPr bwMode="auto">
          <a:xfrm>
            <a:off x="251520" y="4904650"/>
            <a:ext cx="2267208" cy="4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3" descr="D:\ДНЗ\16\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46" t="76165" r="38143" b="-7584"/>
          <a:stretch/>
        </p:blipFill>
        <p:spPr bwMode="auto">
          <a:xfrm>
            <a:off x="4078824" y="4913388"/>
            <a:ext cx="1540268" cy="6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4" descr="D:\ДНЗ\16\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39" t="76165"/>
          <a:stretch/>
        </p:blipFill>
        <p:spPr bwMode="auto">
          <a:xfrm>
            <a:off x="5879023" y="4904650"/>
            <a:ext cx="3026995" cy="4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ДНЗ\16\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44" r="4157" b="23835"/>
          <a:stretch/>
        </p:blipFill>
        <p:spPr bwMode="auto">
          <a:xfrm>
            <a:off x="6588224" y="1484784"/>
            <a:ext cx="2521197" cy="17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ЯРМАК\ДНЗ\1\пирамид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73" r="23075"/>
          <a:stretch/>
        </p:blipFill>
        <p:spPr bwMode="auto">
          <a:xfrm>
            <a:off x="2555776" y="688810"/>
            <a:ext cx="1756792" cy="23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ЯРМАК\ДНЗ\1\мяч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91" r="18752"/>
          <a:stretch/>
        </p:blipFill>
        <p:spPr bwMode="auto">
          <a:xfrm>
            <a:off x="4716016" y="1321110"/>
            <a:ext cx="1674605" cy="16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5417 -0.2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71875 -0.21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8" y="-1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43177 -0.21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1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3437 -0.217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1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838363"/>
            <a:ext cx="572412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 Чим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відрізняються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моделі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3074" name="Picture 2" descr="D:\ДНЗ\16\003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3" r="50000" b="24331"/>
          <a:stretch/>
        </p:blipFill>
        <p:spPr bwMode="auto">
          <a:xfrm>
            <a:off x="1763688" y="116632"/>
            <a:ext cx="16955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НЗ\16\Без имени-1авп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65"/>
          <a:stretch/>
        </p:blipFill>
        <p:spPr bwMode="auto">
          <a:xfrm>
            <a:off x="4139952" y="44624"/>
            <a:ext cx="3528392" cy="31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1" t="75206" r="25000"/>
          <a:stretch/>
        </p:blipFill>
        <p:spPr bwMode="auto">
          <a:xfrm>
            <a:off x="647489" y="3645024"/>
            <a:ext cx="3550540" cy="7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1" t="75206" r="25000"/>
          <a:stretch/>
        </p:blipFill>
        <p:spPr bwMode="auto">
          <a:xfrm>
            <a:off x="4593360" y="3645024"/>
            <a:ext cx="3550540" cy="7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Группа 64"/>
          <p:cNvGrpSpPr/>
          <p:nvPr/>
        </p:nvGrpSpPr>
        <p:grpSpPr>
          <a:xfrm>
            <a:off x="4644008" y="5085232"/>
            <a:ext cx="432000" cy="432000"/>
            <a:chOff x="720711" y="3321036"/>
            <a:chExt cx="432000" cy="43200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923928" y="5085232"/>
            <a:ext cx="432000" cy="432000"/>
            <a:chOff x="467544" y="5027016"/>
            <a:chExt cx="432000" cy="432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329477" y="5085232"/>
            <a:ext cx="432000" cy="432000"/>
            <a:chOff x="1115640" y="4725144"/>
            <a:chExt cx="432000" cy="4320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1115640" y="4725144"/>
              <a:ext cx="432000" cy="432000"/>
              <a:chOff x="467544" y="5027016"/>
              <a:chExt cx="432000" cy="432000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67544" y="5027016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539592" y="5171032"/>
                <a:ext cx="288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187624" y="496322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3923928" y="5085208"/>
            <a:ext cx="432000" cy="432000"/>
            <a:chOff x="467544" y="5027016"/>
            <a:chExt cx="432000" cy="4320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4644008" y="5085208"/>
            <a:ext cx="432000" cy="432000"/>
            <a:chOff x="720711" y="3321036"/>
            <a:chExt cx="432000" cy="432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924072" y="5085184"/>
            <a:ext cx="432000" cy="432000"/>
            <a:chOff x="467544" y="5027016"/>
            <a:chExt cx="432000" cy="4320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4644008" y="5085256"/>
            <a:ext cx="432000" cy="432000"/>
            <a:chOff x="720711" y="3321036"/>
            <a:chExt cx="432000" cy="4320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923928" y="5127728"/>
            <a:ext cx="432000" cy="432000"/>
            <a:chOff x="467544" y="5027016"/>
            <a:chExt cx="432000" cy="432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3924024" y="5085184"/>
            <a:ext cx="432000" cy="432000"/>
            <a:chOff x="467544" y="5027016"/>
            <a:chExt cx="432000" cy="432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644008" y="5085232"/>
            <a:ext cx="432000" cy="432000"/>
            <a:chOff x="720711" y="3321036"/>
            <a:chExt cx="432000" cy="432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923976" y="5085208"/>
            <a:ext cx="432000" cy="432000"/>
            <a:chOff x="467544" y="5027016"/>
            <a:chExt cx="432000" cy="432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единительная линия 6"/>
          <p:cNvCxnSpPr/>
          <p:nvPr/>
        </p:nvCxnSpPr>
        <p:spPr>
          <a:xfrm flipH="1">
            <a:off x="3059832" y="3356992"/>
            <a:ext cx="144016" cy="2160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681899" y="5085232"/>
            <a:ext cx="432000" cy="432000"/>
            <a:chOff x="720711" y="3321036"/>
            <a:chExt cx="432000" cy="432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flipH="1">
            <a:off x="5652120" y="3356992"/>
            <a:ext cx="144016" cy="2160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923976" y="5085184"/>
            <a:ext cx="432000" cy="432000"/>
            <a:chOff x="467544" y="5027016"/>
            <a:chExt cx="432000" cy="432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388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35052 -0.1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-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33872 -0.1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18906 -0.1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19687 -0.1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941 -0.1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9462 -0.188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9444 -0.195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9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441 -0.178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24427 -0.1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75 -0.178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661248"/>
            <a:ext cx="7380312" cy="101566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меблі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кімнаті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їхніх</a:t>
            </a: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Вчіться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визначати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наголошений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склад у словах,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використовуючи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питальний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тон у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вимові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ди-ван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?).</a:t>
            </a:r>
          </a:p>
        </p:txBody>
      </p:sp>
      <p:pic>
        <p:nvPicPr>
          <p:cNvPr id="1026" name="Picture 2" descr="D:\ЯРМАК\ДНЗ\16\30_УК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794" y="710643"/>
            <a:ext cx="6674574" cy="43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8112" y="5910371"/>
            <a:ext cx="630019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зображено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Поділіть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наголос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098" name="10" descr="D:\ДНЗ\16\1г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764" y="186487"/>
            <a:ext cx="5920564" cy="43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9" descr="D:\ДНЗ\16\Без имени-1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467544" y="4653136"/>
            <a:ext cx="936104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8" descr="D:\ДНЗ\16\Без имени-1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1475656" y="4653136"/>
            <a:ext cx="936104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7" descr="D:\ДНЗ\16\Без имени-1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2483768" y="4653136"/>
            <a:ext cx="936104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6" descr="D:\ДНЗ\16\Без имени-1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3510136" y="4653136"/>
            <a:ext cx="936104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5" descr="D:\ДНЗ\16\Без имени-1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4572000" y="4653136"/>
            <a:ext cx="936104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4" descr="D:\ДНЗ\16\Без имени-1п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5652224" y="4680162"/>
            <a:ext cx="936000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3" descr="D:\ДНЗ\16\Без имени-1п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6732240" y="4680162"/>
            <a:ext cx="468052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D:\ДНЗ\16\Без имени-1п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7308304" y="4680162"/>
            <a:ext cx="468052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 descr="D:\ДНЗ\16\Без имени-1п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3923928" y="5301208"/>
            <a:ext cx="1838996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2rd" descr="D:\ДНЗ\16\Без имени-1п.pn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7884368" y="4692653"/>
            <a:ext cx="468000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3977342" y="1556792"/>
            <a:ext cx="10801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156176" y="1556792"/>
            <a:ext cx="10801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095836" y="3789040"/>
            <a:ext cx="10801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608004" y="3789040"/>
            <a:ext cx="10801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840252" y="3861048"/>
            <a:ext cx="10801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" descr="D:\ДНЗ\16\Без имени-1п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56518" r="28708"/>
          <a:stretch/>
        </p:blipFill>
        <p:spPr bwMode="auto">
          <a:xfrm>
            <a:off x="8460432" y="4680162"/>
            <a:ext cx="468052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8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5052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33472 -0.4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2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6632 -0.433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2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34062 -0.433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2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3473 -0.097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35833 -0.1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10434 -0.1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12014 -0.101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2969 -0.192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13577 -0.103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5138 -0.101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607298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78670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738" y="5941149"/>
            <a:ext cx="7962646" cy="80021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жителів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водойм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і для кожного слова </a:t>
            </a:r>
            <a:r>
              <a:rPr lang="ru-RU" sz="2300" dirty="0" err="1" smtClean="0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3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відповідну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складову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+mj-lt"/>
              </a:rPr>
              <a:t>модель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122" name="Picture 2" descr="D:\ДНЗ\Рисунки работа\Рисунки\звери, птицы\жаб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4129" r="5580" b="5679"/>
          <a:stretch/>
        </p:blipFill>
        <p:spPr bwMode="auto">
          <a:xfrm>
            <a:off x="1040207" y="404664"/>
            <a:ext cx="19037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НЗ\16\0387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950" y="260648"/>
            <a:ext cx="4658349" cy="20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НЗ\16\0399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93" y="2564904"/>
            <a:ext cx="3672408" cy="9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НЗ\16\1309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66878"/>
            <a:ext cx="255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" descr="D:\ДНЗ\16\1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8" t="76165" r="61324" b="-7321"/>
          <a:stretch/>
        </p:blipFill>
        <p:spPr bwMode="auto">
          <a:xfrm>
            <a:off x="1547664" y="5140007"/>
            <a:ext cx="888819" cy="6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" descr="D:\ДНЗ\16\1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46" t="76165" r="38143" b="-7584"/>
          <a:stretch/>
        </p:blipFill>
        <p:spPr bwMode="auto">
          <a:xfrm>
            <a:off x="2746311" y="5134403"/>
            <a:ext cx="1711214" cy="6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" descr="D:\ДНЗ\16\1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8" t="76165" r="61324" b="-7321"/>
          <a:stretch/>
        </p:blipFill>
        <p:spPr bwMode="auto">
          <a:xfrm>
            <a:off x="4519579" y="5134962"/>
            <a:ext cx="888819" cy="6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3" descr="D:\ДНЗ\16\1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46" t="76165" r="38143" b="-7584"/>
          <a:stretch/>
        </p:blipFill>
        <p:spPr bwMode="auto">
          <a:xfrm>
            <a:off x="5671709" y="5129358"/>
            <a:ext cx="1711214" cy="6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43177 -0.5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16163 -0.4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0122 -0.23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43177 -0.218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1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102</TotalTime>
  <Words>97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Тема6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Home</cp:lastModifiedBy>
  <cp:revision>15</cp:revision>
  <dcterms:created xsi:type="dcterms:W3CDTF">2015-06-21T13:16:43Z</dcterms:created>
  <dcterms:modified xsi:type="dcterms:W3CDTF">2015-07-12T12:51:09Z</dcterms:modified>
</cp:coreProperties>
</file>