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gradFill flip="none" rotWithShape="1">
          <a:gsLst>
            <a:gs pos="0">
              <a:srgbClr val="FFFF00">
                <a:alpha val="30000"/>
              </a:srgbClr>
            </a:gs>
            <a:gs pos="52000">
              <a:srgbClr val="FFFF00">
                <a:alpha val="26000"/>
              </a:srgbClr>
            </a:gs>
            <a:gs pos="83000">
              <a:srgbClr val="00B0F0">
                <a:alpha val="16000"/>
              </a:srgbClr>
            </a:gs>
            <a:gs pos="100000">
              <a:srgbClr val="00B0F0">
                <a:alpha val="50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11.07.2015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279756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17232"/>
            <a:ext cx="8136904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</a:rPr>
              <a:t>Розкажіть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зображено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малюнку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таке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Сонце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?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форми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Сонце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? Кому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дарує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промені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Сонце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?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+mj-lt"/>
              </a:rPr>
              <a:t>Коли 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ми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бачимо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Сонце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?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планети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ви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знаєте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1026" name="Picture 2" descr="D:\ДНЗ\20\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2175"/>
            <a:ext cx="6984776" cy="509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958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877272"/>
            <a:ext cx="6624736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bg1"/>
                </a:solidFill>
                <a:latin typeface="+mj-lt"/>
              </a:rPr>
              <a:t>Як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називається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ця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планета?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кольори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переважають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ній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?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означають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?</a:t>
            </a:r>
          </a:p>
        </p:txBody>
      </p:sp>
      <p:pic>
        <p:nvPicPr>
          <p:cNvPr id="2051" name="Picture 3" descr="D:\ДНЗ\20\earth-clipart-yckMB7Xc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5104"/>
            <a:ext cx="5374107" cy="528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79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5877272"/>
            <a:ext cx="7046301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</a:rPr>
              <a:t>Назвіть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предмети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Розкажіть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 smtClean="0">
                <a:solidFill>
                  <a:schemeClr val="bg1"/>
                </a:solidFill>
                <a:latin typeface="+mj-lt"/>
              </a:rPr>
              <a:t>із</a:t>
            </a:r>
            <a:r>
              <a:rPr lang="ru-RU" sz="24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зроблені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хто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їх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зробив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для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вони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потрібні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3074" name="Picture 2" descr="D:\ДНЗ\20\1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90166" cy="5387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445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517232"/>
            <a:ext cx="7272808" cy="1200329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err="1">
                <a:solidFill>
                  <a:schemeClr val="bg1"/>
                </a:solidFill>
                <a:latin typeface="+mj-lt"/>
              </a:rPr>
              <a:t>Розкажіть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,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людина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якої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професії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зображена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на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малюнку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.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Що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робить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космонавт, для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чого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це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потрібно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людям? Як звали </a:t>
            </a:r>
            <a:r>
              <a:rPr lang="ru-RU" sz="2400" dirty="0" err="1">
                <a:solidFill>
                  <a:schemeClr val="bg1"/>
                </a:solidFill>
                <a:latin typeface="+mj-lt"/>
              </a:rPr>
              <a:t>першого</a:t>
            </a:r>
            <a:r>
              <a:rPr lang="ru-RU" sz="2400" dirty="0">
                <a:solidFill>
                  <a:schemeClr val="bg1"/>
                </a:solidFill>
                <a:latin typeface="+mj-lt"/>
              </a:rPr>
              <a:t> космонавта?</a:t>
            </a:r>
          </a:p>
        </p:txBody>
      </p:sp>
      <p:pic>
        <p:nvPicPr>
          <p:cNvPr id="4098" name="Picture 2" descr="D:\ДНЗ\20\49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59" r="50000" b="19161"/>
          <a:stretch/>
        </p:blipFill>
        <p:spPr bwMode="auto">
          <a:xfrm>
            <a:off x="1422812" y="326877"/>
            <a:ext cx="6292459" cy="4974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8702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72528" y="6240162"/>
            <a:ext cx="357190" cy="357190"/>
          </a:xfrm>
          <a:prstGeom prst="actionButtonForwardNext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143900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7715272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207695"/>
            <a:ext cx="640871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Знайдіть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таку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саму картинку, як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рамці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pic>
        <p:nvPicPr>
          <p:cNvPr id="6" name="Picture 4" descr="D:\ЯРМАК\ДНЗ\15 картинки\rocke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5910769">
            <a:off x="641138" y="587756"/>
            <a:ext cx="1790019" cy="170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НЗ\20\Рисунок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6945" y="3556498"/>
            <a:ext cx="1852613" cy="193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ракета" descr="D:\ДНЗ\20\Рисунок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988" y="3605455"/>
            <a:ext cx="2498725" cy="168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ДНЗ\20\Рисунок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4038" y="411163"/>
            <a:ext cx="110331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ДНЗ\20\Рисунок5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72329"/>
            <a:ext cx="249237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D:\ДНЗ\20\Рисунок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2055" y="3484112"/>
            <a:ext cx="2356039" cy="1931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67544" y="315389"/>
            <a:ext cx="2232248" cy="208823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6873" y="3501008"/>
            <a:ext cx="2145655" cy="208823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79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3" dur="indefinite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домой 2">
            <a:hlinkClick r:id="" action="ppaction://hlinkshowjump?jump=firstslide" highlightClick="1"/>
          </p:cNvPr>
          <p:cNvSpPr/>
          <p:nvPr/>
        </p:nvSpPr>
        <p:spPr>
          <a:xfrm>
            <a:off x="8463282" y="6240162"/>
            <a:ext cx="357190" cy="357190"/>
          </a:xfrm>
          <a:prstGeom prst="actionButtonHome">
            <a:avLst/>
          </a:prstGeom>
          <a:gradFill flip="none" rotWithShape="1">
            <a:gsLst>
              <a:gs pos="0">
                <a:srgbClr val="8064A2">
                  <a:lumMod val="20000"/>
                  <a:lumOff val="80000"/>
                </a:srgbClr>
              </a:gs>
              <a:gs pos="39999">
                <a:srgbClr val="8064A2">
                  <a:lumMod val="40000"/>
                  <a:lumOff val="60000"/>
                </a:srgbClr>
              </a:gs>
              <a:gs pos="70000">
                <a:srgbClr val="8064A2">
                  <a:lumMod val="60000"/>
                  <a:lumOff val="40000"/>
                </a:srgbClr>
              </a:gs>
              <a:gs pos="100000">
                <a:srgbClr val="8064A2">
                  <a:lumMod val="75000"/>
                </a:srgb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8034654" y="6240162"/>
            <a:ext cx="357190" cy="357190"/>
          </a:xfrm>
          <a:prstGeom prst="actionButtonBackPrevious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39999">
                <a:schemeClr val="accent4">
                  <a:lumMod val="40000"/>
                  <a:lumOff val="60000"/>
                </a:schemeClr>
              </a:gs>
              <a:gs pos="70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6165304"/>
            <a:ext cx="6408712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Знайдіть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таку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 саму картинку, як у </a:t>
            </a:r>
            <a:r>
              <a:rPr lang="ru-RU" sz="2400" b="1" dirty="0" err="1">
                <a:solidFill>
                  <a:schemeClr val="bg1"/>
                </a:solidFill>
                <a:latin typeface="+mj-lt"/>
              </a:rPr>
              <a:t>рамці</a:t>
            </a:r>
            <a:r>
              <a:rPr lang="ru-RU" sz="2400" b="1" dirty="0">
                <a:solidFill>
                  <a:schemeClr val="bg1"/>
                </a:solidFill>
                <a:latin typeface="+mj-lt"/>
              </a:rPr>
              <a:t>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202" y="315389"/>
            <a:ext cx="2249582" cy="208823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3" descr="D:\ДНЗ\20\earth-clipart-yckMB7X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1734310" cy="17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7" descr="D:\ДНЗ\20\earth-clipart-yckMB7Xc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8117" y="696993"/>
            <a:ext cx="1734310" cy="170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6" descr="D:\ДНЗ\20\2-bumpy_planets_icon_pack_by_zaira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0" t="34935" r="81309" b="39465"/>
          <a:stretch/>
        </p:blipFill>
        <p:spPr bwMode="auto">
          <a:xfrm>
            <a:off x="378202" y="2748899"/>
            <a:ext cx="1802356" cy="173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5" descr="D:\ДНЗ\20\2-bumpy_planets_icon_pack_by_zaira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568" t="2753" r="41551" b="70712"/>
          <a:stretch/>
        </p:blipFill>
        <p:spPr bwMode="auto">
          <a:xfrm>
            <a:off x="1805842" y="4482811"/>
            <a:ext cx="1739831" cy="162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4" descr="D:\ДНЗ\20\2-bumpy_planets_icon_pack_by_zaira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87" t="31133" r="60589" b="37733"/>
          <a:stretch/>
        </p:blipFill>
        <p:spPr bwMode="auto">
          <a:xfrm>
            <a:off x="4031939" y="3010"/>
            <a:ext cx="2024904" cy="204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3" descr="D:\ДНЗ\20\2-bumpy_planets_icon_pack_by_zaira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410" t="33458" r="40876" b="38279"/>
          <a:stretch/>
        </p:blipFill>
        <p:spPr bwMode="auto">
          <a:xfrm>
            <a:off x="6934148" y="3076995"/>
            <a:ext cx="1919438" cy="163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2" descr="D:\ДНЗ\20\2-bumpy_planets_icon_pack_by_zaira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49" t="33836" r="22420" b="38279"/>
          <a:stretch/>
        </p:blipFill>
        <p:spPr bwMode="auto">
          <a:xfrm>
            <a:off x="4558619" y="3615855"/>
            <a:ext cx="2289498" cy="207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1" descr="D:\ДНЗ\20\2-bumpy_planets_icon_pack_by_zairaam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8930" t="30861" r="2796" b="38279"/>
          <a:stretch/>
        </p:blipFill>
        <p:spPr bwMode="auto">
          <a:xfrm>
            <a:off x="2843808" y="2403621"/>
            <a:ext cx="1657959" cy="16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6642444" y="476672"/>
            <a:ext cx="2145655" cy="208823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732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6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2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8" dur="indefinite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Тема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Я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Тема6</Template>
  <TotalTime>32</TotalTime>
  <Words>106</Words>
  <Application>Microsoft Office PowerPoint</Application>
  <PresentationFormat>Экран (4:3)</PresentationFormat>
  <Paragraphs>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Тема6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</dc:creator>
  <cp:lastModifiedBy>Home</cp:lastModifiedBy>
  <cp:revision>6</cp:revision>
  <dcterms:created xsi:type="dcterms:W3CDTF">2015-06-13T13:22:00Z</dcterms:created>
  <dcterms:modified xsi:type="dcterms:W3CDTF">2015-07-11T18:29:55Z</dcterms:modified>
</cp:coreProperties>
</file>