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517232"/>
            <a:ext cx="8208912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Допоможіть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дітям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зібрати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іграшки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Дівчинка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збирає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іграшки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в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є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м’які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приголосні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звуки, а хлопчик – 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є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лише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тверді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приголосні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звуки.</a:t>
            </a:r>
          </a:p>
        </p:txBody>
      </p:sp>
      <p:pic>
        <p:nvPicPr>
          <p:cNvPr id="9" name="кубики" descr="D:\ЯРМАК\Рисунки работа\Рисунки\Куби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85" y="1700809"/>
            <a:ext cx="1017947" cy="10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РМАК\ДНЗ\12\Untitled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10" r="36148"/>
          <a:stretch/>
        </p:blipFill>
        <p:spPr bwMode="auto">
          <a:xfrm>
            <a:off x="1619673" y="1628800"/>
            <a:ext cx="8288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ЯРМАК\ДНЗ\1\барабан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54" r="32365"/>
          <a:stretch/>
        </p:blipFill>
        <p:spPr bwMode="auto">
          <a:xfrm>
            <a:off x="107504" y="209513"/>
            <a:ext cx="1296144" cy="12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ЯРМАК\ДНЗ\1\пирамидк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73" r="23075"/>
          <a:stretch/>
        </p:blipFill>
        <p:spPr bwMode="auto">
          <a:xfrm>
            <a:off x="6732240" y="1771526"/>
            <a:ext cx="846634" cy="11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ЯРМАК\ДНЗ\1\мяч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91" r="18752"/>
          <a:stretch/>
        </p:blipFill>
        <p:spPr bwMode="auto">
          <a:xfrm>
            <a:off x="8031572" y="468013"/>
            <a:ext cx="932916" cy="93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амолет" descr="D:\ЯРМАК\Рисунки работа\Рисунки\самолет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" t="8214" r="2276" b="6064"/>
          <a:stretch/>
        </p:blipFill>
        <p:spPr bwMode="auto">
          <a:xfrm>
            <a:off x="1835696" y="193522"/>
            <a:ext cx="2016224" cy="12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РМАК\ДНЗ\12\12_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330"/>
            <a:ext cx="963227" cy="13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укла" descr="D:\ЯРМАК\ДНЗ\1\23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042" y="1556792"/>
            <a:ext cx="104277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ЯРМАК\ДНЗ\4\0205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243" y="1951422"/>
            <a:ext cx="1663031" cy="35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ЯРМАК\Рисунки работа\Рисунки\дети\девочка припевочк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5" t="6911" r="15002" b="5378"/>
          <a:stretch/>
        </p:blipFill>
        <p:spPr bwMode="auto">
          <a:xfrm>
            <a:off x="4618274" y="2118991"/>
            <a:ext cx="174053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параход" descr="D:\ЯРМАК\ДНЗ\12\Untitled-1ty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55" r="13237"/>
          <a:stretch/>
        </p:blipFill>
        <p:spPr bwMode="auto">
          <a:xfrm>
            <a:off x="4292556" y="468014"/>
            <a:ext cx="2079644" cy="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5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06372 0.3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5677 3.7037E-7 C 0.37187 3.7037E-7 0.51388 0.10949 0.51388 0.19884 L 0.51388 0.3990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19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17326 0.57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2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4375 7.40741E-7 C 0.3533 7.40741E-7 0.48837 0.11227 0.48837 0.20417 L 0.48837 0.4097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04045 0.36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781 0.388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36493 -4.44444E-6 C -0.52865 -4.44444E-6 -0.72986 0.1595 -0.72986 0.28959 L -0.72986 0.5801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93" y="2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01944 0.416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2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22292 3.7037E-6 C -0.32274 3.7037E-6 -0.44549 0.11342 -0.44549 0.20671 L -0.44549 0.4143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20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838363"/>
            <a:ext cx="6984776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Перевірте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чи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правильно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Буратіно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зробив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Виправте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помилки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2050" name="Picture 2" descr="D:\ЯРМАК\ДНЗ\13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646"/>
          <a:stretch/>
        </p:blipFill>
        <p:spPr bwMode="auto">
          <a:xfrm>
            <a:off x="57357" y="2708920"/>
            <a:ext cx="1662385" cy="28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ЯРМАК\ДНЗ\13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7" r="61895"/>
          <a:stretch/>
        </p:blipFill>
        <p:spPr bwMode="auto">
          <a:xfrm>
            <a:off x="1547664" y="273656"/>
            <a:ext cx="2424517" cy="34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ЯРМАК\ДНЗ\13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31148"/>
          <a:stretch/>
        </p:blipFill>
        <p:spPr bwMode="auto">
          <a:xfrm>
            <a:off x="3664787" y="273655"/>
            <a:ext cx="2862424" cy="34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ЯРМАК\ДНЗ\13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83"/>
          <a:stretch/>
        </p:blipFill>
        <p:spPr bwMode="auto">
          <a:xfrm>
            <a:off x="6057433" y="273656"/>
            <a:ext cx="2872285" cy="34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3779912" y="4833136"/>
            <a:ext cx="432000" cy="432000"/>
            <a:chOff x="467544" y="5027016"/>
            <a:chExt cx="432000" cy="4320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4644056" y="4810968"/>
            <a:ext cx="432000" cy="432000"/>
            <a:chOff x="720711" y="3321036"/>
            <a:chExt cx="432000" cy="43200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508152" y="4797152"/>
            <a:ext cx="432000" cy="432000"/>
            <a:chOff x="683568" y="1504069"/>
            <a:chExt cx="432000" cy="4320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Группа 60"/>
          <p:cNvGrpSpPr/>
          <p:nvPr/>
        </p:nvGrpSpPr>
        <p:grpSpPr>
          <a:xfrm>
            <a:off x="5522744" y="4797200"/>
            <a:ext cx="432000" cy="432000"/>
            <a:chOff x="683568" y="1504069"/>
            <a:chExt cx="432000" cy="4320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/>
          <p:cNvGrpSpPr/>
          <p:nvPr/>
        </p:nvGrpSpPr>
        <p:grpSpPr>
          <a:xfrm>
            <a:off x="5508152" y="4770144"/>
            <a:ext cx="432000" cy="432000"/>
            <a:chOff x="683568" y="1504069"/>
            <a:chExt cx="432000" cy="4320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Группа 57"/>
          <p:cNvGrpSpPr/>
          <p:nvPr/>
        </p:nvGrpSpPr>
        <p:grpSpPr>
          <a:xfrm>
            <a:off x="4644008" y="4797200"/>
            <a:ext cx="432000" cy="432000"/>
            <a:chOff x="720711" y="3321036"/>
            <a:chExt cx="432000" cy="4320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79912" y="4797200"/>
            <a:ext cx="432000" cy="432000"/>
            <a:chOff x="467544" y="5027016"/>
            <a:chExt cx="432000" cy="4320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4644008" y="4797152"/>
            <a:ext cx="432000" cy="432000"/>
            <a:chOff x="720711" y="3321036"/>
            <a:chExt cx="432000" cy="432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08152" y="4797200"/>
            <a:ext cx="432000" cy="432000"/>
            <a:chOff x="683568" y="1504069"/>
            <a:chExt cx="432000" cy="432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/>
          <p:cNvGrpSpPr/>
          <p:nvPr/>
        </p:nvGrpSpPr>
        <p:grpSpPr>
          <a:xfrm>
            <a:off x="3779912" y="4797152"/>
            <a:ext cx="432000" cy="432000"/>
            <a:chOff x="467544" y="5027016"/>
            <a:chExt cx="432000" cy="4320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644008" y="4797152"/>
            <a:ext cx="432000" cy="432000"/>
            <a:chOff x="720711" y="3321036"/>
            <a:chExt cx="432000" cy="432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788663" y="4810968"/>
            <a:ext cx="432000" cy="432000"/>
            <a:chOff x="467544" y="5027016"/>
            <a:chExt cx="432000" cy="432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634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24409 -0.2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1371 -0.23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-1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14184 -0.231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09445 -0.2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158 -0.2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6545 -0.22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1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4965 -0.22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29931 -0.231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5834 -0.231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151076"/>
            <a:ext cx="7200800" cy="44627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solidFill>
                  <a:schemeClr val="bg1"/>
                </a:solidFill>
                <a:latin typeface="+mj-lt"/>
              </a:rPr>
              <a:t>Доберіть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до кожного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малюнка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звукову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схему слова. </a:t>
            </a:r>
          </a:p>
        </p:txBody>
      </p:sp>
      <p:pic>
        <p:nvPicPr>
          <p:cNvPr id="3074" name="Picture 2" descr="D:\ЯРМАК\ДНЗ\13\15_УК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006"/>
          <a:stretch/>
        </p:blipFill>
        <p:spPr bwMode="auto">
          <a:xfrm>
            <a:off x="238709" y="1807096"/>
            <a:ext cx="8725779" cy="19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D:\ЯРМАК\ДНЗ\13\15_УК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96" r="72412" b="-4894"/>
          <a:stretch/>
        </p:blipFill>
        <p:spPr bwMode="auto">
          <a:xfrm>
            <a:off x="407357" y="5013176"/>
            <a:ext cx="240728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D:\ЯРМАК\ДНЗ\13\15_УК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22" t="76418" r="39508"/>
          <a:stretch/>
        </p:blipFill>
        <p:spPr bwMode="auto">
          <a:xfrm>
            <a:off x="3335834" y="5013176"/>
            <a:ext cx="2100262" cy="5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" descr="D:\ЯРМАК\ДНЗ\13\15_УК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15" t="76418" r="1767"/>
          <a:stretch/>
        </p:blipFill>
        <p:spPr bwMode="auto">
          <a:xfrm>
            <a:off x="5952376" y="5013176"/>
            <a:ext cx="2436048" cy="5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0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60729 -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30243 -0.17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 -0.17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547664" y="116632"/>
            <a:ext cx="6149885" cy="24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1547665" y="2420888"/>
            <a:ext cx="6149886" cy="24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53529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0666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6207695"/>
            <a:ext cx="532859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mtClean="0">
                <a:solidFill>
                  <a:schemeClr val="bg1"/>
                </a:solidFill>
                <a:latin typeface="+mj-lt"/>
              </a:rPr>
              <a:t>Зробіть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3888292" y="5517232"/>
            <a:ext cx="432000" cy="432000"/>
            <a:chOff x="467544" y="5027016"/>
            <a:chExt cx="432000" cy="43200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па 105"/>
          <p:cNvGrpSpPr/>
          <p:nvPr/>
        </p:nvGrpSpPr>
        <p:grpSpPr>
          <a:xfrm>
            <a:off x="4572048" y="5516856"/>
            <a:ext cx="432000" cy="432000"/>
            <a:chOff x="720711" y="3321036"/>
            <a:chExt cx="432000" cy="432000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5364088" y="5517280"/>
            <a:ext cx="432000" cy="432000"/>
            <a:chOff x="683568" y="1504069"/>
            <a:chExt cx="432000" cy="43200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Группа 106"/>
          <p:cNvGrpSpPr/>
          <p:nvPr/>
        </p:nvGrpSpPr>
        <p:grpSpPr>
          <a:xfrm>
            <a:off x="3847993" y="5530672"/>
            <a:ext cx="432000" cy="432000"/>
            <a:chOff x="467544" y="5027016"/>
            <a:chExt cx="432000" cy="432000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4572000" y="5517232"/>
            <a:ext cx="432000" cy="432000"/>
            <a:chOff x="720711" y="3321036"/>
            <a:chExt cx="432000" cy="43200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3851920" y="5517280"/>
            <a:ext cx="432000" cy="432000"/>
            <a:chOff x="467544" y="5027016"/>
            <a:chExt cx="432000" cy="43200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4572048" y="5517280"/>
            <a:ext cx="432000" cy="432000"/>
            <a:chOff x="720711" y="3321036"/>
            <a:chExt cx="432000" cy="43200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851920" y="5544488"/>
            <a:ext cx="432000" cy="432000"/>
            <a:chOff x="467544" y="5027016"/>
            <a:chExt cx="432000" cy="43200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4572048" y="5517280"/>
            <a:ext cx="432000" cy="432000"/>
            <a:chOff x="720711" y="3321036"/>
            <a:chExt cx="432000" cy="43200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3887852" y="5517232"/>
            <a:ext cx="432000" cy="432000"/>
            <a:chOff x="467544" y="5027016"/>
            <a:chExt cx="432000" cy="43200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3851920" y="5517280"/>
            <a:ext cx="432000" cy="432000"/>
            <a:chOff x="467544" y="5027016"/>
            <a:chExt cx="432000" cy="43200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4572000" y="5517280"/>
            <a:ext cx="432000" cy="432000"/>
            <a:chOff x="720711" y="3321036"/>
            <a:chExt cx="432000" cy="432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572048" y="5517280"/>
            <a:ext cx="432000" cy="432000"/>
            <a:chOff x="720711" y="3321036"/>
            <a:chExt cx="432000" cy="4320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64088" y="5503464"/>
            <a:ext cx="432000" cy="432000"/>
            <a:chOff x="683568" y="1504069"/>
            <a:chExt cx="432000" cy="4320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Группа 79"/>
          <p:cNvGrpSpPr/>
          <p:nvPr/>
        </p:nvGrpSpPr>
        <p:grpSpPr>
          <a:xfrm>
            <a:off x="3851968" y="5517280"/>
            <a:ext cx="432000" cy="432000"/>
            <a:chOff x="467544" y="5027016"/>
            <a:chExt cx="432000" cy="43200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3871507" y="5517280"/>
            <a:ext cx="432000" cy="432000"/>
            <a:chOff x="467544" y="5027016"/>
            <a:chExt cx="432000" cy="4320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4572000" y="5517280"/>
            <a:ext cx="432000" cy="432000"/>
            <a:chOff x="720711" y="3321036"/>
            <a:chExt cx="432000" cy="4320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851968" y="5517280"/>
            <a:ext cx="432000" cy="432000"/>
            <a:chOff x="467544" y="5027016"/>
            <a:chExt cx="432000" cy="43200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4572048" y="5501779"/>
            <a:ext cx="432000" cy="432000"/>
            <a:chOff x="720711" y="3321036"/>
            <a:chExt cx="432000" cy="4320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851968" y="5501779"/>
            <a:ext cx="432000" cy="432000"/>
            <a:chOff x="467544" y="5027016"/>
            <a:chExt cx="432000" cy="432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5364136" y="5501779"/>
            <a:ext cx="432000" cy="432000"/>
            <a:chOff x="683568" y="1504069"/>
            <a:chExt cx="432000" cy="432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/>
          <p:cNvGrpSpPr/>
          <p:nvPr/>
        </p:nvGrpSpPr>
        <p:grpSpPr>
          <a:xfrm>
            <a:off x="4572000" y="5501827"/>
            <a:ext cx="432000" cy="432000"/>
            <a:chOff x="720711" y="3321036"/>
            <a:chExt cx="432000" cy="432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871459" y="5517280"/>
            <a:ext cx="432000" cy="432000"/>
            <a:chOff x="467544" y="5027016"/>
            <a:chExt cx="432000" cy="4320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383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17326 -0.5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25989 -0.50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24636 -0.5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2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1805 -0.5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158 -0.50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14965 -0.503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24045 -0.167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5764 -0.503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2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28125 -0.503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39375 -0.1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4167 -0.503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10296 -0.1678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11024 -0.16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34653 -0.503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2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6302 -0.168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4322 -0.167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2847 -0.172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1823 -0.1719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24427 -0.1678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36268 -0.169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93</TotalTime>
  <Words>55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Тема64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16</cp:revision>
  <dcterms:modified xsi:type="dcterms:W3CDTF">2015-07-12T12:53:14Z</dcterms:modified>
</cp:coreProperties>
</file>