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513" r:id="rId3"/>
    <p:sldId id="2187" r:id="rId4"/>
    <p:sldId id="2181" r:id="rId5"/>
    <p:sldId id="2188" r:id="rId6"/>
    <p:sldId id="2189" r:id="rId7"/>
    <p:sldId id="472" r:id="rId8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DC5A"/>
    <a:srgbClr val="00838F"/>
    <a:srgbClr val="EF6C00"/>
    <a:srgbClr val="689F38"/>
    <a:srgbClr val="00ABEF"/>
    <a:srgbClr val="EC018C"/>
    <a:srgbClr val="D32F2F"/>
    <a:srgbClr val="E65100"/>
    <a:srgbClr val="546E7A"/>
    <a:srgbClr val="E64A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5A5CDA-E351-433D-B7C8-AABA5E798A01}" v="42" dt="2020-01-30T09:55:18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59" d="100"/>
          <a:sy n="59" d="100"/>
        </p:scale>
        <p:origin x="-726" y="-90"/>
      </p:cViewPr>
      <p:guideLst>
        <p:guide orient="horz" pos="2551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r Shchur" userId="3faffa111ac016f6" providerId="LiveId" clId="{825045FD-452A-45C4-ABA1-ABF53F660A26}"/>
    <pc:docChg chg="undo redo custSel addSld delSld modSld">
      <pc:chgData name="Nazar Shchur" userId="3faffa111ac016f6" providerId="LiveId" clId="{825045FD-452A-45C4-ABA1-ABF53F660A26}" dt="2019-09-22T17:38:55.570" v="132" actId="20577"/>
      <pc:docMkLst>
        <pc:docMk/>
      </pc:docMkLst>
      <pc:sldChg chg="modSp modAnim">
        <pc:chgData name="Nazar Shchur" userId="3faffa111ac016f6" providerId="LiveId" clId="{825045FD-452A-45C4-ABA1-ABF53F660A26}" dt="2019-09-22T17:38:55.570" v="132" actId="20577"/>
        <pc:sldMkLst>
          <pc:docMk/>
          <pc:sldMk cId="3971564400" sldId="472"/>
        </pc:sldMkLst>
        <pc:spChg chg="mod">
          <ac:chgData name="Nazar Shchur" userId="3faffa111ac016f6" providerId="LiveId" clId="{825045FD-452A-45C4-ABA1-ABF53F660A26}" dt="2019-09-22T17:38:55.570" v="132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delSp modSp modAnim">
        <pc:chgData name="Nazar Shchur" userId="3faffa111ac016f6" providerId="LiveId" clId="{825045FD-452A-45C4-ABA1-ABF53F660A26}" dt="2019-09-22T17:38:31.969" v="124"/>
        <pc:sldMkLst>
          <pc:docMk/>
          <pc:sldMk cId="833471515" sldId="513"/>
        </pc:sldMkLst>
        <pc:picChg chg="add del mod">
          <ac:chgData name="Nazar Shchur" userId="3faffa111ac016f6" providerId="LiveId" clId="{825045FD-452A-45C4-ABA1-ABF53F660A26}" dt="2019-09-22T17:37:32.480" v="106"/>
          <ac:picMkLst>
            <pc:docMk/>
            <pc:sldMk cId="833471515" sldId="513"/>
            <ac:picMk id="1026" creationId="{874592B3-F922-4D32-A4F4-85EA1BA81292}"/>
          </ac:picMkLst>
        </pc:picChg>
        <pc:picChg chg="add mod">
          <ac:chgData name="Nazar Shchur" userId="3faffa111ac016f6" providerId="LiveId" clId="{825045FD-452A-45C4-ABA1-ABF53F660A26}" dt="2019-09-22T17:38:16.727" v="120" actId="1076"/>
          <ac:picMkLst>
            <pc:docMk/>
            <pc:sldMk cId="833471515" sldId="513"/>
            <ac:picMk id="1028" creationId="{DEC22807-0C9E-4822-A0AD-0D7A7190A687}"/>
          </ac:picMkLst>
        </pc:picChg>
      </pc:sldChg>
      <pc:sldChg chg="addSp delSp modSp modAnim">
        <pc:chgData name="Nazar Shchur" userId="3faffa111ac016f6" providerId="LiveId" clId="{825045FD-452A-45C4-ABA1-ABF53F660A26}" dt="2019-09-22T17:19:42.793" v="25" actId="1076"/>
        <pc:sldMkLst>
          <pc:docMk/>
          <pc:sldMk cId="785934301" sldId="1775"/>
        </pc:sldMkLst>
        <pc:spChg chg="del">
          <ac:chgData name="Nazar Shchur" userId="3faffa111ac016f6" providerId="LiveId" clId="{825045FD-452A-45C4-ABA1-ABF53F660A26}" dt="2019-09-22T17:19:02.244" v="14" actId="478"/>
          <ac:spMkLst>
            <pc:docMk/>
            <pc:sldMk cId="785934301" sldId="1775"/>
            <ac:spMk id="22" creationId="{CCE79982-4029-4253-8162-0DBC4C5450DF}"/>
          </ac:spMkLst>
        </pc:spChg>
        <pc:spChg chg="del">
          <ac:chgData name="Nazar Shchur" userId="3faffa111ac016f6" providerId="LiveId" clId="{825045FD-452A-45C4-ABA1-ABF53F660A26}" dt="2019-09-22T17:19:04.712" v="15" actId="478"/>
          <ac:spMkLst>
            <pc:docMk/>
            <pc:sldMk cId="785934301" sldId="1775"/>
            <ac:spMk id="23" creationId="{B98EE210-0F6E-4088-BA97-09055B7C75CB}"/>
          </ac:spMkLst>
        </pc:spChg>
        <pc:spChg chg="mod">
          <ac:chgData name="Nazar Shchur" userId="3faffa111ac016f6" providerId="LiveId" clId="{825045FD-452A-45C4-ABA1-ABF53F660A26}" dt="2019-09-22T17:18:43.780" v="13" actId="1076"/>
          <ac:spMkLst>
            <pc:docMk/>
            <pc:sldMk cId="785934301" sldId="1775"/>
            <ac:spMk id="27" creationId="{7DC66C53-82B4-46A8-A0CB-CDC90BB5DDAE}"/>
          </ac:spMkLst>
        </pc:spChg>
        <pc:spChg chg="del">
          <ac:chgData name="Nazar Shchur" userId="3faffa111ac016f6" providerId="LiveId" clId="{825045FD-452A-45C4-ABA1-ABF53F660A26}" dt="2019-09-22T17:19:07.688" v="16" actId="478"/>
          <ac:spMkLst>
            <pc:docMk/>
            <pc:sldMk cId="785934301" sldId="1775"/>
            <ac:spMk id="35" creationId="{A25EAE3F-F52C-4AB5-8B1B-5C5AA153BAF0}"/>
          </ac:spMkLst>
        </pc:spChg>
        <pc:spChg chg="del">
          <ac:chgData name="Nazar Shchur" userId="3faffa111ac016f6" providerId="LiveId" clId="{825045FD-452A-45C4-ABA1-ABF53F660A26}" dt="2019-09-22T17:19:11.713" v="17" actId="478"/>
          <ac:spMkLst>
            <pc:docMk/>
            <pc:sldMk cId="785934301" sldId="1775"/>
            <ac:spMk id="36" creationId="{0F9B7C62-15DD-4E48-9A84-535A2E458471}"/>
          </ac:spMkLst>
        </pc:spChg>
        <pc:spChg chg="del">
          <ac:chgData name="Nazar Shchur" userId="3faffa111ac016f6" providerId="LiveId" clId="{825045FD-452A-45C4-ABA1-ABF53F660A26}" dt="2019-09-22T17:19:14.731" v="18" actId="478"/>
          <ac:spMkLst>
            <pc:docMk/>
            <pc:sldMk cId="785934301" sldId="1775"/>
            <ac:spMk id="37" creationId="{0A3809CC-3543-4B35-A68D-A254CCD8884D}"/>
          </ac:spMkLst>
        </pc:spChg>
        <pc:spChg chg="del">
          <ac:chgData name="Nazar Shchur" userId="3faffa111ac016f6" providerId="LiveId" clId="{825045FD-452A-45C4-ABA1-ABF53F660A26}" dt="2019-09-22T17:19:17.575" v="19" actId="478"/>
          <ac:spMkLst>
            <pc:docMk/>
            <pc:sldMk cId="785934301" sldId="1775"/>
            <ac:spMk id="38" creationId="{8475CD14-D8B4-4201-984B-F1686E1363C3}"/>
          </ac:spMkLst>
        </pc:spChg>
        <pc:spChg chg="del">
          <ac:chgData name="Nazar Shchur" userId="3faffa111ac016f6" providerId="LiveId" clId="{825045FD-452A-45C4-ABA1-ABF53F660A26}" dt="2019-09-22T17:19:20.313" v="20" actId="478"/>
          <ac:spMkLst>
            <pc:docMk/>
            <pc:sldMk cId="785934301" sldId="1775"/>
            <ac:spMk id="39" creationId="{15ACF3CA-E32C-444F-A9F0-7B09A4E91F92}"/>
          </ac:spMkLst>
        </pc:spChg>
        <pc:spChg chg="mod">
          <ac:chgData name="Nazar Shchur" userId="3faffa111ac016f6" providerId="LiveId" clId="{825045FD-452A-45C4-ABA1-ABF53F660A26}" dt="2019-09-22T17:19:39.246" v="24" actId="1076"/>
          <ac:spMkLst>
            <pc:docMk/>
            <pc:sldMk cId="785934301" sldId="1775"/>
            <ac:spMk id="113" creationId="{7E521B96-5627-43B0-A863-8EBB6E012C0E}"/>
          </ac:spMkLst>
        </pc:spChg>
        <pc:grpChg chg="add mod">
          <ac:chgData name="Nazar Shchur" userId="3faffa111ac016f6" providerId="LiveId" clId="{825045FD-452A-45C4-ABA1-ABF53F660A26}" dt="2019-09-22T17:19:42.793" v="25" actId="1076"/>
          <ac:grpSpMkLst>
            <pc:docMk/>
            <pc:sldMk cId="785934301" sldId="1775"/>
            <ac:grpSpMk id="12" creationId="{AF00FC57-E29A-4669-A449-F75C89321952}"/>
          </ac:grpSpMkLst>
        </pc:grpChg>
        <pc:grpChg chg="del">
          <ac:chgData name="Nazar Shchur" userId="3faffa111ac016f6" providerId="LiveId" clId="{825045FD-452A-45C4-ABA1-ABF53F660A26}" dt="2019-09-22T17:19:17.575" v="19" actId="478"/>
          <ac:grpSpMkLst>
            <pc:docMk/>
            <pc:sldMk cId="785934301" sldId="1775"/>
            <ac:grpSpMk id="34" creationId="{A38EA20E-FC39-480D-A0B0-3973F1C41B67}"/>
          </ac:grpSpMkLst>
        </pc:grpChg>
        <pc:picChg chg="del">
          <ac:chgData name="Nazar Shchur" userId="3faffa111ac016f6" providerId="LiveId" clId="{825045FD-452A-45C4-ABA1-ABF53F660A26}" dt="2019-09-22T17:18:33.769" v="8" actId="478"/>
          <ac:picMkLst>
            <pc:docMk/>
            <pc:sldMk cId="785934301" sldId="1775"/>
            <ac:picMk id="13" creationId="{0D91D76E-8DB2-460C-B60A-66C6DE90BBE0}"/>
          </ac:picMkLst>
        </pc:picChg>
        <pc:cxnChg chg="mod">
          <ac:chgData name="Nazar Shchur" userId="3faffa111ac016f6" providerId="LiveId" clId="{825045FD-452A-45C4-ABA1-ABF53F660A26}" dt="2019-09-22T17:19:26.745" v="22" actId="14100"/>
          <ac:cxnSpMkLst>
            <pc:docMk/>
            <pc:sldMk cId="785934301" sldId="1775"/>
            <ac:cxnSpMk id="16" creationId="{00E92FF1-7EE0-49D2-AC44-075139ED29BD}"/>
          </ac:cxnSpMkLst>
        </pc:cxnChg>
        <pc:cxnChg chg="del">
          <ac:chgData name="Nazar Shchur" userId="3faffa111ac016f6" providerId="LiveId" clId="{825045FD-452A-45C4-ABA1-ABF53F660A26}" dt="2019-09-22T17:19:23.020" v="21" actId="478"/>
          <ac:cxnSpMkLst>
            <pc:docMk/>
            <pc:sldMk cId="785934301" sldId="1775"/>
            <ac:cxnSpMk id="17" creationId="{C3428E1F-174D-4FA0-B667-D4CC8C444B94}"/>
          </ac:cxnSpMkLst>
        </pc:cxnChg>
      </pc:sldChg>
      <pc:sldChg chg="add del">
        <pc:chgData name="Nazar Shchur" userId="3faffa111ac016f6" providerId="LiveId" clId="{825045FD-452A-45C4-ABA1-ABF53F660A26}" dt="2019-09-22T17:37:53.315" v="112" actId="47"/>
        <pc:sldMkLst>
          <pc:docMk/>
          <pc:sldMk cId="1229468211" sldId="1776"/>
        </pc:sldMkLst>
      </pc:sldChg>
      <pc:sldChg chg="add del">
        <pc:chgData name="Nazar Shchur" userId="3faffa111ac016f6" providerId="LiveId" clId="{825045FD-452A-45C4-ABA1-ABF53F660A26}" dt="2019-09-22T17:37:53.315" v="112" actId="47"/>
        <pc:sldMkLst>
          <pc:docMk/>
          <pc:sldMk cId="2472388068" sldId="1777"/>
        </pc:sldMkLst>
      </pc:sldChg>
      <pc:sldChg chg="add del">
        <pc:chgData name="Nazar Shchur" userId="3faffa111ac016f6" providerId="LiveId" clId="{825045FD-452A-45C4-ABA1-ABF53F660A26}" dt="2019-09-22T17:37:53.315" v="112" actId="47"/>
        <pc:sldMkLst>
          <pc:docMk/>
          <pc:sldMk cId="4025231414" sldId="1778"/>
        </pc:sldMkLst>
      </pc:sldChg>
      <pc:sldChg chg="add del">
        <pc:chgData name="Nazar Shchur" userId="3faffa111ac016f6" providerId="LiveId" clId="{825045FD-452A-45C4-ABA1-ABF53F660A26}" dt="2019-09-22T17:37:53.315" v="112" actId="47"/>
        <pc:sldMkLst>
          <pc:docMk/>
          <pc:sldMk cId="3616110462" sldId="1779"/>
        </pc:sldMkLst>
      </pc:sldChg>
      <pc:sldChg chg="add del">
        <pc:chgData name="Nazar Shchur" userId="3faffa111ac016f6" providerId="LiveId" clId="{825045FD-452A-45C4-ABA1-ABF53F660A26}" dt="2019-09-22T17:37:53.315" v="112" actId="47"/>
        <pc:sldMkLst>
          <pc:docMk/>
          <pc:sldMk cId="372060480" sldId="1780"/>
        </pc:sldMkLst>
      </pc:sldChg>
      <pc:sldChg chg="add del">
        <pc:chgData name="Nazar Shchur" userId="3faffa111ac016f6" providerId="LiveId" clId="{825045FD-452A-45C4-ABA1-ABF53F660A26}" dt="2019-09-22T17:37:53.315" v="112" actId="47"/>
        <pc:sldMkLst>
          <pc:docMk/>
          <pc:sldMk cId="2694330511" sldId="1781"/>
        </pc:sldMkLst>
      </pc:sldChg>
      <pc:sldChg chg="add del">
        <pc:chgData name="Nazar Shchur" userId="3faffa111ac016f6" providerId="LiveId" clId="{825045FD-452A-45C4-ABA1-ABF53F660A26}" dt="2019-09-22T17:37:53.315" v="112" actId="47"/>
        <pc:sldMkLst>
          <pc:docMk/>
          <pc:sldMk cId="22903248" sldId="1782"/>
        </pc:sldMkLst>
      </pc:sldChg>
      <pc:sldChg chg="add del">
        <pc:chgData name="Nazar Shchur" userId="3faffa111ac016f6" providerId="LiveId" clId="{825045FD-452A-45C4-ABA1-ABF53F660A26}" dt="2019-09-22T17:37:53.315" v="112" actId="47"/>
        <pc:sldMkLst>
          <pc:docMk/>
          <pc:sldMk cId="2471337168" sldId="1783"/>
        </pc:sldMkLst>
      </pc:sldChg>
      <pc:sldChg chg="addSp delSp modSp add delAnim modAnim">
        <pc:chgData name="Nazar Shchur" userId="3faffa111ac016f6" providerId="LiveId" clId="{825045FD-452A-45C4-ABA1-ABF53F660A26}" dt="2019-09-22T17:20:45.554" v="45" actId="14100"/>
        <pc:sldMkLst>
          <pc:docMk/>
          <pc:sldMk cId="1316760022" sldId="1784"/>
        </pc:sldMkLst>
        <pc:spChg chg="del">
          <ac:chgData name="Nazar Shchur" userId="3faffa111ac016f6" providerId="LiveId" clId="{825045FD-452A-45C4-ABA1-ABF53F660A26}" dt="2019-09-22T17:20:36.921" v="41" actId="478"/>
          <ac:spMkLst>
            <pc:docMk/>
            <pc:sldMk cId="1316760022" sldId="1784"/>
            <ac:spMk id="42" creationId="{672982F7-A9DD-4BBC-8E26-354A27E9A966}"/>
          </ac:spMkLst>
        </pc:spChg>
        <pc:spChg chg="del">
          <ac:chgData name="Nazar Shchur" userId="3faffa111ac016f6" providerId="LiveId" clId="{825045FD-452A-45C4-ABA1-ABF53F660A26}" dt="2019-09-22T17:20:38.494" v="42" actId="478"/>
          <ac:spMkLst>
            <pc:docMk/>
            <pc:sldMk cId="1316760022" sldId="1784"/>
            <ac:spMk id="43" creationId="{9733E508-7BF8-4C7F-8EBC-0691327AB795}"/>
          </ac:spMkLst>
        </pc:spChg>
        <pc:spChg chg="del">
          <ac:chgData name="Nazar Shchur" userId="3faffa111ac016f6" providerId="LiveId" clId="{825045FD-452A-45C4-ABA1-ABF53F660A26}" dt="2019-09-22T17:20:40.029" v="43" actId="478"/>
          <ac:spMkLst>
            <pc:docMk/>
            <pc:sldMk cId="1316760022" sldId="1784"/>
            <ac:spMk id="50" creationId="{5F566D5B-5906-47B1-90EC-1E0B6A326AE4}"/>
          </ac:spMkLst>
        </pc:spChg>
        <pc:spChg chg="mod">
          <ac:chgData name="Nazar Shchur" userId="3faffa111ac016f6" providerId="LiveId" clId="{825045FD-452A-45C4-ABA1-ABF53F660A26}" dt="2019-09-22T17:20:13.208" v="33" actId="207"/>
          <ac:spMkLst>
            <pc:docMk/>
            <pc:sldMk cId="1316760022" sldId="1784"/>
            <ac:spMk id="113" creationId="{7E521B96-5627-43B0-A863-8EBB6E012C0E}"/>
          </ac:spMkLst>
        </pc:spChg>
        <pc:grpChg chg="del">
          <ac:chgData name="Nazar Shchur" userId="3faffa111ac016f6" providerId="LiveId" clId="{825045FD-452A-45C4-ABA1-ABF53F660A26}" dt="2019-09-22T17:20:14.711" v="34" actId="478"/>
          <ac:grpSpMkLst>
            <pc:docMk/>
            <pc:sldMk cId="1316760022" sldId="1784"/>
            <ac:grpSpMk id="12" creationId="{AF00FC57-E29A-4669-A449-F75C89321952}"/>
          </ac:grpSpMkLst>
        </pc:grpChg>
        <pc:grpChg chg="add mod">
          <ac:chgData name="Nazar Shchur" userId="3faffa111ac016f6" providerId="LiveId" clId="{825045FD-452A-45C4-ABA1-ABF53F660A26}" dt="2019-09-22T17:20:25.910" v="38" actId="1076"/>
          <ac:grpSpMkLst>
            <pc:docMk/>
            <pc:sldMk cId="1316760022" sldId="1784"/>
            <ac:grpSpMk id="34" creationId="{BAFC5CA1-3C1D-4CF9-B619-42838C66C040}"/>
          </ac:grpSpMkLst>
        </pc:grpChg>
        <pc:cxnChg chg="del">
          <ac:chgData name="Nazar Shchur" userId="3faffa111ac016f6" providerId="LiveId" clId="{825045FD-452A-45C4-ABA1-ABF53F660A26}" dt="2019-09-22T17:20:42.003" v="44" actId="478"/>
          <ac:cxnSpMkLst>
            <pc:docMk/>
            <pc:sldMk cId="1316760022" sldId="1784"/>
            <ac:cxnSpMk id="35" creationId="{9643F886-E434-491E-A540-A330D6ED95CB}"/>
          </ac:cxnSpMkLst>
        </pc:cxnChg>
        <pc:cxnChg chg="mod">
          <ac:chgData name="Nazar Shchur" userId="3faffa111ac016f6" providerId="LiveId" clId="{825045FD-452A-45C4-ABA1-ABF53F660A26}" dt="2019-09-22T17:20:45.554" v="45" actId="14100"/>
          <ac:cxnSpMkLst>
            <pc:docMk/>
            <pc:sldMk cId="1316760022" sldId="1784"/>
            <ac:cxnSpMk id="36" creationId="{5D48E61D-3A9D-49E6-9477-29E27DD8E700}"/>
          </ac:cxnSpMkLst>
        </pc:cxnChg>
        <pc:cxnChg chg="del">
          <ac:chgData name="Nazar Shchur" userId="3faffa111ac016f6" providerId="LiveId" clId="{825045FD-452A-45C4-ABA1-ABF53F660A26}" dt="2019-09-22T17:20:35.455" v="40" actId="478"/>
          <ac:cxnSpMkLst>
            <pc:docMk/>
            <pc:sldMk cId="1316760022" sldId="1784"/>
            <ac:cxnSpMk id="48" creationId="{27110A90-DBD6-4EFB-BA62-54E02C177E4F}"/>
          </ac:cxnSpMkLst>
        </pc:cxnChg>
        <pc:cxnChg chg="del">
          <ac:chgData name="Nazar Shchur" userId="3faffa111ac016f6" providerId="LiveId" clId="{825045FD-452A-45C4-ABA1-ABF53F660A26}" dt="2019-09-22T17:20:33.528" v="39" actId="478"/>
          <ac:cxnSpMkLst>
            <pc:docMk/>
            <pc:sldMk cId="1316760022" sldId="1784"/>
            <ac:cxnSpMk id="49" creationId="{7DD8E21F-BEAB-4DCE-8074-C23CCA707D98}"/>
          </ac:cxnSpMkLst>
        </pc:cxnChg>
      </pc:sldChg>
      <pc:sldChg chg="modSp add">
        <pc:chgData name="Nazar Shchur" userId="3faffa111ac016f6" providerId="LiveId" clId="{825045FD-452A-45C4-ABA1-ABF53F660A26}" dt="2019-09-22T17:22:08.250" v="60" actId="207"/>
        <pc:sldMkLst>
          <pc:docMk/>
          <pc:sldMk cId="3982346047" sldId="1785"/>
        </pc:sldMkLst>
        <pc:spChg chg="mod">
          <ac:chgData name="Nazar Shchur" userId="3faffa111ac016f6" providerId="LiveId" clId="{825045FD-452A-45C4-ABA1-ABF53F660A26}" dt="2019-09-22T17:22:08.250" v="60" actId="207"/>
          <ac:spMkLst>
            <pc:docMk/>
            <pc:sldMk cId="3982346047" sldId="1785"/>
            <ac:spMk id="113" creationId="{7E521B96-5627-43B0-A863-8EBB6E012C0E}"/>
          </ac:spMkLst>
        </pc:spChg>
        <pc:grpChg chg="mod">
          <ac:chgData name="Nazar Shchur" userId="3faffa111ac016f6" providerId="LiveId" clId="{825045FD-452A-45C4-ABA1-ABF53F660A26}" dt="2019-09-22T17:21:55.562" v="57" actId="1035"/>
          <ac:grpSpMkLst>
            <pc:docMk/>
            <pc:sldMk cId="3982346047" sldId="1785"/>
            <ac:grpSpMk id="34" creationId="{BAFC5CA1-3C1D-4CF9-B619-42838C66C040}"/>
          </ac:grpSpMkLst>
        </pc:grpChg>
      </pc:sldChg>
      <pc:sldChg chg="addSp delSp modSp add del delAnim modAnim">
        <pc:chgData name="Nazar Shchur" userId="3faffa111ac016f6" providerId="LiveId" clId="{825045FD-452A-45C4-ABA1-ABF53F660A26}" dt="2019-09-22T17:37:37.708" v="109" actId="47"/>
        <pc:sldMkLst>
          <pc:docMk/>
          <pc:sldMk cId="4291682784" sldId="1786"/>
        </pc:sldMkLst>
        <pc:spChg chg="mod">
          <ac:chgData name="Nazar Shchur" userId="3faffa111ac016f6" providerId="LiveId" clId="{825045FD-452A-45C4-ABA1-ABF53F660A26}" dt="2019-09-22T17:34:40.038" v="77" actId="207"/>
          <ac:spMkLst>
            <pc:docMk/>
            <pc:sldMk cId="4291682784" sldId="1786"/>
            <ac:spMk id="113" creationId="{7E521B96-5627-43B0-A863-8EBB6E012C0E}"/>
          </ac:spMkLst>
        </pc:spChg>
        <pc:grpChg chg="add mod">
          <ac:chgData name="Nazar Shchur" userId="3faffa111ac016f6" providerId="LiveId" clId="{825045FD-452A-45C4-ABA1-ABF53F660A26}" dt="2019-09-22T17:22:57.425" v="71" actId="1076"/>
          <ac:grpSpMkLst>
            <pc:docMk/>
            <pc:sldMk cId="4291682784" sldId="1786"/>
            <ac:grpSpMk id="28" creationId="{D0A7A724-86BF-42D9-BF69-D283C42403A2}"/>
          </ac:grpSpMkLst>
        </pc:grpChg>
        <pc:grpChg chg="del">
          <ac:chgData name="Nazar Shchur" userId="3faffa111ac016f6" providerId="LiveId" clId="{825045FD-452A-45C4-ABA1-ABF53F660A26}" dt="2019-09-22T17:22:20.840" v="62" actId="478"/>
          <ac:grpSpMkLst>
            <pc:docMk/>
            <pc:sldMk cId="4291682784" sldId="1786"/>
            <ac:grpSpMk id="34" creationId="{BAFC5CA1-3C1D-4CF9-B619-42838C66C040}"/>
          </ac:grpSpMkLst>
        </pc:grpChg>
      </pc:sldChg>
      <pc:sldChg chg="add">
        <pc:chgData name="Nazar Shchur" userId="3faffa111ac016f6" providerId="LiveId" clId="{825045FD-452A-45C4-ABA1-ABF53F660A26}" dt="2019-09-22T17:37:56.871" v="113"/>
        <pc:sldMkLst>
          <pc:docMk/>
          <pc:sldMk cId="3658176913" sldId="1787"/>
        </pc:sldMkLst>
      </pc:sldChg>
    </pc:docChg>
  </pc:docChgLst>
  <pc:docChgLst>
    <pc:chgData name="Nazar Shchur" userId="3faffa111ac016f6" providerId="LiveId" clId="{EB5837F8-657A-4E81-998F-675168CD777C}"/>
    <pc:docChg chg="custSel addSld delSld modSld">
      <pc:chgData name="Nazar Shchur" userId="3faffa111ac016f6" providerId="LiveId" clId="{EB5837F8-657A-4E81-998F-675168CD777C}" dt="2019-10-20T10:18:16.716" v="64" actId="167"/>
      <pc:docMkLst>
        <pc:docMk/>
      </pc:docMkLst>
      <pc:sldChg chg="modSp">
        <pc:chgData name="Nazar Shchur" userId="3faffa111ac016f6" providerId="LiveId" clId="{EB5837F8-657A-4E81-998F-675168CD777C}" dt="2019-10-02T18:42:37.801" v="53" actId="20577"/>
        <pc:sldMkLst>
          <pc:docMk/>
          <pc:sldMk cId="3971564400" sldId="472"/>
        </pc:sldMkLst>
        <pc:spChg chg="mod">
          <ac:chgData name="Nazar Shchur" userId="3faffa111ac016f6" providerId="LiveId" clId="{EB5837F8-657A-4E81-998F-675168CD777C}" dt="2019-10-02T18:42:37.801" v="53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modSp modAnim">
        <pc:chgData name="Nazar Shchur" userId="3faffa111ac016f6" providerId="LiveId" clId="{EB5837F8-657A-4E81-998F-675168CD777C}" dt="2019-10-02T18:42:49.613" v="57"/>
        <pc:sldMkLst>
          <pc:docMk/>
          <pc:sldMk cId="833471515" sldId="513"/>
        </pc:sldMkLst>
        <pc:spChg chg="mod">
          <ac:chgData name="Nazar Shchur" userId="3faffa111ac016f6" providerId="LiveId" clId="{EB5837F8-657A-4E81-998F-675168CD777C}" dt="2019-10-02T18:38:58.454" v="14" actId="1038"/>
          <ac:spMkLst>
            <pc:docMk/>
            <pc:sldMk cId="833471515" sldId="513"/>
            <ac:spMk id="2" creationId="{00000000-0000-0000-0000-000000000000}"/>
          </ac:spMkLst>
        </pc:spChg>
        <pc:grpChg chg="add mod">
          <ac:chgData name="Nazar Shchur" userId="3faffa111ac016f6" providerId="LiveId" clId="{EB5837F8-657A-4E81-998F-675168CD777C}" dt="2019-10-02T18:38:54.134" v="4" actId="1076"/>
          <ac:grpSpMkLst>
            <pc:docMk/>
            <pc:sldMk cId="833471515" sldId="513"/>
            <ac:grpSpMk id="9" creationId="{138C7517-CD2E-481F-89BB-BEB6F9015DF8}"/>
          </ac:grpSpMkLst>
        </pc:grpChg>
        <pc:picChg chg="mod">
          <ac:chgData name="Nazar Shchur" userId="3faffa111ac016f6" providerId="LiveId" clId="{EB5837F8-657A-4E81-998F-675168CD777C}" dt="2019-10-02T18:38:49.564" v="3" actId="1076"/>
          <ac:picMkLst>
            <pc:docMk/>
            <pc:sldMk cId="833471515" sldId="513"/>
            <ac:picMk id="11" creationId="{51F3025A-0954-4292-A06A-7566D5C38841}"/>
          </ac:picMkLst>
        </pc:picChg>
      </pc:sldChg>
      <pc:sldChg chg="addSp delSp modSp delAnim modAnim">
        <pc:chgData name="Nazar Shchur" userId="3faffa111ac016f6" providerId="LiveId" clId="{EB5837F8-657A-4E81-998F-675168CD777C}" dt="2019-10-02T18:42:53.210" v="59"/>
        <pc:sldMkLst>
          <pc:docMk/>
          <pc:sldMk cId="785934301" sldId="1775"/>
        </pc:sldMkLst>
        <pc:spChg chg="mod">
          <ac:chgData name="Nazar Shchur" userId="3faffa111ac016f6" providerId="LiveId" clId="{EB5837F8-657A-4E81-998F-675168CD777C}" dt="2019-10-02T18:40:26.188" v="28" actId="207"/>
          <ac:spMkLst>
            <pc:docMk/>
            <pc:sldMk cId="785934301" sldId="1775"/>
            <ac:spMk id="113" creationId="{7E521B96-5627-43B0-A863-8EBB6E012C0E}"/>
          </ac:spMkLst>
        </pc:spChg>
        <pc:grpChg chg="del">
          <ac:chgData name="Nazar Shchur" userId="3faffa111ac016f6" providerId="LiveId" clId="{EB5837F8-657A-4E81-998F-675168CD777C}" dt="2019-10-02T18:39:39.734" v="15" actId="478"/>
          <ac:grpSpMkLst>
            <pc:docMk/>
            <pc:sldMk cId="785934301" sldId="1775"/>
            <ac:grpSpMk id="12" creationId="{AF00FC57-E29A-4669-A449-F75C89321952}"/>
          </ac:grpSpMkLst>
        </pc:grpChg>
        <pc:picChg chg="add mod">
          <ac:chgData name="Nazar Shchur" userId="3faffa111ac016f6" providerId="LiveId" clId="{EB5837F8-657A-4E81-998F-675168CD777C}" dt="2019-10-02T18:40:11.518" v="24" actId="1076"/>
          <ac:picMkLst>
            <pc:docMk/>
            <pc:sldMk cId="785934301" sldId="1775"/>
            <ac:picMk id="34" creationId="{7CC988BA-157B-407F-AF11-B37D1D9C7FFC}"/>
          </ac:picMkLst>
        </pc:picChg>
      </pc:sldChg>
      <pc:sldChg chg="del">
        <pc:chgData name="Nazar Shchur" userId="3faffa111ac016f6" providerId="LiveId" clId="{EB5837F8-657A-4E81-998F-675168CD777C}" dt="2019-10-02T18:42:24.407" v="50" actId="47"/>
        <pc:sldMkLst>
          <pc:docMk/>
          <pc:sldMk cId="1316760022" sldId="1784"/>
        </pc:sldMkLst>
      </pc:sldChg>
      <pc:sldChg chg="del">
        <pc:chgData name="Nazar Shchur" userId="3faffa111ac016f6" providerId="LiveId" clId="{EB5837F8-657A-4E81-998F-675168CD777C}" dt="2019-10-02T18:42:24.407" v="50" actId="47"/>
        <pc:sldMkLst>
          <pc:docMk/>
          <pc:sldMk cId="3982346047" sldId="1785"/>
        </pc:sldMkLst>
      </pc:sldChg>
      <pc:sldChg chg="del">
        <pc:chgData name="Nazar Shchur" userId="3faffa111ac016f6" providerId="LiveId" clId="{EB5837F8-657A-4E81-998F-675168CD777C}" dt="2019-10-02T18:42:24.407" v="50" actId="47"/>
        <pc:sldMkLst>
          <pc:docMk/>
          <pc:sldMk cId="4291682784" sldId="1786"/>
        </pc:sldMkLst>
      </pc:sldChg>
      <pc:sldChg chg="del">
        <pc:chgData name="Nazar Shchur" userId="3faffa111ac016f6" providerId="LiveId" clId="{EB5837F8-657A-4E81-998F-675168CD777C}" dt="2019-10-02T18:42:24.407" v="50" actId="47"/>
        <pc:sldMkLst>
          <pc:docMk/>
          <pc:sldMk cId="3658176913" sldId="1787"/>
        </pc:sldMkLst>
      </pc:sldChg>
      <pc:sldChg chg="modSp add modAnim">
        <pc:chgData name="Nazar Shchur" userId="3faffa111ac016f6" providerId="LiveId" clId="{EB5837F8-657A-4E81-998F-675168CD777C}" dt="2019-10-02T18:42:58.673" v="61"/>
        <pc:sldMkLst>
          <pc:docMk/>
          <pc:sldMk cId="840612407" sldId="1788"/>
        </pc:sldMkLst>
        <pc:spChg chg="mod">
          <ac:chgData name="Nazar Shchur" userId="3faffa111ac016f6" providerId="LiveId" clId="{EB5837F8-657A-4E81-998F-675168CD777C}" dt="2019-10-02T18:41:08.285" v="37" actId="207"/>
          <ac:spMkLst>
            <pc:docMk/>
            <pc:sldMk cId="840612407" sldId="1788"/>
            <ac:spMk id="113" creationId="{7E521B96-5627-43B0-A863-8EBB6E012C0E}"/>
          </ac:spMkLst>
        </pc:spChg>
      </pc:sldChg>
      <pc:sldChg chg="addSp delSp modSp add">
        <pc:chgData name="Nazar Shchur" userId="3faffa111ac016f6" providerId="LiveId" clId="{EB5837F8-657A-4E81-998F-675168CD777C}" dt="2019-10-20T10:18:16.716" v="64" actId="167"/>
        <pc:sldMkLst>
          <pc:docMk/>
          <pc:sldMk cId="700205048" sldId="1789"/>
        </pc:sldMkLst>
        <pc:spChg chg="mod">
          <ac:chgData name="Nazar Shchur" userId="3faffa111ac016f6" providerId="LiveId" clId="{EB5837F8-657A-4E81-998F-675168CD777C}" dt="2019-10-02T18:42:21.029" v="49" actId="1076"/>
          <ac:spMkLst>
            <pc:docMk/>
            <pc:sldMk cId="700205048" sldId="1789"/>
            <ac:spMk id="113" creationId="{7E521B96-5627-43B0-A863-8EBB6E012C0E}"/>
          </ac:spMkLst>
        </pc:spChg>
        <pc:picChg chg="add ord">
          <ac:chgData name="Nazar Shchur" userId="3faffa111ac016f6" providerId="LiveId" clId="{EB5837F8-657A-4E81-998F-675168CD777C}" dt="2019-10-20T10:18:16.716" v="64" actId="167"/>
          <ac:picMkLst>
            <pc:docMk/>
            <pc:sldMk cId="700205048" sldId="1789"/>
            <ac:picMk id="6" creationId="{68C9B0F9-06C8-4568-BE2C-0B01A8106300}"/>
          </ac:picMkLst>
        </pc:picChg>
        <pc:picChg chg="add del mod">
          <ac:chgData name="Nazar Shchur" userId="3faffa111ac016f6" providerId="LiveId" clId="{EB5837F8-657A-4E81-998F-675168CD777C}" dt="2019-10-20T10:18:11.831" v="62"/>
          <ac:picMkLst>
            <pc:docMk/>
            <pc:sldMk cId="700205048" sldId="1789"/>
            <ac:picMk id="12" creationId="{3D63A23C-138C-4582-B530-A1DC121FF8E2}"/>
          </ac:picMkLst>
        </pc:picChg>
        <pc:picChg chg="del">
          <ac:chgData name="Nazar Shchur" userId="3faffa111ac016f6" providerId="LiveId" clId="{EB5837F8-657A-4E81-998F-675168CD777C}" dt="2019-10-02T18:41:30.199" v="40" actId="478"/>
          <ac:picMkLst>
            <pc:docMk/>
            <pc:sldMk cId="700205048" sldId="1789"/>
            <ac:picMk id="34" creationId="{7CC988BA-157B-407F-AF11-B37D1D9C7FFC}"/>
          </ac:picMkLst>
        </pc:picChg>
      </pc:sldChg>
    </pc:docChg>
  </pc:docChgLst>
  <pc:docChgLst>
    <pc:chgData name="Nazar Shchur" userId="3faffa111ac016f6" providerId="LiveId" clId="{6250E87E-066F-4266-AA53-27EE579EB93E}"/>
    <pc:docChg chg="modSld">
      <pc:chgData name="Nazar Shchur" userId="3faffa111ac016f6" providerId="LiveId" clId="{6250E87E-066F-4266-AA53-27EE579EB93E}" dt="2019-11-25T16:41:29.075" v="22" actId="404"/>
      <pc:docMkLst>
        <pc:docMk/>
      </pc:docMkLst>
      <pc:sldChg chg="modSp">
        <pc:chgData name="Nazar Shchur" userId="3faffa111ac016f6" providerId="LiveId" clId="{6250E87E-066F-4266-AA53-27EE579EB93E}" dt="2019-11-25T16:36:05.058" v="9" actId="1038"/>
        <pc:sldMkLst>
          <pc:docMk/>
          <pc:sldMk cId="1826931980" sldId="1922"/>
        </pc:sldMkLst>
        <pc:spChg chg="mod">
          <ac:chgData name="Nazar Shchur" userId="3faffa111ac016f6" providerId="LiveId" clId="{6250E87E-066F-4266-AA53-27EE579EB93E}" dt="2019-11-25T16:36:05.058" v="9" actId="1038"/>
          <ac:spMkLst>
            <pc:docMk/>
            <pc:sldMk cId="1826931980" sldId="1922"/>
            <ac:spMk id="20" creationId="{A410708A-B237-49DC-9723-971B33690E13}"/>
          </ac:spMkLst>
        </pc:spChg>
      </pc:sldChg>
      <pc:sldChg chg="modSp">
        <pc:chgData name="Nazar Shchur" userId="3faffa111ac016f6" providerId="LiveId" clId="{6250E87E-066F-4266-AA53-27EE579EB93E}" dt="2019-11-25T16:39:18.619" v="20" actId="1038"/>
        <pc:sldMkLst>
          <pc:docMk/>
          <pc:sldMk cId="92399370" sldId="1924"/>
        </pc:sldMkLst>
        <pc:spChg chg="mod">
          <ac:chgData name="Nazar Shchur" userId="3faffa111ac016f6" providerId="LiveId" clId="{6250E87E-066F-4266-AA53-27EE579EB93E}" dt="2019-11-25T16:39:18.619" v="20" actId="1038"/>
          <ac:spMkLst>
            <pc:docMk/>
            <pc:sldMk cId="92399370" sldId="1924"/>
            <ac:spMk id="53" creationId="{30DB6D36-E5F9-461B-850B-8D42CE9F36B3}"/>
          </ac:spMkLst>
        </pc:spChg>
      </pc:sldChg>
      <pc:sldChg chg="modSp">
        <pc:chgData name="Nazar Shchur" userId="3faffa111ac016f6" providerId="LiveId" clId="{6250E87E-066F-4266-AA53-27EE579EB93E}" dt="2019-11-25T16:41:29.075" v="22" actId="404"/>
        <pc:sldMkLst>
          <pc:docMk/>
          <pc:sldMk cId="540985771" sldId="1926"/>
        </pc:sldMkLst>
        <pc:spChg chg="mod">
          <ac:chgData name="Nazar Shchur" userId="3faffa111ac016f6" providerId="LiveId" clId="{6250E87E-066F-4266-AA53-27EE579EB93E}" dt="2019-11-25T16:41:29.075" v="22" actId="404"/>
          <ac:spMkLst>
            <pc:docMk/>
            <pc:sldMk cId="540985771" sldId="1926"/>
            <ac:spMk id="24" creationId="{96EDBF8A-121E-4170-A5C8-D0B1E2A62517}"/>
          </ac:spMkLst>
        </pc:spChg>
        <pc:grpChg chg="mod">
          <ac:chgData name="Nazar Shchur" userId="3faffa111ac016f6" providerId="LiveId" clId="{6250E87E-066F-4266-AA53-27EE579EB93E}" dt="2019-11-25T16:41:29.075" v="22" actId="404"/>
          <ac:grpSpMkLst>
            <pc:docMk/>
            <pc:sldMk cId="540985771" sldId="1926"/>
            <ac:grpSpMk id="17" creationId="{42D5EEA2-0883-4238-AF40-33CFD41C810B}"/>
          </ac:grpSpMkLst>
        </pc:grpChg>
      </pc:sldChg>
    </pc:docChg>
  </pc:docChgLst>
  <pc:docChgLst>
    <pc:chgData name="Nazar Shchur" userId="3faffa111ac016f6" providerId="LiveId" clId="{2F5A5CDA-E351-433D-B7C8-AABA5E798A01}"/>
    <pc:docChg chg="custSel addSld delSld modSld sldOrd">
      <pc:chgData name="Nazar Shchur" userId="3faffa111ac016f6" providerId="LiveId" clId="{2F5A5CDA-E351-433D-B7C8-AABA5E798A01}" dt="2020-01-30T09:55:18.722" v="79"/>
      <pc:docMkLst>
        <pc:docMk/>
      </pc:docMkLst>
      <pc:sldChg chg="addSp modSp modAnim">
        <pc:chgData name="Nazar Shchur" userId="3faffa111ac016f6" providerId="LiveId" clId="{2F5A5CDA-E351-433D-B7C8-AABA5E798A01}" dt="2020-01-30T09:45:06.028" v="11"/>
        <pc:sldMkLst>
          <pc:docMk/>
          <pc:sldMk cId="833471515" sldId="513"/>
        </pc:sldMkLst>
        <pc:picChg chg="add mod">
          <ac:chgData name="Nazar Shchur" userId="3faffa111ac016f6" providerId="LiveId" clId="{2F5A5CDA-E351-433D-B7C8-AABA5E798A01}" dt="2020-01-30T09:44:51.145" v="6" actId="1076"/>
          <ac:picMkLst>
            <pc:docMk/>
            <pc:sldMk cId="833471515" sldId="513"/>
            <ac:picMk id="9" creationId="{1C943213-5FAB-4965-B812-C367A2D00891}"/>
          </ac:picMkLst>
        </pc:picChg>
      </pc:sldChg>
      <pc:sldChg chg="del">
        <pc:chgData name="Nazar Shchur" userId="3faffa111ac016f6" providerId="LiveId" clId="{2F5A5CDA-E351-433D-B7C8-AABA5E798A01}" dt="2020-01-30T09:54:56.115" v="69" actId="47"/>
        <pc:sldMkLst>
          <pc:docMk/>
          <pc:sldMk cId="2461870537" sldId="2126"/>
        </pc:sldMkLst>
      </pc:sldChg>
      <pc:sldChg chg="del">
        <pc:chgData name="Nazar Shchur" userId="3faffa111ac016f6" providerId="LiveId" clId="{2F5A5CDA-E351-433D-B7C8-AABA5E798A01}" dt="2020-01-30T09:54:56.115" v="69" actId="47"/>
        <pc:sldMkLst>
          <pc:docMk/>
          <pc:sldMk cId="808896351" sldId="2153"/>
        </pc:sldMkLst>
      </pc:sldChg>
      <pc:sldChg chg="del">
        <pc:chgData name="Nazar Shchur" userId="3faffa111ac016f6" providerId="LiveId" clId="{2F5A5CDA-E351-433D-B7C8-AABA5E798A01}" dt="2020-01-30T09:54:56.115" v="69" actId="47"/>
        <pc:sldMkLst>
          <pc:docMk/>
          <pc:sldMk cId="874329234" sldId="2154"/>
        </pc:sldMkLst>
      </pc:sldChg>
      <pc:sldChg chg="del">
        <pc:chgData name="Nazar Shchur" userId="3faffa111ac016f6" providerId="LiveId" clId="{2F5A5CDA-E351-433D-B7C8-AABA5E798A01}" dt="2020-01-30T09:54:56.115" v="69" actId="47"/>
        <pc:sldMkLst>
          <pc:docMk/>
          <pc:sldMk cId="1227982042" sldId="2157"/>
        </pc:sldMkLst>
      </pc:sldChg>
      <pc:sldChg chg="add del">
        <pc:chgData name="Nazar Shchur" userId="3faffa111ac016f6" providerId="LiveId" clId="{2F5A5CDA-E351-433D-B7C8-AABA5E798A01}" dt="2020-01-30T09:54:56.115" v="69" actId="47"/>
        <pc:sldMkLst>
          <pc:docMk/>
          <pc:sldMk cId="2903558281" sldId="2178"/>
        </pc:sldMkLst>
      </pc:sldChg>
      <pc:sldChg chg="add del">
        <pc:chgData name="Nazar Shchur" userId="3faffa111ac016f6" providerId="LiveId" clId="{2F5A5CDA-E351-433D-B7C8-AABA5E798A01}" dt="2020-01-30T09:54:56.115" v="69" actId="47"/>
        <pc:sldMkLst>
          <pc:docMk/>
          <pc:sldMk cId="4262314108" sldId="2180"/>
        </pc:sldMkLst>
      </pc:sldChg>
      <pc:sldChg chg="addSp delSp modSp add ord modAnim">
        <pc:chgData name="Nazar Shchur" userId="3faffa111ac016f6" providerId="LiveId" clId="{2F5A5CDA-E351-433D-B7C8-AABA5E798A01}" dt="2020-01-30T09:55:14.577" v="76"/>
        <pc:sldMkLst>
          <pc:docMk/>
          <pc:sldMk cId="1958309344" sldId="2181"/>
        </pc:sldMkLst>
        <pc:spChg chg="mod">
          <ac:chgData name="Nazar Shchur" userId="3faffa111ac016f6" providerId="LiveId" clId="{2F5A5CDA-E351-433D-B7C8-AABA5E798A01}" dt="2020-01-30T09:48:00.811" v="35" actId="1076"/>
          <ac:spMkLst>
            <pc:docMk/>
            <pc:sldMk cId="1958309344" sldId="2181"/>
            <ac:spMk id="28" creationId="{0BD2A9F3-C46D-4F19-A8F5-4DB2FD3BF7C8}"/>
          </ac:spMkLst>
        </pc:spChg>
        <pc:grpChg chg="del">
          <ac:chgData name="Nazar Shchur" userId="3faffa111ac016f6" providerId="LiveId" clId="{2F5A5CDA-E351-433D-B7C8-AABA5E798A01}" dt="2020-01-30T09:47:23.749" v="28" actId="478"/>
          <ac:grpSpMkLst>
            <pc:docMk/>
            <pc:sldMk cId="1958309344" sldId="2181"/>
            <ac:grpSpMk id="9" creationId="{E54DDB19-FA9E-40F6-AB5F-DABFE952C731}"/>
          </ac:grpSpMkLst>
        </pc:grpChg>
        <pc:picChg chg="add mod">
          <ac:chgData name="Nazar Shchur" userId="3faffa111ac016f6" providerId="LiveId" clId="{2F5A5CDA-E351-433D-B7C8-AABA5E798A01}" dt="2020-01-30T09:55:12.331" v="73" actId="1076"/>
          <ac:picMkLst>
            <pc:docMk/>
            <pc:sldMk cId="1958309344" sldId="2181"/>
            <ac:picMk id="1026" creationId="{C8B99D33-DE66-47B4-AFAD-4B29830535A3}"/>
          </ac:picMkLst>
        </pc:picChg>
      </pc:sldChg>
      <pc:sldChg chg="add del">
        <pc:chgData name="Nazar Shchur" userId="3faffa111ac016f6" providerId="LiveId" clId="{2F5A5CDA-E351-433D-B7C8-AABA5E798A01}" dt="2020-01-30T09:54:56.115" v="69" actId="47"/>
        <pc:sldMkLst>
          <pc:docMk/>
          <pc:sldMk cId="1565453380" sldId="2183"/>
        </pc:sldMkLst>
      </pc:sldChg>
      <pc:sldChg chg="add del">
        <pc:chgData name="Nazar Shchur" userId="3faffa111ac016f6" providerId="LiveId" clId="{2F5A5CDA-E351-433D-B7C8-AABA5E798A01}" dt="2020-01-30T09:54:56.115" v="69" actId="47"/>
        <pc:sldMkLst>
          <pc:docMk/>
          <pc:sldMk cId="1015830586" sldId="2184"/>
        </pc:sldMkLst>
      </pc:sldChg>
      <pc:sldChg chg="add del">
        <pc:chgData name="Nazar Shchur" userId="3faffa111ac016f6" providerId="LiveId" clId="{2F5A5CDA-E351-433D-B7C8-AABA5E798A01}" dt="2020-01-30T09:54:56.115" v="69" actId="47"/>
        <pc:sldMkLst>
          <pc:docMk/>
          <pc:sldMk cId="2281924082" sldId="2185"/>
        </pc:sldMkLst>
      </pc:sldChg>
      <pc:sldChg chg="add del">
        <pc:chgData name="Nazar Shchur" userId="3faffa111ac016f6" providerId="LiveId" clId="{2F5A5CDA-E351-433D-B7C8-AABA5E798A01}" dt="2020-01-30T09:54:56.115" v="69" actId="47"/>
        <pc:sldMkLst>
          <pc:docMk/>
          <pc:sldMk cId="487685966" sldId="2186"/>
        </pc:sldMkLst>
      </pc:sldChg>
      <pc:sldChg chg="modSp add ord modAnim">
        <pc:chgData name="Nazar Shchur" userId="3faffa111ac016f6" providerId="LiveId" clId="{2F5A5CDA-E351-433D-B7C8-AABA5E798A01}" dt="2020-01-30T09:55:09.519" v="72"/>
        <pc:sldMkLst>
          <pc:docMk/>
          <pc:sldMk cId="2817632119" sldId="2187"/>
        </pc:sldMkLst>
        <pc:spChg chg="mod">
          <ac:chgData name="Nazar Shchur" userId="3faffa111ac016f6" providerId="LiveId" clId="{2F5A5CDA-E351-433D-B7C8-AABA5E798A01}" dt="2020-01-30T09:47:10.600" v="25" actId="207"/>
          <ac:spMkLst>
            <pc:docMk/>
            <pc:sldMk cId="2817632119" sldId="2187"/>
            <ac:spMk id="28" creationId="{0BD2A9F3-C46D-4F19-A8F5-4DB2FD3BF7C8}"/>
          </ac:spMkLst>
        </pc:spChg>
      </pc:sldChg>
      <pc:sldChg chg="addSp delSp modSp add modAnim">
        <pc:chgData name="Nazar Shchur" userId="3faffa111ac016f6" providerId="LiveId" clId="{2F5A5CDA-E351-433D-B7C8-AABA5E798A01}" dt="2020-01-30T09:55:18.722" v="79"/>
        <pc:sldMkLst>
          <pc:docMk/>
          <pc:sldMk cId="1798638741" sldId="2188"/>
        </pc:sldMkLst>
        <pc:spChg chg="mod">
          <ac:chgData name="Nazar Shchur" userId="3faffa111ac016f6" providerId="LiveId" clId="{2F5A5CDA-E351-433D-B7C8-AABA5E798A01}" dt="2020-01-30T09:50:40.456" v="54" actId="1076"/>
          <ac:spMkLst>
            <pc:docMk/>
            <pc:sldMk cId="1798638741" sldId="2188"/>
            <ac:spMk id="28" creationId="{0BD2A9F3-C46D-4F19-A8F5-4DB2FD3BF7C8}"/>
          </ac:spMkLst>
        </pc:spChg>
        <pc:picChg chg="add mod">
          <ac:chgData name="Nazar Shchur" userId="3faffa111ac016f6" providerId="LiveId" clId="{2F5A5CDA-E351-433D-B7C8-AABA5E798A01}" dt="2020-01-30T09:50:42.025" v="55" actId="1076"/>
          <ac:picMkLst>
            <pc:docMk/>
            <pc:sldMk cId="1798638741" sldId="2188"/>
            <ac:picMk id="6" creationId="{9E5FC483-5B6B-4ABA-BA9F-50902B00831F}"/>
          </ac:picMkLst>
        </pc:picChg>
        <pc:picChg chg="del">
          <ac:chgData name="Nazar Shchur" userId="3faffa111ac016f6" providerId="LiveId" clId="{2F5A5CDA-E351-433D-B7C8-AABA5E798A01}" dt="2020-01-30T09:48:47.559" v="45" actId="478"/>
          <ac:picMkLst>
            <pc:docMk/>
            <pc:sldMk cId="1798638741" sldId="2188"/>
            <ac:picMk id="1026" creationId="{C8B99D33-DE66-47B4-AFAD-4B29830535A3}"/>
          </ac:picMkLst>
        </pc:picChg>
      </pc:sldChg>
      <pc:sldChg chg="addSp delSp modSp add delAnim modAnim">
        <pc:chgData name="Nazar Shchur" userId="3faffa111ac016f6" providerId="LiveId" clId="{2F5A5CDA-E351-433D-B7C8-AABA5E798A01}" dt="2020-01-30T09:54:46.716" v="68" actId="207"/>
        <pc:sldMkLst>
          <pc:docMk/>
          <pc:sldMk cId="3649816105" sldId="2189"/>
        </pc:sldMkLst>
        <pc:spChg chg="mod">
          <ac:chgData name="Nazar Shchur" userId="3faffa111ac016f6" providerId="LiveId" clId="{2F5A5CDA-E351-433D-B7C8-AABA5E798A01}" dt="2020-01-30T09:54:46.716" v="68" actId="207"/>
          <ac:spMkLst>
            <pc:docMk/>
            <pc:sldMk cId="3649816105" sldId="2189"/>
            <ac:spMk id="28" creationId="{0BD2A9F3-C46D-4F19-A8F5-4DB2FD3BF7C8}"/>
          </ac:spMkLst>
        </pc:spChg>
        <pc:grpChg chg="add del mod">
          <ac:chgData name="Nazar Shchur" userId="3faffa111ac016f6" providerId="LiveId" clId="{2F5A5CDA-E351-433D-B7C8-AABA5E798A01}" dt="2020-01-30T09:51:08.185" v="60" actId="478"/>
          <ac:grpSpMkLst>
            <pc:docMk/>
            <pc:sldMk cId="3649816105" sldId="2189"/>
            <ac:grpSpMk id="12" creationId="{4FE2B37C-BBE4-401B-8BB4-DB1C4192E221}"/>
          </ac:grpSpMkLst>
        </pc:grpChg>
        <pc:grpChg chg="add mod">
          <ac:chgData name="Nazar Shchur" userId="3faffa111ac016f6" providerId="LiveId" clId="{2F5A5CDA-E351-433D-B7C8-AABA5E798A01}" dt="2020-01-30T09:54:39.861" v="67" actId="1076"/>
          <ac:grpSpMkLst>
            <pc:docMk/>
            <pc:sldMk cId="3649816105" sldId="2189"/>
            <ac:grpSpMk id="23" creationId="{BC061286-11BF-4E9E-93D9-0979E143069A}"/>
          </ac:grpSpMkLst>
        </pc:grpChg>
        <pc:picChg chg="del">
          <ac:chgData name="Nazar Shchur" userId="3faffa111ac016f6" providerId="LiveId" clId="{2F5A5CDA-E351-433D-B7C8-AABA5E798A01}" dt="2020-01-30T09:51:02.090" v="57" actId="478"/>
          <ac:picMkLst>
            <pc:docMk/>
            <pc:sldMk cId="3649816105" sldId="2189"/>
            <ac:picMk id="6" creationId="{9E5FC483-5B6B-4ABA-BA9F-50902B00831F}"/>
          </ac:picMkLst>
        </pc:picChg>
      </pc:sldChg>
    </pc:docChg>
  </pc:docChgLst>
  <pc:docChgLst>
    <pc:chgData name="Nazar Shchur" userId="3faffa111ac016f6" providerId="LiveId" clId="{68245B90-F999-4F51-92D2-FB4797FBDC4D}"/>
    <pc:docChg chg="custSel addSld delSld modSld">
      <pc:chgData name="Nazar Shchur" userId="3faffa111ac016f6" providerId="LiveId" clId="{68245B90-F999-4F51-92D2-FB4797FBDC4D}" dt="2019-12-01T15:22:38.209" v="62"/>
      <pc:docMkLst>
        <pc:docMk/>
      </pc:docMkLst>
      <pc:sldChg chg="modSp">
        <pc:chgData name="Nazar Shchur" userId="3faffa111ac016f6" providerId="LiveId" clId="{68245B90-F999-4F51-92D2-FB4797FBDC4D}" dt="2019-12-01T15:22:23.765" v="57" actId="20577"/>
        <pc:sldMkLst>
          <pc:docMk/>
          <pc:sldMk cId="3971564400" sldId="472"/>
        </pc:sldMkLst>
        <pc:spChg chg="mod">
          <ac:chgData name="Nazar Shchur" userId="3faffa111ac016f6" providerId="LiveId" clId="{68245B90-F999-4F51-92D2-FB4797FBDC4D}" dt="2019-12-01T15:22:23.765" v="57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modSp modAnim">
        <pc:chgData name="Nazar Shchur" userId="3faffa111ac016f6" providerId="LiveId" clId="{68245B90-F999-4F51-92D2-FB4797FBDC4D}" dt="2019-12-01T15:22:38.209" v="62"/>
        <pc:sldMkLst>
          <pc:docMk/>
          <pc:sldMk cId="833471515" sldId="513"/>
        </pc:sldMkLst>
        <pc:spChg chg="mod">
          <ac:chgData name="Nazar Shchur" userId="3faffa111ac016f6" providerId="LiveId" clId="{68245B90-F999-4F51-92D2-FB4797FBDC4D}" dt="2019-12-01T15:13:18.716" v="3" actId="1076"/>
          <ac:spMkLst>
            <pc:docMk/>
            <pc:sldMk cId="833471515" sldId="513"/>
            <ac:spMk id="4" creationId="{00000000-0000-0000-0000-000000000000}"/>
          </ac:spMkLst>
        </pc:spChg>
        <pc:picChg chg="add mod">
          <ac:chgData name="Nazar Shchur" userId="3faffa111ac016f6" providerId="LiveId" clId="{68245B90-F999-4F51-92D2-FB4797FBDC4D}" dt="2019-12-01T15:13:37.775" v="19" actId="1037"/>
          <ac:picMkLst>
            <pc:docMk/>
            <pc:sldMk cId="833471515" sldId="513"/>
            <ac:picMk id="1026" creationId="{D156A852-4FB4-4240-AE33-916A75A9E9E3}"/>
          </ac:picMkLst>
        </pc:picChg>
      </pc:sldChg>
      <pc:sldChg chg="del">
        <pc:chgData name="Nazar Shchur" userId="3faffa111ac016f6" providerId="LiveId" clId="{68245B90-F999-4F51-92D2-FB4797FBDC4D}" dt="2019-12-01T15:22:17.451" v="55" actId="47"/>
        <pc:sldMkLst>
          <pc:docMk/>
          <pc:sldMk cId="1909932245" sldId="1916"/>
        </pc:sldMkLst>
      </pc:sldChg>
      <pc:sldChg chg="del">
        <pc:chgData name="Nazar Shchur" userId="3faffa111ac016f6" providerId="LiveId" clId="{68245B90-F999-4F51-92D2-FB4797FBDC4D}" dt="2019-12-01T15:22:17.451" v="55" actId="47"/>
        <pc:sldMkLst>
          <pc:docMk/>
          <pc:sldMk cId="2296094754" sldId="1921"/>
        </pc:sldMkLst>
      </pc:sldChg>
      <pc:sldChg chg="del">
        <pc:chgData name="Nazar Shchur" userId="3faffa111ac016f6" providerId="LiveId" clId="{68245B90-F999-4F51-92D2-FB4797FBDC4D}" dt="2019-12-01T15:22:17.451" v="55" actId="47"/>
        <pc:sldMkLst>
          <pc:docMk/>
          <pc:sldMk cId="1826931980" sldId="1922"/>
        </pc:sldMkLst>
      </pc:sldChg>
      <pc:sldChg chg="del">
        <pc:chgData name="Nazar Shchur" userId="3faffa111ac016f6" providerId="LiveId" clId="{68245B90-F999-4F51-92D2-FB4797FBDC4D}" dt="2019-12-01T15:22:17.451" v="55" actId="47"/>
        <pc:sldMkLst>
          <pc:docMk/>
          <pc:sldMk cId="2969262497" sldId="1923"/>
        </pc:sldMkLst>
      </pc:sldChg>
      <pc:sldChg chg="del">
        <pc:chgData name="Nazar Shchur" userId="3faffa111ac016f6" providerId="LiveId" clId="{68245B90-F999-4F51-92D2-FB4797FBDC4D}" dt="2019-12-01T15:22:17.451" v="55" actId="47"/>
        <pc:sldMkLst>
          <pc:docMk/>
          <pc:sldMk cId="92399370" sldId="1924"/>
        </pc:sldMkLst>
      </pc:sldChg>
      <pc:sldChg chg="del">
        <pc:chgData name="Nazar Shchur" userId="3faffa111ac016f6" providerId="LiveId" clId="{68245B90-F999-4F51-92D2-FB4797FBDC4D}" dt="2019-12-01T15:22:17.451" v="55" actId="47"/>
        <pc:sldMkLst>
          <pc:docMk/>
          <pc:sldMk cId="1588268892" sldId="1925"/>
        </pc:sldMkLst>
      </pc:sldChg>
      <pc:sldChg chg="del">
        <pc:chgData name="Nazar Shchur" userId="3faffa111ac016f6" providerId="LiveId" clId="{68245B90-F999-4F51-92D2-FB4797FBDC4D}" dt="2019-12-01T15:22:17.451" v="55" actId="47"/>
        <pc:sldMkLst>
          <pc:docMk/>
          <pc:sldMk cId="540985771" sldId="1926"/>
        </pc:sldMkLst>
      </pc:sldChg>
      <pc:sldChg chg="del">
        <pc:chgData name="Nazar Shchur" userId="3faffa111ac016f6" providerId="LiveId" clId="{68245B90-F999-4F51-92D2-FB4797FBDC4D}" dt="2019-12-01T15:22:17.451" v="55" actId="47"/>
        <pc:sldMkLst>
          <pc:docMk/>
          <pc:sldMk cId="2167182986" sldId="1927"/>
        </pc:sldMkLst>
      </pc:sldChg>
      <pc:sldChg chg="del">
        <pc:chgData name="Nazar Shchur" userId="3faffa111ac016f6" providerId="LiveId" clId="{68245B90-F999-4F51-92D2-FB4797FBDC4D}" dt="2019-12-01T15:22:17.451" v="55" actId="47"/>
        <pc:sldMkLst>
          <pc:docMk/>
          <pc:sldMk cId="2193233140" sldId="1928"/>
        </pc:sldMkLst>
      </pc:sldChg>
      <pc:sldChg chg="modSp add">
        <pc:chgData name="Nazar Shchur" userId="3faffa111ac016f6" providerId="LiveId" clId="{68245B90-F999-4F51-92D2-FB4797FBDC4D}" dt="2019-12-01T15:19:47.368" v="28" actId="20577"/>
        <pc:sldMkLst>
          <pc:docMk/>
          <pc:sldMk cId="1260382022" sldId="1946"/>
        </pc:sldMkLst>
        <pc:spChg chg="mod">
          <ac:chgData name="Nazar Shchur" userId="3faffa111ac016f6" providerId="LiveId" clId="{68245B90-F999-4F51-92D2-FB4797FBDC4D}" dt="2019-12-01T15:19:47.368" v="28" actId="20577"/>
          <ac:spMkLst>
            <pc:docMk/>
            <pc:sldMk cId="1260382022" sldId="1946"/>
            <ac:spMk id="10" creationId="{19DF4EFC-4DC6-4BD9-953C-C9DE9EBCBDD6}"/>
          </ac:spMkLst>
        </pc:spChg>
      </pc:sldChg>
      <pc:sldChg chg="add del">
        <pc:chgData name="Nazar Shchur" userId="3faffa111ac016f6" providerId="LiveId" clId="{68245B90-F999-4F51-92D2-FB4797FBDC4D}" dt="2019-12-01T15:22:17.451" v="55" actId="47"/>
        <pc:sldMkLst>
          <pc:docMk/>
          <pc:sldMk cId="559257334" sldId="1948"/>
        </pc:sldMkLst>
      </pc:sldChg>
      <pc:sldChg chg="modSp add">
        <pc:chgData name="Nazar Shchur" userId="3faffa111ac016f6" providerId="LiveId" clId="{68245B90-F999-4F51-92D2-FB4797FBDC4D}" dt="2019-12-01T15:20:47.431" v="37" actId="207"/>
        <pc:sldMkLst>
          <pc:docMk/>
          <pc:sldMk cId="286395767" sldId="1949"/>
        </pc:sldMkLst>
        <pc:spChg chg="mod">
          <ac:chgData name="Nazar Shchur" userId="3faffa111ac016f6" providerId="LiveId" clId="{68245B90-F999-4F51-92D2-FB4797FBDC4D}" dt="2019-12-01T15:20:47.431" v="37" actId="207"/>
          <ac:spMkLst>
            <pc:docMk/>
            <pc:sldMk cId="286395767" sldId="1949"/>
            <ac:spMk id="10" creationId="{19DF4EFC-4DC6-4BD9-953C-C9DE9EBCBDD6}"/>
          </ac:spMkLst>
        </pc:spChg>
      </pc:sldChg>
      <pc:sldChg chg="modSp add">
        <pc:chgData name="Nazar Shchur" userId="3faffa111ac016f6" providerId="LiveId" clId="{68245B90-F999-4F51-92D2-FB4797FBDC4D}" dt="2019-12-01T15:21:25.618" v="46" actId="207"/>
        <pc:sldMkLst>
          <pc:docMk/>
          <pc:sldMk cId="593357305" sldId="1950"/>
        </pc:sldMkLst>
        <pc:spChg chg="mod">
          <ac:chgData name="Nazar Shchur" userId="3faffa111ac016f6" providerId="LiveId" clId="{68245B90-F999-4F51-92D2-FB4797FBDC4D}" dt="2019-12-01T15:21:25.618" v="46" actId="207"/>
          <ac:spMkLst>
            <pc:docMk/>
            <pc:sldMk cId="593357305" sldId="1950"/>
            <ac:spMk id="10" creationId="{19DF4EFC-4DC6-4BD9-953C-C9DE9EBCBDD6}"/>
          </ac:spMkLst>
        </pc:spChg>
      </pc:sldChg>
      <pc:sldChg chg="modSp add">
        <pc:chgData name="Nazar Shchur" userId="3faffa111ac016f6" providerId="LiveId" clId="{68245B90-F999-4F51-92D2-FB4797FBDC4D}" dt="2019-12-01T15:22:02.083" v="54" actId="207"/>
        <pc:sldMkLst>
          <pc:docMk/>
          <pc:sldMk cId="3473633872" sldId="1951"/>
        </pc:sldMkLst>
        <pc:spChg chg="mod">
          <ac:chgData name="Nazar Shchur" userId="3faffa111ac016f6" providerId="LiveId" clId="{68245B90-F999-4F51-92D2-FB4797FBDC4D}" dt="2019-12-01T15:22:02.083" v="54" actId="207"/>
          <ac:spMkLst>
            <pc:docMk/>
            <pc:sldMk cId="3473633872" sldId="1951"/>
            <ac:spMk id="10" creationId="{19DF4EFC-4DC6-4BD9-953C-C9DE9EBCBDD6}"/>
          </ac:spMkLst>
        </pc:spChg>
      </pc:sldChg>
    </pc:docChg>
  </pc:docChgLst>
  <pc:docChgLst>
    <pc:chgData name="Nazar Shchur" userId="3faffa111ac016f6" providerId="LiveId" clId="{849C03AA-C31C-4112-96D2-1AB66D59F237}"/>
    <pc:docChg chg="addSld delSld modSld sldOrd">
      <pc:chgData name="Nazar Shchur" userId="3faffa111ac016f6" providerId="LiveId" clId="{849C03AA-C31C-4112-96D2-1AB66D59F237}" dt="2019-09-10T07:42:44.375" v="121" actId="20577"/>
      <pc:docMkLst>
        <pc:docMk/>
      </pc:docMkLst>
      <pc:sldChg chg="modSp">
        <pc:chgData name="Nazar Shchur" userId="3faffa111ac016f6" providerId="LiveId" clId="{849C03AA-C31C-4112-96D2-1AB66D59F237}" dt="2019-09-10T07:42:44.375" v="121" actId="20577"/>
        <pc:sldMkLst>
          <pc:docMk/>
          <pc:sldMk cId="3971564400" sldId="472"/>
        </pc:sldMkLst>
        <pc:spChg chg="mod">
          <ac:chgData name="Nazar Shchur" userId="3faffa111ac016f6" providerId="LiveId" clId="{849C03AA-C31C-4112-96D2-1AB66D59F237}" dt="2019-09-10T07:42:44.375" v="121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modAnim">
        <pc:chgData name="Nazar Shchur" userId="3faffa111ac016f6" providerId="LiveId" clId="{849C03AA-C31C-4112-96D2-1AB66D59F237}" dt="2019-09-10T07:12:29.454" v="2"/>
        <pc:sldMkLst>
          <pc:docMk/>
          <pc:sldMk cId="833471515" sldId="513"/>
        </pc:sldMkLst>
        <pc:grpChg chg="add">
          <ac:chgData name="Nazar Shchur" userId="3faffa111ac016f6" providerId="LiveId" clId="{849C03AA-C31C-4112-96D2-1AB66D59F237}" dt="2019-09-10T07:12:24.637" v="1"/>
          <ac:grpSpMkLst>
            <pc:docMk/>
            <pc:sldMk cId="833471515" sldId="513"/>
            <ac:grpSpMk id="9" creationId="{79D0E019-3B13-43FF-A524-5C410A4757D5}"/>
          </ac:grpSpMkLst>
        </pc:grpChg>
      </pc:sldChg>
      <pc:sldChg chg="del">
        <pc:chgData name="Nazar Shchur" userId="3faffa111ac016f6" providerId="LiveId" clId="{849C03AA-C31C-4112-96D2-1AB66D59F237}" dt="2019-09-10T07:39:02.431" v="48" actId="2696"/>
        <pc:sldMkLst>
          <pc:docMk/>
          <pc:sldMk cId="497785837" sldId="1696"/>
        </pc:sldMkLst>
      </pc:sldChg>
      <pc:sldChg chg="del">
        <pc:chgData name="Nazar Shchur" userId="3faffa111ac016f6" providerId="LiveId" clId="{849C03AA-C31C-4112-96D2-1AB66D59F237}" dt="2019-09-10T07:39:02.500" v="49" actId="2696"/>
        <pc:sldMkLst>
          <pc:docMk/>
          <pc:sldMk cId="471816083" sldId="1697"/>
        </pc:sldMkLst>
      </pc:sldChg>
      <pc:sldChg chg="del">
        <pc:chgData name="Nazar Shchur" userId="3faffa111ac016f6" providerId="LiveId" clId="{849C03AA-C31C-4112-96D2-1AB66D59F237}" dt="2019-09-10T07:39:02.511" v="50" actId="2696"/>
        <pc:sldMkLst>
          <pc:docMk/>
          <pc:sldMk cId="2462359078" sldId="1698"/>
        </pc:sldMkLst>
      </pc:sldChg>
      <pc:sldChg chg="del">
        <pc:chgData name="Nazar Shchur" userId="3faffa111ac016f6" providerId="LiveId" clId="{849C03AA-C31C-4112-96D2-1AB66D59F237}" dt="2019-09-10T07:39:02.519" v="51" actId="2696"/>
        <pc:sldMkLst>
          <pc:docMk/>
          <pc:sldMk cId="3221937261" sldId="1699"/>
        </pc:sldMkLst>
      </pc:sldChg>
      <pc:sldChg chg="modSp add modAnim">
        <pc:chgData name="Nazar Shchur" userId="3faffa111ac016f6" providerId="LiveId" clId="{849C03AA-C31C-4112-96D2-1AB66D59F237}" dt="2019-09-10T07:37:21.320" v="14" actId="207"/>
        <pc:sldMkLst>
          <pc:docMk/>
          <pc:sldMk cId="785934301" sldId="1775"/>
        </pc:sldMkLst>
        <pc:spChg chg="mod">
          <ac:chgData name="Nazar Shchur" userId="3faffa111ac016f6" providerId="LiveId" clId="{849C03AA-C31C-4112-96D2-1AB66D59F237}" dt="2019-09-10T07:37:21.320" v="14" actId="207"/>
          <ac:spMkLst>
            <pc:docMk/>
            <pc:sldMk cId="785934301" sldId="1775"/>
            <ac:spMk id="113" creationId="{7E521B96-5627-43B0-A863-8EBB6E012C0E}"/>
          </ac:spMkLst>
        </pc:spChg>
      </pc:sldChg>
      <pc:sldChg chg="modSp add">
        <pc:chgData name="Nazar Shchur" userId="3faffa111ac016f6" providerId="LiveId" clId="{849C03AA-C31C-4112-96D2-1AB66D59F237}" dt="2019-09-10T07:38:29.773" v="36" actId="207"/>
        <pc:sldMkLst>
          <pc:docMk/>
          <pc:sldMk cId="1229468211" sldId="1776"/>
        </pc:sldMkLst>
        <pc:spChg chg="mod">
          <ac:chgData name="Nazar Shchur" userId="3faffa111ac016f6" providerId="LiveId" clId="{849C03AA-C31C-4112-96D2-1AB66D59F237}" dt="2019-09-10T07:38:29.773" v="36" actId="207"/>
          <ac:spMkLst>
            <pc:docMk/>
            <pc:sldMk cId="1229468211" sldId="1776"/>
            <ac:spMk id="113" creationId="{7E521B96-5627-43B0-A863-8EBB6E012C0E}"/>
          </ac:spMkLst>
        </pc:spChg>
      </pc:sldChg>
      <pc:sldChg chg="modSp add">
        <pc:chgData name="Nazar Shchur" userId="3faffa111ac016f6" providerId="LiveId" clId="{849C03AA-C31C-4112-96D2-1AB66D59F237}" dt="2019-09-10T07:38:56.199" v="46" actId="207"/>
        <pc:sldMkLst>
          <pc:docMk/>
          <pc:sldMk cId="2472388068" sldId="1777"/>
        </pc:sldMkLst>
        <pc:spChg chg="mod">
          <ac:chgData name="Nazar Shchur" userId="3faffa111ac016f6" providerId="LiveId" clId="{849C03AA-C31C-4112-96D2-1AB66D59F237}" dt="2019-09-10T07:38:56.199" v="46" actId="207"/>
          <ac:spMkLst>
            <pc:docMk/>
            <pc:sldMk cId="2472388068" sldId="1777"/>
            <ac:spMk id="113" creationId="{7E521B96-5627-43B0-A863-8EBB6E012C0E}"/>
          </ac:spMkLst>
        </pc:spChg>
      </pc:sldChg>
      <pc:sldChg chg="modSp add">
        <pc:chgData name="Nazar Shchur" userId="3faffa111ac016f6" providerId="LiveId" clId="{849C03AA-C31C-4112-96D2-1AB66D59F237}" dt="2019-09-10T07:39:36.904" v="58" actId="207"/>
        <pc:sldMkLst>
          <pc:docMk/>
          <pc:sldMk cId="4025231414" sldId="1778"/>
        </pc:sldMkLst>
        <pc:spChg chg="mod">
          <ac:chgData name="Nazar Shchur" userId="3faffa111ac016f6" providerId="LiveId" clId="{849C03AA-C31C-4112-96D2-1AB66D59F237}" dt="2019-09-10T07:39:36.904" v="58" actId="207"/>
          <ac:spMkLst>
            <pc:docMk/>
            <pc:sldMk cId="4025231414" sldId="1778"/>
            <ac:spMk id="113" creationId="{7E521B96-5627-43B0-A863-8EBB6E012C0E}"/>
          </ac:spMkLst>
        </pc:spChg>
      </pc:sldChg>
      <pc:sldChg chg="modSp add">
        <pc:chgData name="Nazar Shchur" userId="3faffa111ac016f6" providerId="LiveId" clId="{849C03AA-C31C-4112-96D2-1AB66D59F237}" dt="2019-09-10T07:40:10.102" v="67" actId="1076"/>
        <pc:sldMkLst>
          <pc:docMk/>
          <pc:sldMk cId="3616110462" sldId="1779"/>
        </pc:sldMkLst>
        <pc:spChg chg="mod">
          <ac:chgData name="Nazar Shchur" userId="3faffa111ac016f6" providerId="LiveId" clId="{849C03AA-C31C-4112-96D2-1AB66D59F237}" dt="2019-09-10T07:40:10.102" v="67" actId="1076"/>
          <ac:spMkLst>
            <pc:docMk/>
            <pc:sldMk cId="3616110462" sldId="1779"/>
            <ac:spMk id="113" creationId="{7E521B96-5627-43B0-A863-8EBB6E012C0E}"/>
          </ac:spMkLst>
        </pc:spChg>
      </pc:sldChg>
      <pc:sldChg chg="modSp add ord">
        <pc:chgData name="Nazar Shchur" userId="3faffa111ac016f6" providerId="LiveId" clId="{849C03AA-C31C-4112-96D2-1AB66D59F237}" dt="2019-09-10T07:42:28.516" v="115" actId="1076"/>
        <pc:sldMkLst>
          <pc:docMk/>
          <pc:sldMk cId="372060480" sldId="1780"/>
        </pc:sldMkLst>
        <pc:spChg chg="mod">
          <ac:chgData name="Nazar Shchur" userId="3faffa111ac016f6" providerId="LiveId" clId="{849C03AA-C31C-4112-96D2-1AB66D59F237}" dt="2019-09-10T07:42:28.516" v="115" actId="1076"/>
          <ac:spMkLst>
            <pc:docMk/>
            <pc:sldMk cId="372060480" sldId="1780"/>
            <ac:spMk id="113" creationId="{7E521B96-5627-43B0-A863-8EBB6E012C0E}"/>
          </ac:spMkLst>
        </pc:spChg>
      </pc:sldChg>
      <pc:sldChg chg="modSp add">
        <pc:chgData name="Nazar Shchur" userId="3faffa111ac016f6" providerId="LiveId" clId="{849C03AA-C31C-4112-96D2-1AB66D59F237}" dt="2019-09-10T07:41:20.301" v="93" actId="1036"/>
        <pc:sldMkLst>
          <pc:docMk/>
          <pc:sldMk cId="2694330511" sldId="1781"/>
        </pc:sldMkLst>
        <pc:spChg chg="mod">
          <ac:chgData name="Nazar Shchur" userId="3faffa111ac016f6" providerId="LiveId" clId="{849C03AA-C31C-4112-96D2-1AB66D59F237}" dt="2019-09-10T07:41:20.301" v="93" actId="1036"/>
          <ac:spMkLst>
            <pc:docMk/>
            <pc:sldMk cId="2694330511" sldId="1781"/>
            <ac:spMk id="113" creationId="{7E521B96-5627-43B0-A863-8EBB6E012C0E}"/>
          </ac:spMkLst>
        </pc:spChg>
      </pc:sldChg>
      <pc:sldChg chg="modSp add">
        <pc:chgData name="Nazar Shchur" userId="3faffa111ac016f6" providerId="LiveId" clId="{849C03AA-C31C-4112-96D2-1AB66D59F237}" dt="2019-09-10T07:42:22.778" v="113" actId="1076"/>
        <pc:sldMkLst>
          <pc:docMk/>
          <pc:sldMk cId="22903248" sldId="1782"/>
        </pc:sldMkLst>
        <pc:spChg chg="mod">
          <ac:chgData name="Nazar Shchur" userId="3faffa111ac016f6" providerId="LiveId" clId="{849C03AA-C31C-4112-96D2-1AB66D59F237}" dt="2019-09-10T07:42:22.778" v="113" actId="1076"/>
          <ac:spMkLst>
            <pc:docMk/>
            <pc:sldMk cId="22903248" sldId="1782"/>
            <ac:spMk id="113" creationId="{7E521B96-5627-43B0-A863-8EBB6E012C0E}"/>
          </ac:spMkLst>
        </pc:spChg>
      </pc:sldChg>
      <pc:sldChg chg="modSp add">
        <pc:chgData name="Nazar Shchur" userId="3faffa111ac016f6" providerId="LiveId" clId="{849C03AA-C31C-4112-96D2-1AB66D59F237}" dt="2019-09-10T07:42:18.717" v="111" actId="1076"/>
        <pc:sldMkLst>
          <pc:docMk/>
          <pc:sldMk cId="2471337168" sldId="1783"/>
        </pc:sldMkLst>
        <pc:spChg chg="mod">
          <ac:chgData name="Nazar Shchur" userId="3faffa111ac016f6" providerId="LiveId" clId="{849C03AA-C31C-4112-96D2-1AB66D59F237}" dt="2019-09-10T07:42:18.717" v="111" actId="1076"/>
          <ac:spMkLst>
            <pc:docMk/>
            <pc:sldMk cId="2471337168" sldId="1783"/>
            <ac:spMk id="113" creationId="{7E521B96-5627-43B0-A863-8EBB6E012C0E}"/>
          </ac:spMkLst>
        </pc:spChg>
      </pc:sldChg>
    </pc:docChg>
  </pc:docChgLst>
  <pc:docChgLst>
    <pc:chgData name="Nazar Shchur" userId="3faffa111ac016f6" providerId="LiveId" clId="{BF826625-A747-4D3B-A34D-5CE387F87AB4}"/>
    <pc:docChg chg="custSel addSld delSld modSld">
      <pc:chgData name="Nazar Shchur" userId="3faffa111ac016f6" providerId="LiveId" clId="{BF826625-A747-4D3B-A34D-5CE387F87AB4}" dt="2019-11-12T17:29:56.423" v="58"/>
      <pc:docMkLst>
        <pc:docMk/>
      </pc:docMkLst>
      <pc:sldChg chg="modSp">
        <pc:chgData name="Nazar Shchur" userId="3faffa111ac016f6" providerId="LiveId" clId="{BF826625-A747-4D3B-A34D-5CE387F87AB4}" dt="2019-11-12T17:29:31.440" v="48" actId="20577"/>
        <pc:sldMkLst>
          <pc:docMk/>
          <pc:sldMk cId="3971564400" sldId="472"/>
        </pc:sldMkLst>
        <pc:spChg chg="mod">
          <ac:chgData name="Nazar Shchur" userId="3faffa111ac016f6" providerId="LiveId" clId="{BF826625-A747-4D3B-A34D-5CE387F87AB4}" dt="2019-11-12T17:29:31.440" v="48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modAnim">
        <pc:chgData name="Nazar Shchur" userId="3faffa111ac016f6" providerId="LiveId" clId="{BF826625-A747-4D3B-A34D-5CE387F87AB4}" dt="2019-11-12T17:29:41.866" v="49"/>
        <pc:sldMkLst>
          <pc:docMk/>
          <pc:sldMk cId="833471515" sldId="513"/>
        </pc:sldMkLst>
        <pc:picChg chg="add">
          <ac:chgData name="Nazar Shchur" userId="3faffa111ac016f6" providerId="LiveId" clId="{BF826625-A747-4D3B-A34D-5CE387F87AB4}" dt="2019-11-12T17:24:42.209" v="0"/>
          <ac:picMkLst>
            <pc:docMk/>
            <pc:sldMk cId="833471515" sldId="513"/>
            <ac:picMk id="9" creationId="{5B810798-8E8F-47AA-80D7-8DF26AA53D92}"/>
          </ac:picMkLst>
        </pc:picChg>
      </pc:sldChg>
      <pc:sldChg chg="del">
        <pc:chgData name="Nazar Shchur" userId="3faffa111ac016f6" providerId="LiveId" clId="{BF826625-A747-4D3B-A34D-5CE387F87AB4}" dt="2019-11-12T17:29:18.231" v="40" actId="47"/>
        <pc:sldMkLst>
          <pc:docMk/>
          <pc:sldMk cId="785934301" sldId="1775"/>
        </pc:sldMkLst>
      </pc:sldChg>
      <pc:sldChg chg="addSp delSp modSp delAnim modAnim">
        <pc:chgData name="Nazar Shchur" userId="3faffa111ac016f6" providerId="LiveId" clId="{BF826625-A747-4D3B-A34D-5CE387F87AB4}" dt="2019-11-12T17:29:46.084" v="52"/>
        <pc:sldMkLst>
          <pc:docMk/>
          <pc:sldMk cId="1172204122" sldId="1888"/>
        </pc:sldMkLst>
        <pc:spChg chg="mod">
          <ac:chgData name="Nazar Shchur" userId="3faffa111ac016f6" providerId="LiveId" clId="{BF826625-A747-4D3B-A34D-5CE387F87AB4}" dt="2019-11-12T17:26:20.432" v="11" actId="207"/>
          <ac:spMkLst>
            <pc:docMk/>
            <pc:sldMk cId="1172204122" sldId="1888"/>
            <ac:spMk id="34" creationId="{E8CA740D-86CF-4F4C-80B7-249E3A12AD65}"/>
          </ac:spMkLst>
        </pc:spChg>
        <pc:spChg chg="add mod">
          <ac:chgData name="Nazar Shchur" userId="3faffa111ac016f6" providerId="LiveId" clId="{BF826625-A747-4D3B-A34D-5CE387F87AB4}" dt="2019-11-12T17:25:25.569" v="4" actId="164"/>
          <ac:spMkLst>
            <pc:docMk/>
            <pc:sldMk cId="1172204122" sldId="1888"/>
            <ac:spMk id="39" creationId="{B6047B88-2F8B-47F4-B767-70A3A060E1D1}"/>
          </ac:spMkLst>
        </pc:spChg>
        <pc:spChg chg="add mod">
          <ac:chgData name="Nazar Shchur" userId="3faffa111ac016f6" providerId="LiveId" clId="{BF826625-A747-4D3B-A34D-5CE387F87AB4}" dt="2019-11-12T17:25:25.569" v="4" actId="164"/>
          <ac:spMkLst>
            <pc:docMk/>
            <pc:sldMk cId="1172204122" sldId="1888"/>
            <ac:spMk id="40" creationId="{FE2ECC9C-3AFD-4F61-B813-984F808B7CD7}"/>
          </ac:spMkLst>
        </pc:spChg>
        <pc:spChg chg="add mod">
          <ac:chgData name="Nazar Shchur" userId="3faffa111ac016f6" providerId="LiveId" clId="{BF826625-A747-4D3B-A34D-5CE387F87AB4}" dt="2019-11-12T17:25:25.569" v="4" actId="164"/>
          <ac:spMkLst>
            <pc:docMk/>
            <pc:sldMk cId="1172204122" sldId="1888"/>
            <ac:spMk id="41" creationId="{6B849861-9644-45DC-A71F-8A2619A97E3C}"/>
          </ac:spMkLst>
        </pc:spChg>
        <pc:spChg chg="add mod">
          <ac:chgData name="Nazar Shchur" userId="3faffa111ac016f6" providerId="LiveId" clId="{BF826625-A747-4D3B-A34D-5CE387F87AB4}" dt="2019-11-12T17:25:25.569" v="4" actId="164"/>
          <ac:spMkLst>
            <pc:docMk/>
            <pc:sldMk cId="1172204122" sldId="1888"/>
            <ac:spMk id="45" creationId="{6A0FC80E-DC91-4431-A486-03CB32F6F496}"/>
          </ac:spMkLst>
        </pc:spChg>
        <pc:spChg chg="add mod">
          <ac:chgData name="Nazar Shchur" userId="3faffa111ac016f6" providerId="LiveId" clId="{BF826625-A747-4D3B-A34D-5CE387F87AB4}" dt="2019-11-12T17:25:25.569" v="4" actId="164"/>
          <ac:spMkLst>
            <pc:docMk/>
            <pc:sldMk cId="1172204122" sldId="1888"/>
            <ac:spMk id="46" creationId="{7189025E-6C94-4DB2-9990-A29BBD363B94}"/>
          </ac:spMkLst>
        </pc:spChg>
        <pc:spChg chg="add mod">
          <ac:chgData name="Nazar Shchur" userId="3faffa111ac016f6" providerId="LiveId" clId="{BF826625-A747-4D3B-A34D-5CE387F87AB4}" dt="2019-11-12T17:25:25.569" v="4" actId="164"/>
          <ac:spMkLst>
            <pc:docMk/>
            <pc:sldMk cId="1172204122" sldId="1888"/>
            <ac:spMk id="48" creationId="{6718165F-092F-4FFD-8DB0-EAE926A869E2}"/>
          </ac:spMkLst>
        </pc:spChg>
        <pc:spChg chg="add mod">
          <ac:chgData name="Nazar Shchur" userId="3faffa111ac016f6" providerId="LiveId" clId="{BF826625-A747-4D3B-A34D-5CE387F87AB4}" dt="2019-11-12T17:25:25.569" v="4" actId="164"/>
          <ac:spMkLst>
            <pc:docMk/>
            <pc:sldMk cId="1172204122" sldId="1888"/>
            <ac:spMk id="49" creationId="{8FEB9B3C-6846-478E-883A-D44E956B03DC}"/>
          </ac:spMkLst>
        </pc:spChg>
        <pc:spChg chg="del">
          <ac:chgData name="Nazar Shchur" userId="3faffa111ac016f6" providerId="LiveId" clId="{BF826625-A747-4D3B-A34D-5CE387F87AB4}" dt="2019-11-12T17:25:16.081" v="2" actId="478"/>
          <ac:spMkLst>
            <pc:docMk/>
            <pc:sldMk cId="1172204122" sldId="1888"/>
            <ac:spMk id="55" creationId="{6E715A75-A66B-460B-A4D7-D72DD0E73C54}"/>
          </ac:spMkLst>
        </pc:spChg>
        <pc:spChg chg="del">
          <ac:chgData name="Nazar Shchur" userId="3faffa111ac016f6" providerId="LiveId" clId="{BF826625-A747-4D3B-A34D-5CE387F87AB4}" dt="2019-11-12T17:25:13.996" v="1" actId="478"/>
          <ac:spMkLst>
            <pc:docMk/>
            <pc:sldMk cId="1172204122" sldId="1888"/>
            <ac:spMk id="56" creationId="{A58499A2-DC94-41A6-84AF-4DAACD895A2C}"/>
          </ac:spMkLst>
        </pc:spChg>
        <pc:spChg chg="del">
          <ac:chgData name="Nazar Shchur" userId="3faffa111ac016f6" providerId="LiveId" clId="{BF826625-A747-4D3B-A34D-5CE387F87AB4}" dt="2019-11-12T17:25:13.996" v="1" actId="478"/>
          <ac:spMkLst>
            <pc:docMk/>
            <pc:sldMk cId="1172204122" sldId="1888"/>
            <ac:spMk id="57" creationId="{93C9EFB5-9FB8-4F04-8484-6ACB24363AAB}"/>
          </ac:spMkLst>
        </pc:spChg>
        <pc:spChg chg="del">
          <ac:chgData name="Nazar Shchur" userId="3faffa111ac016f6" providerId="LiveId" clId="{BF826625-A747-4D3B-A34D-5CE387F87AB4}" dt="2019-11-12T17:25:13.996" v="1" actId="478"/>
          <ac:spMkLst>
            <pc:docMk/>
            <pc:sldMk cId="1172204122" sldId="1888"/>
            <ac:spMk id="61" creationId="{BE562C29-8FEA-4357-83F2-28C6D88DCCB4}"/>
          </ac:spMkLst>
        </pc:spChg>
        <pc:spChg chg="del">
          <ac:chgData name="Nazar Shchur" userId="3faffa111ac016f6" providerId="LiveId" clId="{BF826625-A747-4D3B-A34D-5CE387F87AB4}" dt="2019-11-12T17:25:13.996" v="1" actId="478"/>
          <ac:spMkLst>
            <pc:docMk/>
            <pc:sldMk cId="1172204122" sldId="1888"/>
            <ac:spMk id="63" creationId="{AE6E68CB-BA40-43C6-83B6-C8DA80AA4841}"/>
          </ac:spMkLst>
        </pc:spChg>
        <pc:spChg chg="del">
          <ac:chgData name="Nazar Shchur" userId="3faffa111ac016f6" providerId="LiveId" clId="{BF826625-A747-4D3B-A34D-5CE387F87AB4}" dt="2019-11-12T17:25:13.996" v="1" actId="478"/>
          <ac:spMkLst>
            <pc:docMk/>
            <pc:sldMk cId="1172204122" sldId="1888"/>
            <ac:spMk id="67" creationId="{A615DF77-A682-4E4D-A550-EE1B4D17FD56}"/>
          </ac:spMkLst>
        </pc:spChg>
        <pc:spChg chg="del">
          <ac:chgData name="Nazar Shchur" userId="3faffa111ac016f6" providerId="LiveId" clId="{BF826625-A747-4D3B-A34D-5CE387F87AB4}" dt="2019-11-12T17:25:13.996" v="1" actId="478"/>
          <ac:spMkLst>
            <pc:docMk/>
            <pc:sldMk cId="1172204122" sldId="1888"/>
            <ac:spMk id="71" creationId="{CF11E9FE-DDAA-44A3-B3D2-2BFED304AE01}"/>
          </ac:spMkLst>
        </pc:spChg>
        <pc:spChg chg="del">
          <ac:chgData name="Nazar Shchur" userId="3faffa111ac016f6" providerId="LiveId" clId="{BF826625-A747-4D3B-A34D-5CE387F87AB4}" dt="2019-11-12T17:25:13.996" v="1" actId="478"/>
          <ac:spMkLst>
            <pc:docMk/>
            <pc:sldMk cId="1172204122" sldId="1888"/>
            <ac:spMk id="72" creationId="{895C7DEC-CF1B-4F48-B5B5-E4CFF0657193}"/>
          </ac:spMkLst>
        </pc:spChg>
        <pc:spChg chg="del">
          <ac:chgData name="Nazar Shchur" userId="3faffa111ac016f6" providerId="LiveId" clId="{BF826625-A747-4D3B-A34D-5CE387F87AB4}" dt="2019-11-12T17:25:13.996" v="1" actId="478"/>
          <ac:spMkLst>
            <pc:docMk/>
            <pc:sldMk cId="1172204122" sldId="1888"/>
            <ac:spMk id="73" creationId="{62596085-0ADF-4FDF-85C3-120C884100EF}"/>
          </ac:spMkLst>
        </pc:spChg>
        <pc:spChg chg="add mod">
          <ac:chgData name="Nazar Shchur" userId="3faffa111ac016f6" providerId="LiveId" clId="{BF826625-A747-4D3B-A34D-5CE387F87AB4}" dt="2019-11-12T17:25:25.569" v="4" actId="164"/>
          <ac:spMkLst>
            <pc:docMk/>
            <pc:sldMk cId="1172204122" sldId="1888"/>
            <ac:spMk id="79" creationId="{00A6C48E-B236-412E-AC91-F076B7C11686}"/>
          </ac:spMkLst>
        </pc:spChg>
        <pc:spChg chg="add mod">
          <ac:chgData name="Nazar Shchur" userId="3faffa111ac016f6" providerId="LiveId" clId="{BF826625-A747-4D3B-A34D-5CE387F87AB4}" dt="2019-11-12T17:25:25.569" v="4" actId="164"/>
          <ac:spMkLst>
            <pc:docMk/>
            <pc:sldMk cId="1172204122" sldId="1888"/>
            <ac:spMk id="80" creationId="{CAFB5152-A616-459F-BB80-00E496B9C369}"/>
          </ac:spMkLst>
        </pc:spChg>
        <pc:spChg chg="add mod">
          <ac:chgData name="Nazar Shchur" userId="3faffa111ac016f6" providerId="LiveId" clId="{BF826625-A747-4D3B-A34D-5CE387F87AB4}" dt="2019-11-12T17:25:25.569" v="4" actId="164"/>
          <ac:spMkLst>
            <pc:docMk/>
            <pc:sldMk cId="1172204122" sldId="1888"/>
            <ac:spMk id="81" creationId="{38F6E3A5-2AAD-488C-8503-E3B0B3FBA17E}"/>
          </ac:spMkLst>
        </pc:spChg>
        <pc:spChg chg="add mod">
          <ac:chgData name="Nazar Shchur" userId="3faffa111ac016f6" providerId="LiveId" clId="{BF826625-A747-4D3B-A34D-5CE387F87AB4}" dt="2019-11-12T17:25:25.569" v="4" actId="164"/>
          <ac:spMkLst>
            <pc:docMk/>
            <pc:sldMk cId="1172204122" sldId="1888"/>
            <ac:spMk id="82" creationId="{615ACA2A-9951-4B15-832A-C7AB7A47BE28}"/>
          </ac:spMkLst>
        </pc:spChg>
        <pc:spChg chg="add mod">
          <ac:chgData name="Nazar Shchur" userId="3faffa111ac016f6" providerId="LiveId" clId="{BF826625-A747-4D3B-A34D-5CE387F87AB4}" dt="2019-11-12T17:25:25.569" v="4" actId="164"/>
          <ac:spMkLst>
            <pc:docMk/>
            <pc:sldMk cId="1172204122" sldId="1888"/>
            <ac:spMk id="83" creationId="{793E0106-9AF2-400C-A26F-828BEFFE0BEA}"/>
          </ac:spMkLst>
        </pc:spChg>
        <pc:spChg chg="add mod">
          <ac:chgData name="Nazar Shchur" userId="3faffa111ac016f6" providerId="LiveId" clId="{BF826625-A747-4D3B-A34D-5CE387F87AB4}" dt="2019-11-12T17:25:25.569" v="4" actId="164"/>
          <ac:spMkLst>
            <pc:docMk/>
            <pc:sldMk cId="1172204122" sldId="1888"/>
            <ac:spMk id="84" creationId="{AF52E88B-11BE-4312-A407-3D0398EC4CFA}"/>
          </ac:spMkLst>
        </pc:spChg>
        <pc:spChg chg="add mod">
          <ac:chgData name="Nazar Shchur" userId="3faffa111ac016f6" providerId="LiveId" clId="{BF826625-A747-4D3B-A34D-5CE387F87AB4}" dt="2019-11-12T17:25:25.569" v="4" actId="164"/>
          <ac:spMkLst>
            <pc:docMk/>
            <pc:sldMk cId="1172204122" sldId="1888"/>
            <ac:spMk id="85" creationId="{81B162DC-4A1B-4730-801D-6DA9FF9F3894}"/>
          </ac:spMkLst>
        </pc:spChg>
        <pc:spChg chg="add mod">
          <ac:chgData name="Nazar Shchur" userId="3faffa111ac016f6" providerId="LiveId" clId="{BF826625-A747-4D3B-A34D-5CE387F87AB4}" dt="2019-11-12T17:25:25.569" v="4" actId="164"/>
          <ac:spMkLst>
            <pc:docMk/>
            <pc:sldMk cId="1172204122" sldId="1888"/>
            <ac:spMk id="88" creationId="{F1A60AD6-F2CC-4599-912E-12B754015B75}"/>
          </ac:spMkLst>
        </pc:spChg>
        <pc:spChg chg="add mod">
          <ac:chgData name="Nazar Shchur" userId="3faffa111ac016f6" providerId="LiveId" clId="{BF826625-A747-4D3B-A34D-5CE387F87AB4}" dt="2019-11-12T17:25:25.569" v="4" actId="164"/>
          <ac:spMkLst>
            <pc:docMk/>
            <pc:sldMk cId="1172204122" sldId="1888"/>
            <ac:spMk id="89" creationId="{F792C0F2-0DB1-4046-AE6B-E9C0D64E3B84}"/>
          </ac:spMkLst>
        </pc:spChg>
        <pc:spChg chg="add mod">
          <ac:chgData name="Nazar Shchur" userId="3faffa111ac016f6" providerId="LiveId" clId="{BF826625-A747-4D3B-A34D-5CE387F87AB4}" dt="2019-11-12T17:25:25.569" v="4" actId="164"/>
          <ac:spMkLst>
            <pc:docMk/>
            <pc:sldMk cId="1172204122" sldId="1888"/>
            <ac:spMk id="90" creationId="{977A4448-8461-4E60-B298-86A6AACF935C}"/>
          </ac:spMkLst>
        </pc:spChg>
        <pc:spChg chg="add mod">
          <ac:chgData name="Nazar Shchur" userId="3faffa111ac016f6" providerId="LiveId" clId="{BF826625-A747-4D3B-A34D-5CE387F87AB4}" dt="2019-11-12T17:25:25.569" v="4" actId="164"/>
          <ac:spMkLst>
            <pc:docMk/>
            <pc:sldMk cId="1172204122" sldId="1888"/>
            <ac:spMk id="91" creationId="{B94115A3-C0DB-4A6F-AB20-28E62700FD84}"/>
          </ac:spMkLst>
        </pc:spChg>
        <pc:spChg chg="add mod">
          <ac:chgData name="Nazar Shchur" userId="3faffa111ac016f6" providerId="LiveId" clId="{BF826625-A747-4D3B-A34D-5CE387F87AB4}" dt="2019-11-12T17:25:25.569" v="4" actId="164"/>
          <ac:spMkLst>
            <pc:docMk/>
            <pc:sldMk cId="1172204122" sldId="1888"/>
            <ac:spMk id="92" creationId="{D3EC9262-16A9-4040-90A8-49A4ACCB72A9}"/>
          </ac:spMkLst>
        </pc:spChg>
        <pc:grpChg chg="add mod">
          <ac:chgData name="Nazar Shchur" userId="3faffa111ac016f6" providerId="LiveId" clId="{BF826625-A747-4D3B-A34D-5CE387F87AB4}" dt="2019-11-12T17:25:29.118" v="5" actId="1076"/>
          <ac:grpSpMkLst>
            <pc:docMk/>
            <pc:sldMk cId="1172204122" sldId="1888"/>
            <ac:grpSpMk id="6" creationId="{65AA8A35-001F-49AB-8C4C-0FC93D89B132}"/>
          </ac:grpSpMkLst>
        </pc:grpChg>
        <pc:grpChg chg="add mod">
          <ac:chgData name="Nazar Shchur" userId="3faffa111ac016f6" providerId="LiveId" clId="{BF826625-A747-4D3B-A34D-5CE387F87AB4}" dt="2019-11-12T17:25:25.569" v="4" actId="164"/>
          <ac:grpSpMkLst>
            <pc:docMk/>
            <pc:sldMk cId="1172204122" sldId="1888"/>
            <ac:grpSpMk id="35" creationId="{52121012-990E-4C8A-8912-16BC76D50041}"/>
          </ac:grpSpMkLst>
        </pc:grpChg>
        <pc:grpChg chg="add mod">
          <ac:chgData name="Nazar Shchur" userId="3faffa111ac016f6" providerId="LiveId" clId="{BF826625-A747-4D3B-A34D-5CE387F87AB4}" dt="2019-11-12T17:25:25.569" v="4" actId="164"/>
          <ac:grpSpMkLst>
            <pc:docMk/>
            <pc:sldMk cId="1172204122" sldId="1888"/>
            <ac:grpSpMk id="42" creationId="{7F1697C6-0668-4315-90B2-57CF56802DA1}"/>
          </ac:grpSpMkLst>
        </pc:grpChg>
        <pc:grpChg chg="del">
          <ac:chgData name="Nazar Shchur" userId="3faffa111ac016f6" providerId="LiveId" clId="{BF826625-A747-4D3B-A34D-5CE387F87AB4}" dt="2019-11-12T17:25:13.996" v="1" actId="478"/>
          <ac:grpSpMkLst>
            <pc:docMk/>
            <pc:sldMk cId="1172204122" sldId="1888"/>
            <ac:grpSpMk id="58" creationId="{07DF9184-7B56-4684-9420-91AA3431C947}"/>
          </ac:grpSpMkLst>
        </pc:grpChg>
        <pc:grpChg chg="del">
          <ac:chgData name="Nazar Shchur" userId="3faffa111ac016f6" providerId="LiveId" clId="{BF826625-A747-4D3B-A34D-5CE387F87AB4}" dt="2019-11-12T17:25:13.996" v="1" actId="478"/>
          <ac:grpSpMkLst>
            <pc:docMk/>
            <pc:sldMk cId="1172204122" sldId="1888"/>
            <ac:grpSpMk id="64" creationId="{07DFD882-1701-4F02-B103-C50458160365}"/>
          </ac:grpSpMkLst>
        </pc:grpChg>
        <pc:grpChg chg="del">
          <ac:chgData name="Nazar Shchur" userId="3faffa111ac016f6" providerId="LiveId" clId="{BF826625-A747-4D3B-A34D-5CE387F87AB4}" dt="2019-11-12T17:25:13.996" v="1" actId="478"/>
          <ac:grpSpMkLst>
            <pc:docMk/>
            <pc:sldMk cId="1172204122" sldId="1888"/>
            <ac:grpSpMk id="68" creationId="{AFEDAC7F-344E-4B8F-8C17-2D8F9BDA3B2F}"/>
          </ac:grpSpMkLst>
        </pc:grpChg>
        <pc:grpChg chg="add mod">
          <ac:chgData name="Nazar Shchur" userId="3faffa111ac016f6" providerId="LiveId" clId="{BF826625-A747-4D3B-A34D-5CE387F87AB4}" dt="2019-11-12T17:25:25.569" v="4" actId="164"/>
          <ac:grpSpMkLst>
            <pc:docMk/>
            <pc:sldMk cId="1172204122" sldId="1888"/>
            <ac:grpSpMk id="76" creationId="{6688E3C2-A239-4534-BD6F-1BB2D3A43857}"/>
          </ac:grpSpMkLst>
        </pc:grpChg>
        <pc:cxnChg chg="add mod">
          <ac:chgData name="Nazar Shchur" userId="3faffa111ac016f6" providerId="LiveId" clId="{BF826625-A747-4D3B-A34D-5CE387F87AB4}" dt="2019-11-12T17:25:25.569" v="4" actId="164"/>
          <ac:cxnSpMkLst>
            <pc:docMk/>
            <pc:sldMk cId="1172204122" sldId="1888"/>
            <ac:cxnSpMk id="38" creationId="{A6BB32FE-1B5F-451D-96FD-411D9C8A6B1B}"/>
          </ac:cxnSpMkLst>
        </pc:cxnChg>
        <pc:cxnChg chg="add mod">
          <ac:chgData name="Nazar Shchur" userId="3faffa111ac016f6" providerId="LiveId" clId="{BF826625-A747-4D3B-A34D-5CE387F87AB4}" dt="2019-11-12T17:25:25.569" v="4" actId="164"/>
          <ac:cxnSpMkLst>
            <pc:docMk/>
            <pc:sldMk cId="1172204122" sldId="1888"/>
            <ac:cxnSpMk id="47" creationId="{AB9170E8-8D7D-477D-886D-044D0AE54685}"/>
          </ac:cxnSpMkLst>
        </pc:cxnChg>
        <pc:cxnChg chg="add mod">
          <ac:chgData name="Nazar Shchur" userId="3faffa111ac016f6" providerId="LiveId" clId="{BF826625-A747-4D3B-A34D-5CE387F87AB4}" dt="2019-11-12T17:25:25.569" v="4" actId="164"/>
          <ac:cxnSpMkLst>
            <pc:docMk/>
            <pc:sldMk cId="1172204122" sldId="1888"/>
            <ac:cxnSpMk id="50" creationId="{8E4FC842-12C2-49A5-BF21-EDF31CE2358A}"/>
          </ac:cxnSpMkLst>
        </pc:cxnChg>
        <pc:cxnChg chg="add mod">
          <ac:chgData name="Nazar Shchur" userId="3faffa111ac016f6" providerId="LiveId" clId="{BF826625-A747-4D3B-A34D-5CE387F87AB4}" dt="2019-11-12T17:25:25.569" v="4" actId="164"/>
          <ac:cxnSpMkLst>
            <pc:docMk/>
            <pc:sldMk cId="1172204122" sldId="1888"/>
            <ac:cxnSpMk id="51" creationId="{190847BB-CE71-47B1-A266-21367270C5E5}"/>
          </ac:cxnSpMkLst>
        </pc:cxnChg>
        <pc:cxnChg chg="add mod">
          <ac:chgData name="Nazar Shchur" userId="3faffa111ac016f6" providerId="LiveId" clId="{BF826625-A747-4D3B-A34D-5CE387F87AB4}" dt="2019-11-12T17:25:25.569" v="4" actId="164"/>
          <ac:cxnSpMkLst>
            <pc:docMk/>
            <pc:sldMk cId="1172204122" sldId="1888"/>
            <ac:cxnSpMk id="52" creationId="{CF243023-4CC5-4739-B0DA-1047F454A575}"/>
          </ac:cxnSpMkLst>
        </pc:cxnChg>
        <pc:cxnChg chg="add mod">
          <ac:chgData name="Nazar Shchur" userId="3faffa111ac016f6" providerId="LiveId" clId="{BF826625-A747-4D3B-A34D-5CE387F87AB4}" dt="2019-11-12T17:25:25.569" v="4" actId="164"/>
          <ac:cxnSpMkLst>
            <pc:docMk/>
            <pc:sldMk cId="1172204122" sldId="1888"/>
            <ac:cxnSpMk id="53" creationId="{071436B4-C8CC-4FF9-A887-2C1B4EA56F58}"/>
          </ac:cxnSpMkLst>
        </pc:cxnChg>
        <pc:cxnChg chg="del">
          <ac:chgData name="Nazar Shchur" userId="3faffa111ac016f6" providerId="LiveId" clId="{BF826625-A747-4D3B-A34D-5CE387F87AB4}" dt="2019-11-12T17:25:13.996" v="1" actId="478"/>
          <ac:cxnSpMkLst>
            <pc:docMk/>
            <pc:sldMk cId="1172204122" sldId="1888"/>
            <ac:cxnSpMk id="54" creationId="{A9BE5255-C0D0-4003-911C-2C6D0C3A7104}"/>
          </ac:cxnSpMkLst>
        </pc:cxnChg>
        <pc:cxnChg chg="del">
          <ac:chgData name="Nazar Shchur" userId="3faffa111ac016f6" providerId="LiveId" clId="{BF826625-A747-4D3B-A34D-5CE387F87AB4}" dt="2019-11-12T17:25:13.996" v="1" actId="478"/>
          <ac:cxnSpMkLst>
            <pc:docMk/>
            <pc:sldMk cId="1172204122" sldId="1888"/>
            <ac:cxnSpMk id="62" creationId="{71AB5024-791D-4865-821C-3833F0B1B2AA}"/>
          </ac:cxnSpMkLst>
        </pc:cxnChg>
        <pc:cxnChg chg="add mod">
          <ac:chgData name="Nazar Shchur" userId="3faffa111ac016f6" providerId="LiveId" clId="{BF826625-A747-4D3B-A34D-5CE387F87AB4}" dt="2019-11-12T17:25:25.569" v="4" actId="164"/>
          <ac:cxnSpMkLst>
            <pc:docMk/>
            <pc:sldMk cId="1172204122" sldId="1888"/>
            <ac:cxnSpMk id="74" creationId="{ED2D5341-7189-4BA0-ACFC-635ADD496CF7}"/>
          </ac:cxnSpMkLst>
        </pc:cxnChg>
        <pc:cxnChg chg="add mod">
          <ac:chgData name="Nazar Shchur" userId="3faffa111ac016f6" providerId="LiveId" clId="{BF826625-A747-4D3B-A34D-5CE387F87AB4}" dt="2019-11-12T17:25:25.569" v="4" actId="164"/>
          <ac:cxnSpMkLst>
            <pc:docMk/>
            <pc:sldMk cId="1172204122" sldId="1888"/>
            <ac:cxnSpMk id="75" creationId="{EE61BFB9-B502-43DA-8F58-3D67F95DE121}"/>
          </ac:cxnSpMkLst>
        </pc:cxnChg>
        <pc:cxnChg chg="add mod">
          <ac:chgData name="Nazar Shchur" userId="3faffa111ac016f6" providerId="LiveId" clId="{BF826625-A747-4D3B-A34D-5CE387F87AB4}" dt="2019-11-12T17:25:25.569" v="4" actId="164"/>
          <ac:cxnSpMkLst>
            <pc:docMk/>
            <pc:sldMk cId="1172204122" sldId="1888"/>
            <ac:cxnSpMk id="86" creationId="{30F4DEA5-A8A2-4B17-9B53-1C856E9E3202}"/>
          </ac:cxnSpMkLst>
        </pc:cxnChg>
        <pc:cxnChg chg="add mod">
          <ac:chgData name="Nazar Shchur" userId="3faffa111ac016f6" providerId="LiveId" clId="{BF826625-A747-4D3B-A34D-5CE387F87AB4}" dt="2019-11-12T17:25:25.569" v="4" actId="164"/>
          <ac:cxnSpMkLst>
            <pc:docMk/>
            <pc:sldMk cId="1172204122" sldId="1888"/>
            <ac:cxnSpMk id="87" creationId="{756A967A-5B6A-4434-ADFA-DE2700EBBCFD}"/>
          </ac:cxnSpMkLst>
        </pc:cxnChg>
      </pc:sldChg>
      <pc:sldChg chg="del">
        <pc:chgData name="Nazar Shchur" userId="3faffa111ac016f6" providerId="LiveId" clId="{BF826625-A747-4D3B-A34D-5CE387F87AB4}" dt="2019-11-12T17:29:18.231" v="40" actId="47"/>
        <pc:sldMkLst>
          <pc:docMk/>
          <pc:sldMk cId="3457984349" sldId="1889"/>
        </pc:sldMkLst>
      </pc:sldChg>
      <pc:sldChg chg="del">
        <pc:chgData name="Nazar Shchur" userId="3faffa111ac016f6" providerId="LiveId" clId="{BF826625-A747-4D3B-A34D-5CE387F87AB4}" dt="2019-11-12T17:29:18.231" v="40" actId="47"/>
        <pc:sldMkLst>
          <pc:docMk/>
          <pc:sldMk cId="2106864206" sldId="1890"/>
        </pc:sldMkLst>
      </pc:sldChg>
      <pc:sldChg chg="del">
        <pc:chgData name="Nazar Shchur" userId="3faffa111ac016f6" providerId="LiveId" clId="{BF826625-A747-4D3B-A34D-5CE387F87AB4}" dt="2019-11-12T17:29:18.231" v="40" actId="47"/>
        <pc:sldMkLst>
          <pc:docMk/>
          <pc:sldMk cId="3165184194" sldId="1891"/>
        </pc:sldMkLst>
      </pc:sldChg>
      <pc:sldChg chg="del">
        <pc:chgData name="Nazar Shchur" userId="3faffa111ac016f6" providerId="LiveId" clId="{BF826625-A747-4D3B-A34D-5CE387F87AB4}" dt="2019-11-12T17:29:18.231" v="40" actId="47"/>
        <pc:sldMkLst>
          <pc:docMk/>
          <pc:sldMk cId="1691797029" sldId="1892"/>
        </pc:sldMkLst>
      </pc:sldChg>
      <pc:sldChg chg="del">
        <pc:chgData name="Nazar Shchur" userId="3faffa111ac016f6" providerId="LiveId" clId="{BF826625-A747-4D3B-A34D-5CE387F87AB4}" dt="2019-11-12T17:29:18.231" v="40" actId="47"/>
        <pc:sldMkLst>
          <pc:docMk/>
          <pc:sldMk cId="3119904081" sldId="1893"/>
        </pc:sldMkLst>
      </pc:sldChg>
      <pc:sldChg chg="addSp delSp modSp add modAnim">
        <pc:chgData name="Nazar Shchur" userId="3faffa111ac016f6" providerId="LiveId" clId="{BF826625-A747-4D3B-A34D-5CE387F87AB4}" dt="2019-11-12T17:29:49.952" v="55"/>
        <pc:sldMkLst>
          <pc:docMk/>
          <pc:sldMk cId="3450834405" sldId="1894"/>
        </pc:sldMkLst>
        <pc:spChg chg="mod">
          <ac:chgData name="Nazar Shchur" userId="3faffa111ac016f6" providerId="LiveId" clId="{BF826625-A747-4D3B-A34D-5CE387F87AB4}" dt="2019-11-12T17:28:17.296" v="26" actId="207"/>
          <ac:spMkLst>
            <pc:docMk/>
            <pc:sldMk cId="3450834405" sldId="1894"/>
            <ac:spMk id="34" creationId="{E8CA740D-86CF-4F4C-80B7-249E3A12AD65}"/>
          </ac:spMkLst>
        </pc:spChg>
        <pc:spChg chg="add mod">
          <ac:chgData name="Nazar Shchur" userId="3faffa111ac016f6" providerId="LiveId" clId="{BF826625-A747-4D3B-A34D-5CE387F87AB4}" dt="2019-11-12T17:26:56.802" v="15" actId="164"/>
          <ac:spMkLst>
            <pc:docMk/>
            <pc:sldMk cId="3450834405" sldId="1894"/>
            <ac:spMk id="57" creationId="{9A24335F-8C71-427B-9512-7773DE1178CB}"/>
          </ac:spMkLst>
        </pc:spChg>
        <pc:spChg chg="add mod">
          <ac:chgData name="Nazar Shchur" userId="3faffa111ac016f6" providerId="LiveId" clId="{BF826625-A747-4D3B-A34D-5CE387F87AB4}" dt="2019-11-12T17:26:56.802" v="15" actId="164"/>
          <ac:spMkLst>
            <pc:docMk/>
            <pc:sldMk cId="3450834405" sldId="1894"/>
            <ac:spMk id="58" creationId="{A48E103C-5440-4B2B-B776-9E6D2B3359C0}"/>
          </ac:spMkLst>
        </pc:spChg>
        <pc:spChg chg="add mod">
          <ac:chgData name="Nazar Shchur" userId="3faffa111ac016f6" providerId="LiveId" clId="{BF826625-A747-4D3B-A34D-5CE387F87AB4}" dt="2019-11-12T17:26:56.802" v="15" actId="164"/>
          <ac:spMkLst>
            <pc:docMk/>
            <pc:sldMk cId="3450834405" sldId="1894"/>
            <ac:spMk id="59" creationId="{EAEDD73E-0AA9-481E-867A-80D008F99DB6}"/>
          </ac:spMkLst>
        </pc:spChg>
        <pc:spChg chg="add mod">
          <ac:chgData name="Nazar Shchur" userId="3faffa111ac016f6" providerId="LiveId" clId="{BF826625-A747-4D3B-A34D-5CE387F87AB4}" dt="2019-11-12T17:26:56.802" v="15" actId="164"/>
          <ac:spMkLst>
            <pc:docMk/>
            <pc:sldMk cId="3450834405" sldId="1894"/>
            <ac:spMk id="60" creationId="{B78CB32D-EC07-4B22-B177-E44332545498}"/>
          </ac:spMkLst>
        </pc:spChg>
        <pc:spChg chg="add mod">
          <ac:chgData name="Nazar Shchur" userId="3faffa111ac016f6" providerId="LiveId" clId="{BF826625-A747-4D3B-A34D-5CE387F87AB4}" dt="2019-11-12T17:26:56.802" v="15" actId="164"/>
          <ac:spMkLst>
            <pc:docMk/>
            <pc:sldMk cId="3450834405" sldId="1894"/>
            <ac:spMk id="67" creationId="{C27395B5-6D9C-48AB-9E9A-5723FCE6761F}"/>
          </ac:spMkLst>
        </pc:spChg>
        <pc:spChg chg="add mod">
          <ac:chgData name="Nazar Shchur" userId="3faffa111ac016f6" providerId="LiveId" clId="{BF826625-A747-4D3B-A34D-5CE387F87AB4}" dt="2019-11-12T17:26:56.802" v="15" actId="164"/>
          <ac:spMkLst>
            <pc:docMk/>
            <pc:sldMk cId="3450834405" sldId="1894"/>
            <ac:spMk id="68" creationId="{32C060AD-CB62-4085-AA34-9095A3C8D0C3}"/>
          </ac:spMkLst>
        </pc:spChg>
        <pc:spChg chg="add mod">
          <ac:chgData name="Nazar Shchur" userId="3faffa111ac016f6" providerId="LiveId" clId="{BF826625-A747-4D3B-A34D-5CE387F87AB4}" dt="2019-11-12T17:26:56.802" v="15" actId="164"/>
          <ac:spMkLst>
            <pc:docMk/>
            <pc:sldMk cId="3450834405" sldId="1894"/>
            <ac:spMk id="69" creationId="{DE98FF8D-22C5-47A4-8D08-1D5658D1DE40}"/>
          </ac:spMkLst>
        </pc:spChg>
        <pc:spChg chg="add mod">
          <ac:chgData name="Nazar Shchur" userId="3faffa111ac016f6" providerId="LiveId" clId="{BF826625-A747-4D3B-A34D-5CE387F87AB4}" dt="2019-11-12T17:26:56.802" v="15" actId="164"/>
          <ac:spMkLst>
            <pc:docMk/>
            <pc:sldMk cId="3450834405" sldId="1894"/>
            <ac:spMk id="70" creationId="{CC38B638-7C8B-4DA5-B895-8F63A9D07C8A}"/>
          </ac:spMkLst>
        </pc:spChg>
        <pc:spChg chg="add mod">
          <ac:chgData name="Nazar Shchur" userId="3faffa111ac016f6" providerId="LiveId" clId="{BF826625-A747-4D3B-A34D-5CE387F87AB4}" dt="2019-11-12T17:26:56.802" v="15" actId="164"/>
          <ac:spMkLst>
            <pc:docMk/>
            <pc:sldMk cId="3450834405" sldId="1894"/>
            <ac:spMk id="71" creationId="{6DE01CCD-09BB-48EA-AD25-00F2C27B2C52}"/>
          </ac:spMkLst>
        </pc:spChg>
        <pc:spChg chg="add mod">
          <ac:chgData name="Nazar Shchur" userId="3faffa111ac016f6" providerId="LiveId" clId="{BF826625-A747-4D3B-A34D-5CE387F87AB4}" dt="2019-11-12T17:26:56.802" v="15" actId="164"/>
          <ac:spMkLst>
            <pc:docMk/>
            <pc:sldMk cId="3450834405" sldId="1894"/>
            <ac:spMk id="72" creationId="{8B937FB0-AA6C-404C-A5D9-6C8678541E4C}"/>
          </ac:spMkLst>
        </pc:spChg>
        <pc:spChg chg="add mod">
          <ac:chgData name="Nazar Shchur" userId="3faffa111ac016f6" providerId="LiveId" clId="{BF826625-A747-4D3B-A34D-5CE387F87AB4}" dt="2019-11-12T17:26:56.802" v="15" actId="164"/>
          <ac:spMkLst>
            <pc:docMk/>
            <pc:sldMk cId="3450834405" sldId="1894"/>
            <ac:spMk id="95" creationId="{5A48AC4D-AA10-4DD7-84C5-D53F2FC288A4}"/>
          </ac:spMkLst>
        </pc:spChg>
        <pc:grpChg chg="del">
          <ac:chgData name="Nazar Shchur" userId="3faffa111ac016f6" providerId="LiveId" clId="{BF826625-A747-4D3B-A34D-5CE387F87AB4}" dt="2019-11-12T17:26:32.737" v="13" actId="478"/>
          <ac:grpSpMkLst>
            <pc:docMk/>
            <pc:sldMk cId="3450834405" sldId="1894"/>
            <ac:grpSpMk id="6" creationId="{65AA8A35-001F-49AB-8C4C-0FC93D89B132}"/>
          </ac:grpSpMkLst>
        </pc:grpChg>
        <pc:grpChg chg="add mod">
          <ac:chgData name="Nazar Shchur" userId="3faffa111ac016f6" providerId="LiveId" clId="{BF826625-A747-4D3B-A34D-5CE387F87AB4}" dt="2019-11-12T17:27:48.130" v="20" actId="1076"/>
          <ac:grpSpMkLst>
            <pc:docMk/>
            <pc:sldMk cId="3450834405" sldId="1894"/>
            <ac:grpSpMk id="7" creationId="{FF55218B-CB4E-43A2-8D83-FF4BC23BB6DC}"/>
          </ac:grpSpMkLst>
        </pc:grpChg>
        <pc:grpChg chg="add mod">
          <ac:chgData name="Nazar Shchur" userId="3faffa111ac016f6" providerId="LiveId" clId="{BF826625-A747-4D3B-A34D-5CE387F87AB4}" dt="2019-11-12T17:26:56.802" v="15" actId="164"/>
          <ac:grpSpMkLst>
            <pc:docMk/>
            <pc:sldMk cId="3450834405" sldId="1894"/>
            <ac:grpSpMk id="54" creationId="{AA439A25-E259-4358-BD0C-B52B38C34E50}"/>
          </ac:grpSpMkLst>
        </pc:grpChg>
        <pc:grpChg chg="add mod">
          <ac:chgData name="Nazar Shchur" userId="3faffa111ac016f6" providerId="LiveId" clId="{BF826625-A747-4D3B-A34D-5CE387F87AB4}" dt="2019-11-12T17:26:56.802" v="15" actId="164"/>
          <ac:grpSpMkLst>
            <pc:docMk/>
            <pc:sldMk cId="3450834405" sldId="1894"/>
            <ac:grpSpMk id="61" creationId="{22620658-EC87-4562-96FA-F80F33E2F300}"/>
          </ac:grpSpMkLst>
        </pc:grpChg>
        <pc:cxnChg chg="add mod">
          <ac:chgData name="Nazar Shchur" userId="3faffa111ac016f6" providerId="LiveId" clId="{BF826625-A747-4D3B-A34D-5CE387F87AB4}" dt="2019-11-12T17:26:56.802" v="15" actId="164"/>
          <ac:cxnSpMkLst>
            <pc:docMk/>
            <pc:sldMk cId="3450834405" sldId="1894"/>
            <ac:cxnSpMk id="64" creationId="{C51BB74D-8B4A-433B-9113-64EADB7810A4}"/>
          </ac:cxnSpMkLst>
        </pc:cxnChg>
        <pc:cxnChg chg="add mod">
          <ac:chgData name="Nazar Shchur" userId="3faffa111ac016f6" providerId="LiveId" clId="{BF826625-A747-4D3B-A34D-5CE387F87AB4}" dt="2019-11-12T17:26:56.802" v="15" actId="164"/>
          <ac:cxnSpMkLst>
            <pc:docMk/>
            <pc:sldMk cId="3450834405" sldId="1894"/>
            <ac:cxnSpMk id="65" creationId="{CB638C3E-2C31-4DBB-A1C3-3CE06E82EA31}"/>
          </ac:cxnSpMkLst>
        </pc:cxnChg>
        <pc:cxnChg chg="add mod">
          <ac:chgData name="Nazar Shchur" userId="3faffa111ac016f6" providerId="LiveId" clId="{BF826625-A747-4D3B-A34D-5CE387F87AB4}" dt="2019-11-12T17:26:56.802" v="15" actId="164"/>
          <ac:cxnSpMkLst>
            <pc:docMk/>
            <pc:sldMk cId="3450834405" sldId="1894"/>
            <ac:cxnSpMk id="66" creationId="{E32658AE-3CA1-4AF1-A87B-92C29558B049}"/>
          </ac:cxnSpMkLst>
        </pc:cxnChg>
        <pc:cxnChg chg="add mod">
          <ac:chgData name="Nazar Shchur" userId="3faffa111ac016f6" providerId="LiveId" clId="{BF826625-A747-4D3B-A34D-5CE387F87AB4}" dt="2019-11-12T17:26:56.802" v="15" actId="164"/>
          <ac:cxnSpMkLst>
            <pc:docMk/>
            <pc:sldMk cId="3450834405" sldId="1894"/>
            <ac:cxnSpMk id="73" creationId="{FAA94689-C55A-468A-A324-FC35DAEC61C7}"/>
          </ac:cxnSpMkLst>
        </pc:cxnChg>
        <pc:cxnChg chg="add mod">
          <ac:chgData name="Nazar Shchur" userId="3faffa111ac016f6" providerId="LiveId" clId="{BF826625-A747-4D3B-A34D-5CE387F87AB4}" dt="2019-11-12T17:26:56.802" v="15" actId="164"/>
          <ac:cxnSpMkLst>
            <pc:docMk/>
            <pc:sldMk cId="3450834405" sldId="1894"/>
            <ac:cxnSpMk id="93" creationId="{B255D075-B1ED-45C0-A10E-DF6019B4CA31}"/>
          </ac:cxnSpMkLst>
        </pc:cxnChg>
        <pc:cxnChg chg="add mod">
          <ac:chgData name="Nazar Shchur" userId="3faffa111ac016f6" providerId="LiveId" clId="{BF826625-A747-4D3B-A34D-5CE387F87AB4}" dt="2019-11-12T17:26:56.802" v="15" actId="164"/>
          <ac:cxnSpMkLst>
            <pc:docMk/>
            <pc:sldMk cId="3450834405" sldId="1894"/>
            <ac:cxnSpMk id="94" creationId="{75F3ADA5-4B1E-46CC-883F-32AD196BBCC6}"/>
          </ac:cxnSpMkLst>
        </pc:cxnChg>
      </pc:sldChg>
      <pc:sldChg chg="addSp delSp modSp add modAnim">
        <pc:chgData name="Nazar Shchur" userId="3faffa111ac016f6" providerId="LiveId" clId="{BF826625-A747-4D3B-A34D-5CE387F87AB4}" dt="2019-11-12T17:29:56.423" v="58"/>
        <pc:sldMkLst>
          <pc:docMk/>
          <pc:sldMk cId="4260963670" sldId="1895"/>
        </pc:sldMkLst>
        <pc:spChg chg="mod">
          <ac:chgData name="Nazar Shchur" userId="3faffa111ac016f6" providerId="LiveId" clId="{BF826625-A747-4D3B-A34D-5CE387F87AB4}" dt="2019-11-12T17:28:41.570" v="35" actId="207"/>
          <ac:spMkLst>
            <pc:docMk/>
            <pc:sldMk cId="4260963670" sldId="1895"/>
            <ac:spMk id="34" creationId="{E8CA740D-86CF-4F4C-80B7-249E3A12AD65}"/>
          </ac:spMkLst>
        </pc:spChg>
        <pc:spChg chg="add mod">
          <ac:chgData name="Nazar Shchur" userId="3faffa111ac016f6" providerId="LiveId" clId="{BF826625-A747-4D3B-A34D-5CE387F87AB4}" dt="2019-11-12T17:29:04.167" v="38" actId="164"/>
          <ac:spMkLst>
            <pc:docMk/>
            <pc:sldMk cId="4260963670" sldId="1895"/>
            <ac:spMk id="38" creationId="{804B247F-FA40-47EB-BD17-CDB19BB65A04}"/>
          </ac:spMkLst>
        </pc:spChg>
        <pc:spChg chg="add mod">
          <ac:chgData name="Nazar Shchur" userId="3faffa111ac016f6" providerId="LiveId" clId="{BF826625-A747-4D3B-A34D-5CE387F87AB4}" dt="2019-11-12T17:29:04.167" v="38" actId="164"/>
          <ac:spMkLst>
            <pc:docMk/>
            <pc:sldMk cId="4260963670" sldId="1895"/>
            <ac:spMk id="39" creationId="{8B568773-71CE-4375-949A-6AF7393987F5}"/>
          </ac:spMkLst>
        </pc:spChg>
        <pc:spChg chg="add mod">
          <ac:chgData name="Nazar Shchur" userId="3faffa111ac016f6" providerId="LiveId" clId="{BF826625-A747-4D3B-A34D-5CE387F87AB4}" dt="2019-11-12T17:29:04.167" v="38" actId="164"/>
          <ac:spMkLst>
            <pc:docMk/>
            <pc:sldMk cId="4260963670" sldId="1895"/>
            <ac:spMk id="40" creationId="{2DAFFE94-CFC7-4CBA-BF5B-1B39B434DFD8}"/>
          </ac:spMkLst>
        </pc:spChg>
        <pc:spChg chg="add mod">
          <ac:chgData name="Nazar Shchur" userId="3faffa111ac016f6" providerId="LiveId" clId="{BF826625-A747-4D3B-A34D-5CE387F87AB4}" dt="2019-11-12T17:29:04.167" v="38" actId="164"/>
          <ac:spMkLst>
            <pc:docMk/>
            <pc:sldMk cId="4260963670" sldId="1895"/>
            <ac:spMk id="41" creationId="{034AC3CF-6F5C-41E4-A61F-FA7EE84CA9D3}"/>
          </ac:spMkLst>
        </pc:spChg>
        <pc:spChg chg="add mod">
          <ac:chgData name="Nazar Shchur" userId="3faffa111ac016f6" providerId="LiveId" clId="{BF826625-A747-4D3B-A34D-5CE387F87AB4}" dt="2019-11-12T17:29:04.167" v="38" actId="164"/>
          <ac:spMkLst>
            <pc:docMk/>
            <pc:sldMk cId="4260963670" sldId="1895"/>
            <ac:spMk id="43" creationId="{039DB45F-A236-4D29-A1AF-DAD937D9D978}"/>
          </ac:spMkLst>
        </pc:spChg>
        <pc:spChg chg="add mod">
          <ac:chgData name="Nazar Shchur" userId="3faffa111ac016f6" providerId="LiveId" clId="{BF826625-A747-4D3B-A34D-5CE387F87AB4}" dt="2019-11-12T17:29:04.167" v="38" actId="164"/>
          <ac:spMkLst>
            <pc:docMk/>
            <pc:sldMk cId="4260963670" sldId="1895"/>
            <ac:spMk id="44" creationId="{CB44ED5E-FCF8-42C2-BF7F-BFF8AFB4575E}"/>
          </ac:spMkLst>
        </pc:spChg>
        <pc:spChg chg="add mod">
          <ac:chgData name="Nazar Shchur" userId="3faffa111ac016f6" providerId="LiveId" clId="{BF826625-A747-4D3B-A34D-5CE387F87AB4}" dt="2019-11-12T17:29:04.167" v="38" actId="164"/>
          <ac:spMkLst>
            <pc:docMk/>
            <pc:sldMk cId="4260963670" sldId="1895"/>
            <ac:spMk id="45" creationId="{833FDCC3-34F5-4557-8F5A-D8A89EB0CDAD}"/>
          </ac:spMkLst>
        </pc:spChg>
        <pc:spChg chg="add mod">
          <ac:chgData name="Nazar Shchur" userId="3faffa111ac016f6" providerId="LiveId" clId="{BF826625-A747-4D3B-A34D-5CE387F87AB4}" dt="2019-11-12T17:29:04.167" v="38" actId="164"/>
          <ac:spMkLst>
            <pc:docMk/>
            <pc:sldMk cId="4260963670" sldId="1895"/>
            <ac:spMk id="46" creationId="{A4BC7881-728C-43DE-95B7-661D6542535A}"/>
          </ac:spMkLst>
        </pc:spChg>
        <pc:spChg chg="add mod">
          <ac:chgData name="Nazar Shchur" userId="3faffa111ac016f6" providerId="LiveId" clId="{BF826625-A747-4D3B-A34D-5CE387F87AB4}" dt="2019-11-12T17:29:04.167" v="38" actId="164"/>
          <ac:spMkLst>
            <pc:docMk/>
            <pc:sldMk cId="4260963670" sldId="1895"/>
            <ac:spMk id="49" creationId="{600E8B34-BCE5-42EA-8455-3594B75F76E5}"/>
          </ac:spMkLst>
        </pc:spChg>
        <pc:spChg chg="add mod">
          <ac:chgData name="Nazar Shchur" userId="3faffa111ac016f6" providerId="LiveId" clId="{BF826625-A747-4D3B-A34D-5CE387F87AB4}" dt="2019-11-12T17:29:04.167" v="38" actId="164"/>
          <ac:spMkLst>
            <pc:docMk/>
            <pc:sldMk cId="4260963670" sldId="1895"/>
            <ac:spMk id="50" creationId="{34632477-A54F-4718-A05E-47506D5D4521}"/>
          </ac:spMkLst>
        </pc:spChg>
        <pc:spChg chg="add mod">
          <ac:chgData name="Nazar Shchur" userId="3faffa111ac016f6" providerId="LiveId" clId="{BF826625-A747-4D3B-A34D-5CE387F87AB4}" dt="2019-11-12T17:29:04.167" v="38" actId="164"/>
          <ac:spMkLst>
            <pc:docMk/>
            <pc:sldMk cId="4260963670" sldId="1895"/>
            <ac:spMk id="85" creationId="{90AA6048-3376-4568-AE56-B0BF88D23D85}"/>
          </ac:spMkLst>
        </pc:spChg>
        <pc:spChg chg="add mod">
          <ac:chgData name="Nazar Shchur" userId="3faffa111ac016f6" providerId="LiveId" clId="{BF826625-A747-4D3B-A34D-5CE387F87AB4}" dt="2019-11-12T17:29:04.167" v="38" actId="164"/>
          <ac:spMkLst>
            <pc:docMk/>
            <pc:sldMk cId="4260963670" sldId="1895"/>
            <ac:spMk id="86" creationId="{A3713AA2-00EE-41FD-B30B-6427A969383A}"/>
          </ac:spMkLst>
        </pc:spChg>
        <pc:spChg chg="add mod">
          <ac:chgData name="Nazar Shchur" userId="3faffa111ac016f6" providerId="LiveId" clId="{BF826625-A747-4D3B-A34D-5CE387F87AB4}" dt="2019-11-12T17:29:04.167" v="38" actId="164"/>
          <ac:spMkLst>
            <pc:docMk/>
            <pc:sldMk cId="4260963670" sldId="1895"/>
            <ac:spMk id="87" creationId="{35D185E1-F14F-4DBB-A165-662F0517A21D}"/>
          </ac:spMkLst>
        </pc:spChg>
        <pc:spChg chg="add mod">
          <ac:chgData name="Nazar Shchur" userId="3faffa111ac016f6" providerId="LiveId" clId="{BF826625-A747-4D3B-A34D-5CE387F87AB4}" dt="2019-11-12T17:29:04.167" v="38" actId="164"/>
          <ac:spMkLst>
            <pc:docMk/>
            <pc:sldMk cId="4260963670" sldId="1895"/>
            <ac:spMk id="88" creationId="{5817B66B-754E-4FC3-9165-8A856D45FD99}"/>
          </ac:spMkLst>
        </pc:spChg>
        <pc:grpChg chg="add mod">
          <ac:chgData name="Nazar Shchur" userId="3faffa111ac016f6" providerId="LiveId" clId="{BF826625-A747-4D3B-A34D-5CE387F87AB4}" dt="2019-11-12T17:29:06.742" v="39" actId="1076"/>
          <ac:grpSpMkLst>
            <pc:docMk/>
            <pc:sldMk cId="4260963670" sldId="1895"/>
            <ac:grpSpMk id="6" creationId="{2371B2F6-EE69-47F3-A36C-59384D7F922B}"/>
          </ac:grpSpMkLst>
        </pc:grpChg>
        <pc:grpChg chg="del">
          <ac:chgData name="Nazar Shchur" userId="3faffa111ac016f6" providerId="LiveId" clId="{BF826625-A747-4D3B-A34D-5CE387F87AB4}" dt="2019-11-12T17:28:43.613" v="36" actId="478"/>
          <ac:grpSpMkLst>
            <pc:docMk/>
            <pc:sldMk cId="4260963670" sldId="1895"/>
            <ac:grpSpMk id="7" creationId="{FF55218B-CB4E-43A2-8D83-FF4BC23BB6DC}"/>
          </ac:grpSpMkLst>
        </pc:grpChg>
        <pc:grpChg chg="add mod">
          <ac:chgData name="Nazar Shchur" userId="3faffa111ac016f6" providerId="LiveId" clId="{BF826625-A747-4D3B-A34D-5CE387F87AB4}" dt="2019-11-12T17:29:04.167" v="38" actId="164"/>
          <ac:grpSpMkLst>
            <pc:docMk/>
            <pc:sldMk cId="4260963670" sldId="1895"/>
            <ac:grpSpMk id="35" creationId="{FBD5044B-660E-4335-B563-E72EA2E63A72}"/>
          </ac:grpSpMkLst>
        </pc:grpChg>
        <pc:grpChg chg="add mod">
          <ac:chgData name="Nazar Shchur" userId="3faffa111ac016f6" providerId="LiveId" clId="{BF826625-A747-4D3B-A34D-5CE387F87AB4}" dt="2019-11-12T17:29:04.167" v="38" actId="164"/>
          <ac:grpSpMkLst>
            <pc:docMk/>
            <pc:sldMk cId="4260963670" sldId="1895"/>
            <ac:grpSpMk id="51" creationId="{7CFFBE5F-D136-4E25-849F-8A85095EDF09}"/>
          </ac:grpSpMkLst>
        </pc:grpChg>
        <pc:grpChg chg="add mod">
          <ac:chgData name="Nazar Shchur" userId="3faffa111ac016f6" providerId="LiveId" clId="{BF826625-A747-4D3B-A34D-5CE387F87AB4}" dt="2019-11-12T17:29:04.167" v="38" actId="164"/>
          <ac:grpSpMkLst>
            <pc:docMk/>
            <pc:sldMk cId="4260963670" sldId="1895"/>
            <ac:grpSpMk id="74" creationId="{7DFAA943-EC29-4313-AC61-1A0B5DDDC134}"/>
          </ac:grpSpMkLst>
        </pc:grpChg>
        <pc:grpChg chg="add mod">
          <ac:chgData name="Nazar Shchur" userId="3faffa111ac016f6" providerId="LiveId" clId="{BF826625-A747-4D3B-A34D-5CE387F87AB4}" dt="2019-11-12T17:29:04.167" v="38" actId="164"/>
          <ac:grpSpMkLst>
            <pc:docMk/>
            <pc:sldMk cId="4260963670" sldId="1895"/>
            <ac:grpSpMk id="78" creationId="{0D589E55-247E-4C6C-9C21-221E557C4A61}"/>
          </ac:grpSpMkLst>
        </pc:grpChg>
        <pc:grpChg chg="add mod">
          <ac:chgData name="Nazar Shchur" userId="3faffa111ac016f6" providerId="LiveId" clId="{BF826625-A747-4D3B-A34D-5CE387F87AB4}" dt="2019-11-12T17:29:04.167" v="38" actId="164"/>
          <ac:grpSpMkLst>
            <pc:docMk/>
            <pc:sldMk cId="4260963670" sldId="1895"/>
            <ac:grpSpMk id="81" creationId="{1B59366A-EC3D-4059-99A6-25BB6EA2BE36}"/>
          </ac:grpSpMkLst>
        </pc:grpChg>
        <pc:cxnChg chg="add mod">
          <ac:chgData name="Nazar Shchur" userId="3faffa111ac016f6" providerId="LiveId" clId="{BF826625-A747-4D3B-A34D-5CE387F87AB4}" dt="2019-11-12T17:29:04.167" v="38" actId="164"/>
          <ac:cxnSpMkLst>
            <pc:docMk/>
            <pc:sldMk cId="4260963670" sldId="1895"/>
            <ac:cxnSpMk id="42" creationId="{66E0586C-C4F5-42AA-8E5D-049800304D07}"/>
          </ac:cxnSpMkLst>
        </pc:cxnChg>
        <pc:cxnChg chg="add mod">
          <ac:chgData name="Nazar Shchur" userId="3faffa111ac016f6" providerId="LiveId" clId="{BF826625-A747-4D3B-A34D-5CE387F87AB4}" dt="2019-11-12T17:29:04.167" v="38" actId="164"/>
          <ac:cxnSpMkLst>
            <pc:docMk/>
            <pc:sldMk cId="4260963670" sldId="1895"/>
            <ac:cxnSpMk id="47" creationId="{FA153AF3-2F76-4DD7-9489-0CCECEFD316D}"/>
          </ac:cxnSpMkLst>
        </pc:cxnChg>
        <pc:cxnChg chg="add mod">
          <ac:chgData name="Nazar Shchur" userId="3faffa111ac016f6" providerId="LiveId" clId="{BF826625-A747-4D3B-A34D-5CE387F87AB4}" dt="2019-11-12T17:29:04.167" v="38" actId="164"/>
          <ac:cxnSpMkLst>
            <pc:docMk/>
            <pc:sldMk cId="4260963670" sldId="1895"/>
            <ac:cxnSpMk id="48" creationId="{AC1EE719-AEDC-4226-A18B-E316AF57C4E9}"/>
          </ac:cxnSpMkLst>
        </pc:cxnChg>
        <pc:cxnChg chg="add mod">
          <ac:chgData name="Nazar Shchur" userId="3faffa111ac016f6" providerId="LiveId" clId="{BF826625-A747-4D3B-A34D-5CE387F87AB4}" dt="2019-11-12T17:29:04.167" v="38" actId="164"/>
          <ac:cxnSpMkLst>
            <pc:docMk/>
            <pc:sldMk cId="4260963670" sldId="1895"/>
            <ac:cxnSpMk id="77" creationId="{C8AC452B-1415-420D-B378-699B343CD331}"/>
          </ac:cxnSpMkLst>
        </pc:cxnChg>
        <pc:cxnChg chg="add mod">
          <ac:chgData name="Nazar Shchur" userId="3faffa111ac016f6" providerId="LiveId" clId="{BF826625-A747-4D3B-A34D-5CE387F87AB4}" dt="2019-11-12T17:29:04.167" v="38" actId="164"/>
          <ac:cxnSpMkLst>
            <pc:docMk/>
            <pc:sldMk cId="4260963670" sldId="1895"/>
            <ac:cxnSpMk id="84" creationId="{C656CE2E-E7E7-4814-AC9D-4A66967DE02B}"/>
          </ac:cxnSpMkLst>
        </pc:cxnChg>
      </pc:sldChg>
    </pc:docChg>
  </pc:docChgLst>
  <pc:docChgLst>
    <pc:chgData name="Nazar Shchur" userId="3faffa111ac016f6" providerId="LiveId" clId="{4E2B9079-9E53-421E-8486-B8F1ABB42739}"/>
    <pc:docChg chg="custSel addSld delSld modSld">
      <pc:chgData name="Nazar Shchur" userId="3faffa111ac016f6" providerId="LiveId" clId="{4E2B9079-9E53-421E-8486-B8F1ABB42739}" dt="2019-08-16T07:00:18.807" v="91"/>
      <pc:docMkLst>
        <pc:docMk/>
      </pc:docMkLst>
      <pc:sldChg chg="modSp">
        <pc:chgData name="Nazar Shchur" userId="3faffa111ac016f6" providerId="LiveId" clId="{4E2B9079-9E53-421E-8486-B8F1ABB42739}" dt="2019-08-16T06:59:53.625" v="84" actId="20577"/>
        <pc:sldMkLst>
          <pc:docMk/>
          <pc:sldMk cId="3971564400" sldId="472"/>
        </pc:sldMkLst>
        <pc:spChg chg="mod">
          <ac:chgData name="Nazar Shchur" userId="3faffa111ac016f6" providerId="LiveId" clId="{4E2B9079-9E53-421E-8486-B8F1ABB42739}" dt="2019-08-16T06:59:53.625" v="84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modSp modAnim">
        <pc:chgData name="Nazar Shchur" userId="3faffa111ac016f6" providerId="LiveId" clId="{4E2B9079-9E53-421E-8486-B8F1ABB42739}" dt="2019-08-16T07:00:07.980" v="89"/>
        <pc:sldMkLst>
          <pc:docMk/>
          <pc:sldMk cId="833471515" sldId="513"/>
        </pc:sldMkLst>
        <pc:spChg chg="add mod">
          <ac:chgData name="Nazar Shchur" userId="3faffa111ac016f6" providerId="LiveId" clId="{4E2B9079-9E53-421E-8486-B8F1ABB42739}" dt="2019-08-16T06:51:06.805" v="7" actId="164"/>
          <ac:spMkLst>
            <pc:docMk/>
            <pc:sldMk cId="833471515" sldId="513"/>
            <ac:spMk id="9" creationId="{3D3AC816-8B46-4056-8D5C-FD40A51BCA86}"/>
          </ac:spMkLst>
        </pc:spChg>
        <pc:grpChg chg="add mod">
          <ac:chgData name="Nazar Shchur" userId="3faffa111ac016f6" providerId="LiveId" clId="{4E2B9079-9E53-421E-8486-B8F1ABB42739}" dt="2019-08-16T06:51:06.805" v="7" actId="164"/>
          <ac:grpSpMkLst>
            <pc:docMk/>
            <pc:sldMk cId="833471515" sldId="513"/>
            <ac:grpSpMk id="6" creationId="{9034185A-B4CD-4FB5-8376-AC842538B9F0}"/>
          </ac:grpSpMkLst>
        </pc:grpChg>
        <pc:picChg chg="add mod">
          <ac:chgData name="Nazar Shchur" userId="3faffa111ac016f6" providerId="LiveId" clId="{4E2B9079-9E53-421E-8486-B8F1ABB42739}" dt="2019-08-16T06:51:06.805" v="7" actId="164"/>
          <ac:picMkLst>
            <pc:docMk/>
            <pc:sldMk cId="833471515" sldId="513"/>
            <ac:picMk id="10" creationId="{1C9DB684-CB91-419D-9E6D-1C18FBD6AF55}"/>
          </ac:picMkLst>
        </pc:picChg>
      </pc:sldChg>
      <pc:sldChg chg="del">
        <pc:chgData name="Nazar Shchur" userId="3faffa111ac016f6" providerId="LiveId" clId="{4E2B9079-9E53-421E-8486-B8F1ABB42739}" dt="2019-08-16T06:59:34.166" v="71" actId="2696"/>
        <pc:sldMkLst>
          <pc:docMk/>
          <pc:sldMk cId="3734864834" sldId="1627"/>
        </pc:sldMkLst>
      </pc:sldChg>
      <pc:sldChg chg="del">
        <pc:chgData name="Nazar Shchur" userId="3faffa111ac016f6" providerId="LiveId" clId="{4E2B9079-9E53-421E-8486-B8F1ABB42739}" dt="2019-08-16T06:59:34.401" v="72" actId="2696"/>
        <pc:sldMkLst>
          <pc:docMk/>
          <pc:sldMk cId="3619842463" sldId="1628"/>
        </pc:sldMkLst>
      </pc:sldChg>
      <pc:sldChg chg="del">
        <pc:chgData name="Nazar Shchur" userId="3faffa111ac016f6" providerId="LiveId" clId="{4E2B9079-9E53-421E-8486-B8F1ABB42739}" dt="2019-08-16T06:59:34.594" v="73" actId="2696"/>
        <pc:sldMkLst>
          <pc:docMk/>
          <pc:sldMk cId="1046341504" sldId="1631"/>
        </pc:sldMkLst>
      </pc:sldChg>
      <pc:sldChg chg="del">
        <pc:chgData name="Nazar Shchur" userId="3faffa111ac016f6" providerId="LiveId" clId="{4E2B9079-9E53-421E-8486-B8F1ABB42739}" dt="2019-08-16T06:59:35.150" v="76" actId="2696"/>
        <pc:sldMkLst>
          <pc:docMk/>
          <pc:sldMk cId="773254816" sldId="1632"/>
        </pc:sldMkLst>
      </pc:sldChg>
      <pc:sldChg chg="del">
        <pc:chgData name="Nazar Shchur" userId="3faffa111ac016f6" providerId="LiveId" clId="{4E2B9079-9E53-421E-8486-B8F1ABB42739}" dt="2019-08-16T06:59:34.740" v="74" actId="2696"/>
        <pc:sldMkLst>
          <pc:docMk/>
          <pc:sldMk cId="4027309163" sldId="1635"/>
        </pc:sldMkLst>
      </pc:sldChg>
      <pc:sldChg chg="del">
        <pc:chgData name="Nazar Shchur" userId="3faffa111ac016f6" providerId="LiveId" clId="{4E2B9079-9E53-421E-8486-B8F1ABB42739}" dt="2019-08-16T06:59:34.959" v="75" actId="2696"/>
        <pc:sldMkLst>
          <pc:docMk/>
          <pc:sldMk cId="2375599329" sldId="1636"/>
        </pc:sldMkLst>
      </pc:sldChg>
      <pc:sldChg chg="modSp add">
        <pc:chgData name="Nazar Shchur" userId="3faffa111ac016f6" providerId="LiveId" clId="{4E2B9079-9E53-421E-8486-B8F1ABB42739}" dt="2019-08-16T06:51:58.847" v="19" actId="207"/>
        <pc:sldMkLst>
          <pc:docMk/>
          <pc:sldMk cId="497785837" sldId="1696"/>
        </pc:sldMkLst>
        <pc:spChg chg="mod">
          <ac:chgData name="Nazar Shchur" userId="3faffa111ac016f6" providerId="LiveId" clId="{4E2B9079-9E53-421E-8486-B8F1ABB42739}" dt="2019-08-16T06:51:58.847" v="19" actId="207"/>
          <ac:spMkLst>
            <pc:docMk/>
            <pc:sldMk cId="497785837" sldId="1696"/>
            <ac:spMk id="113" creationId="{7E521B96-5627-43B0-A863-8EBB6E012C0E}"/>
          </ac:spMkLst>
        </pc:spChg>
      </pc:sldChg>
      <pc:sldChg chg="addSp delSp modSp add modAnim">
        <pc:chgData name="Nazar Shchur" userId="3faffa111ac016f6" providerId="LiveId" clId="{4E2B9079-9E53-421E-8486-B8F1ABB42739}" dt="2019-08-16T06:54:42.045" v="31" actId="1076"/>
        <pc:sldMkLst>
          <pc:docMk/>
          <pc:sldMk cId="471816083" sldId="1697"/>
        </pc:sldMkLst>
        <pc:spChg chg="mod">
          <ac:chgData name="Nazar Shchur" userId="3faffa111ac016f6" providerId="LiveId" clId="{4E2B9079-9E53-421E-8486-B8F1ABB42739}" dt="2019-08-16T06:53:39.814" v="28" actId="207"/>
          <ac:spMkLst>
            <pc:docMk/>
            <pc:sldMk cId="471816083" sldId="1697"/>
            <ac:spMk id="113" creationId="{7E521B96-5627-43B0-A863-8EBB6E012C0E}"/>
          </ac:spMkLst>
        </pc:spChg>
        <pc:grpChg chg="add mod">
          <ac:chgData name="Nazar Shchur" userId="3faffa111ac016f6" providerId="LiveId" clId="{4E2B9079-9E53-421E-8486-B8F1ABB42739}" dt="2019-08-16T06:54:42.045" v="31" actId="1076"/>
          <ac:grpSpMkLst>
            <pc:docMk/>
            <pc:sldMk cId="471816083" sldId="1697"/>
            <ac:grpSpMk id="12" creationId="{466A852F-DAE8-47C4-9911-A30E927DD2E2}"/>
          </ac:grpSpMkLst>
        </pc:grpChg>
        <pc:picChg chg="del">
          <ac:chgData name="Nazar Shchur" userId="3faffa111ac016f6" providerId="LiveId" clId="{4E2B9079-9E53-421E-8486-B8F1ABB42739}" dt="2019-08-16T06:54:38.005" v="29" actId="478"/>
          <ac:picMkLst>
            <pc:docMk/>
            <pc:sldMk cId="471816083" sldId="1697"/>
            <ac:picMk id="3074" creationId="{23B83084-03AF-463E-9F64-E14744E55E9D}"/>
          </ac:picMkLst>
        </pc:picChg>
      </pc:sldChg>
      <pc:sldChg chg="addSp delSp modSp add delAnim modAnim">
        <pc:chgData name="Nazar Shchur" userId="3faffa111ac016f6" providerId="LiveId" clId="{4E2B9079-9E53-421E-8486-B8F1ABB42739}" dt="2019-08-16T07:00:13.927" v="90"/>
        <pc:sldMkLst>
          <pc:docMk/>
          <pc:sldMk cId="2462359078" sldId="1698"/>
        </pc:sldMkLst>
        <pc:spChg chg="mod">
          <ac:chgData name="Nazar Shchur" userId="3faffa111ac016f6" providerId="LiveId" clId="{4E2B9079-9E53-421E-8486-B8F1ABB42739}" dt="2019-08-16T06:55:47.478" v="44" actId="207"/>
          <ac:spMkLst>
            <pc:docMk/>
            <pc:sldMk cId="2462359078" sldId="1698"/>
            <ac:spMk id="113" creationId="{7E521B96-5627-43B0-A863-8EBB6E012C0E}"/>
          </ac:spMkLst>
        </pc:spChg>
        <pc:grpChg chg="del">
          <ac:chgData name="Nazar Shchur" userId="3faffa111ac016f6" providerId="LiveId" clId="{4E2B9079-9E53-421E-8486-B8F1ABB42739}" dt="2019-08-16T06:55:04.987" v="34" actId="478"/>
          <ac:grpSpMkLst>
            <pc:docMk/>
            <pc:sldMk cId="2462359078" sldId="1698"/>
            <ac:grpSpMk id="12" creationId="{466A852F-DAE8-47C4-9911-A30E927DD2E2}"/>
          </ac:grpSpMkLst>
        </pc:grpChg>
        <pc:picChg chg="add mod modCrop">
          <ac:chgData name="Nazar Shchur" userId="3faffa111ac016f6" providerId="LiveId" clId="{4E2B9079-9E53-421E-8486-B8F1ABB42739}" dt="2019-08-16T06:57:07.611" v="49" actId="1076"/>
          <ac:picMkLst>
            <pc:docMk/>
            <pc:sldMk cId="2462359078" sldId="1698"/>
            <ac:picMk id="52" creationId="{66A10F34-2518-4F82-9662-E1694738318B}"/>
          </ac:picMkLst>
        </pc:picChg>
      </pc:sldChg>
      <pc:sldChg chg="addSp delSp modSp add delAnim modAnim">
        <pc:chgData name="Nazar Shchur" userId="3faffa111ac016f6" providerId="LiveId" clId="{4E2B9079-9E53-421E-8486-B8F1ABB42739}" dt="2019-08-16T07:00:18.807" v="91"/>
        <pc:sldMkLst>
          <pc:docMk/>
          <pc:sldMk cId="3221937261" sldId="1699"/>
        </pc:sldMkLst>
        <pc:spChg chg="mod ord">
          <ac:chgData name="Nazar Shchur" userId="3faffa111ac016f6" providerId="LiveId" clId="{4E2B9079-9E53-421E-8486-B8F1ABB42739}" dt="2019-08-16T06:59:15.436" v="67" actId="1076"/>
          <ac:spMkLst>
            <pc:docMk/>
            <pc:sldMk cId="3221937261" sldId="1699"/>
            <ac:spMk id="113" creationId="{7E521B96-5627-43B0-A863-8EBB6E012C0E}"/>
          </ac:spMkLst>
        </pc:spChg>
        <pc:picChg chg="add mod modCrop">
          <ac:chgData name="Nazar Shchur" userId="3faffa111ac016f6" providerId="LiveId" clId="{4E2B9079-9E53-421E-8486-B8F1ABB42739}" dt="2019-08-16T06:59:25.977" v="70" actId="732"/>
          <ac:picMkLst>
            <pc:docMk/>
            <pc:sldMk cId="3221937261" sldId="1699"/>
            <ac:picMk id="12" creationId="{1CF404F6-B541-4E8A-8515-B3ADF2AAC98F}"/>
          </ac:picMkLst>
        </pc:picChg>
        <pc:picChg chg="del">
          <ac:chgData name="Nazar Shchur" userId="3faffa111ac016f6" providerId="LiveId" clId="{4E2B9079-9E53-421E-8486-B8F1ABB42739}" dt="2019-08-16T06:57:12.333" v="51" actId="478"/>
          <ac:picMkLst>
            <pc:docMk/>
            <pc:sldMk cId="3221937261" sldId="1699"/>
            <ac:picMk id="52" creationId="{66A10F34-2518-4F82-9662-E1694738318B}"/>
          </ac:picMkLst>
        </pc:picChg>
      </pc:sldChg>
    </pc:docChg>
  </pc:docChgLst>
  <pc:docChgLst>
    <pc:chgData name="Nazar Shchur" userId="3faffa111ac016f6" providerId="LiveId" clId="{1989AD31-E671-42B5-8575-E330C9FAD3B2}"/>
    <pc:docChg chg="custSel addSld delSld modSld">
      <pc:chgData name="Nazar Shchur" userId="3faffa111ac016f6" providerId="LiveId" clId="{1989AD31-E671-42B5-8575-E330C9FAD3B2}" dt="2020-01-13T17:31:24.988" v="46" actId="20577"/>
      <pc:docMkLst>
        <pc:docMk/>
      </pc:docMkLst>
      <pc:sldChg chg="modSp">
        <pc:chgData name="Nazar Shchur" userId="3faffa111ac016f6" providerId="LiveId" clId="{1989AD31-E671-42B5-8575-E330C9FAD3B2}" dt="2020-01-13T17:31:24.988" v="46" actId="20577"/>
        <pc:sldMkLst>
          <pc:docMk/>
          <pc:sldMk cId="3971564400" sldId="472"/>
        </pc:sldMkLst>
        <pc:spChg chg="mod">
          <ac:chgData name="Nazar Shchur" userId="3faffa111ac016f6" providerId="LiveId" clId="{1989AD31-E671-42B5-8575-E330C9FAD3B2}" dt="2020-01-13T17:31:24.988" v="46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modAnim">
        <pc:chgData name="Nazar Shchur" userId="3faffa111ac016f6" providerId="LiveId" clId="{1989AD31-E671-42B5-8575-E330C9FAD3B2}" dt="2020-01-13T17:28:42.110" v="2"/>
        <pc:sldMkLst>
          <pc:docMk/>
          <pc:sldMk cId="833471515" sldId="513"/>
        </pc:sldMkLst>
        <pc:grpChg chg="add">
          <ac:chgData name="Nazar Shchur" userId="3faffa111ac016f6" providerId="LiveId" clId="{1989AD31-E671-42B5-8575-E330C9FAD3B2}" dt="2020-01-13T17:28:16.085" v="1"/>
          <ac:grpSpMkLst>
            <pc:docMk/>
            <pc:sldMk cId="833471515" sldId="513"/>
            <ac:grpSpMk id="9" creationId="{069C35ED-4A7E-4B93-AB1F-2A4159A8FE75}"/>
          </ac:grpSpMkLst>
        </pc:grpChg>
      </pc:sldChg>
      <pc:sldChg chg="del">
        <pc:chgData name="Nazar Shchur" userId="3faffa111ac016f6" providerId="LiveId" clId="{1989AD31-E671-42B5-8575-E330C9FAD3B2}" dt="2020-01-13T17:31:10.254" v="43" actId="47"/>
        <pc:sldMkLst>
          <pc:docMk/>
          <pc:sldMk cId="2400270238" sldId="2023"/>
        </pc:sldMkLst>
      </pc:sldChg>
      <pc:sldChg chg="del">
        <pc:chgData name="Nazar Shchur" userId="3faffa111ac016f6" providerId="LiveId" clId="{1989AD31-E671-42B5-8575-E330C9FAD3B2}" dt="2020-01-13T17:31:10.254" v="43" actId="47"/>
        <pc:sldMkLst>
          <pc:docMk/>
          <pc:sldMk cId="202139718" sldId="2049"/>
        </pc:sldMkLst>
      </pc:sldChg>
      <pc:sldChg chg="del">
        <pc:chgData name="Nazar Shchur" userId="3faffa111ac016f6" providerId="LiveId" clId="{1989AD31-E671-42B5-8575-E330C9FAD3B2}" dt="2020-01-13T17:31:10.254" v="43" actId="47"/>
        <pc:sldMkLst>
          <pc:docMk/>
          <pc:sldMk cId="2121994451" sldId="2050"/>
        </pc:sldMkLst>
      </pc:sldChg>
      <pc:sldChg chg="modSp add">
        <pc:chgData name="Nazar Shchur" userId="3faffa111ac016f6" providerId="LiveId" clId="{1989AD31-E671-42B5-8575-E330C9FAD3B2}" dt="2020-01-13T17:29:12.457" v="8" actId="207"/>
        <pc:sldMkLst>
          <pc:docMk/>
          <pc:sldMk cId="2461870537" sldId="2126"/>
        </pc:sldMkLst>
        <pc:spChg chg="mod">
          <ac:chgData name="Nazar Shchur" userId="3faffa111ac016f6" providerId="LiveId" clId="{1989AD31-E671-42B5-8575-E330C9FAD3B2}" dt="2020-01-13T17:29:12.457" v="8" actId="207"/>
          <ac:spMkLst>
            <pc:docMk/>
            <pc:sldMk cId="2461870537" sldId="2126"/>
            <ac:spMk id="14" creationId="{038F9AED-BC34-48F5-B3B7-D093B80DFC7C}"/>
          </ac:spMkLst>
        </pc:spChg>
      </pc:sldChg>
      <pc:sldChg chg="modSp add">
        <pc:chgData name="Nazar Shchur" userId="3faffa111ac016f6" providerId="LiveId" clId="{1989AD31-E671-42B5-8575-E330C9FAD3B2}" dt="2020-01-13T17:29:36.563" v="14" actId="1076"/>
        <pc:sldMkLst>
          <pc:docMk/>
          <pc:sldMk cId="808896351" sldId="2153"/>
        </pc:sldMkLst>
        <pc:spChg chg="mod">
          <ac:chgData name="Nazar Shchur" userId="3faffa111ac016f6" providerId="LiveId" clId="{1989AD31-E671-42B5-8575-E330C9FAD3B2}" dt="2020-01-13T17:29:36.563" v="14" actId="1076"/>
          <ac:spMkLst>
            <pc:docMk/>
            <pc:sldMk cId="808896351" sldId="2153"/>
            <ac:spMk id="14" creationId="{038F9AED-BC34-48F5-B3B7-D093B80DFC7C}"/>
          </ac:spMkLst>
        </pc:spChg>
      </pc:sldChg>
      <pc:sldChg chg="addSp delSp modSp add delAnim modAnim">
        <pc:chgData name="Nazar Shchur" userId="3faffa111ac016f6" providerId="LiveId" clId="{1989AD31-E671-42B5-8575-E330C9FAD3B2}" dt="2020-01-13T17:30:22.089" v="28" actId="1076"/>
        <pc:sldMkLst>
          <pc:docMk/>
          <pc:sldMk cId="874329234" sldId="2154"/>
        </pc:sldMkLst>
        <pc:spChg chg="mod">
          <ac:chgData name="Nazar Shchur" userId="3faffa111ac016f6" providerId="LiveId" clId="{1989AD31-E671-42B5-8575-E330C9FAD3B2}" dt="2020-01-13T17:30:22.089" v="28" actId="1076"/>
          <ac:spMkLst>
            <pc:docMk/>
            <pc:sldMk cId="874329234" sldId="2154"/>
            <ac:spMk id="14" creationId="{038F9AED-BC34-48F5-B3B7-D093B80DFC7C}"/>
          </ac:spMkLst>
        </pc:spChg>
        <pc:picChg chg="del">
          <ac:chgData name="Nazar Shchur" userId="3faffa111ac016f6" providerId="LiveId" clId="{1989AD31-E671-42B5-8575-E330C9FAD3B2}" dt="2020-01-13T17:30:18.695" v="26" actId="478"/>
          <ac:picMkLst>
            <pc:docMk/>
            <pc:sldMk cId="874329234" sldId="2154"/>
            <ac:picMk id="7" creationId="{4FE537BE-7A07-49B9-BDA6-EFE80D32A6FE}"/>
          </ac:picMkLst>
        </pc:picChg>
        <pc:picChg chg="add">
          <ac:chgData name="Nazar Shchur" userId="3faffa111ac016f6" providerId="LiveId" clId="{1989AD31-E671-42B5-8575-E330C9FAD3B2}" dt="2020-01-13T17:30:19.015" v="27"/>
          <ac:picMkLst>
            <pc:docMk/>
            <pc:sldMk cId="874329234" sldId="2154"/>
            <ac:picMk id="12" creationId="{1BB6B123-0DC7-4B05-A66C-1A12844BFA1C}"/>
          </ac:picMkLst>
        </pc:picChg>
      </pc:sldChg>
      <pc:sldChg chg="add del">
        <pc:chgData name="Nazar Shchur" userId="3faffa111ac016f6" providerId="LiveId" clId="{1989AD31-E671-42B5-8575-E330C9FAD3B2}" dt="2020-01-13T17:30:32.152" v="30" actId="47"/>
        <pc:sldMkLst>
          <pc:docMk/>
          <pc:sldMk cId="2814765175" sldId="2155"/>
        </pc:sldMkLst>
      </pc:sldChg>
      <pc:sldChg chg="add del">
        <pc:chgData name="Nazar Shchur" userId="3faffa111ac016f6" providerId="LiveId" clId="{1989AD31-E671-42B5-8575-E330C9FAD3B2}" dt="2020-01-13T17:30:35.936" v="31" actId="47"/>
        <pc:sldMkLst>
          <pc:docMk/>
          <pc:sldMk cId="1750163641" sldId="2156"/>
        </pc:sldMkLst>
      </pc:sldChg>
      <pc:sldChg chg="modSp add">
        <pc:chgData name="Nazar Shchur" userId="3faffa111ac016f6" providerId="LiveId" clId="{1989AD31-E671-42B5-8575-E330C9FAD3B2}" dt="2020-01-13T17:31:04.701" v="42" actId="207"/>
        <pc:sldMkLst>
          <pc:docMk/>
          <pc:sldMk cId="1227982042" sldId="2157"/>
        </pc:sldMkLst>
        <pc:spChg chg="mod">
          <ac:chgData name="Nazar Shchur" userId="3faffa111ac016f6" providerId="LiveId" clId="{1989AD31-E671-42B5-8575-E330C9FAD3B2}" dt="2020-01-13T17:31:04.701" v="42" actId="207"/>
          <ac:spMkLst>
            <pc:docMk/>
            <pc:sldMk cId="1227982042" sldId="2157"/>
            <ac:spMk id="14" creationId="{038F9AED-BC34-48F5-B3B7-D093B80DFC7C}"/>
          </ac:spMkLst>
        </pc:spChg>
      </pc:sldChg>
      <pc:sldChg chg="add del">
        <pc:chgData name="Nazar Shchur" userId="3faffa111ac016f6" providerId="LiveId" clId="{1989AD31-E671-42B5-8575-E330C9FAD3B2}" dt="2020-01-13T17:30:30.943" v="29" actId="47"/>
        <pc:sldMkLst>
          <pc:docMk/>
          <pc:sldMk cId="649383302" sldId="21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0231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2140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1982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0063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945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26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03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039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748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74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70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855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04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808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154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164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3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253" y="1634370"/>
            <a:ext cx="5273817" cy="4947016"/>
          </a:xfrm>
        </p:spPr>
        <p:txBody>
          <a:bodyPr anchor="ctr">
            <a:noAutofit/>
          </a:bodyPr>
          <a:lstStyle/>
          <a:p>
            <a:r>
              <a:rPr lang="uk-UA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Розв’язування задач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C943213-5FAB-4965-B812-C367A2D008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3022" t="22354" r="4062" b="17222"/>
          <a:stretch/>
        </p:blipFill>
        <p:spPr>
          <a:xfrm>
            <a:off x="6719736" y="1880637"/>
            <a:ext cx="6935196" cy="445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3471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id="{0BD2A9F3-C46D-4F19-A8F5-4DB2FD3BF7C8}"/>
                  </a:ext>
                </a:extLst>
              </p:cNvPr>
              <p:cNvSpPr/>
              <p:nvPr/>
            </p:nvSpPr>
            <p:spPr>
              <a:xfrm>
                <a:off x="587784" y="1955434"/>
                <a:ext cx="6776978" cy="4643525"/>
              </a:xfrm>
              <a:prstGeom prst="rect">
                <a:avLst/>
              </a:prstGeom>
              <a:solidFill>
                <a:srgbClr val="00838F"/>
              </a:solidFill>
              <a:ln w="38100">
                <a:solidFill>
                  <a:srgbClr val="00838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На схемі енергетичних рівнів деякого атома подано переходи цього атома з одного енергетичного стану в інший. Яка довжина хвилі фотонів, що поглинаються при </a:t>
                </a:r>
                <a:r>
                  <a:rPr lang="uk-UA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переході з рівня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b="1" i="1">
                            <a:solidFill>
                              <a:srgbClr val="FFFF00"/>
                            </a:solidFill>
                          </a:rPr>
                        </m:ctrlPr>
                      </m:sSubPr>
                      <m:e>
                        <m:r>
                          <a:rPr lang="uk-UA" sz="3200" b="1" i="1">
                            <a:solidFill>
                              <a:srgbClr val="FFFF00"/>
                            </a:solidFill>
                          </a:rPr>
                          <m:t>𝑬</m:t>
                        </m:r>
                      </m:e>
                      <m:sub>
                        <m:r>
                          <a:rPr lang="uk-UA" sz="3200" b="1" i="1">
                            <a:solidFill>
                              <a:srgbClr val="FFFF00"/>
                            </a:solidFill>
                          </a:rPr>
                          <m:t>𝟏</m:t>
                        </m:r>
                      </m:sub>
                    </m:sSub>
                  </m:oMath>
                </a14:m>
                <a:r>
                  <a:rPr lang="uk-UA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на рівень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b="1" i="1">
                            <a:solidFill>
                              <a:srgbClr val="FFFF00"/>
                            </a:solidFill>
                          </a:rPr>
                        </m:ctrlPr>
                      </m:sSubPr>
                      <m:e>
                        <m:r>
                          <a:rPr lang="uk-UA" sz="3200" b="1" i="1">
                            <a:solidFill>
                              <a:srgbClr val="FFFF00"/>
                            </a:solidFill>
                          </a:rPr>
                          <m:t>𝑬</m:t>
                        </m:r>
                      </m:e>
                      <m:sub>
                        <m:r>
                          <a:rPr lang="uk-UA" sz="3200" b="1" i="1">
                            <a:solidFill>
                              <a:srgbClr val="FFFF00"/>
                            </a:solidFill>
                          </a:rPr>
                          <m:t>𝟒</m:t>
                        </m:r>
                      </m:sub>
                    </m:sSub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Відомо, що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b="1" i="1" smtClean="0">
                            <a:solidFill>
                              <a:srgbClr val="FFFF00"/>
                            </a:solidFill>
                          </a:rPr>
                        </m:ctrlPr>
                      </m:sSubPr>
                      <m:e>
                        <m:r>
                          <a:rPr lang="uk-UA" sz="3200" b="1" i="1">
                            <a:solidFill>
                              <a:srgbClr val="FFFF00"/>
                            </a:solidFill>
                          </a:rPr>
                          <m:t>𝝂</m:t>
                        </m:r>
                      </m:e>
                      <m:sub>
                        <m:r>
                          <a:rPr lang="uk-UA" sz="3200" b="1" i="1">
                            <a:solidFill>
                              <a:srgbClr val="FFFF00"/>
                            </a:solidFill>
                          </a:rPr>
                          <m:t>𝟏𝟑</m:t>
                        </m:r>
                      </m:sub>
                    </m:sSub>
                    <m:r>
                      <a:rPr lang="uk-UA" sz="3200" b="1" i="1">
                        <a:solidFill>
                          <a:srgbClr val="FFFF00"/>
                        </a:solidFill>
                      </a:rPr>
                      <m:t>=</m:t>
                    </m:r>
                    <m:r>
                      <a:rPr lang="uk-UA" sz="3200" b="1" i="1">
                        <a:solidFill>
                          <a:srgbClr val="FFFF00"/>
                        </a:solidFill>
                      </a:rPr>
                      <m:t>𝟔</m:t>
                    </m:r>
                    <m:r>
                      <a:rPr lang="uk-UA" sz="3200" b="1" i="1">
                        <a:solidFill>
                          <a:srgbClr val="FFFF00"/>
                        </a:solidFill>
                      </a:rPr>
                      <m:t>∙</m:t>
                    </m:r>
                    <m:sSup>
                      <m:sSupPr>
                        <m:ctrlPr>
                          <a:rPr lang="uk-UA" sz="3200" b="1" i="1">
                            <a:solidFill>
                              <a:srgbClr val="FFFF00"/>
                            </a:solidFill>
                          </a:rPr>
                        </m:ctrlPr>
                      </m:sSupPr>
                      <m:e>
                        <m:r>
                          <a:rPr lang="uk-UA" sz="3200" b="1" i="1">
                            <a:solidFill>
                              <a:srgbClr val="FFFF00"/>
                            </a:solidFill>
                          </a:rPr>
                          <m:t>𝟏𝟎</m:t>
                        </m:r>
                      </m:e>
                      <m:sup>
                        <m:r>
                          <a:rPr lang="uk-UA" sz="3200" b="1" i="1">
                            <a:solidFill>
                              <a:srgbClr val="FFFF00"/>
                            </a:solidFill>
                          </a:rPr>
                          <m:t>𝟏𝟒</m:t>
                        </m:r>
                      </m:sup>
                    </m:sSup>
                    <m:r>
                      <a:rPr lang="uk-UA" sz="3200" b="1" i="1">
                        <a:solidFill>
                          <a:srgbClr val="FFFF00"/>
                        </a:solidFill>
                      </a:rPr>
                      <m:t> Гц</m:t>
                    </m:r>
                  </m:oMath>
                </a14:m>
                <a:r>
                  <a:rPr lang="uk-UA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k-UA" sz="3200" b="1" i="1">
                            <a:solidFill>
                              <a:srgbClr val="FFFF00"/>
                            </a:solidFill>
                          </a:rPr>
                        </m:ctrlPr>
                      </m:sSubPr>
                      <m:e>
                        <m:r>
                          <a:rPr lang="uk-UA" sz="3200" b="1" i="1">
                            <a:solidFill>
                              <a:srgbClr val="FFFF00"/>
                            </a:solidFill>
                          </a:rPr>
                          <m:t>𝝂</m:t>
                        </m:r>
                      </m:e>
                      <m:sub>
                        <m:r>
                          <a:rPr lang="uk-UA" sz="3200" b="1" i="1">
                            <a:solidFill>
                              <a:srgbClr val="FFFF00"/>
                            </a:solidFill>
                          </a:rPr>
                          <m:t>𝟐𝟒</m:t>
                        </m:r>
                      </m:sub>
                    </m:sSub>
                    <m:r>
                      <a:rPr lang="uk-UA" sz="3200" b="1" i="1">
                        <a:solidFill>
                          <a:srgbClr val="FFFF00"/>
                        </a:solidFill>
                      </a:rPr>
                      <m:t>=</m:t>
                    </m:r>
                    <m:r>
                      <a:rPr lang="uk-UA" sz="3200" b="1" i="1">
                        <a:solidFill>
                          <a:srgbClr val="FFFF00"/>
                        </a:solidFill>
                      </a:rPr>
                      <m:t>𝟒</m:t>
                    </m:r>
                    <m:r>
                      <a:rPr lang="uk-UA" sz="3200" b="1" i="1">
                        <a:solidFill>
                          <a:srgbClr val="FFFF00"/>
                        </a:solidFill>
                      </a:rPr>
                      <m:t>∙</m:t>
                    </m:r>
                    <m:sSup>
                      <m:sSupPr>
                        <m:ctrlPr>
                          <a:rPr lang="uk-UA" sz="3200" b="1" i="1">
                            <a:solidFill>
                              <a:srgbClr val="FFFF00"/>
                            </a:solidFill>
                          </a:rPr>
                        </m:ctrlPr>
                      </m:sSupPr>
                      <m:e>
                        <m:r>
                          <a:rPr lang="uk-UA" sz="3200" b="1" i="1">
                            <a:solidFill>
                              <a:srgbClr val="FFFF00"/>
                            </a:solidFill>
                          </a:rPr>
                          <m:t>𝟏𝟎</m:t>
                        </m:r>
                      </m:e>
                      <m:sup>
                        <m:r>
                          <a:rPr lang="uk-UA" sz="3200" b="1" i="1">
                            <a:solidFill>
                              <a:srgbClr val="FFFF00"/>
                            </a:solidFill>
                          </a:rPr>
                          <m:t>𝟏𝟒</m:t>
                        </m:r>
                      </m:sup>
                    </m:sSup>
                    <m:r>
                      <a:rPr lang="uk-UA" sz="3200" b="1" i="1">
                        <a:solidFill>
                          <a:srgbClr val="FFFF00"/>
                        </a:solidFill>
                      </a:rPr>
                      <m:t> Гц</m:t>
                    </m:r>
                  </m:oMath>
                </a14:m>
                <a:r>
                  <a:rPr lang="uk-UA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b="1" i="1">
                            <a:solidFill>
                              <a:srgbClr val="FFFF00"/>
                            </a:solidFill>
                          </a:rPr>
                        </m:ctrlPr>
                      </m:sSubPr>
                      <m:e>
                        <m:r>
                          <a:rPr lang="uk-UA" sz="3200" b="1" i="1">
                            <a:solidFill>
                              <a:srgbClr val="FFFF00"/>
                            </a:solidFill>
                          </a:rPr>
                          <m:t>𝝂</m:t>
                        </m:r>
                      </m:e>
                      <m:sub>
                        <m:r>
                          <a:rPr lang="uk-UA" sz="3200" b="1" i="1">
                            <a:solidFill>
                              <a:srgbClr val="FFFF00"/>
                            </a:solidFill>
                          </a:rPr>
                          <m:t>𝟑𝟐</m:t>
                        </m:r>
                      </m:sub>
                    </m:sSub>
                    <m:r>
                      <a:rPr lang="uk-UA" sz="3200" b="1" i="1">
                        <a:solidFill>
                          <a:srgbClr val="FFFF00"/>
                        </a:solidFill>
                      </a:rPr>
                      <m:t>=</m:t>
                    </m:r>
                    <m:r>
                      <a:rPr lang="uk-UA" sz="3200" b="1" i="1">
                        <a:solidFill>
                          <a:srgbClr val="FFFF00"/>
                        </a:solidFill>
                      </a:rPr>
                      <m:t>𝟑</m:t>
                    </m:r>
                    <m:r>
                      <a:rPr lang="uk-UA" sz="3200" b="1" i="1">
                        <a:solidFill>
                          <a:srgbClr val="FFFF00"/>
                        </a:solidFill>
                      </a:rPr>
                      <m:t>∙</m:t>
                    </m:r>
                    <m:sSup>
                      <m:sSupPr>
                        <m:ctrlPr>
                          <a:rPr lang="uk-UA" sz="3200" b="1" i="1">
                            <a:solidFill>
                              <a:srgbClr val="FFFF00"/>
                            </a:solidFill>
                          </a:rPr>
                        </m:ctrlPr>
                      </m:sSupPr>
                      <m:e>
                        <m:r>
                          <a:rPr lang="uk-UA" sz="3200" b="1" i="1">
                            <a:solidFill>
                              <a:srgbClr val="FFFF00"/>
                            </a:solidFill>
                          </a:rPr>
                          <m:t>𝟏𝟎</m:t>
                        </m:r>
                      </m:e>
                      <m:sup>
                        <m:r>
                          <a:rPr lang="uk-UA" sz="3200" b="1" i="1">
                            <a:solidFill>
                              <a:srgbClr val="FFFF00"/>
                            </a:solidFill>
                          </a:rPr>
                          <m:t>𝟏𝟒</m:t>
                        </m:r>
                      </m:sup>
                    </m:sSup>
                    <m:r>
                      <a:rPr lang="uk-UA" sz="3200" b="1" i="1">
                        <a:solidFill>
                          <a:srgbClr val="FFFF00"/>
                        </a:solidFill>
                      </a:rPr>
                      <m:t> Гц</m:t>
                    </m:r>
                  </m:oMath>
                </a14:m>
                <a:r>
                  <a:rPr lang="uk-UA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xmlns="" id="{0BD2A9F3-C46D-4F19-A8F5-4DB2FD3BF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84" y="1955434"/>
                <a:ext cx="6776978" cy="4643525"/>
              </a:xfrm>
              <a:prstGeom prst="rect">
                <a:avLst/>
              </a:prstGeom>
              <a:blipFill>
                <a:blip r:embed="rId4" cstate="print"/>
                <a:stretch>
                  <a:fillRect l="-1073" r="-2773" b="-2344"/>
                </a:stretch>
              </a:blipFill>
              <a:ln w="38100">
                <a:solidFill>
                  <a:srgbClr val="00838F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xmlns="" id="{B714593D-7A88-40DA-8EBC-EE9FFC6AD27F}"/>
              </a:ext>
            </a:extLst>
          </p:cNvPr>
          <p:cNvGrpSpPr/>
          <p:nvPr/>
        </p:nvGrpSpPr>
        <p:grpSpPr>
          <a:xfrm>
            <a:off x="8112926" y="1259916"/>
            <a:ext cx="5200737" cy="6441567"/>
            <a:chOff x="121071" y="1711117"/>
            <a:chExt cx="4198672" cy="5200422"/>
          </a:xfrm>
        </p:grpSpPr>
        <p:grpSp>
          <p:nvGrpSpPr>
            <p:cNvPr id="13" name="Групувати 12">
              <a:extLst>
                <a:ext uri="{FF2B5EF4-FFF2-40B4-BE49-F238E27FC236}">
                  <a16:creationId xmlns:a16="http://schemas.microsoft.com/office/drawing/2014/main" xmlns="" id="{0A49018A-9155-4685-8D53-FA279AE28F57}"/>
                </a:ext>
              </a:extLst>
            </p:cNvPr>
            <p:cNvGrpSpPr/>
            <p:nvPr/>
          </p:nvGrpSpPr>
          <p:grpSpPr>
            <a:xfrm>
              <a:off x="121071" y="1711117"/>
              <a:ext cx="4198672" cy="5200422"/>
              <a:chOff x="121071" y="1711117"/>
              <a:chExt cx="4198672" cy="5200422"/>
            </a:xfrm>
          </p:grpSpPr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AB4E7A8C-440E-4E2C-A71D-D5A00C019A81}"/>
                      </a:ext>
                    </a:extLst>
                  </p:cNvPr>
                  <p:cNvSpPr txBox="1"/>
                  <p:nvPr/>
                </p:nvSpPr>
                <p:spPr>
                  <a:xfrm>
                    <a:off x="122530" y="3668790"/>
                    <a:ext cx="47699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uk-UA" sz="2000" dirty="0"/>
                  </a:p>
                </p:txBody>
              </p:sp>
            </mc:Choice>
            <mc:Fallback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62BAE1F4-600C-4912-9331-D0EB08C41E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530" y="3668790"/>
                    <a:ext cx="476994" cy="400110"/>
                  </a:xfrm>
                  <a:prstGeom prst="rect">
                    <a:avLst/>
                  </a:prstGeom>
                  <a:blipFill>
                    <a:blip r:embed="rId5" cstate="print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9FB59CF-3A85-4BD5-9D4D-91316B748BE7}"/>
                      </a:ext>
                    </a:extLst>
                  </p:cNvPr>
                  <p:cNvSpPr txBox="1"/>
                  <p:nvPr/>
                </p:nvSpPr>
                <p:spPr>
                  <a:xfrm>
                    <a:off x="122530" y="6272978"/>
                    <a:ext cx="47699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uk-UA" sz="2000" dirty="0"/>
                  </a:p>
                </p:txBody>
              </p:sp>
            </mc:Choice>
            <mc:Fallback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3B226340-7544-415A-804F-75E9E8E371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530" y="6272978"/>
                    <a:ext cx="476995" cy="400110"/>
                  </a:xfrm>
                  <a:prstGeom prst="rect">
                    <a:avLst/>
                  </a:prstGeom>
                  <a:blipFill>
                    <a:blip r:embed="rId6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7B82AD79-4ED1-491C-9791-5118D960130D}"/>
                      </a:ext>
                    </a:extLst>
                  </p:cNvPr>
                  <p:cNvSpPr txBox="1"/>
                  <p:nvPr/>
                </p:nvSpPr>
                <p:spPr>
                  <a:xfrm>
                    <a:off x="245627" y="1711117"/>
                    <a:ext cx="47699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lang="uk-UA" sz="2000" dirty="0"/>
                  </a:p>
                </p:txBody>
              </p:sp>
            </mc:Choice>
            <mc:Fallback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DAC9DA17-9C7D-46A3-909D-FA1EDC4D41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627" y="1711117"/>
                    <a:ext cx="476995" cy="400110"/>
                  </a:xfrm>
                  <a:prstGeom prst="rect">
                    <a:avLst/>
                  </a:prstGeom>
                  <a:blipFill>
                    <a:blip r:embed="rId7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7FE75EF0-C2D1-4D7D-9611-13C8E2385125}"/>
                      </a:ext>
                    </a:extLst>
                  </p:cNvPr>
                  <p:cNvSpPr txBox="1"/>
                  <p:nvPr/>
                </p:nvSpPr>
                <p:spPr>
                  <a:xfrm>
                    <a:off x="121071" y="2863148"/>
                    <a:ext cx="47699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uk-UA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uk-UA" sz="2000" dirty="0"/>
                  </a:p>
                </p:txBody>
              </p:sp>
            </mc:Choice>
            <mc:Fallback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B0F374BB-5A39-4521-91D5-5181F5F0CF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071" y="2863148"/>
                    <a:ext cx="476994" cy="400110"/>
                  </a:xfrm>
                  <a:prstGeom prst="rect">
                    <a:avLst/>
                  </a:prstGeom>
                  <a:blipFill>
                    <a:blip r:embed="rId8" cstate="print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8E9C113-B2EB-426D-A545-EDEF01113F06}"/>
                      </a:ext>
                    </a:extLst>
                  </p:cNvPr>
                  <p:cNvSpPr txBox="1"/>
                  <p:nvPr/>
                </p:nvSpPr>
                <p:spPr>
                  <a:xfrm>
                    <a:off x="121071" y="2368569"/>
                    <a:ext cx="47699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uk-UA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uk-UA" sz="2000" dirty="0"/>
                  </a:p>
                </p:txBody>
              </p:sp>
            </mc:Choice>
            <mc:Fallback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9F6E9598-3623-46A8-84D5-B213CD12B2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071" y="2368569"/>
                    <a:ext cx="476994" cy="400110"/>
                  </a:xfrm>
                  <a:prstGeom prst="rect">
                    <a:avLst/>
                  </a:prstGeom>
                  <a:blipFill>
                    <a:blip r:embed="rId9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Пряма сполучна лінія 22">
                <a:extLst>
                  <a:ext uri="{FF2B5EF4-FFF2-40B4-BE49-F238E27FC236}">
                    <a16:creationId xmlns:a16="http://schemas.microsoft.com/office/drawing/2014/main" xmlns="" id="{37C70F6A-0F9A-406F-A6E9-7FE2F77F21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216" y="6511430"/>
                <a:ext cx="3402527" cy="0"/>
              </a:xfrm>
              <a:prstGeom prst="line">
                <a:avLst/>
              </a:prstGeom>
              <a:ln w="25400">
                <a:solidFill>
                  <a:srgbClr val="00AE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 сполучна лінія 23">
                <a:extLst>
                  <a:ext uri="{FF2B5EF4-FFF2-40B4-BE49-F238E27FC236}">
                    <a16:creationId xmlns:a16="http://schemas.microsoft.com/office/drawing/2014/main" xmlns="" id="{5229BCAD-5A76-4911-8A3F-0B1482EB6A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216" y="3975494"/>
                <a:ext cx="3402527" cy="0"/>
              </a:xfrm>
              <a:prstGeom prst="line">
                <a:avLst/>
              </a:prstGeom>
              <a:ln w="25400">
                <a:solidFill>
                  <a:srgbClr val="00AE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 сполучна лінія 24">
                <a:extLst>
                  <a:ext uri="{FF2B5EF4-FFF2-40B4-BE49-F238E27FC236}">
                    <a16:creationId xmlns:a16="http://schemas.microsoft.com/office/drawing/2014/main" xmlns="" id="{44BD38FD-58E8-48BD-9A93-2B5A1D2953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216" y="3104763"/>
                <a:ext cx="3402527" cy="0"/>
              </a:xfrm>
              <a:prstGeom prst="line">
                <a:avLst/>
              </a:prstGeom>
              <a:ln w="25400">
                <a:solidFill>
                  <a:srgbClr val="00AE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 сполучна лінія 25">
                <a:extLst>
                  <a:ext uri="{FF2B5EF4-FFF2-40B4-BE49-F238E27FC236}">
                    <a16:creationId xmlns:a16="http://schemas.microsoft.com/office/drawing/2014/main" xmlns="" id="{858B5D3A-11FE-47E8-B1D8-D76A6CE6E7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216" y="2657080"/>
                <a:ext cx="3402527" cy="0"/>
              </a:xfrm>
              <a:prstGeom prst="line">
                <a:avLst/>
              </a:prstGeom>
              <a:ln w="25400">
                <a:solidFill>
                  <a:srgbClr val="00AE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 сполучна лінія 26">
                <a:extLst>
                  <a:ext uri="{FF2B5EF4-FFF2-40B4-BE49-F238E27FC236}">
                    <a16:creationId xmlns:a16="http://schemas.microsoft.com/office/drawing/2014/main" xmlns="" id="{6CAA6100-BCFD-43DC-9513-AF05AE3312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216" y="2400185"/>
                <a:ext cx="3402527" cy="0"/>
              </a:xfrm>
              <a:prstGeom prst="line">
                <a:avLst/>
              </a:prstGeom>
              <a:ln w="25400">
                <a:solidFill>
                  <a:srgbClr val="00AE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 сполучна лінія 28">
                <a:extLst>
                  <a:ext uri="{FF2B5EF4-FFF2-40B4-BE49-F238E27FC236}">
                    <a16:creationId xmlns:a16="http://schemas.microsoft.com/office/drawing/2014/main" xmlns="" id="{664A9D5E-6B23-4A1B-93AF-29E728BDD9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216" y="2235593"/>
                <a:ext cx="3402527" cy="0"/>
              </a:xfrm>
              <a:prstGeom prst="line">
                <a:avLst/>
              </a:prstGeom>
              <a:ln w="25400">
                <a:solidFill>
                  <a:srgbClr val="00AE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 зі стрілкою 29">
                <a:extLst>
                  <a:ext uri="{FF2B5EF4-FFF2-40B4-BE49-F238E27FC236}">
                    <a16:creationId xmlns:a16="http://schemas.microsoft.com/office/drawing/2014/main" xmlns="" id="{7578D5F1-5B69-4A4E-B5B5-E879718910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0430" y="1821929"/>
                <a:ext cx="0" cy="49127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 сполучна лінія 33">
                <a:extLst>
                  <a:ext uri="{FF2B5EF4-FFF2-40B4-BE49-F238E27FC236}">
                    <a16:creationId xmlns:a16="http://schemas.microsoft.com/office/drawing/2014/main" xmlns="" id="{C7D17A47-1D16-401B-9864-DDE71B6839D5}"/>
                  </a:ext>
                </a:extLst>
              </p:cNvPr>
              <p:cNvCxnSpPr/>
              <p:nvPr/>
            </p:nvCxnSpPr>
            <p:spPr>
              <a:xfrm>
                <a:off x="612894" y="6511430"/>
                <a:ext cx="18897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 сполучна лінія 34">
                <a:extLst>
                  <a:ext uri="{FF2B5EF4-FFF2-40B4-BE49-F238E27FC236}">
                    <a16:creationId xmlns:a16="http://schemas.microsoft.com/office/drawing/2014/main" xmlns="" id="{3D7A8EED-DFF0-4808-800A-878102400262}"/>
                  </a:ext>
                </a:extLst>
              </p:cNvPr>
              <p:cNvCxnSpPr/>
              <p:nvPr/>
            </p:nvCxnSpPr>
            <p:spPr>
              <a:xfrm>
                <a:off x="612894" y="3975494"/>
                <a:ext cx="18897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 сполучна лінія 35">
                <a:extLst>
                  <a:ext uri="{FF2B5EF4-FFF2-40B4-BE49-F238E27FC236}">
                    <a16:creationId xmlns:a16="http://schemas.microsoft.com/office/drawing/2014/main" xmlns="" id="{F800C2D9-71B8-4ECF-9D66-90930DFD0F87}"/>
                  </a:ext>
                </a:extLst>
              </p:cNvPr>
              <p:cNvCxnSpPr/>
              <p:nvPr/>
            </p:nvCxnSpPr>
            <p:spPr>
              <a:xfrm>
                <a:off x="612894" y="3092571"/>
                <a:ext cx="18897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 сполучна лінія 36">
                <a:extLst>
                  <a:ext uri="{FF2B5EF4-FFF2-40B4-BE49-F238E27FC236}">
                    <a16:creationId xmlns:a16="http://schemas.microsoft.com/office/drawing/2014/main" xmlns="" id="{DC5DE459-ED82-49AB-A1D4-7E69B0672D00}"/>
                  </a:ext>
                </a:extLst>
              </p:cNvPr>
              <p:cNvCxnSpPr/>
              <p:nvPr/>
            </p:nvCxnSpPr>
            <p:spPr>
              <a:xfrm>
                <a:off x="613921" y="2675368"/>
                <a:ext cx="18897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 сполучна лінія 37">
                <a:extLst>
                  <a:ext uri="{FF2B5EF4-FFF2-40B4-BE49-F238E27FC236}">
                    <a16:creationId xmlns:a16="http://schemas.microsoft.com/office/drawing/2014/main" xmlns="" id="{761A00F7-A79F-407A-B106-32EFB283808B}"/>
                  </a:ext>
                </a:extLst>
              </p:cNvPr>
              <p:cNvCxnSpPr/>
              <p:nvPr/>
            </p:nvCxnSpPr>
            <p:spPr>
              <a:xfrm>
                <a:off x="612894" y="2415386"/>
                <a:ext cx="18897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 сполучна лінія 38">
                <a:extLst>
                  <a:ext uri="{FF2B5EF4-FFF2-40B4-BE49-F238E27FC236}">
                    <a16:creationId xmlns:a16="http://schemas.microsoft.com/office/drawing/2014/main" xmlns="" id="{D267CFDF-FB40-41B1-AC95-4FCB4A7A0C14}"/>
                  </a:ext>
                </a:extLst>
              </p:cNvPr>
              <p:cNvCxnSpPr/>
              <p:nvPr/>
            </p:nvCxnSpPr>
            <p:spPr>
              <a:xfrm>
                <a:off x="612894" y="2235593"/>
                <a:ext cx="18897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 зі стрілкою 39">
                <a:extLst>
                  <a:ext uri="{FF2B5EF4-FFF2-40B4-BE49-F238E27FC236}">
                    <a16:creationId xmlns:a16="http://schemas.microsoft.com/office/drawing/2014/main" xmlns="" id="{D9192FAC-98D5-4A57-8831-1D1BA33235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8549" y="3103081"/>
                <a:ext cx="0" cy="34036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91B9995-6887-4B4B-B5FB-0AA3B10D33A8}"/>
                      </a:ext>
                    </a:extLst>
                  </p:cNvPr>
                  <p:cNvSpPr txBox="1"/>
                  <p:nvPr/>
                </p:nvSpPr>
                <p:spPr>
                  <a:xfrm>
                    <a:off x="1299790" y="6511429"/>
                    <a:ext cx="47699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uk-UA" sz="2000" dirty="0"/>
                  </a:p>
                </p:txBody>
              </p:sp>
            </mc:Choice>
            <mc:Fallback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B4A2DCB1-53CA-484B-BD1D-B18A7CBC8C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9790" y="6511429"/>
                    <a:ext cx="476994" cy="400110"/>
                  </a:xfrm>
                  <a:prstGeom prst="rect">
                    <a:avLst/>
                  </a:prstGeom>
                  <a:blipFill>
                    <a:blip r:embed="rId10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3E4D93CA-9598-4222-A7DD-54CB6B1BB57A}"/>
                      </a:ext>
                    </a:extLst>
                  </p:cNvPr>
                  <p:cNvSpPr txBox="1"/>
                  <p:nvPr/>
                </p:nvSpPr>
                <p:spPr>
                  <a:xfrm>
                    <a:off x="1914062" y="6511429"/>
                    <a:ext cx="47699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uk-UA" sz="2000" dirty="0"/>
                  </a:p>
                </p:txBody>
              </p:sp>
            </mc:Choice>
            <mc:Fallback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C29B96B8-5722-436A-905D-035E52762C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4062" y="6511429"/>
                    <a:ext cx="476994" cy="400110"/>
                  </a:xfrm>
                  <a:prstGeom prst="rect">
                    <a:avLst/>
                  </a:prstGeom>
                  <a:blipFill>
                    <a:blip r:embed="rId11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C5D62CE2-7B46-42C3-A286-1AA7BAA62C42}"/>
                      </a:ext>
                    </a:extLst>
                  </p:cNvPr>
                  <p:cNvSpPr txBox="1"/>
                  <p:nvPr/>
                </p:nvSpPr>
                <p:spPr>
                  <a:xfrm>
                    <a:off x="2495046" y="6511429"/>
                    <a:ext cx="47699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uk-UA" sz="2000" dirty="0"/>
                  </a:p>
                </p:txBody>
              </p:sp>
            </mc:Choice>
            <mc:Fallback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0680A8B8-5C98-4EC9-A06F-021A3F605F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5046" y="6511429"/>
                    <a:ext cx="476994" cy="400110"/>
                  </a:xfrm>
                  <a:prstGeom prst="rect">
                    <a:avLst/>
                  </a:prstGeom>
                  <a:blipFill>
                    <a:blip r:embed="rId12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" name="Пряма зі стрілкою 43">
                <a:extLst>
                  <a:ext uri="{FF2B5EF4-FFF2-40B4-BE49-F238E27FC236}">
                    <a16:creationId xmlns:a16="http://schemas.microsoft.com/office/drawing/2014/main" xmlns="" id="{0C611E75-E78A-4A34-85A0-EED56A64FD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3543" y="3108474"/>
                <a:ext cx="0" cy="8670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 зі стрілкою 44">
                <a:extLst>
                  <a:ext uri="{FF2B5EF4-FFF2-40B4-BE49-F238E27FC236}">
                    <a16:creationId xmlns:a16="http://schemas.microsoft.com/office/drawing/2014/main" xmlns="" id="{57F11121-FFF3-460B-8A35-65AECB4FB5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52559" y="2675368"/>
                <a:ext cx="0" cy="130012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839B3AD-DB3B-4630-8C27-598F678D82FA}"/>
                    </a:ext>
                  </a:extLst>
                </p:cNvPr>
                <p:cNvSpPr txBox="1"/>
                <p:nvPr/>
              </p:nvSpPr>
              <p:spPr>
                <a:xfrm>
                  <a:off x="1523554" y="5621337"/>
                  <a:ext cx="47699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k-UA" sz="20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uk-UA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uk-UA" sz="2000" dirty="0"/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96DB96A9-8F0C-44AF-8FCD-C75C3C7DDC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3554" y="5621337"/>
                  <a:ext cx="476994" cy="400110"/>
                </a:xfrm>
                <a:prstGeom prst="rect">
                  <a:avLst/>
                </a:prstGeom>
                <a:blipFill>
                  <a:blip r:embed="rId13" cstate="print"/>
                  <a:stretch>
                    <a:fillRect r="-2564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B0864F2-5AA7-4E0C-AABE-454699283FD8}"/>
                    </a:ext>
                  </a:extLst>
                </p:cNvPr>
                <p:cNvSpPr txBox="1"/>
                <p:nvPr/>
              </p:nvSpPr>
              <p:spPr>
                <a:xfrm>
                  <a:off x="2148171" y="3324046"/>
                  <a:ext cx="47699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k-UA" sz="20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</m:oMath>
                    </m:oMathPara>
                  </a14:m>
                  <a:endParaRPr lang="uk-UA" sz="2000" dirty="0"/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5B3EAC9-F6E3-46D5-B95B-17A86C3F0E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8171" y="3324046"/>
                  <a:ext cx="476994" cy="400110"/>
                </a:xfrm>
                <a:prstGeom prst="rect">
                  <a:avLst/>
                </a:prstGeom>
                <a:blipFill>
                  <a:blip r:embed="rId14" cstate="print"/>
                  <a:stretch>
                    <a:fillRect r="-379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2E36F5C-98CF-44D0-8CCD-ACD5D7D093C3}"/>
                    </a:ext>
                  </a:extLst>
                </p:cNvPr>
                <p:cNvSpPr txBox="1"/>
                <p:nvPr/>
              </p:nvSpPr>
              <p:spPr>
                <a:xfrm>
                  <a:off x="2727093" y="3394692"/>
                  <a:ext cx="47699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k-UA" sz="20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uk-UA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uk-UA" sz="2000" dirty="0"/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B6CA704-8739-40C7-B08C-655EDCE3D9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7093" y="3394692"/>
                  <a:ext cx="476994" cy="400110"/>
                </a:xfrm>
                <a:prstGeom prst="rect">
                  <a:avLst/>
                </a:prstGeom>
                <a:blipFill>
                  <a:blip r:embed="rId15" cstate="print"/>
                  <a:stretch>
                    <a:fillRect r="-379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281763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8" name="Button Color - Down">
            <a:extLst>
              <a:ext uri="{FF2B5EF4-FFF2-40B4-BE49-F238E27FC236}">
                <a16:creationId xmlns:a16="http://schemas.microsoft.com/office/drawing/2014/main" xmlns="" id="{0BD2A9F3-C46D-4F19-A8F5-4DB2FD3BF7C8}"/>
              </a:ext>
            </a:extLst>
          </p:cNvPr>
          <p:cNvSpPr/>
          <p:nvPr/>
        </p:nvSpPr>
        <p:spPr>
          <a:xfrm>
            <a:off x="719031" y="2997014"/>
            <a:ext cx="4968406" cy="2769305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uk-UA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Протон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 рухається зі швидкістю </a:t>
            </a:r>
            <a:r>
              <a:rPr lang="uk-UA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км/с. 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Визначте довжину відповідної хвилі де Бройля.</a:t>
            </a:r>
            <a:endParaRPr lang="uk-UA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Результат пошуку зображень за запитом &quot;протон&quot;">
            <a:extLst>
              <a:ext uri="{FF2B5EF4-FFF2-40B4-BE49-F238E27FC236}">
                <a16:creationId xmlns:a16="http://schemas.microsoft.com/office/drawing/2014/main" xmlns="" id="{C8B99D33-DE66-47B4-AFAD-4B2983053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28" t="3352" r="10783" b="20512"/>
          <a:stretch/>
        </p:blipFill>
        <p:spPr bwMode="auto">
          <a:xfrm>
            <a:off x="7118507" y="1812998"/>
            <a:ext cx="5561045" cy="532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830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8" name="Button Color - Down">
            <a:extLst>
              <a:ext uri="{FF2B5EF4-FFF2-40B4-BE49-F238E27FC236}">
                <a16:creationId xmlns:a16="http://schemas.microsoft.com/office/drawing/2014/main" xmlns="" id="{0BD2A9F3-C46D-4F19-A8F5-4DB2FD3BF7C8}"/>
              </a:ext>
            </a:extLst>
          </p:cNvPr>
          <p:cNvSpPr/>
          <p:nvPr/>
        </p:nvSpPr>
        <p:spPr>
          <a:xfrm>
            <a:off x="465727" y="2456717"/>
            <a:ext cx="6166961" cy="3441108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3. За якої </a:t>
            </a:r>
            <a:r>
              <a:rPr lang="uk-UA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швидкості руху електрона 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відповідна довжина хвилі де Бройля дорівнює </a:t>
            </a:r>
            <a:r>
              <a:rPr lang="uk-UA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440 нм 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(тобто збігається з довжиною хвилі фіолетового світла в повітрі)?</a:t>
            </a:r>
            <a:endParaRPr lang="uk-UA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E5FC483-5B6B-4ABA-BA9F-50902B00831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0724" y="1667110"/>
            <a:ext cx="6693762" cy="50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863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8" name="Button Color - Down">
            <a:extLst>
              <a:ext uri="{FF2B5EF4-FFF2-40B4-BE49-F238E27FC236}">
                <a16:creationId xmlns:a16="http://schemas.microsoft.com/office/drawing/2014/main" xmlns="" id="{0BD2A9F3-C46D-4F19-A8F5-4DB2FD3BF7C8}"/>
              </a:ext>
            </a:extLst>
          </p:cNvPr>
          <p:cNvSpPr/>
          <p:nvPr/>
        </p:nvSpPr>
        <p:spPr>
          <a:xfrm>
            <a:off x="1352886" y="2935544"/>
            <a:ext cx="4788140" cy="2735371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4. Визначте довжину хвилі де Бройля електрона, розігнаного різницею потенціалів </a:t>
            </a:r>
            <a:r>
              <a:rPr lang="uk-UA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кВ.</a:t>
            </a:r>
          </a:p>
        </p:txBody>
      </p: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xmlns="" id="{BC061286-11BF-4E9E-93D9-0979E143069A}"/>
              </a:ext>
            </a:extLst>
          </p:cNvPr>
          <p:cNvGrpSpPr/>
          <p:nvPr/>
        </p:nvGrpSpPr>
        <p:grpSpPr>
          <a:xfrm>
            <a:off x="7893998" y="2222721"/>
            <a:ext cx="4519040" cy="4500453"/>
            <a:chOff x="7016342" y="2405835"/>
            <a:chExt cx="4519040" cy="4500453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F076DFF8-84CD-4DCE-8625-EA350FEC9CA7}"/>
                </a:ext>
              </a:extLst>
            </p:cNvPr>
            <p:cNvSpPr/>
            <p:nvPr/>
          </p:nvSpPr>
          <p:spPr>
            <a:xfrm>
              <a:off x="8816569" y="4183911"/>
              <a:ext cx="900000" cy="900000"/>
            </a:xfrm>
            <a:prstGeom prst="ellipse">
              <a:avLst/>
            </a:prstGeom>
            <a:gradFill flip="none" rotWithShape="1">
              <a:gsLst>
                <a:gs pos="84000">
                  <a:srgbClr val="FF0000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>
                  <a:solidFill>
                    <a:srgbClr val="C00000"/>
                  </a:solidFill>
                </a:rPr>
                <a:t>+</a:t>
              </a: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9D80664B-AAEF-4397-87EF-F8C8723ADB06}"/>
                </a:ext>
              </a:extLst>
            </p:cNvPr>
            <p:cNvSpPr/>
            <p:nvPr/>
          </p:nvSpPr>
          <p:spPr>
            <a:xfrm rot="20977512">
              <a:off x="8463082" y="2405835"/>
              <a:ext cx="1606974" cy="4500453"/>
            </a:xfrm>
            <a:prstGeom prst="ellipse">
              <a:avLst/>
            </a:prstGeom>
            <a:noFill/>
            <a:ln w="38100">
              <a:solidFill>
                <a:srgbClr val="689F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B6871D86-6B82-4544-8F3E-943AFCFB7C0A}"/>
                </a:ext>
              </a:extLst>
            </p:cNvPr>
            <p:cNvSpPr/>
            <p:nvPr/>
          </p:nvSpPr>
          <p:spPr>
            <a:xfrm rot="2184468">
              <a:off x="8463082" y="2405835"/>
              <a:ext cx="1606974" cy="4500453"/>
            </a:xfrm>
            <a:prstGeom prst="ellipse">
              <a:avLst/>
            </a:prstGeom>
            <a:noFill/>
            <a:ln w="38100">
              <a:solidFill>
                <a:srgbClr val="689F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DE73BC4D-8801-4056-A154-A39A997AF465}"/>
                </a:ext>
              </a:extLst>
            </p:cNvPr>
            <p:cNvSpPr/>
            <p:nvPr/>
          </p:nvSpPr>
          <p:spPr>
            <a:xfrm rot="7587805">
              <a:off x="8463082" y="2437365"/>
              <a:ext cx="1606974" cy="4500453"/>
            </a:xfrm>
            <a:prstGeom prst="ellipse">
              <a:avLst/>
            </a:prstGeom>
            <a:noFill/>
            <a:ln w="38100">
              <a:solidFill>
                <a:srgbClr val="689F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28831797-BB2D-4D54-94DB-75A0B03C435B}"/>
                </a:ext>
              </a:extLst>
            </p:cNvPr>
            <p:cNvSpPr/>
            <p:nvPr/>
          </p:nvSpPr>
          <p:spPr>
            <a:xfrm rot="4623994">
              <a:off x="8398623" y="2414984"/>
              <a:ext cx="1773066" cy="4500453"/>
            </a:xfrm>
            <a:prstGeom prst="ellipse">
              <a:avLst/>
            </a:prstGeom>
            <a:noFill/>
            <a:ln w="38100">
              <a:solidFill>
                <a:srgbClr val="689F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D150814E-61B1-4C14-801A-9C324B2ECFC9}"/>
                </a:ext>
              </a:extLst>
            </p:cNvPr>
            <p:cNvSpPr/>
            <p:nvPr/>
          </p:nvSpPr>
          <p:spPr>
            <a:xfrm>
              <a:off x="7451150" y="4183911"/>
              <a:ext cx="360000" cy="360000"/>
            </a:xfrm>
            <a:prstGeom prst="ellipse">
              <a:avLst/>
            </a:prstGeom>
            <a:gradFill flip="none" rotWithShape="1">
              <a:gsLst>
                <a:gs pos="84000">
                  <a:srgbClr val="0070C0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accent5">
                      <a:lumMod val="75000"/>
                    </a:schemeClr>
                  </a:solidFill>
                </a:rPr>
                <a:t>−</a:t>
              </a:r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xmlns="" id="{2BC43CD8-52CD-47F0-9F02-27A6EAEAE613}"/>
                </a:ext>
              </a:extLst>
            </p:cNvPr>
            <p:cNvSpPr/>
            <p:nvPr/>
          </p:nvSpPr>
          <p:spPr>
            <a:xfrm>
              <a:off x="10434658" y="3710732"/>
              <a:ext cx="360000" cy="360000"/>
            </a:xfrm>
            <a:prstGeom prst="ellipse">
              <a:avLst/>
            </a:prstGeom>
            <a:gradFill flip="none" rotWithShape="1">
              <a:gsLst>
                <a:gs pos="84000">
                  <a:srgbClr val="0070C0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accent5">
                      <a:lumMod val="75000"/>
                    </a:schemeClr>
                  </a:solidFill>
                </a:rPr>
                <a:t>−</a:t>
              </a: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FD376BBD-87C4-4895-9E91-ED44552118F6}"/>
                </a:ext>
              </a:extLst>
            </p:cNvPr>
            <p:cNvSpPr/>
            <p:nvPr/>
          </p:nvSpPr>
          <p:spPr>
            <a:xfrm>
              <a:off x="10574371" y="4832067"/>
              <a:ext cx="360000" cy="360000"/>
            </a:xfrm>
            <a:prstGeom prst="ellipse">
              <a:avLst/>
            </a:prstGeom>
            <a:gradFill flip="none" rotWithShape="1">
              <a:gsLst>
                <a:gs pos="84000">
                  <a:srgbClr val="0070C0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accent5">
                      <a:lumMod val="75000"/>
                    </a:schemeClr>
                  </a:solidFill>
                </a:rPr>
                <a:t>−</a:t>
              </a: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AC5C81D4-B634-453D-95C7-679ED5E45104}"/>
                </a:ext>
              </a:extLst>
            </p:cNvPr>
            <p:cNvSpPr/>
            <p:nvPr/>
          </p:nvSpPr>
          <p:spPr>
            <a:xfrm>
              <a:off x="9748724" y="6488291"/>
              <a:ext cx="360000" cy="360000"/>
            </a:xfrm>
            <a:prstGeom prst="ellipse">
              <a:avLst/>
            </a:prstGeom>
            <a:gradFill flip="none" rotWithShape="1">
              <a:gsLst>
                <a:gs pos="84000">
                  <a:srgbClr val="0070C0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accent5">
                      <a:lumMod val="75000"/>
                    </a:schemeClr>
                  </a:solidFill>
                </a:rPr>
                <a:t>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4981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4400213" cy="4343263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56"/>
          <p:cNvSpPr/>
          <p:nvPr/>
        </p:nvSpPr>
        <p:spPr>
          <a:xfrm>
            <a:off x="2255520" y="3622513"/>
            <a:ext cx="9845041" cy="447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EF6C00"/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Домашнє завдання</a:t>
            </a:r>
            <a:endParaRPr lang="nl-NL" sz="4800" b="1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242729" y="3945013"/>
            <a:ext cx="12043954" cy="3361559"/>
          </a:xfrm>
          <a:prstGeom prst="rect">
            <a:avLst/>
          </a:prstGeom>
          <a:solidFill>
            <a:srgbClr val="EF6C00"/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Повторити § 3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Вправа № 3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97156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4373</TotalTime>
  <Words>90</Words>
  <Application>Microsoft Office PowerPoint</Application>
  <PresentationFormat>Произвольный</PresentationFormat>
  <Paragraphs>32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Розв’язування задач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Оксаночка</cp:lastModifiedBy>
  <cp:revision>435</cp:revision>
  <dcterms:created xsi:type="dcterms:W3CDTF">2015-01-15T13:10:55Z</dcterms:created>
  <dcterms:modified xsi:type="dcterms:W3CDTF">2020-03-19T08:21:16Z</dcterms:modified>
</cp:coreProperties>
</file>