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990000"/>
    <a:srgbClr val="0000FF"/>
    <a:srgbClr val="00CC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E272-1EB6-43E1-9EC4-6EB66F4C7743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219B-C660-40DE-8F11-11FBD1D9DB0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219B-C660-40DE-8F11-11FBD1D9DB0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219B-C660-40DE-8F11-11FBD1D9DB09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219B-C660-40DE-8F11-11FBD1D9DB09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219B-C660-40DE-8F11-11FBD1D9DB09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219B-C660-40DE-8F11-11FBD1D9DB09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219B-C660-40DE-8F11-11FBD1D9DB09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982379"/>
            <a:ext cx="835292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дівчат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літньому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одязі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зимньому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    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разом? Як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отримали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число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вісім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БАЗА КАРТИНКИ\11111111111111111111 картинки\дети зима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16832"/>
            <a:ext cx="1304549" cy="2291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АЗА КАРТИНКИ\11111111111111111111 картинки\девочки платья красивы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60" y="1747923"/>
            <a:ext cx="2888119" cy="2473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БАЗА КАРТИНКИ\11111111111111111111 картинки\дети 9 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0" y="1872233"/>
            <a:ext cx="3356161" cy="2348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0084" y="6207695"/>
            <a:ext cx="7185237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сховалася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цифра 8.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8272" y="5046275"/>
            <a:ext cx="4766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 — </a:t>
            </a: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малятко.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малятко — </a:t>
            </a:r>
            <a:r>
              <a:rPr lang="uk-UA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невалятко</a:t>
            </a: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1" descr="D:\БАЗА КАРТИНКИ\11111111111111111111 картинки\2dv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26891"/>
            <a:ext cx="2540303" cy="1250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3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16" y="1157362"/>
            <a:ext cx="1873492" cy="2618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2" descr="D:\БАЗА КАРТИНКИ\11111111111111111111 картинки\3vsv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5281"/>
            <a:ext cx="2634467" cy="103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555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57" t="25257" r="36021" b="38280"/>
          <a:stretch/>
        </p:blipFill>
        <p:spPr bwMode="auto">
          <a:xfrm>
            <a:off x="3895327" y="2060848"/>
            <a:ext cx="1828801" cy="279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57" t="25257" r="36021" b="38280"/>
          <a:stretch/>
        </p:blipFill>
        <p:spPr bwMode="auto">
          <a:xfrm>
            <a:off x="6415607" y="1015281"/>
            <a:ext cx="1828801" cy="279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57" t="25257" r="36021" b="38280"/>
          <a:stretch/>
        </p:blipFill>
        <p:spPr bwMode="auto">
          <a:xfrm rot="5400000">
            <a:off x="1108695" y="220400"/>
            <a:ext cx="1828801" cy="279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pro10kl\Desktop\Рисунок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57" t="25257" r="36021" b="38280"/>
          <a:stretch/>
        </p:blipFill>
        <p:spPr bwMode="auto">
          <a:xfrm rot="5400000">
            <a:off x="1021928" y="2053927"/>
            <a:ext cx="1828801" cy="279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00989" y="332656"/>
            <a:ext cx="7491491" cy="259228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7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11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949280"/>
            <a:ext cx="748883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Розмістіть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рамочці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мотрійок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Якою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цифрою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позначають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вісім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869" y="1071546"/>
            <a:ext cx="928694" cy="150019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307" y="1071546"/>
            <a:ext cx="813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9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" descr="D:\БАЗА КАРТИНКИ\11111111111111111111 картинки\3b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3" y="4437112"/>
            <a:ext cx="812429" cy="113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874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10834 -0.3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0.39769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9167 -0.57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57616 L 1.66667E-6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816 -0.397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-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39769 L 2.77778E-7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6598 -0.576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2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8 -0.57616 L -4.16667E-6 3.703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5 -0.397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39769 L -2.22222E-6 3.7037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5 -0.57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57616 L 3.33333E-6 3.7037E-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3646 -0.39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-0.39769 L -2.77778E-7 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2084 -0.576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57616 L -4.72222E-6 3.7037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01857 -0.397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-0.39769 L 3.88889E-6 3.7037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366826"/>
            <a:ext cx="7488832" cy="14465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Викладіть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порядком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цифри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до 8.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цифру,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стоїть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одиницею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трійкою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на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одиниці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передує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цифрі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стоїть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розташована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 і 8.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12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24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12360" y="3861048"/>
            <a:ext cx="1008112" cy="100811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32040" y="570831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475656" y="764704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31940" y="2384884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247220" y="2198229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51820" y="1096058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59632" y="2276872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957763" y="548680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4128" y="1916832"/>
            <a:ext cx="9361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74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50781 0.48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2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-0.01181 0.45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2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17309 0.2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40677 0.247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8125 0.40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48437 0.2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2083 0.48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3247 0.288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823" y="6207695"/>
            <a:ext cx="6473760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Допоможіть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тваринкам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знайти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будинки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БАЗА КАРТИНКИ\11111111111111111111 картинки\40ihl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840" b="79895"/>
          <a:stretch/>
        </p:blipFill>
        <p:spPr bwMode="auto">
          <a:xfrm>
            <a:off x="7500394" y="210478"/>
            <a:ext cx="1250729" cy="1609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АЗА КАРТИНКИ\11111111111111111111 картинки\40ihl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41" t="73076" r="1553"/>
          <a:stretch/>
        </p:blipFill>
        <p:spPr bwMode="auto">
          <a:xfrm>
            <a:off x="6620268" y="3720143"/>
            <a:ext cx="2019773" cy="1927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БАЗА КАРТИНКИ\11111111111111111111 картинки\40ihl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67" r="76227" b="38971"/>
          <a:stretch/>
        </p:blipFill>
        <p:spPr bwMode="auto">
          <a:xfrm>
            <a:off x="467544" y="2636912"/>
            <a:ext cx="1387579" cy="170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БАЗА КАРТИНКИ\11111111111111111111 картинки\40df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63" y="484667"/>
            <a:ext cx="1474297" cy="1673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БАЗА КАРТИНКИ\11111111111111111111 картинки\4s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46" y="2230963"/>
            <a:ext cx="1296186" cy="1451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БАЗА КАРТИНКИ\11111111111111111111 картинки\4svd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59" y="4494570"/>
            <a:ext cx="1136817" cy="157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БАЗА КАРТИНКИ\11111111111111111111 картинки\40x 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1" y="4464197"/>
            <a:ext cx="1257897" cy="1701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БАЗА КАРТИНКИ\11111111111111111111 картинки\405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7" y="277473"/>
            <a:ext cx="1489315" cy="1279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БАЗА КАРТИНКИ\11111111111111111111 картинки\40ihl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85" r="19160" b="85176"/>
          <a:stretch/>
        </p:blipFill>
        <p:spPr bwMode="auto">
          <a:xfrm>
            <a:off x="5982444" y="484667"/>
            <a:ext cx="1275648" cy="1061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БАЗА КАРТИНКИ\11111111111111111111 картинки\40ihlk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82" t="77861" r="41015"/>
          <a:stretch/>
        </p:blipFill>
        <p:spPr bwMode="auto">
          <a:xfrm>
            <a:off x="4952475" y="4476811"/>
            <a:ext cx="1237061" cy="129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БАЗА КАРТИНКИ\11111111111111111111 картинки\40ihl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10" t="34462" r="55991" b="46890"/>
          <a:stretch/>
        </p:blipFill>
        <p:spPr bwMode="auto">
          <a:xfrm>
            <a:off x="2790887" y="2123628"/>
            <a:ext cx="992168" cy="1334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БАЗА КАРТИНКИ\11111111111111111111 картинки\40d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47" y="3392384"/>
            <a:ext cx="877992" cy="864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БАЗА КАРТИНКИ\11111111111111111111 картинки\sdw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14" y="4221088"/>
            <a:ext cx="775624" cy="925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1" descr="D:\БАЗА КАРТИНКИ\11111111111111111111 картинки\4145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75" y="525011"/>
            <a:ext cx="980358" cy="980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БАЗА КАРТИНКИ\11111111111111111111 картинки\4sge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92" y="2056637"/>
            <a:ext cx="1005950" cy="1047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БАЗА КАРТИНКИ\11111111111111111111 картинки\40dfe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58" y="1724707"/>
            <a:ext cx="792300" cy="797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874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52274 0.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3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5941 0.373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70312 -0.2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-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981 0.04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37517 0.22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19982 0.05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3281 -0.476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6967 -0.124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26" y="-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6516216" y="1988840"/>
            <a:ext cx="504056" cy="5040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решение 53"/>
          <p:cNvSpPr/>
          <p:nvPr/>
        </p:nvSpPr>
        <p:spPr>
          <a:xfrm>
            <a:off x="6804248" y="3717032"/>
            <a:ext cx="576064" cy="797006"/>
          </a:xfrm>
          <a:prstGeom prst="flowChartDecision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7668344" y="2420888"/>
            <a:ext cx="584705" cy="504056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740352" y="980728"/>
            <a:ext cx="511360" cy="511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5589240"/>
            <a:ext cx="748883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кожну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додайте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стільки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геометричних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фігур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стало по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вісім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чисел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число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вісім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2160240" cy="25202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60648"/>
            <a:ext cx="2160240" cy="25202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924944"/>
            <a:ext cx="2160240" cy="25202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2924944"/>
            <a:ext cx="2160240" cy="25202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50405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0310" y="529097"/>
            <a:ext cx="50405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300" y="1061120"/>
            <a:ext cx="50405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69135" y="815827"/>
            <a:ext cx="50405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56495" y="1640446"/>
            <a:ext cx="50405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2721" y="1403537"/>
            <a:ext cx="50405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707904" y="529097"/>
            <a:ext cx="584705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860032" y="506799"/>
            <a:ext cx="584705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297953" y="781125"/>
            <a:ext cx="584705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713248" y="1213781"/>
            <a:ext cx="584705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882658" y="1232756"/>
            <a:ext cx="584705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279647" y="1621471"/>
            <a:ext cx="584705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92288" y="3173320"/>
            <a:ext cx="511360" cy="511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494838" y="3467100"/>
            <a:ext cx="511360" cy="511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071911" y="3173320"/>
            <a:ext cx="511360" cy="511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9592" y="3856130"/>
            <a:ext cx="511360" cy="511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635896" y="2996952"/>
            <a:ext cx="576064" cy="797006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4283967" y="2996952"/>
            <a:ext cx="576064" cy="797006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решение 34"/>
          <p:cNvSpPr/>
          <p:nvPr/>
        </p:nvSpPr>
        <p:spPr>
          <a:xfrm>
            <a:off x="4932040" y="2996952"/>
            <a:ext cx="576064" cy="797006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решение 35"/>
          <p:cNvSpPr/>
          <p:nvPr/>
        </p:nvSpPr>
        <p:spPr>
          <a:xfrm>
            <a:off x="3563888" y="3861048"/>
            <a:ext cx="576064" cy="797006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решение 36"/>
          <p:cNvSpPr/>
          <p:nvPr/>
        </p:nvSpPr>
        <p:spPr>
          <a:xfrm>
            <a:off x="3707904" y="4576210"/>
            <a:ext cx="576064" cy="797006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решение 38"/>
          <p:cNvSpPr/>
          <p:nvPr/>
        </p:nvSpPr>
        <p:spPr>
          <a:xfrm>
            <a:off x="6804248" y="3717032"/>
            <a:ext cx="576064" cy="797006"/>
          </a:xfrm>
          <a:prstGeom prst="flowChartDecision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733048" y="980728"/>
            <a:ext cx="511360" cy="511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740352" y="980728"/>
            <a:ext cx="511360" cy="511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740352" y="980728"/>
            <a:ext cx="511360" cy="511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740352" y="980728"/>
            <a:ext cx="511360" cy="511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7668344" y="2420888"/>
            <a:ext cx="584705" cy="504056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7668344" y="2420888"/>
            <a:ext cx="584705" cy="504056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решение 51"/>
          <p:cNvSpPr/>
          <p:nvPr/>
        </p:nvSpPr>
        <p:spPr>
          <a:xfrm>
            <a:off x="4716016" y="4514038"/>
            <a:ext cx="576064" cy="797006"/>
          </a:xfrm>
          <a:prstGeom prst="flowChartDecision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решение 52"/>
          <p:cNvSpPr/>
          <p:nvPr/>
        </p:nvSpPr>
        <p:spPr>
          <a:xfrm>
            <a:off x="4306594" y="3871913"/>
            <a:ext cx="576064" cy="797006"/>
          </a:xfrm>
          <a:prstGeom prst="flowChartDecision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16216" y="1988840"/>
            <a:ext cx="504056" cy="5040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1988840"/>
            <a:ext cx="504056" cy="5040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74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2248E-6 L -0.1967 0.0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06408E-6 L -0.72795 0.53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26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06408E-6 L -0.61858 0.424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212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06408E-6 L -0.67379 0.466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33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06408E-6 L -0.65017 0.55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7" y="275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807E-6 L -0.4684 -0.026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-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807E-6 L -0.53941 0.026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771E-6 L -0.30747 -0.036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1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771E-6 L -0.4257 -0.036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-1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46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134</Words>
  <Application>Microsoft Office PowerPoint</Application>
  <PresentationFormat>Экран (4:3)</PresentationFormat>
  <Paragraphs>23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Сергей</cp:lastModifiedBy>
  <cp:revision>66</cp:revision>
  <dcterms:created xsi:type="dcterms:W3CDTF">2015-04-14T09:30:29Z</dcterms:created>
  <dcterms:modified xsi:type="dcterms:W3CDTF">2020-10-12T18:24:59Z</dcterms:modified>
</cp:coreProperties>
</file>