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EE63-2BEE-4B8F-8678-FAB095FAF752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3785E-318C-4E84-9DEC-D6AAB5255B0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785E-318C-4E84-9DEC-D6AAB5255B0A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785E-318C-4E84-9DEC-D6AAB5255B0A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785E-318C-4E84-9DEC-D6AAB5255B0A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785E-318C-4E84-9DEC-D6AAB5255B0A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2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79756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877272"/>
            <a:ext cx="820891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продукти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корисні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здоров’я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та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продукти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залишилися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 Чим вони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небезпечні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027" name="Picture 3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3011" b="72865"/>
          <a:stretch/>
        </p:blipFill>
        <p:spPr bwMode="auto">
          <a:xfrm>
            <a:off x="395536" y="332656"/>
            <a:ext cx="1616719" cy="1448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44" r="51676" b="74375"/>
          <a:stretch/>
        </p:blipFill>
        <p:spPr bwMode="auto">
          <a:xfrm>
            <a:off x="2742410" y="332656"/>
            <a:ext cx="2189630" cy="1280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79" t="1491" r="25752" b="48781"/>
          <a:stretch/>
        </p:blipFill>
        <p:spPr bwMode="auto">
          <a:xfrm>
            <a:off x="5358138" y="332656"/>
            <a:ext cx="1086070" cy="2866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415" b="68208"/>
          <a:stretch/>
        </p:blipFill>
        <p:spPr bwMode="auto">
          <a:xfrm>
            <a:off x="7080990" y="332656"/>
            <a:ext cx="1638577" cy="1762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480" r="77506" b="34758"/>
          <a:stretch/>
        </p:blipFill>
        <p:spPr bwMode="auto">
          <a:xfrm>
            <a:off x="467544" y="2041781"/>
            <a:ext cx="2098479" cy="1819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56" t="33013" r="42643" b="48861"/>
          <a:stretch/>
        </p:blipFill>
        <p:spPr bwMode="auto">
          <a:xfrm>
            <a:off x="6516216" y="4509120"/>
            <a:ext cx="1831997" cy="945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34" t="42811" r="246" b="31309"/>
          <a:stretch/>
        </p:blipFill>
        <p:spPr bwMode="auto">
          <a:xfrm>
            <a:off x="6786363" y="2538106"/>
            <a:ext cx="1933204" cy="139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16" t="54074" r="56906" b="19641"/>
          <a:stretch/>
        </p:blipFill>
        <p:spPr bwMode="auto">
          <a:xfrm>
            <a:off x="2878885" y="1772816"/>
            <a:ext cx="1333075" cy="138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806" r="74961"/>
          <a:stretch/>
        </p:blipFill>
        <p:spPr bwMode="auto">
          <a:xfrm>
            <a:off x="287787" y="4221088"/>
            <a:ext cx="2218357" cy="145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ЯРМАК\ДНЗ\10\3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19" t="83576" r="39799"/>
          <a:stretch/>
        </p:blipFill>
        <p:spPr bwMode="auto">
          <a:xfrm>
            <a:off x="3347864" y="3161417"/>
            <a:ext cx="2250796" cy="843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ЯРМАК\ДНЗ\10\Untitled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70" r="2143"/>
          <a:stretch/>
        </p:blipFill>
        <p:spPr bwMode="auto">
          <a:xfrm>
            <a:off x="2997303" y="4300138"/>
            <a:ext cx="2510801" cy="1433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14046" y="188640"/>
            <a:ext cx="2466140" cy="142460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8264" y="188640"/>
            <a:ext cx="1941366" cy="205009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2240" y="2492896"/>
            <a:ext cx="2156498" cy="144969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56572" y="4509120"/>
            <a:ext cx="1931852" cy="101900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92366" y="4221088"/>
            <a:ext cx="2659754" cy="156649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1855810"/>
            <a:ext cx="2351617" cy="208677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0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01208"/>
            <a:ext cx="7535760" cy="14465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Позначте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знаком «+»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малюнки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із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зображенням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дітей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дотримують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прийому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їжі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а знаком 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«–» —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не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дотримують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Поясніть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свій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вибір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. Чим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небезпечні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ситуації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коли не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дотримуються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правил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прийому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їжі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2050" name="мальчик ест" descr="D:\ЯРМАК\ДНЗ\10\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714" b="50000"/>
          <a:stretch/>
        </p:blipFill>
        <p:spPr bwMode="auto">
          <a:xfrm>
            <a:off x="2411760" y="179356"/>
            <a:ext cx="3059757" cy="2524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девочки едят" descr="D:\ЯРМАК\ДНЗ\10\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19" b="50000"/>
          <a:stretch/>
        </p:blipFill>
        <p:spPr bwMode="auto">
          <a:xfrm>
            <a:off x="5714404" y="179356"/>
            <a:ext cx="3034059" cy="2524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девочка и животные" descr="D:\ЯРМАК\ДНЗ\10\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51714"/>
          <a:stretch/>
        </p:blipFill>
        <p:spPr bwMode="auto">
          <a:xfrm>
            <a:off x="2411760" y="2704278"/>
            <a:ext cx="3059757" cy="2524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плохая еда" descr="D:\ЯРМАК\ДНЗ\10\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19" t="50000"/>
          <a:stretch/>
        </p:blipFill>
        <p:spPr bwMode="auto">
          <a:xfrm>
            <a:off x="5714404" y="2704278"/>
            <a:ext cx="3034060" cy="2524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плюс" descr="D:\ЯРМАК\ДНЗ\10\cyberscooty-plus-minu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887"/>
          <a:stretch/>
        </p:blipFill>
        <p:spPr bwMode="auto">
          <a:xfrm>
            <a:off x="493341" y="1619799"/>
            <a:ext cx="1461839" cy="1377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минус" descr="D:\ЯРМАК\ДНЗ\10\cyberscooty-plus-minu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55" t="21040" b="21899"/>
          <a:stretch/>
        </p:blipFill>
        <p:spPr bwMode="auto">
          <a:xfrm>
            <a:off x="477863" y="3219252"/>
            <a:ext cx="1449908" cy="785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0934" y="1700808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0934" y="4293096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5310" y="4293096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3421" y="1990581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+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7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961474"/>
            <a:ext cx="7344816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картинки, на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зображено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те,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можна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їсти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неїстівне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).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продукти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залишилися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? Чим вони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корисні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3075" name="клубника" descr="D:\ЯРМАК\ДНЗ\10\клубни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3" y="404664"/>
            <a:ext cx="795216" cy="1007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еченье" descr="D:\ДНЗ\20 картинки\печенье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4" t="10904"/>
          <a:stretch/>
        </p:blipFill>
        <p:spPr bwMode="auto">
          <a:xfrm>
            <a:off x="1763688" y="332656"/>
            <a:ext cx="1800200" cy="1346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ЯРМАК\ДНЗ\10\24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766599" cy="1639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878024" y="260648"/>
            <a:ext cx="1137424" cy="1432066"/>
            <a:chOff x="5788596" y="1104585"/>
            <a:chExt cx="1403669" cy="1921525"/>
          </a:xfrm>
        </p:grpSpPr>
        <p:pic>
          <p:nvPicPr>
            <p:cNvPr id="3079" name="Picture 7" descr="D:\ЯРМАК\Рисунки работа\Рисунки\листок дуба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875" t="6126" r="9500" b="5706"/>
            <a:stretch/>
          </p:blipFill>
          <p:spPr bwMode="auto">
            <a:xfrm rot="652583">
              <a:off x="5788596" y="1104585"/>
              <a:ext cx="936835" cy="1921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D:\ЯРМАК\Рисунки работа\Рисунки\листок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96791">
              <a:off x="6081516" y="1318481"/>
              <a:ext cx="1243094" cy="9784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5" descr="D:\ЯРМАК\ДНЗ\33\Untjlitled-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7"/>
          <a:stretch/>
        </p:blipFill>
        <p:spPr bwMode="auto">
          <a:xfrm>
            <a:off x="2123728" y="2132856"/>
            <a:ext cx="1771150" cy="891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гурец" descr="D:\ЯРМАК\ДНЗ\20\84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26" r="21512" b="11531"/>
          <a:stretch/>
        </p:blipFill>
        <p:spPr bwMode="auto">
          <a:xfrm rot="660775">
            <a:off x="343212" y="2110388"/>
            <a:ext cx="1363783" cy="946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D:\ЯРМАК\ДНЗ\20\Untitl9-ed-1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14" r="20328"/>
          <a:stretch/>
        </p:blipFill>
        <p:spPr bwMode="auto">
          <a:xfrm>
            <a:off x="7668344" y="677927"/>
            <a:ext cx="1080120" cy="96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хлеб" descr="D:\ЯРМАК\ДНЗ\04 картинки\39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54" t="10649" b="13528"/>
          <a:stretch/>
        </p:blipFill>
        <p:spPr bwMode="auto">
          <a:xfrm>
            <a:off x="4789617" y="3166037"/>
            <a:ext cx="1366559" cy="1055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:\ЯРМАК\ДНЗ\25\Un7titled-1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131" r="45934"/>
          <a:stretch/>
        </p:blipFill>
        <p:spPr bwMode="auto">
          <a:xfrm>
            <a:off x="2195736" y="4980870"/>
            <a:ext cx="934412" cy="931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ыба" descr="D:\ЯРМАК\ДНЗ\25\hs,f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48"/>
          <a:stretch/>
        </p:blipFill>
        <p:spPr bwMode="auto">
          <a:xfrm>
            <a:off x="5004048" y="4374356"/>
            <a:ext cx="2064276" cy="1286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апельсин" descr="D:\ЯРМАК\ДНЗ\03 картинки\022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633685" cy="1302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ЯРМАК\Рисунки работа\Рисунки\карандаш 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4356"/>
            <a:ext cx="257205" cy="1299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ЯРМАК\Рисунки работа\Рисунки\очки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12" y="2258167"/>
            <a:ext cx="1505024" cy="594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ЯРМАК\Рисунки работа\Рисунки\жолудь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05" t="16509" r="21406" b="25308"/>
          <a:stretch/>
        </p:blipFill>
        <p:spPr bwMode="auto">
          <a:xfrm>
            <a:off x="7437365" y="4077072"/>
            <a:ext cx="1311099" cy="152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ЯРМАК\ДНЗ\35\Untikl;tled-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89" y="3386207"/>
            <a:ext cx="1403033" cy="112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ЯРМАК\ДНЗ\7\мяч зеленый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47" r="30858"/>
          <a:stretch/>
        </p:blipFill>
        <p:spPr bwMode="auto">
          <a:xfrm>
            <a:off x="3217739" y="3717420"/>
            <a:ext cx="1138237" cy="112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14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207695"/>
            <a:ext cx="764326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зроблено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та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поєднайте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пари.</a:t>
            </a:r>
          </a:p>
        </p:txBody>
      </p:sp>
      <p:pic>
        <p:nvPicPr>
          <p:cNvPr id="4098" name="батон" descr="D:\ЯРМАК\ДНЗ\10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250" b="75741"/>
          <a:stretch/>
        </p:blipFill>
        <p:spPr bwMode="auto">
          <a:xfrm>
            <a:off x="527547" y="311498"/>
            <a:ext cx="2644279" cy="917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ыр" descr="D:\ЯРМАК\ДНЗ\10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73" r="33426" b="57980"/>
          <a:stretch/>
        </p:blipFill>
        <p:spPr bwMode="auto">
          <a:xfrm>
            <a:off x="4043363" y="311498"/>
            <a:ext cx="1700213" cy="158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олбаса" descr="D:\ЯРМАК\ДНЗ\10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62" b="63270"/>
          <a:stretch/>
        </p:blipFill>
        <p:spPr bwMode="auto">
          <a:xfrm>
            <a:off x="6643687" y="311497"/>
            <a:ext cx="1718813" cy="1388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мясо" descr="D:\ЯРМАК\ДНЗ\10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425" r="74639"/>
          <a:stretch/>
        </p:blipFill>
        <p:spPr bwMode="auto">
          <a:xfrm>
            <a:off x="625478" y="4456608"/>
            <a:ext cx="1987054" cy="1420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олосок" descr="D:\ЯРМАК\ДНЗ\10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73" t="47310" r="37803"/>
          <a:stretch/>
        </p:blipFill>
        <p:spPr bwMode="auto">
          <a:xfrm>
            <a:off x="4141294" y="3885108"/>
            <a:ext cx="1357313" cy="199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молоко" descr="D:\ЯРМАК\ДНЗ\10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074" t="58647"/>
          <a:stretch/>
        </p:blipFill>
        <p:spPr bwMode="auto">
          <a:xfrm>
            <a:off x="7055944" y="4313733"/>
            <a:ext cx="1404488" cy="1563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04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0408 0.3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11389 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1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5746 0.3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30903 -0.316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7118 -0.28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1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58282 -0.30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91</TotalTime>
  <Words>100</Words>
  <Application>Microsoft Office PowerPoint</Application>
  <PresentationFormat>Экран (4:3)</PresentationFormat>
  <Paragraphs>12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Тема64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Сергей</cp:lastModifiedBy>
  <cp:revision>16</cp:revision>
  <dcterms:modified xsi:type="dcterms:W3CDTF">2021-01-06T12:07:21Z</dcterms:modified>
</cp:coreProperties>
</file>