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62" r:id="rId4"/>
    <p:sldId id="257" r:id="rId5"/>
    <p:sldId id="259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F0181-9393-4778-8F90-C2E9B1E260EF}" type="datetimeFigureOut">
              <a:rPr lang="uk-UA" smtClean="0"/>
              <a:t>12.10.2020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B9195-A245-4D84-9A43-DD02E2BEC93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B9195-A245-4D84-9A43-DD02E2BEC933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B9195-A245-4D84-9A43-DD02E2BEC933}" type="slidenum">
              <a:rPr lang="uk-UA" smtClean="0"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B9195-A245-4D84-9A43-DD02E2BEC933}" type="slidenum">
              <a:rPr lang="uk-UA" smtClean="0"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B9195-A245-4D84-9A43-DD02E2BEC933}" type="slidenum">
              <a:rPr lang="uk-UA" smtClean="0"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B9195-A245-4D84-9A43-DD02E2BEC933}" type="slidenum">
              <a:rPr lang="uk-UA" smtClean="0"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B9195-A245-4D84-9A43-DD02E2BEC933}" type="slidenum">
              <a:rPr lang="uk-UA" smtClean="0"/>
              <a:t>6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B9195-A245-4D84-9A43-DD02E2BEC933}" type="slidenum">
              <a:rPr lang="uk-UA" smtClean="0"/>
              <a:t>7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rgbClr val="FFFF00">
                <a:alpha val="30000"/>
              </a:srgbClr>
            </a:gs>
            <a:gs pos="52000">
              <a:srgbClr val="FFFF00">
                <a:alpha val="26000"/>
              </a:srgbClr>
            </a:gs>
            <a:gs pos="83000">
              <a:srgbClr val="00B0F0">
                <a:alpha val="16000"/>
              </a:srgbClr>
            </a:gs>
            <a:gs pos="100000">
              <a:srgbClr val="00B0F0">
                <a:alpha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32440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6237312"/>
            <a:ext cx="8280920" cy="415498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100" dirty="0" err="1">
                <a:solidFill>
                  <a:schemeClr val="bg1"/>
                </a:solidFill>
                <a:latin typeface="+mj-lt"/>
              </a:rPr>
              <a:t>Послухайте</a:t>
            </a:r>
            <a:r>
              <a:rPr lang="ru-RU" sz="21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100" dirty="0" smtClean="0">
                <a:solidFill>
                  <a:schemeClr val="bg1"/>
                </a:solidFill>
                <a:latin typeface="+mj-lt"/>
              </a:rPr>
              <a:t>слова.</a:t>
            </a:r>
            <a:r>
              <a:rPr lang="en-US" sz="2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+mj-lt"/>
              </a:rPr>
              <a:t>Здогадайтеся</a:t>
            </a:r>
            <a:r>
              <a:rPr lang="ru-RU" sz="2100" dirty="0" smtClean="0">
                <a:solidFill>
                  <a:schemeClr val="bg1"/>
                </a:solidFill>
                <a:latin typeface="+mj-lt"/>
              </a:rPr>
              <a:t>,</a:t>
            </a:r>
            <a:r>
              <a:rPr lang="en-US" sz="2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100" dirty="0" smtClean="0">
                <a:solidFill>
                  <a:schemeClr val="bg1"/>
                </a:solidFill>
                <a:latin typeface="+mj-lt"/>
              </a:rPr>
              <a:t>про</a:t>
            </a:r>
            <a:r>
              <a:rPr lang="en-US" sz="2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100" dirty="0" smtClean="0">
                <a:solidFill>
                  <a:schemeClr val="bg1"/>
                </a:solidFill>
                <a:latin typeface="+mj-lt"/>
              </a:rPr>
              <a:t>кого </a:t>
            </a:r>
            <a:r>
              <a:rPr lang="ru-RU" sz="2100" dirty="0" err="1">
                <a:solidFill>
                  <a:schemeClr val="bg1"/>
                </a:solidFill>
                <a:latin typeface="+mj-lt"/>
              </a:rPr>
              <a:t>або</a:t>
            </a:r>
            <a:r>
              <a:rPr lang="ru-RU" sz="2100" dirty="0">
                <a:solidFill>
                  <a:schemeClr val="bg1"/>
                </a:solidFill>
                <a:latin typeface="+mj-lt"/>
              </a:rPr>
              <a:t> про </a:t>
            </a:r>
            <a:r>
              <a:rPr lang="ru-RU" sz="2100" dirty="0" err="1">
                <a:solidFill>
                  <a:schemeClr val="bg1"/>
                </a:solidFill>
                <a:latin typeface="+mj-lt"/>
              </a:rPr>
              <a:t>що</a:t>
            </a:r>
            <a:r>
              <a:rPr lang="ru-RU" sz="21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100" dirty="0" err="1">
                <a:solidFill>
                  <a:schemeClr val="bg1"/>
                </a:solidFill>
                <a:latin typeface="+mj-lt"/>
              </a:rPr>
              <a:t>йдеться</a:t>
            </a:r>
            <a:r>
              <a:rPr lang="ru-RU" sz="21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pic>
        <p:nvPicPr>
          <p:cNvPr id="1027" name="Picture 3" descr="D:\ЯРМАК\ДНЗ\4\д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900" t="20679"/>
          <a:stretch/>
        </p:blipFill>
        <p:spPr bwMode="auto">
          <a:xfrm>
            <a:off x="6732241" y="3501008"/>
            <a:ext cx="1440160" cy="2262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ЯРМАК\ДНЗ\4\орл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12976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ЯРМАК\ДНЗ\4\Untitledш-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748"/>
          <a:stretch/>
        </p:blipFill>
        <p:spPr bwMode="auto">
          <a:xfrm>
            <a:off x="683568" y="2461325"/>
            <a:ext cx="2520280" cy="3631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ЯРМАК\ДНЗ\4\ррпо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559" r="5269" b="-1"/>
          <a:stretch/>
        </p:blipFill>
        <p:spPr bwMode="auto">
          <a:xfrm>
            <a:off x="2843808" y="404664"/>
            <a:ext cx="3744415" cy="21540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588223" y="3356992"/>
            <a:ext cx="1800201" cy="259228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559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679306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250678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822050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6237312"/>
            <a:ext cx="7632293" cy="380480"/>
          </a:xfrm>
          <a:prstGeom prst="rect">
            <a:avLst/>
          </a:prstGeom>
          <a:solidFill>
            <a:srgbClr val="C00000"/>
          </a:solidFill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err="1">
                <a:solidFill>
                  <a:schemeClr val="bg1"/>
                </a:solidFill>
                <a:latin typeface="+mj-lt"/>
              </a:rPr>
              <a:t>Послухайте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слова.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+mj-lt"/>
              </a:rPr>
              <a:t>Здогадайтеся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,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про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кого 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або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про 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що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йдеться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pic>
        <p:nvPicPr>
          <p:cNvPr id="6" name="Picture 3" descr="D:\ЯРМАК\ДНЗ\4\д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900" t="20679"/>
          <a:stretch/>
        </p:blipFill>
        <p:spPr bwMode="auto">
          <a:xfrm>
            <a:off x="6732241" y="3501008"/>
            <a:ext cx="1440160" cy="2262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ЯРМАК\ДНЗ\4\орл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12976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ЯРМАК\ДНЗ\4\Untitledш-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748"/>
          <a:stretch/>
        </p:blipFill>
        <p:spPr bwMode="auto">
          <a:xfrm>
            <a:off x="683568" y="2461325"/>
            <a:ext cx="2520280" cy="3631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ЯРМАК\ДНЗ\4\Uэntitled-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255" y="188640"/>
            <a:ext cx="3740993" cy="21817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39552" y="2348880"/>
            <a:ext cx="2880320" cy="381642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767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679306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250678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822050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 descr="D:\ЯРМАК\ДНЗ\4\Untitledш-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748"/>
          <a:stretch/>
        </p:blipFill>
        <p:spPr bwMode="auto">
          <a:xfrm>
            <a:off x="683568" y="2461325"/>
            <a:ext cx="2520280" cy="3631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ЯРМАК\ДНЗ\4\д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900" t="20679"/>
          <a:stretch/>
        </p:blipFill>
        <p:spPr bwMode="auto">
          <a:xfrm>
            <a:off x="6732241" y="3501008"/>
            <a:ext cx="1440160" cy="2262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ЯРМАК\ДНЗ\4\орл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12976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491880" y="3140968"/>
            <a:ext cx="2664296" cy="260369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ЯРМАК\ДНЗ\4\про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964" y="332656"/>
            <a:ext cx="3977284" cy="23196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5496" y="6237312"/>
            <a:ext cx="7632293" cy="380480"/>
          </a:xfrm>
          <a:prstGeom prst="rect">
            <a:avLst/>
          </a:prstGeom>
          <a:solidFill>
            <a:srgbClr val="C00000"/>
          </a:solidFill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err="1">
                <a:solidFill>
                  <a:schemeClr val="bg1"/>
                </a:solidFill>
                <a:latin typeface="+mj-lt"/>
              </a:rPr>
              <a:t>Послухайте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слова.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+mj-lt"/>
              </a:rPr>
              <a:t>Здогадайтеся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,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про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кого 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або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про 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що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йдеться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08296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5910371"/>
            <a:ext cx="5328592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Розкажіть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, яке дерево,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які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квіти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, яка пташка,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який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метелик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pic>
        <p:nvPicPr>
          <p:cNvPr id="4098" name="Picture 2" descr="D:\ЯРМАК\ДНЗ\4\3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1188"/>
            <a:ext cx="8032976" cy="50807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1313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6135687"/>
            <a:ext cx="7416824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solidFill>
                  <a:schemeClr val="bg1"/>
                </a:solidFill>
                <a:latin typeface="+mj-lt"/>
              </a:rPr>
              <a:t>Опишіть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предмети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використовуючи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слова-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ознаки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pic>
        <p:nvPicPr>
          <p:cNvPr id="5122" name="Picture 2" descr="D:\ЯРМАК\ДНЗ\4\3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888"/>
          <a:stretch/>
        </p:blipFill>
        <p:spPr bwMode="auto">
          <a:xfrm>
            <a:off x="120510" y="1844824"/>
            <a:ext cx="8843978" cy="25698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5325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910371"/>
            <a:ext cx="7344816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Назвіть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казкового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героя.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Доберіть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слова,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якими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можна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описати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колобка. Колобок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який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pic>
        <p:nvPicPr>
          <p:cNvPr id="7170" name="Picture 2" descr="D:\ЯРМАК\ДНЗ\4\262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5976664" cy="49616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7329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607298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8178670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6181854"/>
            <a:ext cx="7848872" cy="415498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100" dirty="0" err="1">
                <a:solidFill>
                  <a:schemeClr val="bg1"/>
                </a:solidFill>
                <a:latin typeface="+mj-lt"/>
              </a:rPr>
              <a:t>Згадайте</a:t>
            </a:r>
            <a:r>
              <a:rPr lang="ru-RU" sz="2100" dirty="0">
                <a:solidFill>
                  <a:schemeClr val="bg1"/>
                </a:solidFill>
                <a:latin typeface="+mj-lt"/>
              </a:rPr>
              <a:t>, з ким </a:t>
            </a:r>
            <a:r>
              <a:rPr lang="ru-RU" sz="2100" dirty="0" err="1">
                <a:solidFill>
                  <a:schemeClr val="bg1"/>
                </a:solidFill>
                <a:latin typeface="+mj-lt"/>
              </a:rPr>
              <a:t>зустрівся</a:t>
            </a:r>
            <a:r>
              <a:rPr lang="ru-RU" sz="2100" dirty="0">
                <a:solidFill>
                  <a:schemeClr val="bg1"/>
                </a:solidFill>
                <a:latin typeface="+mj-lt"/>
              </a:rPr>
              <a:t> колобок у </a:t>
            </a:r>
            <a:r>
              <a:rPr lang="ru-RU" sz="2100" dirty="0" err="1">
                <a:solidFill>
                  <a:schemeClr val="bg1"/>
                </a:solidFill>
                <a:latin typeface="+mj-lt"/>
              </a:rPr>
              <a:t>казці</a:t>
            </a:r>
            <a:r>
              <a:rPr lang="ru-RU" sz="2100" dirty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100" dirty="0" err="1">
                <a:solidFill>
                  <a:schemeClr val="bg1"/>
                </a:solidFill>
                <a:latin typeface="+mj-lt"/>
              </a:rPr>
              <a:t>Розкажіть</a:t>
            </a:r>
            <a:r>
              <a:rPr lang="ru-RU" sz="2100" dirty="0">
                <a:solidFill>
                  <a:schemeClr val="bg1"/>
                </a:solidFill>
                <a:latin typeface="+mj-lt"/>
              </a:rPr>
              <a:t> про них.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00848" y="4872062"/>
            <a:ext cx="141096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  <a:latin typeface="+mj-lt"/>
              </a:rPr>
              <a:t>Заєць</a:t>
            </a:r>
            <a:endParaRPr lang="ru-RU" sz="32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3200" b="1" i="1" dirty="0" err="1" smtClean="0">
                <a:solidFill>
                  <a:srgbClr val="00B0F0"/>
                </a:solidFill>
                <a:latin typeface="+mj-lt"/>
              </a:rPr>
              <a:t>який</a:t>
            </a:r>
            <a:r>
              <a:rPr lang="ru-RU" sz="3200" b="1" i="1" dirty="0">
                <a:solidFill>
                  <a:srgbClr val="00B0F0"/>
                </a:solidFill>
                <a:latin typeface="+mj-lt"/>
              </a:rPr>
              <a:t>?</a:t>
            </a:r>
          </a:p>
        </p:txBody>
      </p:sp>
      <p:pic>
        <p:nvPicPr>
          <p:cNvPr id="8195" name="Picture 3" descr="D:\ЯРМАК\ДНЗ\4\77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774740" y="1900431"/>
            <a:ext cx="1437220" cy="28967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825618" y="4869160"/>
            <a:ext cx="169469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  <a:latin typeface="+mj-lt"/>
              </a:rPr>
              <a:t>Лисиця</a:t>
            </a:r>
            <a:endParaRPr lang="ru-RU" sz="3200" b="1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3200" b="1" i="1" dirty="0" smtClean="0">
                <a:solidFill>
                  <a:srgbClr val="00B0F0"/>
                </a:solidFill>
                <a:latin typeface="+mj-lt"/>
              </a:rPr>
              <a:t>яка?</a:t>
            </a:r>
            <a:endParaRPr lang="ru-RU" sz="3200" b="1" i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89923" y="4872062"/>
            <a:ext cx="138531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Вовк</a:t>
            </a:r>
          </a:p>
          <a:p>
            <a:pPr algn="ctr"/>
            <a:r>
              <a:rPr lang="ru-RU" sz="3200" b="1" i="1" dirty="0" err="1" smtClean="0">
                <a:solidFill>
                  <a:srgbClr val="00B0F0"/>
                </a:solidFill>
                <a:latin typeface="+mj-lt"/>
              </a:rPr>
              <a:t>який</a:t>
            </a:r>
            <a:r>
              <a:rPr lang="ru-RU" sz="3200" b="1" i="1" dirty="0">
                <a:solidFill>
                  <a:srgbClr val="00B0F0"/>
                </a:solidFill>
                <a:latin typeface="+mj-lt"/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3325" y="4872062"/>
            <a:ext cx="189987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  <a:latin typeface="+mj-lt"/>
              </a:rPr>
              <a:t>Ведм</a:t>
            </a:r>
            <a:r>
              <a:rPr lang="uk-UA" sz="3200" b="1" dirty="0" err="1" smtClean="0">
                <a:solidFill>
                  <a:srgbClr val="002060"/>
                </a:solidFill>
                <a:latin typeface="+mj-lt"/>
              </a:rPr>
              <a:t>ідь</a:t>
            </a:r>
            <a:endParaRPr lang="ru-RU" sz="3200" b="1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3200" b="1" i="1" dirty="0" err="1" smtClean="0">
                <a:solidFill>
                  <a:srgbClr val="00B0F0"/>
                </a:solidFill>
                <a:latin typeface="+mj-lt"/>
              </a:rPr>
              <a:t>який</a:t>
            </a:r>
            <a:r>
              <a:rPr lang="ru-RU" sz="3200" b="1" i="1" dirty="0">
                <a:solidFill>
                  <a:srgbClr val="00B0F0"/>
                </a:solidFill>
                <a:latin typeface="+mj-lt"/>
              </a:rPr>
              <a:t>?</a:t>
            </a:r>
          </a:p>
        </p:txBody>
      </p:sp>
      <p:pic>
        <p:nvPicPr>
          <p:cNvPr id="8196" name="Picture 4" descr="D:\ЯРМАК\ДНЗ\4\78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108672" y="1112244"/>
            <a:ext cx="1731549" cy="3612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ЯРМАК\ДНЗ\4\73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 bwMode="auto">
          <a:xfrm flipH="1">
            <a:off x="4788024" y="1556792"/>
            <a:ext cx="2098610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:\ЯРМАК\ДНЗ\4\80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764704"/>
            <a:ext cx="2205013" cy="40455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8735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1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1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1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1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6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Я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Тема64</Template>
  <TotalTime>87</TotalTime>
  <Words>104</Words>
  <Application>Microsoft Office PowerPoint</Application>
  <PresentationFormat>Экран (4:3)</PresentationFormat>
  <Paragraphs>22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Тема64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Сергей</cp:lastModifiedBy>
  <cp:revision>10</cp:revision>
  <dcterms:modified xsi:type="dcterms:W3CDTF">2020-10-12T16:29:33Z</dcterms:modified>
</cp:coreProperties>
</file>