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"/>
          <p:cNvSpPr/>
          <p:nvPr/>
        </p:nvSpPr>
        <p:spPr>
          <a:xfrm>
            <a:off x="3059832" y="3284984"/>
            <a:ext cx="5869886" cy="216024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85133" y="3672606"/>
            <a:ext cx="56192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 з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горбочком-жолобочком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Шипи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поранити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вміє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Зате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лікує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будь-яку годину. </a:t>
            </a:r>
          </a:p>
        </p:txBody>
      </p:sp>
      <p:pic>
        <p:nvPicPr>
          <p:cNvPr id="6" name="Алое" descr="C:\Users\Дмитрий\Desktop\алоэ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39" y="1196752"/>
            <a:ext cx="2245838" cy="369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Кактус" descr="C:\Users\Дмитрий\Desktop\кактус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770"/>
            <a:ext cx="13096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191616" y="980727"/>
            <a:ext cx="2580184" cy="407687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3958" y="5517232"/>
            <a:ext cx="819680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 Як одним словом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назвати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рослини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станеться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висадимо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вулицю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називають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кімнатними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2" name="Квітка 8" descr="C:\Users\Дмитрий\Desktop\Untitled-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6672"/>
            <a:ext cx="275827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27482" y="3569284"/>
            <a:ext cx="42432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Фіолетові</a:t>
            </a:r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фіранки</a:t>
            </a:r>
            <a:endParaRPr lang="ru-RU" sz="2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світлиці</a:t>
            </a:r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на </a:t>
            </a:r>
            <a:r>
              <a:rPr lang="ru-RU" sz="2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ґанку</a:t>
            </a:r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Фіолетові</a:t>
            </a:r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малята</a:t>
            </a:r>
            <a:endParaRPr lang="ru-RU" sz="2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Весну </a:t>
            </a:r>
            <a:r>
              <a:rPr lang="ru-RU" sz="2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люблять</a:t>
            </a:r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зустрічати</a:t>
            </a:r>
            <a:r>
              <a:rPr lang="ru-RU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Рамка"/>
          <p:cNvSpPr/>
          <p:nvPr/>
        </p:nvSpPr>
        <p:spPr>
          <a:xfrm>
            <a:off x="3059832" y="3284984"/>
            <a:ext cx="5869886" cy="216024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Алое" descr="C:\Users\Дмитрий\Desktop\алоэ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39" y="1196752"/>
            <a:ext cx="2245838" cy="369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Кактус" descr="C:\Users\Дмитрий\Desktop\кактус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770"/>
            <a:ext cx="13096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843808" y="98985"/>
            <a:ext cx="3240360" cy="282595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3958" y="5517232"/>
            <a:ext cx="819680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 Як одним словом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назвати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рослини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станеться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висадимо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вулицю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називають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кімнатними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2" name="Квітка 8" descr="C:\Users\Дмитрий\Desktop\Untitled-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6672"/>
            <a:ext cx="275827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87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72872" y="3457163"/>
            <a:ext cx="48438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подушка для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голок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їжачок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не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ялинка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 не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дасть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себе в образу,</a:t>
            </a:r>
          </a:p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Тому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весь у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голках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Рамка"/>
          <p:cNvSpPr/>
          <p:nvPr/>
        </p:nvSpPr>
        <p:spPr>
          <a:xfrm>
            <a:off x="3059832" y="3284984"/>
            <a:ext cx="5869886" cy="216024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Алое" descr="C:\Users\Дмитрий\Desktop\алоэ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39" y="1196752"/>
            <a:ext cx="2245838" cy="369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Кактус" descr="C:\Users\Дмитрий\Desktop\кактус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770"/>
            <a:ext cx="13096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5969825" y="11899"/>
            <a:ext cx="2352670" cy="320107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3958" y="5517232"/>
            <a:ext cx="819680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 Як одним словом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назвати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рослини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станеться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висадимо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вулицю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називають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кімнатними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3" name="Квітка 8" descr="C:\Users\Дмитрий\Desktop\Untitled-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6672"/>
            <a:ext cx="275827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87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Квітка 12" descr="C:\Users\Дмитрий\Desktop\какту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62" y="3829971"/>
            <a:ext cx="776397" cy="166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Квітка 9" descr="C:\Users\Дмитрий\Desktop\алоэ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169" y="3310544"/>
            <a:ext cx="1361292" cy="224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Квітка 7" descr="C:\Users\Дмитрий\Desktop\фукс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038" y="3709950"/>
            <a:ext cx="1140626" cy="17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Квітка 10" descr="C:\Users\Дмитрий\Desktop\Untitled-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0060" y="3413216"/>
            <a:ext cx="1008113" cy="207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Квітка 11" descr="C:\Users\Дмитрий\Desktop\Untitled-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3707"/>
            <a:ext cx="1243543" cy="13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Квітка 8" descr="C:\Users\Дмитрий\Desktop\Untitled-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40263"/>
            <a:ext cx="1426663" cy="11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Квітка 5" descr="C:\Users\Дмитрий\Desktop\какту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5613" y="753436"/>
            <a:ext cx="776397" cy="166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Квітка 2" descr="C:\Users\Дмитрий\Desktop\алоэ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6664" y="224584"/>
            <a:ext cx="1361292" cy="224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Квітка 6" descr="C:\Users\Дмитрий\Desktop\фукс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4597" y="706320"/>
            <a:ext cx="1140626" cy="17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Квітка 1" descr="C:\Users\Дмитрий\Desktop\Untitled-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046" y="389245"/>
            <a:ext cx="1008113" cy="207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Квітка 3" descr="C:\Users\Дмитрий\Desktop\Untitled-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861" y="1140077"/>
            <a:ext cx="1243543" cy="13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Квітка 4" descr="C:\Users\Дмитрий\Desktop\Untitled-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925" y="1263728"/>
            <a:ext cx="1426663" cy="11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53430" y="5877272"/>
            <a:ext cx="745363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знайомі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вам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квіти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З’єднайте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пари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однакові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рослини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72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56302 0.459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42" y="22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23663 0.482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24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39358 0.478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0" y="2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3132 0.4731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0" y="2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0.18038 0.499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2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-0.82066 0.46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42" y="2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омой 24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Квітка" descr="C:\Users\Дмитрий\Desktop\Untitled-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60" y="260648"/>
            <a:ext cx="880878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6745" y="5864897"/>
            <a:ext cx="745363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частини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рослини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Знайдіть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рослині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позначені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кружечках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фрагменти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Фуксія" descr="C:\Users\Дмитрий\Desktop\фукс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84854"/>
            <a:ext cx="3136102" cy="483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Кактус" descr="C:\Users\Дмитрий\Desktop\какту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2118" y="764704"/>
            <a:ext cx="2281477" cy="489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47712" y="5912864"/>
            <a:ext cx="745363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квіти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вони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схожі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відрізняються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529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Дмитрий\Desktop\гщр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39"/>
          <a:stretch/>
        </p:blipFill>
        <p:spPr bwMode="auto">
          <a:xfrm>
            <a:off x="902143" y="116632"/>
            <a:ext cx="724175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50" y="5157192"/>
            <a:ext cx="7453632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кімнатні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рослини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живуть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нашому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куточку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природи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А як 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називають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рослини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малюнку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кімнатні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рослини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вам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подобаються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Як за ними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доглядати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2529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197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44</cp:revision>
  <dcterms:created xsi:type="dcterms:W3CDTF">2015-04-29T05:33:59Z</dcterms:created>
  <dcterms:modified xsi:type="dcterms:W3CDTF">2015-07-11T17:35:12Z</dcterms:modified>
</cp:coreProperties>
</file>