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70" r:id="rId2"/>
    <p:sldId id="1376" r:id="rId3"/>
    <p:sldId id="1454" r:id="rId4"/>
    <p:sldId id="1455" r:id="rId5"/>
    <p:sldId id="1462" r:id="rId6"/>
    <p:sldId id="1457" r:id="rId7"/>
    <p:sldId id="1460" r:id="rId8"/>
    <p:sldId id="1463" r:id="rId9"/>
    <p:sldId id="1464" r:id="rId10"/>
    <p:sldId id="1465" r:id="rId11"/>
    <p:sldId id="1466" r:id="rId12"/>
    <p:sldId id="1469" r:id="rId13"/>
    <p:sldId id="14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86" autoAdjust="0"/>
  </p:normalViewPr>
  <p:slideViewPr>
    <p:cSldViewPr snapToGrid="0">
      <p:cViewPr>
        <p:scale>
          <a:sx n="72" d="100"/>
          <a:sy n="72" d="100"/>
        </p:scale>
        <p:origin x="-6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84720-6C88-4FAB-A957-1E131CE13EC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29005CB-4BE2-4119-A70C-C3D003A559EA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676090" y="581727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/>
              </a:solidFill>
              <a:latin typeface="Verdana"/>
              <a:ea typeface="+mn-ea"/>
              <a:cs typeface="+mn-cs"/>
            </a:rPr>
            <a:t>Коренева папка</a:t>
          </a:r>
        </a:p>
      </dgm:t>
    </dgm:pt>
    <dgm:pt modelId="{9AE79A02-FACB-4244-91ED-BF992A438F23}" type="parTrans" cxnId="{F443B508-8AFA-459E-80EA-C54EFFF74D3B}">
      <dgm:prSet/>
      <dgm:spPr/>
      <dgm:t>
        <a:bodyPr/>
        <a:lstStyle/>
        <a:p>
          <a:endParaRPr lang="uk-UA"/>
        </a:p>
      </dgm:t>
    </dgm:pt>
    <dgm:pt modelId="{2ED71313-89E1-4DB0-BE3A-56DD4562BFF8}" type="sibTrans" cxnId="{F443B508-8AFA-459E-80EA-C54EFFF74D3B}">
      <dgm:prSet/>
      <dgm:spPr>
        <a:xfrm>
          <a:off x="3213197" y="1110472"/>
          <a:ext cx="1181703" cy="2266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uk-UA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5506888-CA35-4DF9-B57A-01009C990A23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843790" y="1654324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/>
              </a:solidFill>
              <a:latin typeface="Verdana"/>
              <a:ea typeface="+mn-ea"/>
              <a:cs typeface="+mn-cs"/>
            </a:rPr>
            <a:t>Папка</a:t>
          </a:r>
        </a:p>
      </dgm:t>
    </dgm:pt>
    <dgm:pt modelId="{7A18EDE8-0E72-4C29-A3D9-78EFC8D28465}" type="parTrans" cxnId="{E08A08E7-4AF6-4E9F-9B55-B5F0671CFED1}">
      <dgm:prSet/>
      <dgm:spPr>
        <a:xfrm>
          <a:off x="2156793" y="1261542"/>
          <a:ext cx="175798" cy="732689"/>
        </a:xfrm>
        <a:custGeom>
          <a:avLst/>
          <a:gdLst/>
          <a:ahLst/>
          <a:cxnLst/>
          <a:rect l="0" t="0" r="0" b="0"/>
          <a:pathLst>
            <a:path>
              <a:moveTo>
                <a:pt x="175798" y="0"/>
              </a:moveTo>
              <a:lnTo>
                <a:pt x="175798" y="732689"/>
              </a:lnTo>
              <a:lnTo>
                <a:pt x="0" y="732689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C9F634B8-37D9-4A94-B33F-76539DF1415A}" type="sibTrans" cxnId="{E08A08E7-4AF6-4E9F-9B55-B5F0671CFED1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196292" y="2183070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Документи</a:t>
          </a:r>
        </a:p>
      </dgm:t>
    </dgm:pt>
    <dgm:pt modelId="{6CF06A65-E015-4AC3-A4CC-82B74BCD1D97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468172" y="1654324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/>
              </a:solidFill>
              <a:latin typeface="Verdana"/>
              <a:ea typeface="+mn-ea"/>
              <a:cs typeface="+mn-cs"/>
            </a:rPr>
            <a:t>Файл</a:t>
          </a:r>
        </a:p>
      </dgm:t>
    </dgm:pt>
    <dgm:pt modelId="{F9D60592-DFCD-4185-867F-2C0E12171ABD}" type="parTrans" cxnId="{ECA8F279-527E-4D3A-B72D-6F56CDB6E4BC}">
      <dgm:prSet/>
      <dgm:spPr>
        <a:xfrm>
          <a:off x="2332592" y="1261542"/>
          <a:ext cx="135580" cy="73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689"/>
              </a:lnTo>
              <a:lnTo>
                <a:pt x="135580" y="732689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42D2E487-9C34-4788-8B0E-A5CBEE2E653F}" type="sibTrans" cxnId="{ECA8F279-527E-4D3A-B72D-6F56CDB6E4B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756202" y="2183070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Документ1</a:t>
          </a:r>
          <a:r>
            <a:rPr lang="en-US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r>
            <a:rPr lang="en-US" i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docx</a:t>
          </a:r>
          <a:endParaRPr lang="uk-UA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4BEF2F9-BC06-4367-90D3-461E9A8AC1AA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2916" y="2726922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/>
              </a:solidFill>
              <a:latin typeface="Verdana"/>
              <a:ea typeface="+mn-ea"/>
              <a:cs typeface="+mn-cs"/>
            </a:rPr>
            <a:t>Папка</a:t>
          </a:r>
        </a:p>
      </dgm:t>
    </dgm:pt>
    <dgm:pt modelId="{5C99CC8C-661D-47F5-877C-EBF3922AD51E}" type="parTrans" cxnId="{43A272FE-87F9-471D-A20B-EBF6932519D1}">
      <dgm:prSet/>
      <dgm:spPr>
        <a:xfrm>
          <a:off x="1365919" y="2334140"/>
          <a:ext cx="134372" cy="732689"/>
        </a:xfrm>
        <a:custGeom>
          <a:avLst/>
          <a:gdLst/>
          <a:ahLst/>
          <a:cxnLst/>
          <a:rect l="0" t="0" r="0" b="0"/>
          <a:pathLst>
            <a:path>
              <a:moveTo>
                <a:pt x="134372" y="0"/>
              </a:moveTo>
              <a:lnTo>
                <a:pt x="134372" y="732689"/>
              </a:lnTo>
              <a:lnTo>
                <a:pt x="0" y="732689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D305E6B1-7E1E-40DB-97C3-A66C8852D7C8}" type="sibTrans" cxnId="{43A272FE-87F9-471D-A20B-EBF6932519D1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15516" y="3255667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Реферати</a:t>
          </a:r>
        </a:p>
      </dgm:t>
    </dgm:pt>
    <dgm:pt modelId="{1E408E93-5C97-4A17-BEBC-2CD575ACDEF0}" type="asst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676089" y="2726922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/>
              </a:solidFill>
              <a:latin typeface="Verdana"/>
              <a:ea typeface="+mn-ea"/>
              <a:cs typeface="+mn-cs"/>
            </a:rPr>
            <a:t>Файл</a:t>
          </a:r>
        </a:p>
      </dgm:t>
    </dgm:pt>
    <dgm:pt modelId="{FF0443F8-F74C-4639-B4DD-D779AD60C4AF}" type="parTrans" cxnId="{2FCA2CE7-6A0E-4799-8CA9-0C25F0BB1F37}">
      <dgm:prSet/>
      <dgm:spPr>
        <a:xfrm>
          <a:off x="1500291" y="2334140"/>
          <a:ext cx="175797" cy="73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689"/>
              </a:lnTo>
              <a:lnTo>
                <a:pt x="175797" y="732689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2CF13761-82A9-47FF-A1A6-91CE15438D18}" type="sibTrans" cxnId="{2FCA2CE7-6A0E-4799-8CA9-0C25F0BB1F37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821713" y="3276838"/>
          <a:ext cx="1692411" cy="18426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</a:t>
          </a:r>
          <a:r>
            <a:rPr lang="en-US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2.docx</a:t>
          </a:r>
          <a:endParaRPr lang="uk-UA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592A20E4-261C-46B2-9861-4A4E152A2554}" type="pres">
      <dgm:prSet presAssocID="{2E984720-6C88-4FAB-A957-1E131CE13E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EDACD9E-EDB8-4023-AAB1-F8F46FEA1B25}" type="pres">
      <dgm:prSet presAssocID="{D29005CB-4BE2-4119-A70C-C3D003A559EA}" presName="hierRoot1" presStyleCnt="0">
        <dgm:presLayoutVars>
          <dgm:hierBranch val="init"/>
        </dgm:presLayoutVars>
      </dgm:prSet>
      <dgm:spPr/>
    </dgm:pt>
    <dgm:pt modelId="{36E8C8D8-7F06-4AF6-8FD0-7D0909B69D89}" type="pres">
      <dgm:prSet presAssocID="{D29005CB-4BE2-4119-A70C-C3D003A559EA}" presName="rootComposite1" presStyleCnt="0"/>
      <dgm:spPr/>
    </dgm:pt>
    <dgm:pt modelId="{5A54A654-91A4-44F6-8DCE-4A1DB0167E2A}" type="pres">
      <dgm:prSet presAssocID="{D29005CB-4BE2-4119-A70C-C3D003A559EA}" presName="rootText1" presStyleLbl="node0" presStyleIdx="0" presStyleCnt="1" custLinFactNeighborX="-97068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D8F08A4-1272-44FE-B146-B8CBB5B01E16}" type="pres">
      <dgm:prSet presAssocID="{D29005CB-4BE2-4119-A70C-C3D003A559EA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AA9FCE33-F7ED-42A8-8E4C-07AEA41EF827}" type="pres">
      <dgm:prSet presAssocID="{D29005CB-4BE2-4119-A70C-C3D003A559EA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C4835F0-F6F2-4A1D-8978-70FD99CECE9D}" type="pres">
      <dgm:prSet presAssocID="{D29005CB-4BE2-4119-A70C-C3D003A559EA}" presName="hierChild2" presStyleCnt="0"/>
      <dgm:spPr/>
    </dgm:pt>
    <dgm:pt modelId="{95A01A17-2950-4ADE-B4D4-2012D6429DE8}" type="pres">
      <dgm:prSet presAssocID="{D29005CB-4BE2-4119-A70C-C3D003A559EA}" presName="hierChild3" presStyleCnt="0"/>
      <dgm:spPr/>
    </dgm:pt>
    <dgm:pt modelId="{2FF9489E-DD68-40FF-9E3B-3D8250D8FD26}" type="pres">
      <dgm:prSet presAssocID="{7A18EDE8-0E72-4C29-A3D9-78EFC8D28465}" presName="Name96" presStyleLbl="parChTrans1D2" presStyleIdx="0" presStyleCnt="2"/>
      <dgm:spPr/>
      <dgm:t>
        <a:bodyPr/>
        <a:lstStyle/>
        <a:p>
          <a:endParaRPr lang="uk-UA"/>
        </a:p>
      </dgm:t>
    </dgm:pt>
    <dgm:pt modelId="{A6FB6154-70E7-49B9-A361-4537DB3FB3B1}" type="pres">
      <dgm:prSet presAssocID="{65506888-CA35-4DF9-B57A-01009C990A23}" presName="hierRoot3" presStyleCnt="0">
        <dgm:presLayoutVars>
          <dgm:hierBranch val="init"/>
        </dgm:presLayoutVars>
      </dgm:prSet>
      <dgm:spPr/>
    </dgm:pt>
    <dgm:pt modelId="{C4DA9450-0E29-4616-AF4F-A43EE3AFC644}" type="pres">
      <dgm:prSet presAssocID="{65506888-CA35-4DF9-B57A-01009C990A23}" presName="rootComposite3" presStyleCnt="0"/>
      <dgm:spPr/>
    </dgm:pt>
    <dgm:pt modelId="{D3B7BCF5-DB83-4822-AAFA-5E08FE654E38}" type="pres">
      <dgm:prSet presAssocID="{65506888-CA35-4DF9-B57A-01009C990A23}" presName="rootText3" presStyleLbl="asst1" presStyleIdx="0" presStyleCnt="4" custLinFactNeighborX="-684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2B4AB3D6-506B-44C6-8568-C88CB55E9F34}" type="pres">
      <dgm:prSet presAssocID="{65506888-CA35-4DF9-B57A-01009C990A23}" presName="titleText3" presStyleLbl="fgAcc2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85C1B944-4295-4CF8-BAD2-95DF8FA5417D}" type="pres">
      <dgm:prSet presAssocID="{65506888-CA35-4DF9-B57A-01009C990A23}" presName="rootConnector3" presStyleLbl="asst1" presStyleIdx="0" presStyleCnt="4"/>
      <dgm:spPr/>
      <dgm:t>
        <a:bodyPr/>
        <a:lstStyle/>
        <a:p>
          <a:endParaRPr lang="uk-UA"/>
        </a:p>
      </dgm:t>
    </dgm:pt>
    <dgm:pt modelId="{08475183-BF19-4700-8DC6-5B13190E525E}" type="pres">
      <dgm:prSet presAssocID="{65506888-CA35-4DF9-B57A-01009C990A23}" presName="hierChild6" presStyleCnt="0"/>
      <dgm:spPr/>
    </dgm:pt>
    <dgm:pt modelId="{683E7D9C-FF76-46BD-911B-EC15361C8CC2}" type="pres">
      <dgm:prSet presAssocID="{65506888-CA35-4DF9-B57A-01009C990A23}" presName="hierChild7" presStyleCnt="0"/>
      <dgm:spPr/>
    </dgm:pt>
    <dgm:pt modelId="{B4895A3B-37E8-4E52-877F-C74FBA24F567}" type="pres">
      <dgm:prSet presAssocID="{5C99CC8C-661D-47F5-877C-EBF3922AD51E}" presName="Name96" presStyleLbl="parChTrans1D3" presStyleIdx="0" presStyleCnt="2"/>
      <dgm:spPr/>
      <dgm:t>
        <a:bodyPr/>
        <a:lstStyle/>
        <a:p>
          <a:endParaRPr lang="uk-UA"/>
        </a:p>
      </dgm:t>
    </dgm:pt>
    <dgm:pt modelId="{FCDB931E-F63C-4ED0-92A0-B4713376AA96}" type="pres">
      <dgm:prSet presAssocID="{04BEF2F9-BC06-4367-90D3-461E9A8AC1AA}" presName="hierRoot3" presStyleCnt="0">
        <dgm:presLayoutVars>
          <dgm:hierBranch val="init"/>
        </dgm:presLayoutVars>
      </dgm:prSet>
      <dgm:spPr/>
    </dgm:pt>
    <dgm:pt modelId="{27709310-8049-428A-8222-55F6F4835F02}" type="pres">
      <dgm:prSet presAssocID="{04BEF2F9-BC06-4367-90D3-461E9A8AC1AA}" presName="rootComposite3" presStyleCnt="0"/>
      <dgm:spPr/>
    </dgm:pt>
    <dgm:pt modelId="{FDD72763-93F7-497A-87ED-964C3AA3757A}" type="pres">
      <dgm:prSet presAssocID="{04BEF2F9-BC06-4367-90D3-461E9A8AC1AA}" presName="rootText3" presStyleLbl="asst1" presStyleIdx="1" presStyleCnt="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072E78E2-B0FE-4228-9A07-BE2E8EB943FD}" type="pres">
      <dgm:prSet presAssocID="{04BEF2F9-BC06-4367-90D3-461E9A8AC1AA}" presName="titleText3" presStyleLbl="fgAcc2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CC1FCF98-3305-4BAB-84C0-CC0DF3A57548}" type="pres">
      <dgm:prSet presAssocID="{04BEF2F9-BC06-4367-90D3-461E9A8AC1AA}" presName="rootConnector3" presStyleLbl="asst1" presStyleIdx="1" presStyleCnt="4"/>
      <dgm:spPr/>
      <dgm:t>
        <a:bodyPr/>
        <a:lstStyle/>
        <a:p>
          <a:endParaRPr lang="uk-UA"/>
        </a:p>
      </dgm:t>
    </dgm:pt>
    <dgm:pt modelId="{19AA7D4F-2611-44D2-A1B8-006C32E8AC52}" type="pres">
      <dgm:prSet presAssocID="{04BEF2F9-BC06-4367-90D3-461E9A8AC1AA}" presName="hierChild6" presStyleCnt="0"/>
      <dgm:spPr/>
    </dgm:pt>
    <dgm:pt modelId="{B9B14207-674B-4DB7-A2A4-69DEF22F3A70}" type="pres">
      <dgm:prSet presAssocID="{04BEF2F9-BC06-4367-90D3-461E9A8AC1AA}" presName="hierChild7" presStyleCnt="0"/>
      <dgm:spPr/>
    </dgm:pt>
    <dgm:pt modelId="{5C283B34-AC03-4B5D-AA16-0024A9567A7F}" type="pres">
      <dgm:prSet presAssocID="{FF0443F8-F74C-4639-B4DD-D779AD60C4AF}" presName="Name96" presStyleLbl="parChTrans1D3" presStyleIdx="1" presStyleCnt="2"/>
      <dgm:spPr/>
      <dgm:t>
        <a:bodyPr/>
        <a:lstStyle/>
        <a:p>
          <a:endParaRPr lang="uk-UA"/>
        </a:p>
      </dgm:t>
    </dgm:pt>
    <dgm:pt modelId="{7B6C3644-C458-4E2D-A0B0-3AB40E4DB7AF}" type="pres">
      <dgm:prSet presAssocID="{1E408E93-5C97-4A17-BEBC-2CD575ACDEF0}" presName="hierRoot3" presStyleCnt="0">
        <dgm:presLayoutVars>
          <dgm:hierBranch val="init"/>
        </dgm:presLayoutVars>
      </dgm:prSet>
      <dgm:spPr/>
    </dgm:pt>
    <dgm:pt modelId="{24D255F6-1CF2-4CE9-8D95-ED859D8F07F4}" type="pres">
      <dgm:prSet presAssocID="{1E408E93-5C97-4A17-BEBC-2CD575ACDEF0}" presName="rootComposite3" presStyleCnt="0"/>
      <dgm:spPr/>
    </dgm:pt>
    <dgm:pt modelId="{3B1F372F-0E8B-4165-8FC6-98AC09989A1E}" type="pres">
      <dgm:prSet presAssocID="{1E408E93-5C97-4A17-BEBC-2CD575ACDEF0}" presName="rootText3" presStyleLbl="asst1" presStyleIdx="2" presStyleCnt="4" custLinFactNeighborX="-105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BA0C474F-34A5-495D-824E-79A440D412A5}" type="pres">
      <dgm:prSet presAssocID="{1E408E93-5C97-4A17-BEBC-2CD575ACDEF0}" presName="titleText3" presStyleLbl="fgAcc2" presStyleIdx="2" presStyleCnt="4" custScaleX="143218" custScaleY="81314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B6210584-731E-4E76-ABF1-4735ECEF1AE3}" type="pres">
      <dgm:prSet presAssocID="{1E408E93-5C97-4A17-BEBC-2CD575ACDEF0}" presName="rootConnector3" presStyleLbl="asst1" presStyleIdx="2" presStyleCnt="4"/>
      <dgm:spPr/>
      <dgm:t>
        <a:bodyPr/>
        <a:lstStyle/>
        <a:p>
          <a:endParaRPr lang="uk-UA"/>
        </a:p>
      </dgm:t>
    </dgm:pt>
    <dgm:pt modelId="{5869CE72-1E30-450C-B6B9-E75238846CFC}" type="pres">
      <dgm:prSet presAssocID="{1E408E93-5C97-4A17-BEBC-2CD575ACDEF0}" presName="hierChild6" presStyleCnt="0"/>
      <dgm:spPr/>
    </dgm:pt>
    <dgm:pt modelId="{219A7630-6071-41E4-8DF2-87AC1520BF21}" type="pres">
      <dgm:prSet presAssocID="{1E408E93-5C97-4A17-BEBC-2CD575ACDEF0}" presName="hierChild7" presStyleCnt="0"/>
      <dgm:spPr/>
    </dgm:pt>
    <dgm:pt modelId="{F2E6ECA5-3067-4378-B124-D8048162ECFD}" type="pres">
      <dgm:prSet presAssocID="{F9D60592-DFCD-4185-867F-2C0E12171ABD}" presName="Name96" presStyleLbl="parChTrans1D2" presStyleIdx="1" presStyleCnt="2"/>
      <dgm:spPr/>
      <dgm:t>
        <a:bodyPr/>
        <a:lstStyle/>
        <a:p>
          <a:endParaRPr lang="uk-UA"/>
        </a:p>
      </dgm:t>
    </dgm:pt>
    <dgm:pt modelId="{6720CBD5-3FB6-49BF-8B0A-CF1B6BF90F20}" type="pres">
      <dgm:prSet presAssocID="{6CF06A65-E015-4AC3-A4CC-82B74BCD1D97}" presName="hierRoot3" presStyleCnt="0">
        <dgm:presLayoutVars>
          <dgm:hierBranch val="init"/>
        </dgm:presLayoutVars>
      </dgm:prSet>
      <dgm:spPr/>
    </dgm:pt>
    <dgm:pt modelId="{128BA789-30C9-49A0-81DC-2F21CCE58BA0}" type="pres">
      <dgm:prSet presAssocID="{6CF06A65-E015-4AC3-A4CC-82B74BCD1D97}" presName="rootComposite3" presStyleCnt="0"/>
      <dgm:spPr/>
    </dgm:pt>
    <dgm:pt modelId="{9BE19139-D135-4785-8D06-3D9C46B65CD2}" type="pres">
      <dgm:prSet presAssocID="{6CF06A65-E015-4AC3-A4CC-82B74BCD1D97}" presName="rootText3" presStyleLbl="asst1" presStyleIdx="3" presStyleCnt="4" custLinFactX="-3823" custLinFactNeighborX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9E19B9C1-0079-40CD-ACA3-6370F5F054FB}" type="pres">
      <dgm:prSet presAssocID="{6CF06A65-E015-4AC3-A4CC-82B74BCD1D97}" presName="titleText3" presStyleLbl="fgAcc2" presStyleIdx="3" presStyleCnt="4" custLinFactX="-13207" custLinFactNeighborX="-10000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58ABDA32-F175-42B1-B303-E070E05C2137}" type="pres">
      <dgm:prSet presAssocID="{6CF06A65-E015-4AC3-A4CC-82B74BCD1D97}" presName="rootConnector3" presStyleLbl="asst1" presStyleIdx="3" presStyleCnt="4"/>
      <dgm:spPr/>
      <dgm:t>
        <a:bodyPr/>
        <a:lstStyle/>
        <a:p>
          <a:endParaRPr lang="uk-UA"/>
        </a:p>
      </dgm:t>
    </dgm:pt>
    <dgm:pt modelId="{F469715B-CA2E-461D-AC8B-1E47399D9FD0}" type="pres">
      <dgm:prSet presAssocID="{6CF06A65-E015-4AC3-A4CC-82B74BCD1D97}" presName="hierChild6" presStyleCnt="0"/>
      <dgm:spPr/>
    </dgm:pt>
    <dgm:pt modelId="{76D1FF1F-0E88-413B-AA86-90E206D09DD0}" type="pres">
      <dgm:prSet presAssocID="{6CF06A65-E015-4AC3-A4CC-82B74BCD1D97}" presName="hierChild7" presStyleCnt="0"/>
      <dgm:spPr/>
    </dgm:pt>
  </dgm:ptLst>
  <dgm:cxnLst>
    <dgm:cxn modelId="{84BEAB89-B765-4BC5-92B6-639582D4B40E}" type="presOf" srcId="{6CF06A65-E015-4AC3-A4CC-82B74BCD1D97}" destId="{9BE19139-D135-4785-8D06-3D9C46B65CD2}" srcOrd="0" destOrd="0" presId="urn:microsoft.com/office/officeart/2008/layout/NameandTitleOrganizationalChart"/>
    <dgm:cxn modelId="{F443B508-8AFA-459E-80EA-C54EFFF74D3B}" srcId="{2E984720-6C88-4FAB-A957-1E131CE13ECD}" destId="{D29005CB-4BE2-4119-A70C-C3D003A559EA}" srcOrd="0" destOrd="0" parTransId="{9AE79A02-FACB-4244-91ED-BF992A438F23}" sibTransId="{2ED71313-89E1-4DB0-BE3A-56DD4562BFF8}"/>
    <dgm:cxn modelId="{4A81BDBC-BF84-447B-8433-3088904F67C8}" type="presOf" srcId="{F9D60592-DFCD-4185-867F-2C0E12171ABD}" destId="{F2E6ECA5-3067-4378-B124-D8048162ECFD}" srcOrd="0" destOrd="0" presId="urn:microsoft.com/office/officeart/2008/layout/NameandTitleOrganizationalChart"/>
    <dgm:cxn modelId="{3EB74326-4412-421E-9F6C-CBCF7E38E3F3}" type="presOf" srcId="{D29005CB-4BE2-4119-A70C-C3D003A559EA}" destId="{5A54A654-91A4-44F6-8DCE-4A1DB0167E2A}" srcOrd="0" destOrd="0" presId="urn:microsoft.com/office/officeart/2008/layout/NameandTitleOrganizationalChart"/>
    <dgm:cxn modelId="{19CA0E7C-F93B-4D90-A600-91637CBF3AF8}" type="presOf" srcId="{2ED71313-89E1-4DB0-BE3A-56DD4562BFF8}" destId="{AD8F08A4-1272-44FE-B146-B8CBB5B01E16}" srcOrd="0" destOrd="0" presId="urn:microsoft.com/office/officeart/2008/layout/NameandTitleOrganizationalChart"/>
    <dgm:cxn modelId="{7977906B-26F7-4762-82E8-6D2296FC2E74}" type="presOf" srcId="{65506888-CA35-4DF9-B57A-01009C990A23}" destId="{85C1B944-4295-4CF8-BAD2-95DF8FA5417D}" srcOrd="1" destOrd="0" presId="urn:microsoft.com/office/officeart/2008/layout/NameandTitleOrganizationalChart"/>
    <dgm:cxn modelId="{13F5CC11-D711-4ABE-83C4-608C6A0BC550}" type="presOf" srcId="{D29005CB-4BE2-4119-A70C-C3D003A559EA}" destId="{AA9FCE33-F7ED-42A8-8E4C-07AEA41EF827}" srcOrd="1" destOrd="0" presId="urn:microsoft.com/office/officeart/2008/layout/NameandTitleOrganizationalChart"/>
    <dgm:cxn modelId="{FBD6D6CC-2EE4-40FA-AAED-57E9EF0AAB14}" type="presOf" srcId="{1E408E93-5C97-4A17-BEBC-2CD575ACDEF0}" destId="{3B1F372F-0E8B-4165-8FC6-98AC09989A1E}" srcOrd="0" destOrd="0" presId="urn:microsoft.com/office/officeart/2008/layout/NameandTitleOrganizationalChart"/>
    <dgm:cxn modelId="{22D0805D-AB8C-4CCC-A014-C197A46AD827}" type="presOf" srcId="{FF0443F8-F74C-4639-B4DD-D779AD60C4AF}" destId="{5C283B34-AC03-4B5D-AA16-0024A9567A7F}" srcOrd="0" destOrd="0" presId="urn:microsoft.com/office/officeart/2008/layout/NameandTitleOrganizationalChart"/>
    <dgm:cxn modelId="{4E56618E-8FCF-4CFB-89E2-CA9AC86AD932}" type="presOf" srcId="{42D2E487-9C34-4788-8B0E-A5CBEE2E653F}" destId="{9E19B9C1-0079-40CD-ACA3-6370F5F054FB}" srcOrd="0" destOrd="0" presId="urn:microsoft.com/office/officeart/2008/layout/NameandTitleOrganizationalChart"/>
    <dgm:cxn modelId="{D6666286-B35E-41FC-98FA-C47ABD22CDCB}" type="presOf" srcId="{04BEF2F9-BC06-4367-90D3-461E9A8AC1AA}" destId="{CC1FCF98-3305-4BAB-84C0-CC0DF3A57548}" srcOrd="1" destOrd="0" presId="urn:microsoft.com/office/officeart/2008/layout/NameandTitleOrganizationalChart"/>
    <dgm:cxn modelId="{F822DE47-4F33-4459-827A-ABCAEDFD334B}" type="presOf" srcId="{D305E6B1-7E1E-40DB-97C3-A66C8852D7C8}" destId="{072E78E2-B0FE-4228-9A07-BE2E8EB943FD}" srcOrd="0" destOrd="0" presId="urn:microsoft.com/office/officeart/2008/layout/NameandTitleOrganizationalChart"/>
    <dgm:cxn modelId="{2F09D930-9E1B-46B6-86C6-66C30E783327}" type="presOf" srcId="{1E408E93-5C97-4A17-BEBC-2CD575ACDEF0}" destId="{B6210584-731E-4E76-ABF1-4735ECEF1AE3}" srcOrd="1" destOrd="0" presId="urn:microsoft.com/office/officeart/2008/layout/NameandTitleOrganizationalChart"/>
    <dgm:cxn modelId="{43A272FE-87F9-471D-A20B-EBF6932519D1}" srcId="{65506888-CA35-4DF9-B57A-01009C990A23}" destId="{04BEF2F9-BC06-4367-90D3-461E9A8AC1AA}" srcOrd="0" destOrd="0" parTransId="{5C99CC8C-661D-47F5-877C-EBF3922AD51E}" sibTransId="{D305E6B1-7E1E-40DB-97C3-A66C8852D7C8}"/>
    <dgm:cxn modelId="{D9BB3323-67A2-4105-AB38-4620C01E5994}" type="presOf" srcId="{7A18EDE8-0E72-4C29-A3D9-78EFC8D28465}" destId="{2FF9489E-DD68-40FF-9E3B-3D8250D8FD26}" srcOrd="0" destOrd="0" presId="urn:microsoft.com/office/officeart/2008/layout/NameandTitleOrganizationalChart"/>
    <dgm:cxn modelId="{6D5D3EE1-4FE4-47EE-820A-6A50319A3F29}" type="presOf" srcId="{C9F634B8-37D9-4A94-B33F-76539DF1415A}" destId="{2B4AB3D6-506B-44C6-8568-C88CB55E9F34}" srcOrd="0" destOrd="0" presId="urn:microsoft.com/office/officeart/2008/layout/NameandTitleOrganizationalChart"/>
    <dgm:cxn modelId="{C8A7C767-4F94-444F-97AC-31382B978DEC}" type="presOf" srcId="{65506888-CA35-4DF9-B57A-01009C990A23}" destId="{D3B7BCF5-DB83-4822-AAFA-5E08FE654E38}" srcOrd="0" destOrd="0" presId="urn:microsoft.com/office/officeart/2008/layout/NameandTitleOrganizationalChart"/>
    <dgm:cxn modelId="{E08A08E7-4AF6-4E9F-9B55-B5F0671CFED1}" srcId="{D29005CB-4BE2-4119-A70C-C3D003A559EA}" destId="{65506888-CA35-4DF9-B57A-01009C990A23}" srcOrd="0" destOrd="0" parTransId="{7A18EDE8-0E72-4C29-A3D9-78EFC8D28465}" sibTransId="{C9F634B8-37D9-4A94-B33F-76539DF1415A}"/>
    <dgm:cxn modelId="{9B65699B-F4B2-4776-8BB8-3D725550BB23}" type="presOf" srcId="{5C99CC8C-661D-47F5-877C-EBF3922AD51E}" destId="{B4895A3B-37E8-4E52-877F-C74FBA24F567}" srcOrd="0" destOrd="0" presId="urn:microsoft.com/office/officeart/2008/layout/NameandTitleOrganizationalChart"/>
    <dgm:cxn modelId="{406D885D-23C8-4C9F-812A-4D1CE5BFE3B6}" type="presOf" srcId="{6CF06A65-E015-4AC3-A4CC-82B74BCD1D97}" destId="{58ABDA32-F175-42B1-B303-E070E05C2137}" srcOrd="1" destOrd="0" presId="urn:microsoft.com/office/officeart/2008/layout/NameandTitleOrganizationalChart"/>
    <dgm:cxn modelId="{0D907C3F-BADF-4E3B-B893-25E68C7074E3}" type="presOf" srcId="{2CF13761-82A9-47FF-A1A6-91CE15438D18}" destId="{BA0C474F-34A5-495D-824E-79A440D412A5}" srcOrd="0" destOrd="0" presId="urn:microsoft.com/office/officeart/2008/layout/NameandTitleOrganizationalChart"/>
    <dgm:cxn modelId="{ECA8F279-527E-4D3A-B72D-6F56CDB6E4BC}" srcId="{D29005CB-4BE2-4119-A70C-C3D003A559EA}" destId="{6CF06A65-E015-4AC3-A4CC-82B74BCD1D97}" srcOrd="1" destOrd="0" parTransId="{F9D60592-DFCD-4185-867F-2C0E12171ABD}" sibTransId="{42D2E487-9C34-4788-8B0E-A5CBEE2E653F}"/>
    <dgm:cxn modelId="{A841BA81-DBA6-46B1-967D-CA62932C7F06}" type="presOf" srcId="{04BEF2F9-BC06-4367-90D3-461E9A8AC1AA}" destId="{FDD72763-93F7-497A-87ED-964C3AA3757A}" srcOrd="0" destOrd="0" presId="urn:microsoft.com/office/officeart/2008/layout/NameandTitleOrganizationalChart"/>
    <dgm:cxn modelId="{2C091F8A-7EC4-4D35-8C41-B66960756833}" type="presOf" srcId="{2E984720-6C88-4FAB-A957-1E131CE13ECD}" destId="{592A20E4-261C-46B2-9861-4A4E152A2554}" srcOrd="0" destOrd="0" presId="urn:microsoft.com/office/officeart/2008/layout/NameandTitleOrganizationalChart"/>
    <dgm:cxn modelId="{2FCA2CE7-6A0E-4799-8CA9-0C25F0BB1F37}" srcId="{65506888-CA35-4DF9-B57A-01009C990A23}" destId="{1E408E93-5C97-4A17-BEBC-2CD575ACDEF0}" srcOrd="1" destOrd="0" parTransId="{FF0443F8-F74C-4639-B4DD-D779AD60C4AF}" sibTransId="{2CF13761-82A9-47FF-A1A6-91CE15438D18}"/>
    <dgm:cxn modelId="{4BA275F3-D5AC-483A-9E08-073B0DE9E510}" type="presParOf" srcId="{592A20E4-261C-46B2-9861-4A4E152A2554}" destId="{BEDACD9E-EDB8-4023-AAB1-F8F46FEA1B25}" srcOrd="0" destOrd="0" presId="urn:microsoft.com/office/officeart/2008/layout/NameandTitleOrganizationalChart"/>
    <dgm:cxn modelId="{06B66CBF-E49E-4D83-A693-9A006D5D27B8}" type="presParOf" srcId="{BEDACD9E-EDB8-4023-AAB1-F8F46FEA1B25}" destId="{36E8C8D8-7F06-4AF6-8FD0-7D0909B69D89}" srcOrd="0" destOrd="0" presId="urn:microsoft.com/office/officeart/2008/layout/NameandTitleOrganizationalChart"/>
    <dgm:cxn modelId="{694E33AB-4074-42BB-92E1-A34F5F1C0E46}" type="presParOf" srcId="{36E8C8D8-7F06-4AF6-8FD0-7D0909B69D89}" destId="{5A54A654-91A4-44F6-8DCE-4A1DB0167E2A}" srcOrd="0" destOrd="0" presId="urn:microsoft.com/office/officeart/2008/layout/NameandTitleOrganizationalChart"/>
    <dgm:cxn modelId="{141B16BB-CF51-4AD7-AA37-E0197D8AD5C5}" type="presParOf" srcId="{36E8C8D8-7F06-4AF6-8FD0-7D0909B69D89}" destId="{AD8F08A4-1272-44FE-B146-B8CBB5B01E16}" srcOrd="1" destOrd="0" presId="urn:microsoft.com/office/officeart/2008/layout/NameandTitleOrganizationalChart"/>
    <dgm:cxn modelId="{A28E336A-8C15-49D3-A035-38253A43E41B}" type="presParOf" srcId="{36E8C8D8-7F06-4AF6-8FD0-7D0909B69D89}" destId="{AA9FCE33-F7ED-42A8-8E4C-07AEA41EF827}" srcOrd="2" destOrd="0" presId="urn:microsoft.com/office/officeart/2008/layout/NameandTitleOrganizationalChart"/>
    <dgm:cxn modelId="{A28694D9-799E-4D37-9603-F58752B3528E}" type="presParOf" srcId="{BEDACD9E-EDB8-4023-AAB1-F8F46FEA1B25}" destId="{3C4835F0-F6F2-4A1D-8978-70FD99CECE9D}" srcOrd="1" destOrd="0" presId="urn:microsoft.com/office/officeart/2008/layout/NameandTitleOrganizationalChart"/>
    <dgm:cxn modelId="{5068E5AD-433F-4C3C-871F-2B7ADFC1BE8D}" type="presParOf" srcId="{BEDACD9E-EDB8-4023-AAB1-F8F46FEA1B25}" destId="{95A01A17-2950-4ADE-B4D4-2012D6429DE8}" srcOrd="2" destOrd="0" presId="urn:microsoft.com/office/officeart/2008/layout/NameandTitleOrganizationalChart"/>
    <dgm:cxn modelId="{5F13FA28-F9C0-4D45-A2EA-C8CD57792AEA}" type="presParOf" srcId="{95A01A17-2950-4ADE-B4D4-2012D6429DE8}" destId="{2FF9489E-DD68-40FF-9E3B-3D8250D8FD26}" srcOrd="0" destOrd="0" presId="urn:microsoft.com/office/officeart/2008/layout/NameandTitleOrganizationalChart"/>
    <dgm:cxn modelId="{2D46F07D-E449-404F-A9FE-CD0F021B82B4}" type="presParOf" srcId="{95A01A17-2950-4ADE-B4D4-2012D6429DE8}" destId="{A6FB6154-70E7-49B9-A361-4537DB3FB3B1}" srcOrd="1" destOrd="0" presId="urn:microsoft.com/office/officeart/2008/layout/NameandTitleOrganizationalChart"/>
    <dgm:cxn modelId="{5C21248C-C6C1-439E-B168-1420152B5443}" type="presParOf" srcId="{A6FB6154-70E7-49B9-A361-4537DB3FB3B1}" destId="{C4DA9450-0E29-4616-AF4F-A43EE3AFC644}" srcOrd="0" destOrd="0" presId="urn:microsoft.com/office/officeart/2008/layout/NameandTitleOrganizationalChart"/>
    <dgm:cxn modelId="{B1B1AB36-072B-4778-BBB0-9BCC52F7B52E}" type="presParOf" srcId="{C4DA9450-0E29-4616-AF4F-A43EE3AFC644}" destId="{D3B7BCF5-DB83-4822-AAFA-5E08FE654E38}" srcOrd="0" destOrd="0" presId="urn:microsoft.com/office/officeart/2008/layout/NameandTitleOrganizationalChart"/>
    <dgm:cxn modelId="{B97AC0D7-30CE-441B-9F53-D0E0169C988A}" type="presParOf" srcId="{C4DA9450-0E29-4616-AF4F-A43EE3AFC644}" destId="{2B4AB3D6-506B-44C6-8568-C88CB55E9F34}" srcOrd="1" destOrd="0" presId="urn:microsoft.com/office/officeart/2008/layout/NameandTitleOrganizationalChart"/>
    <dgm:cxn modelId="{EE5EB58F-AB06-4AD9-BA37-7E288346170D}" type="presParOf" srcId="{C4DA9450-0E29-4616-AF4F-A43EE3AFC644}" destId="{85C1B944-4295-4CF8-BAD2-95DF8FA5417D}" srcOrd="2" destOrd="0" presId="urn:microsoft.com/office/officeart/2008/layout/NameandTitleOrganizationalChart"/>
    <dgm:cxn modelId="{C77C5201-2B1A-406E-A740-19078F120AD7}" type="presParOf" srcId="{A6FB6154-70E7-49B9-A361-4537DB3FB3B1}" destId="{08475183-BF19-4700-8DC6-5B13190E525E}" srcOrd="1" destOrd="0" presId="urn:microsoft.com/office/officeart/2008/layout/NameandTitleOrganizationalChart"/>
    <dgm:cxn modelId="{CAABCD7B-79E9-43E8-8057-FDCAF51EEFAB}" type="presParOf" srcId="{A6FB6154-70E7-49B9-A361-4537DB3FB3B1}" destId="{683E7D9C-FF76-46BD-911B-EC15361C8CC2}" srcOrd="2" destOrd="0" presId="urn:microsoft.com/office/officeart/2008/layout/NameandTitleOrganizationalChart"/>
    <dgm:cxn modelId="{EFF08ED0-A0E5-46A4-91DF-279417213A72}" type="presParOf" srcId="{683E7D9C-FF76-46BD-911B-EC15361C8CC2}" destId="{B4895A3B-37E8-4E52-877F-C74FBA24F567}" srcOrd="0" destOrd="0" presId="urn:microsoft.com/office/officeart/2008/layout/NameandTitleOrganizationalChart"/>
    <dgm:cxn modelId="{A4A8F159-5860-4F9C-B905-4F411086C96B}" type="presParOf" srcId="{683E7D9C-FF76-46BD-911B-EC15361C8CC2}" destId="{FCDB931E-F63C-4ED0-92A0-B4713376AA96}" srcOrd="1" destOrd="0" presId="urn:microsoft.com/office/officeart/2008/layout/NameandTitleOrganizationalChart"/>
    <dgm:cxn modelId="{10C7847F-400D-4287-BCA6-D61958D8F76B}" type="presParOf" srcId="{FCDB931E-F63C-4ED0-92A0-B4713376AA96}" destId="{27709310-8049-428A-8222-55F6F4835F02}" srcOrd="0" destOrd="0" presId="urn:microsoft.com/office/officeart/2008/layout/NameandTitleOrganizationalChart"/>
    <dgm:cxn modelId="{7F003A1A-5BC1-4F8E-8C71-73EFBC8F8B07}" type="presParOf" srcId="{27709310-8049-428A-8222-55F6F4835F02}" destId="{FDD72763-93F7-497A-87ED-964C3AA3757A}" srcOrd="0" destOrd="0" presId="urn:microsoft.com/office/officeart/2008/layout/NameandTitleOrganizationalChart"/>
    <dgm:cxn modelId="{D7003C0F-14F8-43F7-A71D-CF92E312A2B0}" type="presParOf" srcId="{27709310-8049-428A-8222-55F6F4835F02}" destId="{072E78E2-B0FE-4228-9A07-BE2E8EB943FD}" srcOrd="1" destOrd="0" presId="urn:microsoft.com/office/officeart/2008/layout/NameandTitleOrganizationalChart"/>
    <dgm:cxn modelId="{7CF49B79-C6A8-4577-962A-CA611D95B2AD}" type="presParOf" srcId="{27709310-8049-428A-8222-55F6F4835F02}" destId="{CC1FCF98-3305-4BAB-84C0-CC0DF3A57548}" srcOrd="2" destOrd="0" presId="urn:microsoft.com/office/officeart/2008/layout/NameandTitleOrganizationalChart"/>
    <dgm:cxn modelId="{7CE9153A-E067-47A2-AE84-E7C59D77B152}" type="presParOf" srcId="{FCDB931E-F63C-4ED0-92A0-B4713376AA96}" destId="{19AA7D4F-2611-44D2-A1B8-006C32E8AC52}" srcOrd="1" destOrd="0" presId="urn:microsoft.com/office/officeart/2008/layout/NameandTitleOrganizationalChart"/>
    <dgm:cxn modelId="{FED2272A-0CBC-42E9-B587-86716C404719}" type="presParOf" srcId="{FCDB931E-F63C-4ED0-92A0-B4713376AA96}" destId="{B9B14207-674B-4DB7-A2A4-69DEF22F3A70}" srcOrd="2" destOrd="0" presId="urn:microsoft.com/office/officeart/2008/layout/NameandTitleOrganizationalChart"/>
    <dgm:cxn modelId="{99B744A9-D71E-4B4A-ADE6-67A3FFCF7E22}" type="presParOf" srcId="{683E7D9C-FF76-46BD-911B-EC15361C8CC2}" destId="{5C283B34-AC03-4B5D-AA16-0024A9567A7F}" srcOrd="2" destOrd="0" presId="urn:microsoft.com/office/officeart/2008/layout/NameandTitleOrganizationalChart"/>
    <dgm:cxn modelId="{7B917D46-A206-4E1F-9BF4-F368E879A3A2}" type="presParOf" srcId="{683E7D9C-FF76-46BD-911B-EC15361C8CC2}" destId="{7B6C3644-C458-4E2D-A0B0-3AB40E4DB7AF}" srcOrd="3" destOrd="0" presId="urn:microsoft.com/office/officeart/2008/layout/NameandTitleOrganizationalChart"/>
    <dgm:cxn modelId="{D63DE78F-019E-4F63-BF88-EA0A4E617541}" type="presParOf" srcId="{7B6C3644-C458-4E2D-A0B0-3AB40E4DB7AF}" destId="{24D255F6-1CF2-4CE9-8D95-ED859D8F07F4}" srcOrd="0" destOrd="0" presId="urn:microsoft.com/office/officeart/2008/layout/NameandTitleOrganizationalChart"/>
    <dgm:cxn modelId="{E1B324AA-DD94-4845-B431-46510D361BDF}" type="presParOf" srcId="{24D255F6-1CF2-4CE9-8D95-ED859D8F07F4}" destId="{3B1F372F-0E8B-4165-8FC6-98AC09989A1E}" srcOrd="0" destOrd="0" presId="urn:microsoft.com/office/officeart/2008/layout/NameandTitleOrganizationalChart"/>
    <dgm:cxn modelId="{458E7D10-D7F4-406E-9F33-3EAAF0DE7743}" type="presParOf" srcId="{24D255F6-1CF2-4CE9-8D95-ED859D8F07F4}" destId="{BA0C474F-34A5-495D-824E-79A440D412A5}" srcOrd="1" destOrd="0" presId="urn:microsoft.com/office/officeart/2008/layout/NameandTitleOrganizationalChart"/>
    <dgm:cxn modelId="{51FCF0E0-F7A8-4A2B-A6E4-08040CD8E423}" type="presParOf" srcId="{24D255F6-1CF2-4CE9-8D95-ED859D8F07F4}" destId="{B6210584-731E-4E76-ABF1-4735ECEF1AE3}" srcOrd="2" destOrd="0" presId="urn:microsoft.com/office/officeart/2008/layout/NameandTitleOrganizationalChart"/>
    <dgm:cxn modelId="{A8EBBE44-D5ED-4D34-B357-A128C94115D3}" type="presParOf" srcId="{7B6C3644-C458-4E2D-A0B0-3AB40E4DB7AF}" destId="{5869CE72-1E30-450C-B6B9-E75238846CFC}" srcOrd="1" destOrd="0" presId="urn:microsoft.com/office/officeart/2008/layout/NameandTitleOrganizationalChart"/>
    <dgm:cxn modelId="{FE9FADF6-CBFD-4474-8D08-05D8A3D9E9A9}" type="presParOf" srcId="{7B6C3644-C458-4E2D-A0B0-3AB40E4DB7AF}" destId="{219A7630-6071-41E4-8DF2-87AC1520BF21}" srcOrd="2" destOrd="0" presId="urn:microsoft.com/office/officeart/2008/layout/NameandTitleOrganizationalChart"/>
    <dgm:cxn modelId="{B77C83E8-BA47-47AE-914C-080ECD760F0E}" type="presParOf" srcId="{95A01A17-2950-4ADE-B4D4-2012D6429DE8}" destId="{F2E6ECA5-3067-4378-B124-D8048162ECFD}" srcOrd="2" destOrd="0" presId="urn:microsoft.com/office/officeart/2008/layout/NameandTitleOrganizationalChart"/>
    <dgm:cxn modelId="{D9E07EC5-AFE8-4A5F-BC6E-784EEBC8EEAB}" type="presParOf" srcId="{95A01A17-2950-4ADE-B4D4-2012D6429DE8}" destId="{6720CBD5-3FB6-49BF-8B0A-CF1B6BF90F20}" srcOrd="3" destOrd="0" presId="urn:microsoft.com/office/officeart/2008/layout/NameandTitleOrganizationalChart"/>
    <dgm:cxn modelId="{46CA7DD5-91F3-4F44-8889-D9A6EE12B6E5}" type="presParOf" srcId="{6720CBD5-3FB6-49BF-8B0A-CF1B6BF90F20}" destId="{128BA789-30C9-49A0-81DC-2F21CCE58BA0}" srcOrd="0" destOrd="0" presId="urn:microsoft.com/office/officeart/2008/layout/NameandTitleOrganizationalChart"/>
    <dgm:cxn modelId="{4002BA5D-3507-42C0-98B5-025D465AE455}" type="presParOf" srcId="{128BA789-30C9-49A0-81DC-2F21CCE58BA0}" destId="{9BE19139-D135-4785-8D06-3D9C46B65CD2}" srcOrd="0" destOrd="0" presId="urn:microsoft.com/office/officeart/2008/layout/NameandTitleOrganizationalChart"/>
    <dgm:cxn modelId="{788FA551-1E98-4564-A13D-BC55F468BDAD}" type="presParOf" srcId="{128BA789-30C9-49A0-81DC-2F21CCE58BA0}" destId="{9E19B9C1-0079-40CD-ACA3-6370F5F054FB}" srcOrd="1" destOrd="0" presId="urn:microsoft.com/office/officeart/2008/layout/NameandTitleOrganizationalChart"/>
    <dgm:cxn modelId="{39BE257D-D03A-4A83-B50C-230204DDD5D0}" type="presParOf" srcId="{128BA789-30C9-49A0-81DC-2F21CCE58BA0}" destId="{58ABDA32-F175-42B1-B303-E070E05C2137}" srcOrd="2" destOrd="0" presId="urn:microsoft.com/office/officeart/2008/layout/NameandTitleOrganizationalChart"/>
    <dgm:cxn modelId="{CE13C993-331A-4693-A159-7AA70B2141FD}" type="presParOf" srcId="{6720CBD5-3FB6-49BF-8B0A-CF1B6BF90F20}" destId="{F469715B-CA2E-461D-AC8B-1E47399D9FD0}" srcOrd="1" destOrd="0" presId="urn:microsoft.com/office/officeart/2008/layout/NameandTitleOrganizationalChart"/>
    <dgm:cxn modelId="{EF4F59DC-3CBC-410D-9DA7-C6B6B4094988}" type="presParOf" srcId="{6720CBD5-3FB6-49BF-8B0A-CF1B6BF90F20}" destId="{76D1FF1F-0E88-413B-AA86-90E206D09DD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84720-6C88-4FAB-A957-1E131CE13ECD}" type="doc">
      <dgm:prSet loTypeId="urn:microsoft.com/office/officeart/2008/layout/NameandTitleOrganizational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29005CB-4BE2-4119-A70C-C3D003A559EA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1973811" y="605324"/>
          <a:ext cx="2016787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Повне ім'я </a:t>
          </a:r>
          <a:r>
            <a:rPr lang="uk-UA" sz="1600" b="1" i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AE79A02-FACB-4244-91ED-BF992A438F23}" type="parTrans" cxnId="{F443B508-8AFA-459E-80EA-C54EFFF74D3B}">
      <dgm:prSet/>
      <dgm:spPr/>
      <dgm:t>
        <a:bodyPr/>
        <a:lstStyle/>
        <a:p>
          <a:endParaRPr lang="uk-UA"/>
        </a:p>
      </dgm:t>
    </dgm:pt>
    <dgm:pt modelId="{2ED71313-89E1-4DB0-BE3A-56DD4562BFF8}" type="sibTrans" cxnId="{F443B508-8AFA-459E-80EA-C54EFFF74D3B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366252" y="1106426"/>
          <a:ext cx="1673146" cy="37823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2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E:\</a:t>
          </a:r>
          <a:r>
            <a:rPr lang="uk-UA" sz="12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Середня школа\Файл</a:t>
          </a:r>
          <a:r>
            <a:rPr lang="en-US" sz="12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.txt</a:t>
          </a:r>
          <a:endParaRPr lang="uk-UA" sz="1200" b="1" i="1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5506888-CA35-4DF9-B57A-01009C990A23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825689" y="171140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Шлях до </a:t>
          </a:r>
          <a:r>
            <a:rPr lang="uk-UA" sz="1600" b="1" i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7A18EDE8-0E72-4C29-A3D9-78EFC8D28465}" type="parTrans" cxnId="{E08A08E7-4AF6-4E9F-9B55-B5F0671CFED1}">
      <dgm:prSet/>
      <dgm:spPr>
        <a:xfrm>
          <a:off x="2080745" y="1255137"/>
          <a:ext cx="901458" cy="781170"/>
        </a:xfrm>
        <a:custGeom>
          <a:avLst/>
          <a:gdLst/>
          <a:ahLst/>
          <a:cxnLst/>
          <a:rect l="0" t="0" r="0" b="0"/>
          <a:pathLst>
            <a:path>
              <a:moveTo>
                <a:pt x="901458" y="0"/>
              </a:moveTo>
              <a:lnTo>
                <a:pt x="901458" y="781170"/>
              </a:lnTo>
              <a:lnTo>
                <a:pt x="0" y="781170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C9F634B8-37D9-4A94-B33F-76539DF1415A}" type="sibTrans" cxnId="{E08A08E7-4AF6-4E9F-9B55-B5F0671CFED1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715563" y="2184983"/>
          <a:ext cx="1851762" cy="28025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US" sz="12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E:\</a:t>
          </a:r>
          <a:r>
            <a:rPr lang="uk-UA" sz="12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Середня школа\</a:t>
          </a:r>
          <a:endParaRPr lang="uk-UA" sz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CF06A65-E015-4AC3-A4CC-82B74BCD1D97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189600" y="171140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Ім’я </a:t>
          </a:r>
          <a:r>
            <a:rPr lang="uk-UA" sz="1600" b="1" i="1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F9D60592-DFCD-4185-867F-2C0E12171ABD}" type="parTrans" cxnId="{ECA8F279-527E-4D3A-B72D-6F56CDB6E4BC}">
      <dgm:prSet/>
      <dgm:spPr>
        <a:xfrm>
          <a:off x="2982204" y="1255137"/>
          <a:ext cx="207395" cy="781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70"/>
              </a:lnTo>
              <a:lnTo>
                <a:pt x="207395" y="781170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42D2E487-9C34-4788-8B0E-A5CBEE2E653F}" type="sibTrans" cxnId="{ECA8F279-527E-4D3A-B72D-6F56CDB6E4B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466676" y="2216811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Файл</a:t>
          </a:r>
          <a:r>
            <a:rPr lang="en-US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.txt</a:t>
          </a:r>
          <a:endParaRPr lang="uk-UA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6C2A0020-3D18-44CA-A0CA-432A8D25C325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305526" y="273666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Назва</a:t>
          </a:r>
        </a:p>
      </dgm:t>
    </dgm:pt>
    <dgm:pt modelId="{1C978774-9229-4312-AD4B-D6BA6DDF2365}" type="parTrans" cxnId="{1F21EB4F-1BD0-4798-83CC-982BF4A56933}">
      <dgm:prSet/>
      <dgm:spPr>
        <a:xfrm>
          <a:off x="3560583" y="2361214"/>
          <a:ext cx="256545" cy="700353"/>
        </a:xfrm>
        <a:custGeom>
          <a:avLst/>
          <a:gdLst/>
          <a:ahLst/>
          <a:cxnLst/>
          <a:rect l="0" t="0" r="0" b="0"/>
          <a:pathLst>
            <a:path>
              <a:moveTo>
                <a:pt x="256545" y="0"/>
              </a:moveTo>
              <a:lnTo>
                <a:pt x="256545" y="700353"/>
              </a:lnTo>
              <a:lnTo>
                <a:pt x="0" y="700353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28085099-37F1-4B30-A1D5-34260F7F5B51}" type="sibTrans" cxnId="{1F21EB4F-1BD0-4798-83CC-982BF4A56933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460626" y="3242070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uk-UA" sz="18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Файл</a:t>
          </a:r>
        </a:p>
      </dgm:t>
    </dgm:pt>
    <dgm:pt modelId="{44C7BBA4-9C99-4C12-A9F2-308BB8A0C422}" type="asst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4061098" y="273666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6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Розширення</a:t>
          </a:r>
        </a:p>
      </dgm:t>
    </dgm:pt>
    <dgm:pt modelId="{481C2A83-484E-43A8-89CB-A3CDD67DDD93}" type="parTrans" cxnId="{E7E33B0E-EF78-4D85-9828-72A5C735BCD4}">
      <dgm:prSet/>
      <dgm:spPr>
        <a:xfrm>
          <a:off x="3817128" y="2361214"/>
          <a:ext cx="243969" cy="700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353"/>
              </a:lnTo>
              <a:lnTo>
                <a:pt x="243969" y="700353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EE67090B-B94E-4E8A-A357-E5EDE18845A9}" type="sibTrans" cxnId="{E7E33B0E-EF78-4D85-9828-72A5C735BCD4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4144434" y="3242070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uk-UA" sz="16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</a:t>
          </a:r>
          <a:r>
            <a:rPr lang="en-US" sz="1600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txt</a:t>
          </a:r>
          <a:endParaRPr lang="uk-UA" sz="1600" b="1" i="1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592A20E4-261C-46B2-9861-4A4E152A2554}" type="pres">
      <dgm:prSet presAssocID="{2E984720-6C88-4FAB-A957-1E131CE13E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EDACD9E-EDB8-4023-AAB1-F8F46FEA1B25}" type="pres">
      <dgm:prSet presAssocID="{D29005CB-4BE2-4119-A70C-C3D003A559EA}" presName="hierRoot1" presStyleCnt="0">
        <dgm:presLayoutVars>
          <dgm:hierBranch val="init"/>
        </dgm:presLayoutVars>
      </dgm:prSet>
      <dgm:spPr/>
    </dgm:pt>
    <dgm:pt modelId="{36E8C8D8-7F06-4AF6-8FD0-7D0909B69D89}" type="pres">
      <dgm:prSet presAssocID="{D29005CB-4BE2-4119-A70C-C3D003A559EA}" presName="rootComposite1" presStyleCnt="0"/>
      <dgm:spPr/>
    </dgm:pt>
    <dgm:pt modelId="{5A54A654-91A4-44F6-8DCE-4A1DB0167E2A}" type="pres">
      <dgm:prSet presAssocID="{D29005CB-4BE2-4119-A70C-C3D003A559EA}" presName="rootText1" presStyleLbl="node0" presStyleIdx="0" presStyleCnt="1" custScaleX="160693" custLinFactNeighborX="74294">
        <dgm:presLayoutVars>
          <dgm:chMax/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D8F08A4-1272-44FE-B146-B8CBB5B01E16}" type="pres">
      <dgm:prSet presAssocID="{D29005CB-4BE2-4119-A70C-C3D003A559EA}" presName="titleText1" presStyleLbl="fgAcc0" presStyleIdx="0" presStyleCnt="1" custScaleX="148125" custScaleY="174622" custLinFactNeighborX="85414" custLinFactNeighborY="35322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AA9FCE33-F7ED-42A8-8E4C-07AEA41EF827}" type="pres">
      <dgm:prSet presAssocID="{D29005CB-4BE2-4119-A70C-C3D003A559EA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C4835F0-F6F2-4A1D-8978-70FD99CECE9D}" type="pres">
      <dgm:prSet presAssocID="{D29005CB-4BE2-4119-A70C-C3D003A559EA}" presName="hierChild2" presStyleCnt="0"/>
      <dgm:spPr/>
    </dgm:pt>
    <dgm:pt modelId="{95A01A17-2950-4ADE-B4D4-2012D6429DE8}" type="pres">
      <dgm:prSet presAssocID="{D29005CB-4BE2-4119-A70C-C3D003A559EA}" presName="hierChild3" presStyleCnt="0"/>
      <dgm:spPr/>
    </dgm:pt>
    <dgm:pt modelId="{2FF9489E-DD68-40FF-9E3B-3D8250D8FD26}" type="pres">
      <dgm:prSet presAssocID="{7A18EDE8-0E72-4C29-A3D9-78EFC8D28465}" presName="Name96" presStyleLbl="parChTrans1D2" presStyleIdx="0" presStyleCnt="2"/>
      <dgm:spPr/>
      <dgm:t>
        <a:bodyPr/>
        <a:lstStyle/>
        <a:p>
          <a:endParaRPr lang="uk-UA"/>
        </a:p>
      </dgm:t>
    </dgm:pt>
    <dgm:pt modelId="{A6FB6154-70E7-49B9-A361-4537DB3FB3B1}" type="pres">
      <dgm:prSet presAssocID="{65506888-CA35-4DF9-B57A-01009C990A23}" presName="hierRoot3" presStyleCnt="0">
        <dgm:presLayoutVars>
          <dgm:hierBranch val="init"/>
        </dgm:presLayoutVars>
      </dgm:prSet>
      <dgm:spPr/>
    </dgm:pt>
    <dgm:pt modelId="{C4DA9450-0E29-4616-AF4F-A43EE3AFC644}" type="pres">
      <dgm:prSet presAssocID="{65506888-CA35-4DF9-B57A-01009C990A23}" presName="rootComposite3" presStyleCnt="0"/>
      <dgm:spPr/>
    </dgm:pt>
    <dgm:pt modelId="{D3B7BCF5-DB83-4822-AAFA-5E08FE654E38}" type="pres">
      <dgm:prSet presAssocID="{65506888-CA35-4DF9-B57A-01009C990A23}" presName="rootText3" presStyleLbl="asst1" presStyleIdx="0" presStyleCnt="4" custLinFactNeighborX="5266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2B4AB3D6-506B-44C6-8568-C88CB55E9F34}" type="pres">
      <dgm:prSet presAssocID="{65506888-CA35-4DF9-B57A-01009C990A23}" presName="titleText3" presStyleLbl="fgAcc2" presStyleIdx="0" presStyleCnt="4" custScaleX="163938" custScaleY="129388" custLinFactNeighborX="58515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85C1B944-4295-4CF8-BAD2-95DF8FA5417D}" type="pres">
      <dgm:prSet presAssocID="{65506888-CA35-4DF9-B57A-01009C990A23}" presName="rootConnector3" presStyleLbl="asst1" presStyleIdx="0" presStyleCnt="4"/>
      <dgm:spPr/>
      <dgm:t>
        <a:bodyPr/>
        <a:lstStyle/>
        <a:p>
          <a:endParaRPr lang="uk-UA"/>
        </a:p>
      </dgm:t>
    </dgm:pt>
    <dgm:pt modelId="{08475183-BF19-4700-8DC6-5B13190E525E}" type="pres">
      <dgm:prSet presAssocID="{65506888-CA35-4DF9-B57A-01009C990A23}" presName="hierChild6" presStyleCnt="0"/>
      <dgm:spPr/>
    </dgm:pt>
    <dgm:pt modelId="{683E7D9C-FF76-46BD-911B-EC15361C8CC2}" type="pres">
      <dgm:prSet presAssocID="{65506888-CA35-4DF9-B57A-01009C990A23}" presName="hierChild7" presStyleCnt="0"/>
      <dgm:spPr/>
    </dgm:pt>
    <dgm:pt modelId="{F2E6ECA5-3067-4378-B124-D8048162ECFD}" type="pres">
      <dgm:prSet presAssocID="{F9D60592-DFCD-4185-867F-2C0E12171ABD}" presName="Name96" presStyleLbl="parChTrans1D2" presStyleIdx="1" presStyleCnt="2"/>
      <dgm:spPr/>
      <dgm:t>
        <a:bodyPr/>
        <a:lstStyle/>
        <a:p>
          <a:endParaRPr lang="uk-UA"/>
        </a:p>
      </dgm:t>
    </dgm:pt>
    <dgm:pt modelId="{6720CBD5-3FB6-49BF-8B0A-CF1B6BF90F20}" type="pres">
      <dgm:prSet presAssocID="{6CF06A65-E015-4AC3-A4CC-82B74BCD1D97}" presName="hierRoot3" presStyleCnt="0">
        <dgm:presLayoutVars>
          <dgm:hierBranch val="init"/>
        </dgm:presLayoutVars>
      </dgm:prSet>
      <dgm:spPr/>
    </dgm:pt>
    <dgm:pt modelId="{128BA789-30C9-49A0-81DC-2F21CCE58BA0}" type="pres">
      <dgm:prSet presAssocID="{6CF06A65-E015-4AC3-A4CC-82B74BCD1D97}" presName="rootComposite3" presStyleCnt="0"/>
      <dgm:spPr/>
    </dgm:pt>
    <dgm:pt modelId="{9BE19139-D135-4785-8D06-3D9C46B65CD2}" type="pres">
      <dgm:prSet presAssocID="{6CF06A65-E015-4AC3-A4CC-82B74BCD1D97}" presName="rootText3" presStyleLbl="asst1" presStyleIdx="1" presStyleCnt="4" custLinFactNeighborX="1100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9E19B9C1-0079-40CD-ACA3-6370F5F054FB}" type="pres">
      <dgm:prSet presAssocID="{6CF06A65-E015-4AC3-A4CC-82B74BCD1D97}" presName="titleText3" presStyleLbl="fgAcc2" presStyleIdx="1" presStyleCnt="4" custLinFactNeighborX="14532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58ABDA32-F175-42B1-B303-E070E05C2137}" type="pres">
      <dgm:prSet presAssocID="{6CF06A65-E015-4AC3-A4CC-82B74BCD1D97}" presName="rootConnector3" presStyleLbl="asst1" presStyleIdx="1" presStyleCnt="4"/>
      <dgm:spPr/>
      <dgm:t>
        <a:bodyPr/>
        <a:lstStyle/>
        <a:p>
          <a:endParaRPr lang="uk-UA"/>
        </a:p>
      </dgm:t>
    </dgm:pt>
    <dgm:pt modelId="{F469715B-CA2E-461D-AC8B-1E47399D9FD0}" type="pres">
      <dgm:prSet presAssocID="{6CF06A65-E015-4AC3-A4CC-82B74BCD1D97}" presName="hierChild6" presStyleCnt="0"/>
      <dgm:spPr/>
    </dgm:pt>
    <dgm:pt modelId="{76D1FF1F-0E88-413B-AA86-90E206D09DD0}" type="pres">
      <dgm:prSet presAssocID="{6CF06A65-E015-4AC3-A4CC-82B74BCD1D97}" presName="hierChild7" presStyleCnt="0"/>
      <dgm:spPr/>
    </dgm:pt>
    <dgm:pt modelId="{98B77790-E2D0-4B63-8757-4DF973D1A817}" type="pres">
      <dgm:prSet presAssocID="{1C978774-9229-4312-AD4B-D6BA6DDF2365}" presName="Name96" presStyleLbl="parChTrans1D3" presStyleIdx="0" presStyleCnt="2"/>
      <dgm:spPr/>
      <dgm:t>
        <a:bodyPr/>
        <a:lstStyle/>
        <a:p>
          <a:endParaRPr lang="uk-UA"/>
        </a:p>
      </dgm:t>
    </dgm:pt>
    <dgm:pt modelId="{1CCD36D5-3680-47FC-AEBE-836D4303D444}" type="pres">
      <dgm:prSet presAssocID="{6C2A0020-3D18-44CA-A0CA-432A8D25C325}" presName="hierRoot3" presStyleCnt="0">
        <dgm:presLayoutVars>
          <dgm:hierBranch val="init"/>
        </dgm:presLayoutVars>
      </dgm:prSet>
      <dgm:spPr/>
    </dgm:pt>
    <dgm:pt modelId="{68166B8C-CD65-494E-9D5A-D51D6206C8A1}" type="pres">
      <dgm:prSet presAssocID="{6C2A0020-3D18-44CA-A0CA-432A8D25C325}" presName="rootComposite3" presStyleCnt="0"/>
      <dgm:spPr/>
    </dgm:pt>
    <dgm:pt modelId="{ED21AFDB-6B58-4E71-97C8-72F080E69EC0}" type="pres">
      <dgm:prSet presAssocID="{6C2A0020-3D18-44CA-A0CA-432A8D25C325}" presName="rootText3" presStyleLbl="asst1" presStyleIdx="2" presStyleCnt="4" custLinFactNeighborX="764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94EB665C-399C-4790-90B7-DA9974C7879F}" type="pres">
      <dgm:prSet presAssocID="{6C2A0020-3D18-44CA-A0CA-432A8D25C325}" presName="titleText3" presStyleLbl="fgAcc2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E486F8BE-FDB8-4E11-AF28-02879E14F26A}" type="pres">
      <dgm:prSet presAssocID="{6C2A0020-3D18-44CA-A0CA-432A8D25C325}" presName="rootConnector3" presStyleLbl="asst1" presStyleIdx="2" presStyleCnt="4"/>
      <dgm:spPr/>
      <dgm:t>
        <a:bodyPr/>
        <a:lstStyle/>
        <a:p>
          <a:endParaRPr lang="uk-UA"/>
        </a:p>
      </dgm:t>
    </dgm:pt>
    <dgm:pt modelId="{A5C24506-5743-4084-A254-5515A7C8E310}" type="pres">
      <dgm:prSet presAssocID="{6C2A0020-3D18-44CA-A0CA-432A8D25C325}" presName="hierChild6" presStyleCnt="0"/>
      <dgm:spPr/>
    </dgm:pt>
    <dgm:pt modelId="{5067E235-2CEA-4B70-A1A8-588D4CE63F4B}" type="pres">
      <dgm:prSet presAssocID="{6C2A0020-3D18-44CA-A0CA-432A8D25C325}" presName="hierChild7" presStyleCnt="0"/>
      <dgm:spPr/>
    </dgm:pt>
    <dgm:pt modelId="{CED818D1-AA8C-4752-9784-B8427C52E365}" type="pres">
      <dgm:prSet presAssocID="{481C2A83-484E-43A8-89CB-A3CDD67DDD93}" presName="Name96" presStyleLbl="parChTrans1D3" presStyleIdx="1" presStyleCnt="2"/>
      <dgm:spPr/>
      <dgm:t>
        <a:bodyPr/>
        <a:lstStyle/>
        <a:p>
          <a:endParaRPr lang="uk-UA"/>
        </a:p>
      </dgm:t>
    </dgm:pt>
    <dgm:pt modelId="{EECD8F72-B174-4602-AE84-A3CFE632A523}" type="pres">
      <dgm:prSet presAssocID="{44C7BBA4-9C99-4C12-A9F2-308BB8A0C422}" presName="hierRoot3" presStyleCnt="0">
        <dgm:presLayoutVars>
          <dgm:hierBranch val="init"/>
        </dgm:presLayoutVars>
      </dgm:prSet>
      <dgm:spPr/>
    </dgm:pt>
    <dgm:pt modelId="{4DC02282-8EE6-4449-8F90-FFF62F77154C}" type="pres">
      <dgm:prSet presAssocID="{44C7BBA4-9C99-4C12-A9F2-308BB8A0C422}" presName="rootComposite3" presStyleCnt="0"/>
      <dgm:spPr/>
    </dgm:pt>
    <dgm:pt modelId="{31D94FB9-88D7-4426-9B33-85292ED7B581}" type="pres">
      <dgm:prSet presAssocID="{44C7BBA4-9C99-4C12-A9F2-308BB8A0C422}" presName="rootText3" presStyleLbl="asst1" presStyleIdx="3" presStyleCnt="4" custLinFactNeighborX="133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83454882-19FB-44CA-A0EC-00F6A5E1A03D}" type="pres">
      <dgm:prSet presAssocID="{44C7BBA4-9C99-4C12-A9F2-308BB8A0C422}" presName="titleText3" presStyleLbl="fgAcc2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  <dgm:pt modelId="{922B5C94-DED7-414E-B197-2D58D3714C5D}" type="pres">
      <dgm:prSet presAssocID="{44C7BBA4-9C99-4C12-A9F2-308BB8A0C422}" presName="rootConnector3" presStyleLbl="asst1" presStyleIdx="3" presStyleCnt="4"/>
      <dgm:spPr/>
      <dgm:t>
        <a:bodyPr/>
        <a:lstStyle/>
        <a:p>
          <a:endParaRPr lang="uk-UA"/>
        </a:p>
      </dgm:t>
    </dgm:pt>
    <dgm:pt modelId="{94DA71A1-5B43-4142-A50B-20BC4B49F20D}" type="pres">
      <dgm:prSet presAssocID="{44C7BBA4-9C99-4C12-A9F2-308BB8A0C422}" presName="hierChild6" presStyleCnt="0"/>
      <dgm:spPr/>
    </dgm:pt>
    <dgm:pt modelId="{D5ED815B-61E5-4FFF-86BC-E158A52BFE16}" type="pres">
      <dgm:prSet presAssocID="{44C7BBA4-9C99-4C12-A9F2-308BB8A0C422}" presName="hierChild7" presStyleCnt="0"/>
      <dgm:spPr/>
    </dgm:pt>
  </dgm:ptLst>
  <dgm:cxnLst>
    <dgm:cxn modelId="{CBEE32C9-26E8-4E0E-9907-4E12B2F33587}" type="presOf" srcId="{2E984720-6C88-4FAB-A957-1E131CE13ECD}" destId="{592A20E4-261C-46B2-9861-4A4E152A2554}" srcOrd="0" destOrd="0" presId="urn:microsoft.com/office/officeart/2008/layout/NameandTitleOrganizationalChart"/>
    <dgm:cxn modelId="{540896A7-88EF-4AFF-A6D3-B6A8E9100B95}" type="presOf" srcId="{F9D60592-DFCD-4185-867F-2C0E12171ABD}" destId="{F2E6ECA5-3067-4378-B124-D8048162ECFD}" srcOrd="0" destOrd="0" presId="urn:microsoft.com/office/officeart/2008/layout/NameandTitleOrganizationalChart"/>
    <dgm:cxn modelId="{ECA8F279-527E-4D3A-B72D-6F56CDB6E4BC}" srcId="{D29005CB-4BE2-4119-A70C-C3D003A559EA}" destId="{6CF06A65-E015-4AC3-A4CC-82B74BCD1D97}" srcOrd="1" destOrd="0" parTransId="{F9D60592-DFCD-4185-867F-2C0E12171ABD}" sibTransId="{42D2E487-9C34-4788-8B0E-A5CBEE2E653F}"/>
    <dgm:cxn modelId="{1F21EB4F-1BD0-4798-83CC-982BF4A56933}" srcId="{6CF06A65-E015-4AC3-A4CC-82B74BCD1D97}" destId="{6C2A0020-3D18-44CA-A0CA-432A8D25C325}" srcOrd="0" destOrd="0" parTransId="{1C978774-9229-4312-AD4B-D6BA6DDF2365}" sibTransId="{28085099-37F1-4B30-A1D5-34260F7F5B51}"/>
    <dgm:cxn modelId="{9A12A0C1-5274-4F97-B42F-67EB3CED3530}" type="presOf" srcId="{EE67090B-B94E-4E8A-A357-E5EDE18845A9}" destId="{83454882-19FB-44CA-A0EC-00F6A5E1A03D}" srcOrd="0" destOrd="0" presId="urn:microsoft.com/office/officeart/2008/layout/NameandTitleOrganizationalChart"/>
    <dgm:cxn modelId="{E7E33B0E-EF78-4D85-9828-72A5C735BCD4}" srcId="{6CF06A65-E015-4AC3-A4CC-82B74BCD1D97}" destId="{44C7BBA4-9C99-4C12-A9F2-308BB8A0C422}" srcOrd="1" destOrd="0" parTransId="{481C2A83-484E-43A8-89CB-A3CDD67DDD93}" sibTransId="{EE67090B-B94E-4E8A-A357-E5EDE18845A9}"/>
    <dgm:cxn modelId="{EEE1EA2B-E996-430B-9375-A927038FE6DE}" type="presOf" srcId="{44C7BBA4-9C99-4C12-A9F2-308BB8A0C422}" destId="{922B5C94-DED7-414E-B197-2D58D3714C5D}" srcOrd="1" destOrd="0" presId="urn:microsoft.com/office/officeart/2008/layout/NameandTitleOrganizationalChart"/>
    <dgm:cxn modelId="{444C191D-1125-4C29-A010-359B582D53B2}" type="presOf" srcId="{65506888-CA35-4DF9-B57A-01009C990A23}" destId="{85C1B944-4295-4CF8-BAD2-95DF8FA5417D}" srcOrd="1" destOrd="0" presId="urn:microsoft.com/office/officeart/2008/layout/NameandTitleOrganizationalChart"/>
    <dgm:cxn modelId="{B0F08087-CE8C-4EFC-BF5B-97319F6E89C8}" type="presOf" srcId="{6C2A0020-3D18-44CA-A0CA-432A8D25C325}" destId="{E486F8BE-FDB8-4E11-AF28-02879E14F26A}" srcOrd="1" destOrd="0" presId="urn:microsoft.com/office/officeart/2008/layout/NameandTitleOrganizationalChart"/>
    <dgm:cxn modelId="{0D365D99-0AEB-4441-8774-8E0C3A66F6C0}" type="presOf" srcId="{65506888-CA35-4DF9-B57A-01009C990A23}" destId="{D3B7BCF5-DB83-4822-AAFA-5E08FE654E38}" srcOrd="0" destOrd="0" presId="urn:microsoft.com/office/officeart/2008/layout/NameandTitleOrganizationalChart"/>
    <dgm:cxn modelId="{79BD6D2B-67CF-456C-A936-896D479BB0CE}" type="presOf" srcId="{2ED71313-89E1-4DB0-BE3A-56DD4562BFF8}" destId="{AD8F08A4-1272-44FE-B146-B8CBB5B01E16}" srcOrd="0" destOrd="0" presId="urn:microsoft.com/office/officeart/2008/layout/NameandTitleOrganizationalChart"/>
    <dgm:cxn modelId="{1C30AB47-54A0-4902-8FAF-E21DE71A460E}" type="presOf" srcId="{D29005CB-4BE2-4119-A70C-C3D003A559EA}" destId="{5A54A654-91A4-44F6-8DCE-4A1DB0167E2A}" srcOrd="0" destOrd="0" presId="urn:microsoft.com/office/officeart/2008/layout/NameandTitleOrganizationalChart"/>
    <dgm:cxn modelId="{F26A30A4-D95B-499D-B846-1AE4F225E24C}" type="presOf" srcId="{6C2A0020-3D18-44CA-A0CA-432A8D25C325}" destId="{ED21AFDB-6B58-4E71-97C8-72F080E69EC0}" srcOrd="0" destOrd="0" presId="urn:microsoft.com/office/officeart/2008/layout/NameandTitleOrganizationalChart"/>
    <dgm:cxn modelId="{FD6868F9-6DA2-4248-947A-18D080EA4106}" type="presOf" srcId="{D29005CB-4BE2-4119-A70C-C3D003A559EA}" destId="{AA9FCE33-F7ED-42A8-8E4C-07AEA41EF827}" srcOrd="1" destOrd="0" presId="urn:microsoft.com/office/officeart/2008/layout/NameandTitleOrganizationalChart"/>
    <dgm:cxn modelId="{70381A46-46E0-4272-B597-F4224B4EBCB9}" type="presOf" srcId="{7A18EDE8-0E72-4C29-A3D9-78EFC8D28465}" destId="{2FF9489E-DD68-40FF-9E3B-3D8250D8FD26}" srcOrd="0" destOrd="0" presId="urn:microsoft.com/office/officeart/2008/layout/NameandTitleOrganizationalChart"/>
    <dgm:cxn modelId="{497DBD5C-CF01-48A7-ACD4-0A8B0C6B1DCA}" type="presOf" srcId="{6CF06A65-E015-4AC3-A4CC-82B74BCD1D97}" destId="{9BE19139-D135-4785-8D06-3D9C46B65CD2}" srcOrd="0" destOrd="0" presId="urn:microsoft.com/office/officeart/2008/layout/NameandTitleOrganizationalChart"/>
    <dgm:cxn modelId="{77ADE338-6F95-4ECE-A47D-1CCD13A65464}" type="presOf" srcId="{6CF06A65-E015-4AC3-A4CC-82B74BCD1D97}" destId="{58ABDA32-F175-42B1-B303-E070E05C2137}" srcOrd="1" destOrd="0" presId="urn:microsoft.com/office/officeart/2008/layout/NameandTitleOrganizationalChart"/>
    <dgm:cxn modelId="{E02A94F6-5707-4A12-940D-0A88E750E210}" type="presOf" srcId="{28085099-37F1-4B30-A1D5-34260F7F5B51}" destId="{94EB665C-399C-4790-90B7-DA9974C7879F}" srcOrd="0" destOrd="0" presId="urn:microsoft.com/office/officeart/2008/layout/NameandTitleOrganizationalChart"/>
    <dgm:cxn modelId="{3029F0B6-BBBB-4C2C-954D-EDB4EB872249}" type="presOf" srcId="{44C7BBA4-9C99-4C12-A9F2-308BB8A0C422}" destId="{31D94FB9-88D7-4426-9B33-85292ED7B581}" srcOrd="0" destOrd="0" presId="urn:microsoft.com/office/officeart/2008/layout/NameandTitleOrganizationalChart"/>
    <dgm:cxn modelId="{F443B508-8AFA-459E-80EA-C54EFFF74D3B}" srcId="{2E984720-6C88-4FAB-A957-1E131CE13ECD}" destId="{D29005CB-4BE2-4119-A70C-C3D003A559EA}" srcOrd="0" destOrd="0" parTransId="{9AE79A02-FACB-4244-91ED-BF992A438F23}" sibTransId="{2ED71313-89E1-4DB0-BE3A-56DD4562BFF8}"/>
    <dgm:cxn modelId="{E08A08E7-4AF6-4E9F-9B55-B5F0671CFED1}" srcId="{D29005CB-4BE2-4119-A70C-C3D003A559EA}" destId="{65506888-CA35-4DF9-B57A-01009C990A23}" srcOrd="0" destOrd="0" parTransId="{7A18EDE8-0E72-4C29-A3D9-78EFC8D28465}" sibTransId="{C9F634B8-37D9-4A94-B33F-76539DF1415A}"/>
    <dgm:cxn modelId="{9C9DDBE4-AADD-43D0-BB7A-9EB671F01752}" type="presOf" srcId="{1C978774-9229-4312-AD4B-D6BA6DDF2365}" destId="{98B77790-E2D0-4B63-8757-4DF973D1A817}" srcOrd="0" destOrd="0" presId="urn:microsoft.com/office/officeart/2008/layout/NameandTitleOrganizationalChart"/>
    <dgm:cxn modelId="{A0E2158A-C0D1-4BB8-A240-A6A9A7EA25BC}" type="presOf" srcId="{42D2E487-9C34-4788-8B0E-A5CBEE2E653F}" destId="{9E19B9C1-0079-40CD-ACA3-6370F5F054FB}" srcOrd="0" destOrd="0" presId="urn:microsoft.com/office/officeart/2008/layout/NameandTitleOrganizationalChart"/>
    <dgm:cxn modelId="{71E1D625-E8AD-4C72-80FE-D74FCED8DA01}" type="presOf" srcId="{C9F634B8-37D9-4A94-B33F-76539DF1415A}" destId="{2B4AB3D6-506B-44C6-8568-C88CB55E9F34}" srcOrd="0" destOrd="0" presId="urn:microsoft.com/office/officeart/2008/layout/NameandTitleOrganizationalChart"/>
    <dgm:cxn modelId="{8FFD7B8D-9C3F-4A76-AC85-2B4AF4598B03}" type="presOf" srcId="{481C2A83-484E-43A8-89CB-A3CDD67DDD93}" destId="{CED818D1-AA8C-4752-9784-B8427C52E365}" srcOrd="0" destOrd="0" presId="urn:microsoft.com/office/officeart/2008/layout/NameandTitleOrganizationalChart"/>
    <dgm:cxn modelId="{7E96B15F-68A4-44A1-8509-D4F59274A145}" type="presParOf" srcId="{592A20E4-261C-46B2-9861-4A4E152A2554}" destId="{BEDACD9E-EDB8-4023-AAB1-F8F46FEA1B25}" srcOrd="0" destOrd="0" presId="urn:microsoft.com/office/officeart/2008/layout/NameandTitleOrganizationalChart"/>
    <dgm:cxn modelId="{7154B4FE-B99A-4A88-9268-F87F9EA3BFD4}" type="presParOf" srcId="{BEDACD9E-EDB8-4023-AAB1-F8F46FEA1B25}" destId="{36E8C8D8-7F06-4AF6-8FD0-7D0909B69D89}" srcOrd="0" destOrd="0" presId="urn:microsoft.com/office/officeart/2008/layout/NameandTitleOrganizationalChart"/>
    <dgm:cxn modelId="{0ADB54E1-0045-4037-A141-8FFB8688DF97}" type="presParOf" srcId="{36E8C8D8-7F06-4AF6-8FD0-7D0909B69D89}" destId="{5A54A654-91A4-44F6-8DCE-4A1DB0167E2A}" srcOrd="0" destOrd="0" presId="urn:microsoft.com/office/officeart/2008/layout/NameandTitleOrganizationalChart"/>
    <dgm:cxn modelId="{86088CDF-9414-49D7-AF03-1F494928A0FC}" type="presParOf" srcId="{36E8C8D8-7F06-4AF6-8FD0-7D0909B69D89}" destId="{AD8F08A4-1272-44FE-B146-B8CBB5B01E16}" srcOrd="1" destOrd="0" presId="urn:microsoft.com/office/officeart/2008/layout/NameandTitleOrganizationalChart"/>
    <dgm:cxn modelId="{3EF274DF-7535-4AB1-A8D0-1BD749484901}" type="presParOf" srcId="{36E8C8D8-7F06-4AF6-8FD0-7D0909B69D89}" destId="{AA9FCE33-F7ED-42A8-8E4C-07AEA41EF827}" srcOrd="2" destOrd="0" presId="urn:microsoft.com/office/officeart/2008/layout/NameandTitleOrganizationalChart"/>
    <dgm:cxn modelId="{57BB40AF-AFB7-4B5F-AE40-EB6FA5959EDE}" type="presParOf" srcId="{BEDACD9E-EDB8-4023-AAB1-F8F46FEA1B25}" destId="{3C4835F0-F6F2-4A1D-8978-70FD99CECE9D}" srcOrd="1" destOrd="0" presId="urn:microsoft.com/office/officeart/2008/layout/NameandTitleOrganizationalChart"/>
    <dgm:cxn modelId="{00624D74-7098-4AC8-8DDF-2A7B3BF52411}" type="presParOf" srcId="{BEDACD9E-EDB8-4023-AAB1-F8F46FEA1B25}" destId="{95A01A17-2950-4ADE-B4D4-2012D6429DE8}" srcOrd="2" destOrd="0" presId="urn:microsoft.com/office/officeart/2008/layout/NameandTitleOrganizationalChart"/>
    <dgm:cxn modelId="{3C09B8A4-F511-43C3-A86A-66A015205401}" type="presParOf" srcId="{95A01A17-2950-4ADE-B4D4-2012D6429DE8}" destId="{2FF9489E-DD68-40FF-9E3B-3D8250D8FD26}" srcOrd="0" destOrd="0" presId="urn:microsoft.com/office/officeart/2008/layout/NameandTitleOrganizationalChart"/>
    <dgm:cxn modelId="{E092BFE2-3618-443E-97C3-BB145B8BFD63}" type="presParOf" srcId="{95A01A17-2950-4ADE-B4D4-2012D6429DE8}" destId="{A6FB6154-70E7-49B9-A361-4537DB3FB3B1}" srcOrd="1" destOrd="0" presId="urn:microsoft.com/office/officeart/2008/layout/NameandTitleOrganizationalChart"/>
    <dgm:cxn modelId="{5D1030BD-3EB3-41AA-A38A-154FD50C0887}" type="presParOf" srcId="{A6FB6154-70E7-49B9-A361-4537DB3FB3B1}" destId="{C4DA9450-0E29-4616-AF4F-A43EE3AFC644}" srcOrd="0" destOrd="0" presId="urn:microsoft.com/office/officeart/2008/layout/NameandTitleOrganizationalChart"/>
    <dgm:cxn modelId="{41091194-B5F0-403A-ACC2-C4A1A414D6E9}" type="presParOf" srcId="{C4DA9450-0E29-4616-AF4F-A43EE3AFC644}" destId="{D3B7BCF5-DB83-4822-AAFA-5E08FE654E38}" srcOrd="0" destOrd="0" presId="urn:microsoft.com/office/officeart/2008/layout/NameandTitleOrganizationalChart"/>
    <dgm:cxn modelId="{65DDC9F8-CD89-43F8-8C05-11E78C1037B4}" type="presParOf" srcId="{C4DA9450-0E29-4616-AF4F-A43EE3AFC644}" destId="{2B4AB3D6-506B-44C6-8568-C88CB55E9F34}" srcOrd="1" destOrd="0" presId="urn:microsoft.com/office/officeart/2008/layout/NameandTitleOrganizationalChart"/>
    <dgm:cxn modelId="{F2F3293C-7960-4862-849E-6AAD39E7EE78}" type="presParOf" srcId="{C4DA9450-0E29-4616-AF4F-A43EE3AFC644}" destId="{85C1B944-4295-4CF8-BAD2-95DF8FA5417D}" srcOrd="2" destOrd="0" presId="urn:microsoft.com/office/officeart/2008/layout/NameandTitleOrganizationalChart"/>
    <dgm:cxn modelId="{0B24BAB9-4AE0-4616-A0F0-7F65CF42821B}" type="presParOf" srcId="{A6FB6154-70E7-49B9-A361-4537DB3FB3B1}" destId="{08475183-BF19-4700-8DC6-5B13190E525E}" srcOrd="1" destOrd="0" presId="urn:microsoft.com/office/officeart/2008/layout/NameandTitleOrganizationalChart"/>
    <dgm:cxn modelId="{91107193-30BA-4A01-8987-DAABEB5F403E}" type="presParOf" srcId="{A6FB6154-70E7-49B9-A361-4537DB3FB3B1}" destId="{683E7D9C-FF76-46BD-911B-EC15361C8CC2}" srcOrd="2" destOrd="0" presId="urn:microsoft.com/office/officeart/2008/layout/NameandTitleOrganizationalChart"/>
    <dgm:cxn modelId="{D4EB1F0F-BAFD-49E8-ACC9-EA4D181278B5}" type="presParOf" srcId="{95A01A17-2950-4ADE-B4D4-2012D6429DE8}" destId="{F2E6ECA5-3067-4378-B124-D8048162ECFD}" srcOrd="2" destOrd="0" presId="urn:microsoft.com/office/officeart/2008/layout/NameandTitleOrganizationalChart"/>
    <dgm:cxn modelId="{47FF3B45-C92A-47E9-AC84-7E6814044209}" type="presParOf" srcId="{95A01A17-2950-4ADE-B4D4-2012D6429DE8}" destId="{6720CBD5-3FB6-49BF-8B0A-CF1B6BF90F20}" srcOrd="3" destOrd="0" presId="urn:microsoft.com/office/officeart/2008/layout/NameandTitleOrganizationalChart"/>
    <dgm:cxn modelId="{651DF906-B596-4458-B51F-F2ABEE23B43E}" type="presParOf" srcId="{6720CBD5-3FB6-49BF-8B0A-CF1B6BF90F20}" destId="{128BA789-30C9-49A0-81DC-2F21CCE58BA0}" srcOrd="0" destOrd="0" presId="urn:microsoft.com/office/officeart/2008/layout/NameandTitleOrganizationalChart"/>
    <dgm:cxn modelId="{4CDE3667-E2B1-44D7-ACC4-1C4E59A0FFCF}" type="presParOf" srcId="{128BA789-30C9-49A0-81DC-2F21CCE58BA0}" destId="{9BE19139-D135-4785-8D06-3D9C46B65CD2}" srcOrd="0" destOrd="0" presId="urn:microsoft.com/office/officeart/2008/layout/NameandTitleOrganizationalChart"/>
    <dgm:cxn modelId="{0B874830-54DE-4BDB-B7A7-5B9D7F0473CA}" type="presParOf" srcId="{128BA789-30C9-49A0-81DC-2F21CCE58BA0}" destId="{9E19B9C1-0079-40CD-ACA3-6370F5F054FB}" srcOrd="1" destOrd="0" presId="urn:microsoft.com/office/officeart/2008/layout/NameandTitleOrganizationalChart"/>
    <dgm:cxn modelId="{78A6F717-D0CF-4BC4-9733-33A36B3F415A}" type="presParOf" srcId="{128BA789-30C9-49A0-81DC-2F21CCE58BA0}" destId="{58ABDA32-F175-42B1-B303-E070E05C2137}" srcOrd="2" destOrd="0" presId="urn:microsoft.com/office/officeart/2008/layout/NameandTitleOrganizationalChart"/>
    <dgm:cxn modelId="{8275C008-9116-4AC4-B606-9F9E9FC79D2F}" type="presParOf" srcId="{6720CBD5-3FB6-49BF-8B0A-CF1B6BF90F20}" destId="{F469715B-CA2E-461D-AC8B-1E47399D9FD0}" srcOrd="1" destOrd="0" presId="urn:microsoft.com/office/officeart/2008/layout/NameandTitleOrganizationalChart"/>
    <dgm:cxn modelId="{0911493C-4708-49E3-820C-41748E22D08B}" type="presParOf" srcId="{6720CBD5-3FB6-49BF-8B0A-CF1B6BF90F20}" destId="{76D1FF1F-0E88-413B-AA86-90E206D09DD0}" srcOrd="2" destOrd="0" presId="urn:microsoft.com/office/officeart/2008/layout/NameandTitleOrganizationalChart"/>
    <dgm:cxn modelId="{5EC73854-322D-46F2-844D-AC99B25EAEFC}" type="presParOf" srcId="{76D1FF1F-0E88-413B-AA86-90E206D09DD0}" destId="{98B77790-E2D0-4B63-8757-4DF973D1A817}" srcOrd="0" destOrd="0" presId="urn:microsoft.com/office/officeart/2008/layout/NameandTitleOrganizationalChart"/>
    <dgm:cxn modelId="{13F1CB12-439C-4A09-9983-E86B80AC0DC6}" type="presParOf" srcId="{76D1FF1F-0E88-413B-AA86-90E206D09DD0}" destId="{1CCD36D5-3680-47FC-AEBE-836D4303D444}" srcOrd="1" destOrd="0" presId="urn:microsoft.com/office/officeart/2008/layout/NameandTitleOrganizationalChart"/>
    <dgm:cxn modelId="{546A8A2F-D97F-443F-92C0-8EEF811CE746}" type="presParOf" srcId="{1CCD36D5-3680-47FC-AEBE-836D4303D444}" destId="{68166B8C-CD65-494E-9D5A-D51D6206C8A1}" srcOrd="0" destOrd="0" presId="urn:microsoft.com/office/officeart/2008/layout/NameandTitleOrganizationalChart"/>
    <dgm:cxn modelId="{1005B7AB-F4B6-46E5-9D10-3B7CCACAD603}" type="presParOf" srcId="{68166B8C-CD65-494E-9D5A-D51D6206C8A1}" destId="{ED21AFDB-6B58-4E71-97C8-72F080E69EC0}" srcOrd="0" destOrd="0" presId="urn:microsoft.com/office/officeart/2008/layout/NameandTitleOrganizationalChart"/>
    <dgm:cxn modelId="{913B709C-ABE7-4D1D-AF44-57BC85720527}" type="presParOf" srcId="{68166B8C-CD65-494E-9D5A-D51D6206C8A1}" destId="{94EB665C-399C-4790-90B7-DA9974C7879F}" srcOrd="1" destOrd="0" presId="urn:microsoft.com/office/officeart/2008/layout/NameandTitleOrganizationalChart"/>
    <dgm:cxn modelId="{01476175-2625-45EB-BB71-B9F70AD70F73}" type="presParOf" srcId="{68166B8C-CD65-494E-9D5A-D51D6206C8A1}" destId="{E486F8BE-FDB8-4E11-AF28-02879E14F26A}" srcOrd="2" destOrd="0" presId="urn:microsoft.com/office/officeart/2008/layout/NameandTitleOrganizationalChart"/>
    <dgm:cxn modelId="{874FBEE2-389B-4542-B73E-823934FF71BE}" type="presParOf" srcId="{1CCD36D5-3680-47FC-AEBE-836D4303D444}" destId="{A5C24506-5743-4084-A254-5515A7C8E310}" srcOrd="1" destOrd="0" presId="urn:microsoft.com/office/officeart/2008/layout/NameandTitleOrganizationalChart"/>
    <dgm:cxn modelId="{32F44680-6751-4774-83E0-057B6EA06D15}" type="presParOf" srcId="{1CCD36D5-3680-47FC-AEBE-836D4303D444}" destId="{5067E235-2CEA-4B70-A1A8-588D4CE63F4B}" srcOrd="2" destOrd="0" presId="urn:microsoft.com/office/officeart/2008/layout/NameandTitleOrganizationalChart"/>
    <dgm:cxn modelId="{85AD612A-EF67-4002-948F-F94B2BBFD2D1}" type="presParOf" srcId="{76D1FF1F-0E88-413B-AA86-90E206D09DD0}" destId="{CED818D1-AA8C-4752-9784-B8427C52E365}" srcOrd="2" destOrd="0" presId="urn:microsoft.com/office/officeart/2008/layout/NameandTitleOrganizationalChart"/>
    <dgm:cxn modelId="{62A03E9A-32C1-4094-AA6A-B28DB9AF1E8F}" type="presParOf" srcId="{76D1FF1F-0E88-413B-AA86-90E206D09DD0}" destId="{EECD8F72-B174-4602-AE84-A3CFE632A523}" srcOrd="3" destOrd="0" presId="urn:microsoft.com/office/officeart/2008/layout/NameandTitleOrganizationalChart"/>
    <dgm:cxn modelId="{090FF7A3-7131-4F5C-BD78-088CD14400EF}" type="presParOf" srcId="{EECD8F72-B174-4602-AE84-A3CFE632A523}" destId="{4DC02282-8EE6-4449-8F90-FFF62F77154C}" srcOrd="0" destOrd="0" presId="urn:microsoft.com/office/officeart/2008/layout/NameandTitleOrganizationalChart"/>
    <dgm:cxn modelId="{E4F5D784-F2A9-4302-B5A2-7FC3E09B786E}" type="presParOf" srcId="{4DC02282-8EE6-4449-8F90-FFF62F77154C}" destId="{31D94FB9-88D7-4426-9B33-85292ED7B581}" srcOrd="0" destOrd="0" presId="urn:microsoft.com/office/officeart/2008/layout/NameandTitleOrganizationalChart"/>
    <dgm:cxn modelId="{541898DA-F17A-4A58-AA83-656E0A5124C0}" type="presParOf" srcId="{4DC02282-8EE6-4449-8F90-FFF62F77154C}" destId="{83454882-19FB-44CA-A0EC-00F6A5E1A03D}" srcOrd="1" destOrd="0" presId="urn:microsoft.com/office/officeart/2008/layout/NameandTitleOrganizationalChart"/>
    <dgm:cxn modelId="{6E27A910-7A02-4758-BB17-0CCFA15A76D9}" type="presParOf" srcId="{4DC02282-8EE6-4449-8F90-FFF62F77154C}" destId="{922B5C94-DED7-414E-B197-2D58D3714C5D}" srcOrd="2" destOrd="0" presId="urn:microsoft.com/office/officeart/2008/layout/NameandTitleOrganizationalChart"/>
    <dgm:cxn modelId="{42A87E6B-F784-4CB8-89C7-6CB7F59EC808}" type="presParOf" srcId="{EECD8F72-B174-4602-AE84-A3CFE632A523}" destId="{94DA71A1-5B43-4142-A50B-20BC4B49F20D}" srcOrd="1" destOrd="0" presId="urn:microsoft.com/office/officeart/2008/layout/NameandTitleOrganizationalChart"/>
    <dgm:cxn modelId="{6B26B5AB-77EC-4C4A-B8A8-2F03CBBB17FD}" type="presParOf" srcId="{EECD8F72-B174-4602-AE84-A3CFE632A523}" destId="{D5ED815B-61E5-4FFF-86BC-E158A52BFE1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6ECA5-3067-4378-B124-D8048162ECFD}">
      <dsp:nvSpPr>
        <dsp:cNvPr id="0" name=""/>
        <dsp:cNvSpPr/>
      </dsp:nvSpPr>
      <dsp:spPr>
        <a:xfrm>
          <a:off x="2332592" y="1261542"/>
          <a:ext cx="135580" cy="73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689"/>
              </a:lnTo>
              <a:lnTo>
                <a:pt x="135580" y="732689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83B34-AC03-4B5D-AA16-0024A9567A7F}">
      <dsp:nvSpPr>
        <dsp:cNvPr id="0" name=""/>
        <dsp:cNvSpPr/>
      </dsp:nvSpPr>
      <dsp:spPr>
        <a:xfrm>
          <a:off x="1500291" y="2334140"/>
          <a:ext cx="175797" cy="732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689"/>
              </a:lnTo>
              <a:lnTo>
                <a:pt x="175797" y="732689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95A3B-37E8-4E52-877F-C74FBA24F567}">
      <dsp:nvSpPr>
        <dsp:cNvPr id="0" name=""/>
        <dsp:cNvSpPr/>
      </dsp:nvSpPr>
      <dsp:spPr>
        <a:xfrm>
          <a:off x="1365919" y="2334140"/>
          <a:ext cx="134372" cy="732689"/>
        </a:xfrm>
        <a:custGeom>
          <a:avLst/>
          <a:gdLst/>
          <a:ahLst/>
          <a:cxnLst/>
          <a:rect l="0" t="0" r="0" b="0"/>
          <a:pathLst>
            <a:path>
              <a:moveTo>
                <a:pt x="134372" y="0"/>
              </a:moveTo>
              <a:lnTo>
                <a:pt x="134372" y="732689"/>
              </a:lnTo>
              <a:lnTo>
                <a:pt x="0" y="732689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9489E-DD68-40FF-9E3B-3D8250D8FD26}">
      <dsp:nvSpPr>
        <dsp:cNvPr id="0" name=""/>
        <dsp:cNvSpPr/>
      </dsp:nvSpPr>
      <dsp:spPr>
        <a:xfrm>
          <a:off x="2156793" y="1261542"/>
          <a:ext cx="175798" cy="732689"/>
        </a:xfrm>
        <a:custGeom>
          <a:avLst/>
          <a:gdLst/>
          <a:ahLst/>
          <a:cxnLst/>
          <a:rect l="0" t="0" r="0" b="0"/>
          <a:pathLst>
            <a:path>
              <a:moveTo>
                <a:pt x="175798" y="0"/>
              </a:moveTo>
              <a:lnTo>
                <a:pt x="175798" y="732689"/>
              </a:lnTo>
              <a:lnTo>
                <a:pt x="0" y="732689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4A654-91A4-44F6-8DCE-4A1DB0167E2A}">
      <dsp:nvSpPr>
        <dsp:cNvPr id="0" name=""/>
        <dsp:cNvSpPr/>
      </dsp:nvSpPr>
      <dsp:spPr>
        <a:xfrm>
          <a:off x="1676090" y="581727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9592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>
              <a:solidFill>
                <a:srgbClr val="19426B"/>
              </a:solidFill>
              <a:latin typeface="Verdana"/>
              <a:ea typeface="+mn-ea"/>
              <a:cs typeface="+mn-cs"/>
            </a:rPr>
            <a:t>Коренева папка</a:t>
          </a:r>
        </a:p>
      </dsp:txBody>
      <dsp:txXfrm>
        <a:off x="1709276" y="614913"/>
        <a:ext cx="1246631" cy="613443"/>
      </dsp:txXfrm>
    </dsp:sp>
    <dsp:sp modelId="{AD8F08A4-1272-44FE-B146-B8CBB5B01E16}">
      <dsp:nvSpPr>
        <dsp:cNvPr id="0" name=""/>
        <dsp:cNvSpPr/>
      </dsp:nvSpPr>
      <dsp:spPr>
        <a:xfrm>
          <a:off x="3213197" y="1110472"/>
          <a:ext cx="1181703" cy="2266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3213197" y="1110472"/>
        <a:ext cx="1181703" cy="226605"/>
      </dsp:txXfrm>
    </dsp:sp>
    <dsp:sp modelId="{D3B7BCF5-DB83-4822-AAFA-5E08FE654E38}">
      <dsp:nvSpPr>
        <dsp:cNvPr id="0" name=""/>
        <dsp:cNvSpPr/>
      </dsp:nvSpPr>
      <dsp:spPr>
        <a:xfrm>
          <a:off x="843790" y="1654324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9592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>
              <a:solidFill>
                <a:srgbClr val="19426B"/>
              </a:solidFill>
              <a:latin typeface="Verdana"/>
              <a:ea typeface="+mn-ea"/>
              <a:cs typeface="+mn-cs"/>
            </a:rPr>
            <a:t>Папка</a:t>
          </a:r>
        </a:p>
      </dsp:txBody>
      <dsp:txXfrm>
        <a:off x="876976" y="1687510"/>
        <a:ext cx="1246631" cy="613443"/>
      </dsp:txXfrm>
    </dsp:sp>
    <dsp:sp modelId="{2B4AB3D6-506B-44C6-8568-C88CB55E9F34}">
      <dsp:nvSpPr>
        <dsp:cNvPr id="0" name=""/>
        <dsp:cNvSpPr/>
      </dsp:nvSpPr>
      <dsp:spPr>
        <a:xfrm>
          <a:off x="1196292" y="2183070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Документи</a:t>
          </a:r>
        </a:p>
      </dsp:txBody>
      <dsp:txXfrm>
        <a:off x="1196292" y="2183070"/>
        <a:ext cx="1181703" cy="226605"/>
      </dsp:txXfrm>
    </dsp:sp>
    <dsp:sp modelId="{FDD72763-93F7-497A-87ED-964C3AA3757A}">
      <dsp:nvSpPr>
        <dsp:cNvPr id="0" name=""/>
        <dsp:cNvSpPr/>
      </dsp:nvSpPr>
      <dsp:spPr>
        <a:xfrm>
          <a:off x="52916" y="2726922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9592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>
              <a:solidFill>
                <a:srgbClr val="19426B"/>
              </a:solidFill>
              <a:latin typeface="Verdana"/>
              <a:ea typeface="+mn-ea"/>
              <a:cs typeface="+mn-cs"/>
            </a:rPr>
            <a:t>Папка</a:t>
          </a:r>
        </a:p>
      </dsp:txBody>
      <dsp:txXfrm>
        <a:off x="86102" y="2760108"/>
        <a:ext cx="1246631" cy="613443"/>
      </dsp:txXfrm>
    </dsp:sp>
    <dsp:sp modelId="{072E78E2-B0FE-4228-9A07-BE2E8EB943FD}">
      <dsp:nvSpPr>
        <dsp:cNvPr id="0" name=""/>
        <dsp:cNvSpPr/>
      </dsp:nvSpPr>
      <dsp:spPr>
        <a:xfrm>
          <a:off x="315516" y="3255667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Реферати</a:t>
          </a:r>
        </a:p>
      </dsp:txBody>
      <dsp:txXfrm>
        <a:off x="315516" y="3255667"/>
        <a:ext cx="1181703" cy="226605"/>
      </dsp:txXfrm>
    </dsp:sp>
    <dsp:sp modelId="{3B1F372F-0E8B-4165-8FC6-98AC09989A1E}">
      <dsp:nvSpPr>
        <dsp:cNvPr id="0" name=""/>
        <dsp:cNvSpPr/>
      </dsp:nvSpPr>
      <dsp:spPr>
        <a:xfrm>
          <a:off x="1676089" y="2726922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9592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>
              <a:solidFill>
                <a:srgbClr val="19426B"/>
              </a:solidFill>
              <a:latin typeface="Verdana"/>
              <a:ea typeface="+mn-ea"/>
              <a:cs typeface="+mn-cs"/>
            </a:rPr>
            <a:t>Файл</a:t>
          </a:r>
        </a:p>
      </dsp:txBody>
      <dsp:txXfrm>
        <a:off x="1709275" y="2760108"/>
        <a:ext cx="1246631" cy="613443"/>
      </dsp:txXfrm>
    </dsp:sp>
    <dsp:sp modelId="{BA0C474F-34A5-495D-824E-79A440D412A5}">
      <dsp:nvSpPr>
        <dsp:cNvPr id="0" name=""/>
        <dsp:cNvSpPr/>
      </dsp:nvSpPr>
      <dsp:spPr>
        <a:xfrm>
          <a:off x="1821713" y="3276838"/>
          <a:ext cx="1692411" cy="18426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</a:t>
          </a:r>
          <a:r>
            <a:rPr lang="en-US" sz="11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2.docx</a:t>
          </a:r>
          <a:endParaRPr lang="uk-UA" sz="110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821713" y="3276838"/>
        <a:ext cx="1692411" cy="184261"/>
      </dsp:txXfrm>
    </dsp:sp>
    <dsp:sp modelId="{9BE19139-D135-4785-8D06-3D9C46B65CD2}">
      <dsp:nvSpPr>
        <dsp:cNvPr id="0" name=""/>
        <dsp:cNvSpPr/>
      </dsp:nvSpPr>
      <dsp:spPr>
        <a:xfrm>
          <a:off x="2468172" y="1654324"/>
          <a:ext cx="1313003" cy="6798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795" tIns="10795" rIns="10795" bIns="9592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>
              <a:solidFill>
                <a:srgbClr val="19426B"/>
              </a:solidFill>
              <a:latin typeface="Verdana"/>
              <a:ea typeface="+mn-ea"/>
              <a:cs typeface="+mn-cs"/>
            </a:rPr>
            <a:t>Файл</a:t>
          </a:r>
        </a:p>
      </dsp:txBody>
      <dsp:txXfrm>
        <a:off x="2501358" y="1687510"/>
        <a:ext cx="1246631" cy="613443"/>
      </dsp:txXfrm>
    </dsp:sp>
    <dsp:sp modelId="{9E19B9C1-0079-40CD-ACA3-6370F5F054FB}">
      <dsp:nvSpPr>
        <dsp:cNvPr id="0" name=""/>
        <dsp:cNvSpPr/>
      </dsp:nvSpPr>
      <dsp:spPr>
        <a:xfrm>
          <a:off x="2756202" y="2183070"/>
          <a:ext cx="1181703" cy="2266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Документ1</a:t>
          </a:r>
          <a:r>
            <a:rPr lang="en-US" sz="10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r>
            <a:rPr lang="en-US" sz="1000" i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docx</a:t>
          </a:r>
          <a:endParaRPr lang="uk-UA" sz="100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756202" y="2183070"/>
        <a:ext cx="1181703" cy="226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18D1-AA8C-4752-9784-B8427C52E365}">
      <dsp:nvSpPr>
        <dsp:cNvPr id="0" name=""/>
        <dsp:cNvSpPr/>
      </dsp:nvSpPr>
      <dsp:spPr>
        <a:xfrm>
          <a:off x="3817128" y="2361214"/>
          <a:ext cx="243969" cy="700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353"/>
              </a:lnTo>
              <a:lnTo>
                <a:pt x="243969" y="700353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77790-E2D0-4B63-8757-4DF973D1A817}">
      <dsp:nvSpPr>
        <dsp:cNvPr id="0" name=""/>
        <dsp:cNvSpPr/>
      </dsp:nvSpPr>
      <dsp:spPr>
        <a:xfrm>
          <a:off x="3560583" y="2361214"/>
          <a:ext cx="256545" cy="700353"/>
        </a:xfrm>
        <a:custGeom>
          <a:avLst/>
          <a:gdLst/>
          <a:ahLst/>
          <a:cxnLst/>
          <a:rect l="0" t="0" r="0" b="0"/>
          <a:pathLst>
            <a:path>
              <a:moveTo>
                <a:pt x="256545" y="0"/>
              </a:moveTo>
              <a:lnTo>
                <a:pt x="256545" y="700353"/>
              </a:lnTo>
              <a:lnTo>
                <a:pt x="0" y="700353"/>
              </a:lnTo>
            </a:path>
          </a:pathLst>
        </a:custGeom>
        <a:noFill/>
        <a:ln w="12700" cap="flat" cmpd="sng" algn="ctr">
          <a:solidFill>
            <a:srgbClr val="35C9C2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6ECA5-3067-4378-B124-D8048162ECFD}">
      <dsp:nvSpPr>
        <dsp:cNvPr id="0" name=""/>
        <dsp:cNvSpPr/>
      </dsp:nvSpPr>
      <dsp:spPr>
        <a:xfrm>
          <a:off x="2982204" y="1255137"/>
          <a:ext cx="207395" cy="781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70"/>
              </a:lnTo>
              <a:lnTo>
                <a:pt x="207395" y="781170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9489E-DD68-40FF-9E3B-3D8250D8FD26}">
      <dsp:nvSpPr>
        <dsp:cNvPr id="0" name=""/>
        <dsp:cNvSpPr/>
      </dsp:nvSpPr>
      <dsp:spPr>
        <a:xfrm>
          <a:off x="2080745" y="1255137"/>
          <a:ext cx="901458" cy="781170"/>
        </a:xfrm>
        <a:custGeom>
          <a:avLst/>
          <a:gdLst/>
          <a:ahLst/>
          <a:cxnLst/>
          <a:rect l="0" t="0" r="0" b="0"/>
          <a:pathLst>
            <a:path>
              <a:moveTo>
                <a:pt x="901458" y="0"/>
              </a:moveTo>
              <a:lnTo>
                <a:pt x="901458" y="781170"/>
              </a:lnTo>
              <a:lnTo>
                <a:pt x="0" y="781170"/>
              </a:lnTo>
            </a:path>
          </a:pathLst>
        </a:custGeom>
        <a:noFill/>
        <a:ln w="12700" cap="flat" cmpd="sng" algn="ctr">
          <a:solidFill>
            <a:srgbClr val="35C9C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4A654-91A4-44F6-8DCE-4A1DB0167E2A}">
      <dsp:nvSpPr>
        <dsp:cNvPr id="0" name=""/>
        <dsp:cNvSpPr/>
      </dsp:nvSpPr>
      <dsp:spPr>
        <a:xfrm>
          <a:off x="1973811" y="605324"/>
          <a:ext cx="2016787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9169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Повне ім'я </a:t>
          </a:r>
          <a:r>
            <a:rPr lang="uk-UA" sz="1600" b="1" i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005532" y="637045"/>
        <a:ext cx="1953345" cy="586370"/>
      </dsp:txXfrm>
    </dsp:sp>
    <dsp:sp modelId="{AD8F08A4-1272-44FE-B146-B8CBB5B01E16}">
      <dsp:nvSpPr>
        <dsp:cNvPr id="0" name=""/>
        <dsp:cNvSpPr/>
      </dsp:nvSpPr>
      <dsp:spPr>
        <a:xfrm>
          <a:off x="2366252" y="1106426"/>
          <a:ext cx="1673146" cy="37823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E:\</a:t>
          </a:r>
          <a:r>
            <a:rPr lang="uk-UA" sz="1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Середня школа\Файл</a:t>
          </a:r>
          <a:r>
            <a:rPr lang="en-US" sz="1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.txt</a:t>
          </a:r>
          <a:endParaRPr lang="uk-UA" sz="1200" b="1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2366252" y="1106426"/>
        <a:ext cx="1673146" cy="378238"/>
      </dsp:txXfrm>
    </dsp:sp>
    <dsp:sp modelId="{D3B7BCF5-DB83-4822-AAFA-5E08FE654E38}">
      <dsp:nvSpPr>
        <dsp:cNvPr id="0" name=""/>
        <dsp:cNvSpPr/>
      </dsp:nvSpPr>
      <dsp:spPr>
        <a:xfrm>
          <a:off x="825689" y="171140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9169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Шлях до </a:t>
          </a:r>
          <a:r>
            <a:rPr lang="uk-UA" sz="1600" b="1" i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857410" y="1743122"/>
        <a:ext cx="1191614" cy="586370"/>
      </dsp:txXfrm>
    </dsp:sp>
    <dsp:sp modelId="{2B4AB3D6-506B-44C6-8568-C88CB55E9F34}">
      <dsp:nvSpPr>
        <dsp:cNvPr id="0" name=""/>
        <dsp:cNvSpPr/>
      </dsp:nvSpPr>
      <dsp:spPr>
        <a:xfrm>
          <a:off x="715563" y="2184983"/>
          <a:ext cx="1851762" cy="28025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E:\</a:t>
          </a:r>
          <a:r>
            <a:rPr lang="uk-UA" sz="1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Середня школа\</a:t>
          </a:r>
          <a:endParaRPr lang="uk-UA" sz="12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715563" y="2184983"/>
        <a:ext cx="1851762" cy="280259"/>
      </dsp:txXfrm>
    </dsp:sp>
    <dsp:sp modelId="{9BE19139-D135-4785-8D06-3D9C46B65CD2}">
      <dsp:nvSpPr>
        <dsp:cNvPr id="0" name=""/>
        <dsp:cNvSpPr/>
      </dsp:nvSpPr>
      <dsp:spPr>
        <a:xfrm>
          <a:off x="3189600" y="171140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9169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Ім’я </a:t>
          </a:r>
          <a:r>
            <a:rPr lang="uk-UA" sz="1600" b="1" i="1" kern="1200" dirty="0" err="1">
              <a:solidFill>
                <a:srgbClr val="FFFFFF"/>
              </a:solidFill>
              <a:latin typeface="Verdana"/>
              <a:ea typeface="+mn-ea"/>
              <a:cs typeface="+mn-cs"/>
            </a:rPr>
            <a:t>файла</a:t>
          </a:r>
          <a:endParaRPr lang="uk-UA" sz="16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221321" y="1743122"/>
        <a:ext cx="1191614" cy="586370"/>
      </dsp:txXfrm>
    </dsp:sp>
    <dsp:sp modelId="{9E19B9C1-0079-40CD-ACA3-6370F5F054FB}">
      <dsp:nvSpPr>
        <dsp:cNvPr id="0" name=""/>
        <dsp:cNvSpPr/>
      </dsp:nvSpPr>
      <dsp:spPr>
        <a:xfrm>
          <a:off x="3466676" y="2216811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Файл</a:t>
          </a:r>
          <a:r>
            <a:rPr lang="en-US" sz="14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.txt</a:t>
          </a:r>
          <a:endParaRPr lang="uk-UA" sz="1400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3466676" y="2216811"/>
        <a:ext cx="1129550" cy="216604"/>
      </dsp:txXfrm>
    </dsp:sp>
    <dsp:sp modelId="{ED21AFDB-6B58-4E71-97C8-72F080E69EC0}">
      <dsp:nvSpPr>
        <dsp:cNvPr id="0" name=""/>
        <dsp:cNvSpPr/>
      </dsp:nvSpPr>
      <dsp:spPr>
        <a:xfrm>
          <a:off x="2305526" y="273666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9169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Назва</a:t>
          </a:r>
        </a:p>
      </dsp:txBody>
      <dsp:txXfrm>
        <a:off x="2337247" y="2768382"/>
        <a:ext cx="1191614" cy="586370"/>
      </dsp:txXfrm>
    </dsp:sp>
    <dsp:sp modelId="{94EB665C-399C-4790-90B7-DA9974C7879F}">
      <dsp:nvSpPr>
        <dsp:cNvPr id="0" name=""/>
        <dsp:cNvSpPr/>
      </dsp:nvSpPr>
      <dsp:spPr>
        <a:xfrm>
          <a:off x="2460626" y="3242070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Файл</a:t>
          </a:r>
        </a:p>
      </dsp:txBody>
      <dsp:txXfrm>
        <a:off x="2460626" y="3242070"/>
        <a:ext cx="1129550" cy="216604"/>
      </dsp:txXfrm>
    </dsp:sp>
    <dsp:sp modelId="{31D94FB9-88D7-4426-9B33-85292ED7B581}">
      <dsp:nvSpPr>
        <dsp:cNvPr id="0" name=""/>
        <dsp:cNvSpPr/>
      </dsp:nvSpPr>
      <dsp:spPr>
        <a:xfrm>
          <a:off x="4061098" y="2736661"/>
          <a:ext cx="1255056" cy="649812"/>
        </a:xfrm>
        <a:prstGeom prst="roundRect">
          <a:avLst/>
        </a:prstGeom>
        <a:solidFill>
          <a:srgbClr val="02BB0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9169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Розширення</a:t>
          </a:r>
        </a:p>
      </dsp:txBody>
      <dsp:txXfrm>
        <a:off x="4092819" y="2768382"/>
        <a:ext cx="1191614" cy="586370"/>
      </dsp:txXfrm>
    </dsp:sp>
    <dsp:sp modelId="{83454882-19FB-44CA-A0EC-00F6A5E1A03D}">
      <dsp:nvSpPr>
        <dsp:cNvPr id="0" name=""/>
        <dsp:cNvSpPr/>
      </dsp:nvSpPr>
      <dsp:spPr>
        <a:xfrm>
          <a:off x="4144434" y="3242070"/>
          <a:ext cx="1129550" cy="2166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.</a:t>
          </a:r>
          <a:r>
            <a:rPr lang="en-US" sz="16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txt</a:t>
          </a:r>
          <a:endParaRPr lang="uk-UA" sz="1600" b="1" i="1" kern="1200" dirty="0">
            <a:solidFill>
              <a:srgbClr val="19426B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4144434" y="3242070"/>
        <a:ext cx="1129550" cy="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=""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19.01.2021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3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5193DCF-14C5-446E-BFAB-63B7D788B874}"/>
              </a:ext>
            </a:extLst>
          </p:cNvPr>
          <p:cNvSpPr txBox="1">
            <a:spLocks/>
          </p:cNvSpPr>
          <p:nvPr/>
        </p:nvSpPr>
        <p:spPr>
          <a:xfrm>
            <a:off x="4847771" y="657131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6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Реляційні бази даних, їхні об’єкти</a:t>
            </a:r>
            <a:endParaRPr lang="uk-UA" sz="7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вже знаєте, основним об'єктом реляційної бази даних є таблиця. Таблиця реляційної бази даних складається з рядків і стовпців.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8C542110-F7A9-4195-845B-20979E49E34C}"/>
              </a:ext>
            </a:extLst>
          </p:cNvPr>
          <p:cNvSpPr/>
          <p:nvPr/>
        </p:nvSpPr>
        <p:spPr>
          <a:xfrm>
            <a:off x="72008" y="2677193"/>
            <a:ext cx="5972332" cy="19055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Рядок таблиці реляційної бази даних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записом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 err="1">
                <a:solidFill>
                  <a:srgbClr val="FFFF00"/>
                </a:solidFill>
              </a:rPr>
              <a:t>кортежем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340F7EDC-AEBE-4F3C-9A2E-E78188014B27}"/>
              </a:ext>
            </a:extLst>
          </p:cNvPr>
          <p:cNvSpPr/>
          <p:nvPr/>
        </p:nvSpPr>
        <p:spPr>
          <a:xfrm>
            <a:off x="6151978" y="2677193"/>
            <a:ext cx="5972332" cy="19055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Стовпець таблиці реляційної бази даних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полем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атрибутом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170" name="Picture 2" descr="row, table icon">
            <a:extLst>
              <a:ext uri="{FF2B5EF4-FFF2-40B4-BE49-F238E27FC236}">
                <a16:creationId xmlns="" xmlns:a16="http://schemas.microsoft.com/office/drawing/2014/main" id="{2B9DA306-38EF-4322-BBA0-E7D7E9F8A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42" y="4678193"/>
            <a:ext cx="2574663" cy="19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lumn, table icon">
            <a:extLst>
              <a:ext uri="{FF2B5EF4-FFF2-40B4-BE49-F238E27FC236}">
                <a16:creationId xmlns="" xmlns:a16="http://schemas.microsoft.com/office/drawing/2014/main" id="{CF99AE88-E650-4375-930F-41EFB330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94" y="4695738"/>
            <a:ext cx="2574664" cy="19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Запис</a:t>
            </a:r>
            <a:r>
              <a:rPr lang="uk-UA" sz="2800" b="1" i="1" kern="0" dirty="0">
                <a:solidFill>
                  <a:srgbClr val="FFFFFF"/>
                </a:solidFill>
              </a:rPr>
              <a:t> містить значення властивостей одного об'єкта з множини однорідних об'єктів. Наприклад, у таблиці Монітори п'ятий зверху запис містить такий набір даних: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751349-AC0D-4433-82D3-8F7D77D8126D}"/>
              </a:ext>
            </a:extLst>
          </p:cNvPr>
          <p:cNvSpPr txBox="1"/>
          <p:nvPr/>
        </p:nvSpPr>
        <p:spPr>
          <a:xfrm>
            <a:off x="72008" y="271498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АОС; 22; АОС </a:t>
            </a:r>
            <a:r>
              <a:rPr lang="en-US" sz="2800" b="1" i="1" kern="0" dirty="0">
                <a:solidFill>
                  <a:srgbClr val="FFFFFF"/>
                </a:solidFill>
              </a:rPr>
              <a:t>i</a:t>
            </a:r>
            <a:r>
              <a:rPr lang="uk-UA" sz="2800" b="1" i="1" kern="0" dirty="0">
                <a:solidFill>
                  <a:srgbClr val="FFFFFF"/>
                </a:solidFill>
              </a:rPr>
              <a:t>2269</a:t>
            </a:r>
            <a:r>
              <a:rPr lang="en-US" sz="2800" b="1" i="1" kern="0" dirty="0">
                <a:solidFill>
                  <a:srgbClr val="FFFFFF"/>
                </a:solidFill>
              </a:rPr>
              <a:t>VWM; 26.12.2017; 5102,00</a:t>
            </a:r>
            <a:r>
              <a:rPr lang="en-US" sz="2800" i="1" kern="0" dirty="0">
                <a:solidFill>
                  <a:srgbClr val="FFFFFF"/>
                </a:solidFill>
              </a:rPr>
              <a:t>₴</a:t>
            </a:r>
            <a:r>
              <a:rPr lang="uk-UA" sz="2800" i="1" kern="0" dirty="0">
                <a:solidFill>
                  <a:srgbClr val="FFFFFF"/>
                </a:solidFill>
              </a:rPr>
              <a:t>;</a:t>
            </a:r>
            <a:r>
              <a:rPr lang="en-US" sz="2800" b="1" i="1" kern="0" dirty="0">
                <a:solidFill>
                  <a:srgbClr val="FFFFFF"/>
                </a:solidFill>
              </a:rPr>
              <a:t> 36; </a:t>
            </a:r>
            <a:r>
              <a:rPr lang="uk-UA" sz="2800" b="1" i="1" kern="0" dirty="0">
                <a:solidFill>
                  <a:srgbClr val="FFFFFF"/>
                </a:solidFill>
              </a:rPr>
              <a:t>6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003D84-5F5E-4C46-A8B6-37A04BC56134}"/>
              </a:ext>
            </a:extLst>
          </p:cNvPr>
          <p:cNvSpPr txBox="1"/>
          <p:nvPr/>
        </p:nvSpPr>
        <p:spPr>
          <a:xfrm>
            <a:off x="70929" y="337143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Ці дані є значеннями відповідних властивостей одного об'єкта множини </a:t>
            </a:r>
            <a:r>
              <a:rPr lang="uk-UA" sz="2800" b="1" i="1" kern="0" dirty="0">
                <a:solidFill>
                  <a:srgbClr val="FFFF00"/>
                </a:solidFill>
              </a:rPr>
              <a:t>Монітори</a:t>
            </a:r>
            <a:r>
              <a:rPr lang="uk-UA" sz="2800" b="1" i="1" kern="0" dirty="0">
                <a:solidFill>
                  <a:srgbClr val="FFFFFF"/>
                </a:solidFill>
              </a:rPr>
              <a:t>: Виробник, Розмір діагоналі. Модель, Дата поставки. Ціна, Термін гарантії. Кількість.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EC3AD5-9158-4801-84B0-3836CEC239AE}"/>
              </a:ext>
            </a:extLst>
          </p:cNvPr>
          <p:cNvSpPr txBox="1"/>
          <p:nvPr/>
        </p:nvSpPr>
        <p:spPr>
          <a:xfrm>
            <a:off x="70929" y="488965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Інший запис містить набір значень тих самих властивостей, але вже іншого об'єкта — іншого монітора.</a:t>
            </a:r>
          </a:p>
        </p:txBody>
      </p:sp>
    </p:spTree>
    <p:extLst>
      <p:ext uri="{BB962C8B-B14F-4D97-AF65-F5344CB8AC3E}">
        <p14:creationId xmlns:p14="http://schemas.microsoft.com/office/powerpoint/2010/main" val="12301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21698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Поле</a:t>
            </a:r>
            <a:r>
              <a:rPr lang="uk-UA" sz="2700" b="1" i="1" kern="0" dirty="0">
                <a:solidFill>
                  <a:srgbClr val="FFFFFF"/>
                </a:solidFill>
              </a:rPr>
              <a:t> має ім'я, яке пов'язано з назвою властивості. Поле містить множину значень однієї властивості всіх об'єктів множини. Дані, що містяться в кожному полі таблиці, є однотипними. Для кожного поля під час проектування таблиці бази даних установлюють </a:t>
            </a:r>
            <a:r>
              <a:rPr lang="uk-UA" sz="2700" b="1" i="1" kern="0" dirty="0">
                <a:solidFill>
                  <a:srgbClr val="FFFF00"/>
                </a:solidFill>
              </a:rPr>
              <a:t>тип даних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B77081-C074-40EB-BCFD-7B3852F33AE4}"/>
              </a:ext>
            </a:extLst>
          </p:cNvPr>
          <p:cNvSpPr txBox="1"/>
          <p:nvPr/>
        </p:nvSpPr>
        <p:spPr>
          <a:xfrm>
            <a:off x="78161" y="3511704"/>
            <a:ext cx="12050142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Типи даних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E191A005-B42F-45CD-9821-858785D45EC8}"/>
              </a:ext>
            </a:extLst>
          </p:cNvPr>
          <p:cNvSpPr/>
          <p:nvPr/>
        </p:nvSpPr>
        <p:spPr>
          <a:xfrm>
            <a:off x="6170569" y="4615972"/>
            <a:ext cx="5946042" cy="6690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Число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="" xmlns:a16="http://schemas.microsoft.com/office/drawing/2014/main" id="{5F438ED8-04AC-4088-9306-A645BD74F50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1515539" y="4096479"/>
            <a:ext cx="0" cy="1709940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AA79516F-9D7A-4691-8394-42ED0E4CA4AE}"/>
              </a:ext>
            </a:extLst>
          </p:cNvPr>
          <p:cNvSpPr/>
          <p:nvPr/>
        </p:nvSpPr>
        <p:spPr>
          <a:xfrm>
            <a:off x="72008" y="5806419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Текст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DAB7639D-65ED-4A26-8FCC-28288A2B8FE0}"/>
              </a:ext>
            </a:extLst>
          </p:cNvPr>
          <p:cNvSpPr/>
          <p:nvPr/>
        </p:nvSpPr>
        <p:spPr>
          <a:xfrm>
            <a:off x="3125138" y="5806419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Дата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="" xmlns:a16="http://schemas.microsoft.com/office/drawing/2014/main" id="{27EBADD7-531E-473D-8FE1-E6B9F292D013}"/>
              </a:ext>
            </a:extLst>
          </p:cNvPr>
          <p:cNvSpPr/>
          <p:nvPr/>
        </p:nvSpPr>
        <p:spPr>
          <a:xfrm>
            <a:off x="6178267" y="5806419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Дійсне число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="" xmlns:a16="http://schemas.microsoft.com/office/drawing/2014/main" id="{C5FFE645-18AC-4B6E-9A0A-E333E4CDB2DE}"/>
              </a:ext>
            </a:extLst>
          </p:cNvPr>
          <p:cNvSpPr/>
          <p:nvPr/>
        </p:nvSpPr>
        <p:spPr>
          <a:xfrm>
            <a:off x="9229550" y="5808337"/>
            <a:ext cx="2887061" cy="6771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Ціле число</a:t>
            </a:r>
          </a:p>
        </p:txBody>
      </p:sp>
      <p:cxnSp>
        <p:nvCxnSpPr>
          <p:cNvPr id="24" name="Пряма сполучна лінія 23">
            <a:extLst>
              <a:ext uri="{FF2B5EF4-FFF2-40B4-BE49-F238E27FC236}">
                <a16:creationId xmlns="" xmlns:a16="http://schemas.microsoft.com/office/drawing/2014/main" id="{E2DC6BD0-95EF-40D6-8067-E569B41EAE44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4567379" y="4096479"/>
            <a:ext cx="1290" cy="1709940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="" xmlns:a16="http://schemas.microsoft.com/office/drawing/2014/main" id="{B91357CD-94BF-4601-AAC2-C5310F93845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143590" y="4096479"/>
            <a:ext cx="0" cy="519493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="" xmlns:a16="http://schemas.microsoft.com/office/drawing/2014/main" id="{178244E4-85FE-450C-AA8B-5E8EA7FE9977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7621798" y="5285009"/>
            <a:ext cx="1521792" cy="521410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="" xmlns:a16="http://schemas.microsoft.com/office/drawing/2014/main" id="{22464D2D-E62A-4141-B805-C309B864F81A}"/>
              </a:ext>
            </a:extLst>
          </p:cNvPr>
          <p:cNvCxnSpPr>
            <a:cxnSpLocks/>
            <a:stCxn id="22" idx="0"/>
            <a:endCxn id="11" idx="2"/>
          </p:cNvCxnSpPr>
          <p:nvPr/>
        </p:nvCxnSpPr>
        <p:spPr>
          <a:xfrm flipH="1" flipV="1">
            <a:off x="9143590" y="5285009"/>
            <a:ext cx="1529491" cy="523328"/>
          </a:xfrm>
          <a:prstGeom prst="line">
            <a:avLst/>
          </a:prstGeom>
          <a:ln w="57150">
            <a:solidFill>
              <a:srgbClr val="19426B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3854533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зберігання даних про об'єкти деякої предметної області можна використати кілька таблиць, які можуть бути пов'язані між собою.</a:t>
            </a: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="" xmlns:a16="http://schemas.microsoft.com/office/drawing/2014/main" id="{1630977E-12C4-4C06-9E1A-CB13B49A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71" y="1242210"/>
            <a:ext cx="7943922" cy="496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перших комп'ютерах для збереження даних      використовувались      </a:t>
            </a:r>
            <a:r>
              <a:rPr lang="uk-UA" sz="2800" b="1" i="1" kern="0" dirty="0">
                <a:solidFill>
                  <a:srgbClr val="FFFF00"/>
                </a:solidFill>
              </a:rPr>
              <a:t>ієрархічні структури</a:t>
            </a:r>
            <a:r>
              <a:rPr lang="uk-UA" sz="2800" b="1" i="1" kern="0" dirty="0">
                <a:solidFill>
                  <a:srgbClr val="FFFFFF"/>
                </a:solidFill>
              </a:rPr>
              <a:t>. Ієрархічна модель передбачає організацію даних про об'єкти у вигляді дерева. 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ÑÑÑÐ°ÑÑÑÑÐ½Ð° Ð±Ð°Ð·Ð° Ð´Ð°Ð½Ð¸Ñ&quot;">
            <a:extLst>
              <a:ext uri="{FF2B5EF4-FFF2-40B4-BE49-F238E27FC236}">
                <a16:creationId xmlns="" xmlns:a16="http://schemas.microsoft.com/office/drawing/2014/main" id="{27EADC61-2008-4B5F-B240-71D3839E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8" y="3117037"/>
            <a:ext cx="8302943" cy="35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795319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цій структурі даних у кожного об'єкта є тільки один об'єкт вищого рівня, якому він підпорядкований (батьківський), і може бути кілька підпорядкованих (нащадків).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211651B-571C-40AE-96D9-2350BC238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055" y="1196762"/>
            <a:ext cx="3942982" cy="5373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B4B780-5FB6-4426-B859-8BA6B34DDE31}"/>
              </a:ext>
            </a:extLst>
          </p:cNvPr>
          <p:cNvSpPr txBox="1"/>
          <p:nvPr/>
        </p:nvSpPr>
        <p:spPr>
          <a:xfrm>
            <a:off x="72008" y="3570686"/>
            <a:ext cx="795319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Виняток складає тільки найвищий за ієрархією об'єкт — у нього немає батьківського об'єкта.</a:t>
            </a:r>
          </a:p>
        </p:txBody>
      </p:sp>
    </p:spTree>
    <p:extLst>
      <p:ext uri="{BB962C8B-B14F-4D97-AF65-F5344CB8AC3E}">
        <p14:creationId xmlns:p14="http://schemas.microsoft.com/office/powerpoint/2010/main" val="20845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4798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Прикладом ієрархічної організації даних є файлова структура, що використовується під час розміщення даних на дисках. У зазначеній файловій структурі на диску є один основний батьківський об'єкт (коренева папка).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="" xmlns:a16="http://schemas.microsoft.com/office/drawing/2014/main" id="{9AF3E71C-DAED-4A16-87DD-6D85EAD63413}"/>
              </a:ext>
            </a:extLst>
          </p:cNvPr>
          <p:cNvGraphicFramePr/>
          <p:nvPr/>
        </p:nvGraphicFramePr>
        <p:xfrm>
          <a:off x="1596424" y="3118615"/>
          <a:ext cx="5328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0" name="Схема 29">
            <a:extLst>
              <a:ext uri="{FF2B5EF4-FFF2-40B4-BE49-F238E27FC236}">
                <a16:creationId xmlns="" xmlns:a16="http://schemas.microsoft.com/office/drawing/2014/main" id="{E30B4C2B-50AE-4B72-8C35-3C2C1EB78D28}"/>
              </a:ext>
            </a:extLst>
          </p:cNvPr>
          <p:cNvGraphicFramePr/>
          <p:nvPr/>
        </p:nvGraphicFramePr>
        <p:xfrm>
          <a:off x="5294595" y="3157756"/>
          <a:ext cx="5328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1820BFF-36C8-4A94-85C6-B30EAB0B68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24592" y="3651460"/>
            <a:ext cx="696003" cy="6583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D96E0B3-685F-4565-B57D-C915102045D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/>
          <a:stretch/>
        </p:blipFill>
        <p:spPr>
          <a:xfrm>
            <a:off x="5195902" y="3512469"/>
            <a:ext cx="1588884" cy="12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A54A654-91A4-44F6-8DCE-4A1DB0167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graphicEl>
                                              <a:dgm id="{5A54A654-91A4-44F6-8DCE-4A1DB0167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AD8F08A4-1272-44FE-B146-B8CBB5B01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graphicEl>
                                              <a:dgm id="{AD8F08A4-1272-44FE-B146-B8CBB5B01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2FF9489E-DD68-40FF-9E3B-3D8250D8F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>
                                            <p:graphicEl>
                                              <a:dgm id="{2FF9489E-DD68-40FF-9E3B-3D8250D8F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3B7BCF5-DB83-4822-AAFA-5E08FE654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>
                                            <p:graphicEl>
                                              <a:dgm id="{D3B7BCF5-DB83-4822-AAFA-5E08FE654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2B4AB3D6-506B-44C6-8568-C88CB55E9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>
                                            <p:graphicEl>
                                              <a:dgm id="{2B4AB3D6-506B-44C6-8568-C88CB55E9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4895A3B-37E8-4E52-877F-C74FBA24F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>
                                            <p:graphicEl>
                                              <a:dgm id="{B4895A3B-37E8-4E52-877F-C74FBA24F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DD72763-93F7-497A-87ED-964C3AA37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>
                                            <p:graphicEl>
                                              <a:dgm id="{FDD72763-93F7-497A-87ED-964C3AA37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72E78E2-B0FE-4228-9A07-BE2E8EB94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>
                                            <p:graphicEl>
                                              <a:dgm id="{072E78E2-B0FE-4228-9A07-BE2E8EB94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C283B34-AC03-4B5D-AA16-0024A9567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>
                                            <p:graphicEl>
                                              <a:dgm id="{5C283B34-AC03-4B5D-AA16-0024A9567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B1F372F-0E8B-4165-8FC6-98AC09989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>
                                            <p:graphicEl>
                                              <a:dgm id="{3B1F372F-0E8B-4165-8FC6-98AC09989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A0C474F-34A5-495D-824E-79A440D4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>
                                            <p:graphicEl>
                                              <a:dgm id="{BA0C474F-34A5-495D-824E-79A440D4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2E6ECA5-3067-4378-B124-D8048162E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>
                                            <p:graphicEl>
                                              <a:dgm id="{F2E6ECA5-3067-4378-B124-D8048162E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BE19139-D135-4785-8D06-3D9C46B65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>
                                            <p:graphicEl>
                                              <a:dgm id="{9BE19139-D135-4785-8D06-3D9C46B65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E19B9C1-0079-40CD-ACA3-6370F5F05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>
                                            <p:graphicEl>
                                              <a:dgm id="{9E19B9C1-0079-40CD-ACA3-6370F5F05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5A54A654-91A4-44F6-8DCE-4A1DB0167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>
                                            <p:graphicEl>
                                              <a:dgm id="{5A54A654-91A4-44F6-8DCE-4A1DB0167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D8F08A4-1272-44FE-B146-B8CBB5B01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>
                                            <p:graphicEl>
                                              <a:dgm id="{AD8F08A4-1272-44FE-B146-B8CBB5B01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FF9489E-DD68-40FF-9E3B-3D8250D8F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>
                                            <p:graphicEl>
                                              <a:dgm id="{2FF9489E-DD68-40FF-9E3B-3D8250D8F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3B7BCF5-DB83-4822-AAFA-5E08FE654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>
                                            <p:graphicEl>
                                              <a:dgm id="{D3B7BCF5-DB83-4822-AAFA-5E08FE654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B4AB3D6-506B-44C6-8568-C88CB55E9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>
                                            <p:graphicEl>
                                              <a:dgm id="{2B4AB3D6-506B-44C6-8568-C88CB55E9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2E6ECA5-3067-4378-B124-D8048162E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>
                                            <p:graphicEl>
                                              <a:dgm id="{F2E6ECA5-3067-4378-B124-D8048162E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BE19139-D135-4785-8D06-3D9C46B65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>
                                            <p:graphicEl>
                                              <a:dgm id="{9BE19139-D135-4785-8D06-3D9C46B65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E19B9C1-0079-40CD-ACA3-6370F5F05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>
                                            <p:graphicEl>
                                              <a:dgm id="{9E19B9C1-0079-40CD-ACA3-6370F5F05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8B77790-E2D0-4B63-8757-4DF973D1A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>
                                            <p:graphicEl>
                                              <a:dgm id="{98B77790-E2D0-4B63-8757-4DF973D1A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ED21AFDB-6B58-4E71-97C8-72F080E69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>
                                            <p:graphicEl>
                                              <a:dgm id="{ED21AFDB-6B58-4E71-97C8-72F080E69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4EB665C-399C-4790-90B7-DA9974C78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0">
                                            <p:graphicEl>
                                              <a:dgm id="{94EB665C-399C-4790-90B7-DA9974C78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CED818D1-AA8C-4752-9784-B8427C52E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0">
                                            <p:graphicEl>
                                              <a:dgm id="{CED818D1-AA8C-4752-9784-B8427C52E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1D94FB9-88D7-4426-9B33-85292ED7B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0">
                                            <p:graphicEl>
                                              <a:dgm id="{31D94FB9-88D7-4426-9B33-85292ED7B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83454882-19FB-44CA-A0EC-00F6A5E1A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>
                                            <p:graphicEl>
                                              <a:dgm id="{83454882-19FB-44CA-A0EC-00F6A5E1A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9" grpId="0" uiExpand="1">
        <p:bldSub>
          <a:bldDgm bld="one"/>
        </p:bldSub>
      </p:bldGraphic>
      <p:bldGraphic spid="3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увати 22">
            <a:extLst>
              <a:ext uri="{FF2B5EF4-FFF2-40B4-BE49-F238E27FC236}">
                <a16:creationId xmlns="" xmlns:a16="http://schemas.microsoft.com/office/drawing/2014/main" id="{DC615701-85DF-43C1-A2DB-78BA19B29CEB}"/>
              </a:ext>
            </a:extLst>
          </p:cNvPr>
          <p:cNvGrpSpPr/>
          <p:nvPr/>
        </p:nvGrpSpPr>
        <p:grpSpPr>
          <a:xfrm>
            <a:off x="5315837" y="1349310"/>
            <a:ext cx="6639119" cy="5324667"/>
            <a:chOff x="5315837" y="1349310"/>
            <a:chExt cx="6639119" cy="5324667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564C5E16-6B95-4889-96D4-1480E2B0C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371"/>
            <a:stretch/>
          </p:blipFill>
          <p:spPr>
            <a:xfrm>
              <a:off x="5315837" y="2438186"/>
              <a:ext cx="6639119" cy="4235791"/>
            </a:xfrm>
            <a:prstGeom prst="rect">
              <a:avLst/>
            </a:prstGeom>
          </p:spPr>
        </p:pic>
        <p:pic>
          <p:nvPicPr>
            <p:cNvPr id="22" name="Picture 8" descr="Результат пошуку зображень за запитом &quot;HDD Windows 10 icon&quot;">
              <a:extLst>
                <a:ext uri="{FF2B5EF4-FFF2-40B4-BE49-F238E27FC236}">
                  <a16:creationId xmlns="" xmlns:a16="http://schemas.microsoft.com/office/drawing/2014/main" id="{CC989D63-405B-40E6-B58C-D3F0598E5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41"/>
            <a:stretch/>
          </p:blipFill>
          <p:spPr bwMode="auto">
            <a:xfrm>
              <a:off x="8009124" y="1349310"/>
              <a:ext cx="1868989" cy="101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512182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Диск (коренева папка) містить дані про підпорядковані об'єкти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rgbClr val="FFFFFF"/>
                </a:solidFill>
              </a:rPr>
              <a:t>— папки та файли. У свою чергу ці об'єкти можуть містити різноманітні дані, у тому числі і про підпорядковані їм папки й файли.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32DF768B-D352-498E-9C73-D6AE68B32AB1}"/>
              </a:ext>
            </a:extLst>
          </p:cNvPr>
          <p:cNvSpPr/>
          <p:nvPr/>
        </p:nvSpPr>
        <p:spPr>
          <a:xfrm>
            <a:off x="6146020" y="2434240"/>
            <a:ext cx="5973972" cy="134263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854C2C0-4DC8-4CB7-8EAF-84C03D725E1C}"/>
              </a:ext>
            </a:extLst>
          </p:cNvPr>
          <p:cNvSpPr txBox="1"/>
          <p:nvPr/>
        </p:nvSpPr>
        <p:spPr>
          <a:xfrm>
            <a:off x="9183960" y="3867415"/>
            <a:ext cx="2678988" cy="1077218"/>
          </a:xfrm>
          <a:prstGeom prst="wedgeRectCallout">
            <a:avLst>
              <a:gd name="adj1" fmla="val -44287"/>
              <a:gd name="adj2" fmla="val -7084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Вкладені папки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="" xmlns:a16="http://schemas.microsoft.com/office/drawing/2014/main" id="{8E82AF5D-92E4-40F7-8398-19D67E2770D7}"/>
              </a:ext>
            </a:extLst>
          </p:cNvPr>
          <p:cNvSpPr/>
          <p:nvPr/>
        </p:nvSpPr>
        <p:spPr>
          <a:xfrm>
            <a:off x="6146020" y="5175247"/>
            <a:ext cx="4534074" cy="154275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1E3FE6C-6ED1-491E-8025-E6D32856C083}"/>
              </a:ext>
            </a:extLst>
          </p:cNvPr>
          <p:cNvSpPr txBox="1"/>
          <p:nvPr/>
        </p:nvSpPr>
        <p:spPr>
          <a:xfrm>
            <a:off x="10224641" y="5072057"/>
            <a:ext cx="1730315" cy="584775"/>
          </a:xfrm>
          <a:prstGeom prst="wedgeRectCallout">
            <a:avLst>
              <a:gd name="adj1" fmla="val -49277"/>
              <a:gd name="adj2" fmla="val 8854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Файли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308B8FC-FB3A-4B8D-B46D-8D66FFB616A9}"/>
              </a:ext>
            </a:extLst>
          </p:cNvPr>
          <p:cNvSpPr txBox="1"/>
          <p:nvPr/>
        </p:nvSpPr>
        <p:spPr>
          <a:xfrm>
            <a:off x="5933660" y="1381428"/>
            <a:ext cx="2075464" cy="584775"/>
          </a:xfrm>
          <a:prstGeom prst="wedgeRectCallout">
            <a:avLst>
              <a:gd name="adj1" fmla="val 76630"/>
              <a:gd name="adj2" fmla="val 1108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Диск</a:t>
            </a:r>
          </a:p>
        </p:txBody>
      </p:sp>
    </p:spTree>
    <p:extLst>
      <p:ext uri="{BB962C8B-B14F-4D97-AF65-F5344CB8AC3E}">
        <p14:creationId xmlns:p14="http://schemas.microsoft.com/office/powerpoint/2010/main" val="42919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теорії</a:t>
            </a:r>
            <a:br>
              <a:rPr lang="uk-UA" dirty="0"/>
            </a:br>
            <a:r>
              <a:rPr lang="uk-UA" dirty="0"/>
              <a:t>реляційних баз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Основним недоліком ієрархічної структури даних є: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C3D2AD6C-6E18-4D78-876B-EE751BDB86D8}"/>
              </a:ext>
            </a:extLst>
          </p:cNvPr>
          <p:cNvSpPr/>
          <p:nvPr/>
        </p:nvSpPr>
        <p:spPr>
          <a:xfrm>
            <a:off x="69848" y="1844856"/>
            <a:ext cx="5972332" cy="13609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складність розміщення великих масивів даних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F0DCAC59-8973-4682-B977-A80186836813}"/>
              </a:ext>
            </a:extLst>
          </p:cNvPr>
          <p:cNvSpPr/>
          <p:nvPr/>
        </p:nvSpPr>
        <p:spPr>
          <a:xfrm>
            <a:off x="6149818" y="1844856"/>
            <a:ext cx="5972332" cy="13609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тривалий час на пошук потрібних даних у таких структурах</a:t>
            </a:r>
          </a:p>
        </p:txBody>
      </p:sp>
      <p:pic>
        <p:nvPicPr>
          <p:cNvPr id="4098" name="Picture 2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7FC35CAC-A118-4B8A-9F08-569B8200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" y="3306445"/>
            <a:ext cx="5972331" cy="33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6449E6F9-7354-4D3A-9936-15FE8FB7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18" y="3306445"/>
            <a:ext cx="5972332" cy="33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Основою структури даних реляційної бази даних є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="" xmlns:a16="http://schemas.microsoft.com/office/drawing/2014/main" id="{AF64E4BE-33CB-4AD7-9192-12DD299F2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r="2338"/>
          <a:stretch/>
        </p:blipFill>
        <p:spPr bwMode="auto">
          <a:xfrm>
            <a:off x="4991548" y="2244841"/>
            <a:ext cx="7128444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9CD4ED-EAEE-4914-8C83-23879DA9E77F}"/>
              </a:ext>
            </a:extLst>
          </p:cNvPr>
          <p:cNvSpPr txBox="1"/>
          <p:nvPr/>
        </p:nvSpPr>
        <p:spPr>
          <a:xfrm>
            <a:off x="72008" y="2244841"/>
            <a:ext cx="4790448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таблицях кожний рядок містить набір значень властивостей одного з об'єктів предметної області. Кожний стовпець таблиці містить набір значень певної властивості об'єктів предметної області.</a:t>
            </a:r>
          </a:p>
        </p:txBody>
      </p:sp>
    </p:spTree>
    <p:extLst>
      <p:ext uri="{BB962C8B-B14F-4D97-AF65-F5344CB8AC3E}">
        <p14:creationId xmlns:p14="http://schemas.microsoft.com/office/powerpoint/2010/main" val="14060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Така таблиця з набором стовпців, кожний з яких містить значення з певної скінченної множини, з точки зору математики, задає відношення між множинами.</a:t>
            </a: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relational database&quot;">
            <a:extLst>
              <a:ext uri="{FF2B5EF4-FFF2-40B4-BE49-F238E27FC236}">
                <a16:creationId xmlns="" xmlns:a16="http://schemas.microsoft.com/office/drawing/2014/main" id="{278E325C-38B8-4416-9C2C-E7E975A2A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5"/>
          <a:stretch/>
        </p:blipFill>
        <p:spPr bwMode="auto">
          <a:xfrm>
            <a:off x="72008" y="2713223"/>
            <a:ext cx="6818629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EDDEC6-E6C3-4A16-AFC9-0A1B87CB8D71}"/>
              </a:ext>
            </a:extLst>
          </p:cNvPr>
          <p:cNvSpPr txBox="1"/>
          <p:nvPr/>
        </p:nvSpPr>
        <p:spPr>
          <a:xfrm>
            <a:off x="7049845" y="2713223"/>
            <a:ext cx="507014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для опису структури даних Е.Ф.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Кодд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використав термін «</a:t>
            </a:r>
            <a:r>
              <a:rPr lang="en-US" sz="2800" b="1" i="1" kern="0" dirty="0">
                <a:solidFill>
                  <a:srgbClr val="FFFF00"/>
                </a:solidFill>
              </a:rPr>
              <a:t>relation</a:t>
            </a:r>
            <a:r>
              <a:rPr lang="en-US" sz="2800" b="1" i="1" kern="0" dirty="0">
                <a:solidFill>
                  <a:srgbClr val="FFFFFF"/>
                </a:solidFill>
              </a:rPr>
              <a:t>»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relation — </a:t>
            </a:r>
            <a:r>
              <a:rPr lang="uk-UA" sz="2800" b="1" i="1" kern="0" dirty="0">
                <a:solidFill>
                  <a:srgbClr val="FFFFFF"/>
                </a:solidFill>
              </a:rPr>
              <a:t>відношення), а модель даних стали називати </a:t>
            </a:r>
            <a:r>
              <a:rPr lang="uk-UA" sz="2800" b="1" i="1" kern="0" dirty="0">
                <a:solidFill>
                  <a:srgbClr val="FFFF00"/>
                </a:solidFill>
              </a:rPr>
              <a:t>реляційною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2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поняття</a:t>
            </a:r>
            <a:br>
              <a:rPr lang="uk-UA" dirty="0"/>
            </a:br>
            <a:r>
              <a:rPr lang="uk-UA" dirty="0"/>
              <a:t>реляційної бази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Ознайомимося з основними поняттями реляційної бази даних на прикладі таблиці, поданої на малюнку.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7163FF7-2AAA-4D61-8B04-795EE23D6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2887856"/>
            <a:ext cx="10353675" cy="36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88C79F32-F81E-4BE8-87CB-382C999A64E4}"/>
              </a:ext>
            </a:extLst>
          </p:cNvPr>
          <p:cNvSpPr/>
          <p:nvPr/>
        </p:nvSpPr>
        <p:spPr>
          <a:xfrm>
            <a:off x="4880330" y="2866339"/>
            <a:ext cx="1778653" cy="36385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A9BBEB1-303B-4C9C-9A0B-FDFDA6108B42}"/>
              </a:ext>
            </a:extLst>
          </p:cNvPr>
          <p:cNvSpPr txBox="1"/>
          <p:nvPr/>
        </p:nvSpPr>
        <p:spPr>
          <a:xfrm>
            <a:off x="5884434" y="2245261"/>
            <a:ext cx="6237716" cy="461665"/>
          </a:xfrm>
          <a:prstGeom prst="wedgeRectCallout">
            <a:avLst>
              <a:gd name="adj1" fmla="val -39815"/>
              <a:gd name="adj2" fmla="val 19747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Стовпець таблиці (поле, атрибут)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E430C9-65DA-46FD-ACF8-6B85D75418E7}"/>
              </a:ext>
            </a:extLst>
          </p:cNvPr>
          <p:cNvSpPr txBox="1"/>
          <p:nvPr/>
        </p:nvSpPr>
        <p:spPr>
          <a:xfrm rot="16200000">
            <a:off x="-1727338" y="3970334"/>
            <a:ext cx="4281145" cy="830997"/>
          </a:xfrm>
          <a:prstGeom prst="wedgeRectCallout">
            <a:avLst>
              <a:gd name="adj1" fmla="val -6144"/>
              <a:gd name="adj2" fmla="val 14957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таблиці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(запис, кортеж)</a:t>
            </a:r>
          </a:p>
        </p:txBody>
      </p:sp>
    </p:spTree>
    <p:extLst>
      <p:ext uri="{BB962C8B-B14F-4D97-AF65-F5344CB8AC3E}">
        <p14:creationId xmlns:p14="http://schemas.microsoft.com/office/powerpoint/2010/main" val="38773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61501</TotalTime>
  <Words>579</Words>
  <Application>Microsoft Office PowerPoint</Application>
  <PresentationFormat>Произвольный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Створення теорії реляційних баз даних</vt:lpstr>
      <vt:lpstr>Створення теорії реляційних баз даних</vt:lpstr>
      <vt:lpstr>Створення теорії реляційних баз даних</vt:lpstr>
      <vt:lpstr>Створення теорії реляційних баз даних</vt:lpstr>
      <vt:lpstr>Створення теорії реляційних баз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  <vt:lpstr>Основні поняття реляційної бази даних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Office</cp:lastModifiedBy>
  <cp:revision>266</cp:revision>
  <dcterms:created xsi:type="dcterms:W3CDTF">2016-06-06T19:48:43Z</dcterms:created>
  <dcterms:modified xsi:type="dcterms:W3CDTF">2021-01-19T15:59:15Z</dcterms:modified>
</cp:coreProperties>
</file>