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57" r:id="rId4"/>
    <p:sldId id="262" r:id="rId5"/>
    <p:sldId id="270" r:id="rId6"/>
    <p:sldId id="264" r:id="rId7"/>
    <p:sldId id="268" r:id="rId8"/>
    <p:sldId id="269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42721-92EE-4DCC-8577-08863BE07065}" type="datetimeFigureOut">
              <a:rPr lang="uk-UA" smtClean="0"/>
              <a:t>05.02.2019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4E205-E869-44EA-A1BB-135A1FB779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12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E205-E869-44EA-A1BB-135A1FB7791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18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8305800" cy="2736304"/>
          </a:xfrm>
        </p:spPr>
        <p:txBody>
          <a:bodyPr/>
          <a:lstStyle/>
          <a:p>
            <a:r>
              <a:rPr lang="uk-UA" dirty="0" smtClean="0"/>
              <a:t>Вчителя початкових класів </a:t>
            </a:r>
            <a:r>
              <a:rPr lang="uk-UA" dirty="0" err="1" smtClean="0"/>
              <a:t>Пісківського</a:t>
            </a:r>
            <a:r>
              <a:rPr lang="uk-UA" dirty="0" smtClean="0"/>
              <a:t>  НВО</a:t>
            </a:r>
          </a:p>
          <a:p>
            <a:r>
              <a:rPr lang="uk-UA" sz="4000" dirty="0" err="1" smtClean="0"/>
              <a:t>Левківської</a:t>
            </a:r>
            <a:endParaRPr lang="uk-UA" sz="4000" dirty="0" smtClean="0"/>
          </a:p>
          <a:p>
            <a:r>
              <a:rPr lang="uk-UA" sz="4000" dirty="0" smtClean="0"/>
              <a:t> Оксани Миколаївни</a:t>
            </a:r>
            <a:endParaRPr lang="uk-UA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692696"/>
            <a:ext cx="8305800" cy="2232248"/>
          </a:xfrm>
        </p:spPr>
        <p:txBody>
          <a:bodyPr/>
          <a:lstStyle/>
          <a:p>
            <a:r>
              <a:rPr lang="uk-UA" sz="6600" dirty="0" smtClean="0">
                <a:solidFill>
                  <a:srgbClr val="FF0000"/>
                </a:solidFill>
              </a:rPr>
              <a:t>ПОРТФОЛІО</a:t>
            </a:r>
            <a:r>
              <a:rPr lang="en-US" sz="6600" dirty="0" smtClean="0">
                <a:solidFill>
                  <a:srgbClr val="FF0000"/>
                </a:solidFill>
              </a:rPr>
              <a:t/>
            </a:r>
            <a:br>
              <a:rPr lang="en-US" sz="6600" dirty="0" smtClean="0">
                <a:solidFill>
                  <a:srgbClr val="FF0000"/>
                </a:solidFill>
              </a:rPr>
            </a:br>
            <a:endParaRPr lang="uk-UA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04664"/>
            <a:ext cx="1763929" cy="235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2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" y="1700808"/>
            <a:ext cx="4302402" cy="33843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                ФОТОСЕСІЯ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PISK-NVO\Desktop\картинки для презентацій\IMG-6add0b59a57fe621d74eaaf8d762413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19" y="1700808"/>
            <a:ext cx="438345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715219" cy="22319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                 ВЕЧОРНИЦІ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PISK-NVO\Desktop\картинки для презентацій\IMG-a23e5c7c6d234ce86592a632d91bc89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20699"/>
            <a:ext cx="3888432" cy="22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ISK-NVO\Desktop\картинки для презентацій\IMG-0292276e224a56f29b8542ae5c88a2c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82113"/>
            <a:ext cx="482453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5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i="1" dirty="0" smtClean="0">
                <a:solidFill>
                  <a:schemeClr val="bg1"/>
                </a:solidFill>
              </a:rPr>
              <a:t>Прізвище,ім'я,по батькові: </a:t>
            </a:r>
            <a:r>
              <a:rPr lang="uk-UA" sz="1800" dirty="0" err="1" smtClean="0">
                <a:solidFill>
                  <a:srgbClr val="7030A0"/>
                </a:solidFill>
              </a:rPr>
              <a:t>Левківська</a:t>
            </a:r>
            <a:r>
              <a:rPr lang="uk-UA" sz="1800" dirty="0" smtClean="0">
                <a:solidFill>
                  <a:srgbClr val="7030A0"/>
                </a:solidFill>
              </a:rPr>
              <a:t> Оксана Миколаївна</a:t>
            </a:r>
          </a:p>
          <a:p>
            <a:r>
              <a:rPr lang="uk-UA" sz="1800" i="1" dirty="0" smtClean="0">
                <a:solidFill>
                  <a:schemeClr val="bg1"/>
                </a:solidFill>
              </a:rPr>
              <a:t>Дата народж</a:t>
            </a:r>
            <a:r>
              <a:rPr lang="uk-UA" sz="1800" i="1" dirty="0">
                <a:solidFill>
                  <a:schemeClr val="bg1"/>
                </a:solidFill>
              </a:rPr>
              <a:t>ення: </a:t>
            </a:r>
            <a:r>
              <a:rPr lang="uk-UA" sz="1800" dirty="0">
                <a:solidFill>
                  <a:srgbClr val="7030A0"/>
                </a:solidFill>
              </a:rPr>
              <a:t>13 жовтня 1973 </a:t>
            </a:r>
            <a:r>
              <a:rPr lang="uk-UA" sz="1800" dirty="0" smtClean="0">
                <a:solidFill>
                  <a:srgbClr val="7030A0"/>
                </a:solidFill>
              </a:rPr>
              <a:t>року</a:t>
            </a:r>
          </a:p>
          <a:p>
            <a:r>
              <a:rPr lang="uk-UA" sz="1800" dirty="0" smtClean="0">
                <a:solidFill>
                  <a:schemeClr val="bg1"/>
                </a:solidFill>
              </a:rPr>
              <a:t>Національність: </a:t>
            </a:r>
            <a:r>
              <a:rPr lang="uk-UA" sz="1800" dirty="0" smtClean="0">
                <a:solidFill>
                  <a:srgbClr val="7030A0"/>
                </a:solidFill>
              </a:rPr>
              <a:t>українка</a:t>
            </a:r>
          </a:p>
          <a:p>
            <a:r>
              <a:rPr lang="uk-UA" sz="1800" i="1" dirty="0" smtClean="0">
                <a:solidFill>
                  <a:schemeClr val="bg1"/>
                </a:solidFill>
              </a:rPr>
              <a:t>Посада : </a:t>
            </a:r>
            <a:r>
              <a:rPr lang="uk-UA" sz="1800" dirty="0" smtClean="0">
                <a:solidFill>
                  <a:srgbClr val="7030A0"/>
                </a:solidFill>
              </a:rPr>
              <a:t>вчитель початкових класів</a:t>
            </a:r>
            <a:endParaRPr lang="uk-UA" sz="1800" dirty="0">
              <a:solidFill>
                <a:srgbClr val="7030A0"/>
              </a:solidFill>
            </a:endParaRPr>
          </a:p>
          <a:p>
            <a:endParaRPr lang="uk-UA" sz="1800" i="1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</a:t>
            </a:r>
            <a:r>
              <a:rPr lang="uk-UA" b="1" dirty="0" smtClean="0">
                <a:solidFill>
                  <a:srgbClr val="FF0000"/>
                </a:solidFill>
              </a:rPr>
              <a:t>ОСОБИСТІ ДАНІ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62646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3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</a:t>
            </a:r>
            <a:r>
              <a:rPr lang="uk-UA" b="1" dirty="0" smtClean="0">
                <a:solidFill>
                  <a:srgbClr val="C00000"/>
                </a:solidFill>
              </a:rPr>
              <a:t>ОСВІТА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В 1992 році закінчила </a:t>
            </a:r>
            <a:r>
              <a:rPr lang="uk-UA" dirty="0" err="1" smtClean="0">
                <a:solidFill>
                  <a:srgbClr val="00B0F0"/>
                </a:solidFill>
              </a:rPr>
              <a:t>Коростишівське</a:t>
            </a:r>
            <a:r>
              <a:rPr lang="uk-UA" dirty="0" smtClean="0">
                <a:solidFill>
                  <a:srgbClr val="00B0F0"/>
                </a:solidFill>
              </a:rPr>
              <a:t> педагогічне училище імені І.Я.Франка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Кваліфікація : </a:t>
            </a:r>
            <a:r>
              <a:rPr lang="uk-UA" dirty="0" smtClean="0">
                <a:solidFill>
                  <a:srgbClr val="00B0F0"/>
                </a:solidFill>
              </a:rPr>
              <a:t>вчитель початкових класів</a:t>
            </a:r>
          </a:p>
          <a:p>
            <a:endParaRPr lang="uk-UA" dirty="0">
              <a:solidFill>
                <a:srgbClr val="00B0F0"/>
              </a:solidFill>
            </a:endParaRPr>
          </a:p>
          <a:p>
            <a:r>
              <a:rPr lang="uk-UA" dirty="0" smtClean="0">
                <a:solidFill>
                  <a:srgbClr val="00B0F0"/>
                </a:solidFill>
              </a:rPr>
              <a:t>В 2007 </a:t>
            </a:r>
            <a:r>
              <a:rPr lang="uk-UA" dirty="0" err="1" smtClean="0">
                <a:solidFill>
                  <a:srgbClr val="00B0F0"/>
                </a:solidFill>
              </a:rPr>
              <a:t>році-Переяслав-Хмельницький</a:t>
            </a:r>
            <a:r>
              <a:rPr lang="uk-UA" dirty="0" smtClean="0">
                <a:solidFill>
                  <a:srgbClr val="00B0F0"/>
                </a:solidFill>
              </a:rPr>
              <a:t> педагогічний університет </a:t>
            </a:r>
            <a:r>
              <a:rPr lang="uk-UA" dirty="0" err="1" smtClean="0">
                <a:solidFill>
                  <a:srgbClr val="00B0F0"/>
                </a:solidFill>
              </a:rPr>
              <a:t>ім.Г.Сковороди</a:t>
            </a:r>
            <a:endParaRPr lang="uk-UA" dirty="0" smtClean="0">
              <a:solidFill>
                <a:srgbClr val="00B0F0"/>
              </a:solidFill>
            </a:endParaRPr>
          </a:p>
          <a:p>
            <a:r>
              <a:rPr lang="uk-UA" dirty="0" smtClean="0">
                <a:solidFill>
                  <a:srgbClr val="7030A0"/>
                </a:solidFill>
              </a:rPr>
              <a:t>Кваліфікація:</a:t>
            </a:r>
            <a:r>
              <a:rPr lang="uk-UA" dirty="0" smtClean="0">
                <a:solidFill>
                  <a:srgbClr val="00B0F0"/>
                </a:solidFill>
              </a:rPr>
              <a:t> викладач історії та правознавства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                   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                    Педагогічний стаж - років</a:t>
            </a: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</a:t>
            </a:r>
            <a:r>
              <a:rPr lang="uk-UA" b="1" dirty="0">
                <a:solidFill>
                  <a:srgbClr val="C00000"/>
                </a:solidFill>
              </a:rPr>
              <a:t>М</a:t>
            </a:r>
            <a:r>
              <a:rPr lang="uk-UA" b="1" dirty="0" smtClean="0">
                <a:solidFill>
                  <a:srgbClr val="C00000"/>
                </a:solidFill>
              </a:rPr>
              <a:t>ОЇ ДИПЛОМИ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0683" y="323733"/>
            <a:ext cx="3815817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92479" flipV="1">
            <a:off x="321291" y="6095179"/>
            <a:ext cx="7865171" cy="2823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00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06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1628800"/>
            <a:ext cx="718034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</a:t>
            </a:r>
            <a:r>
              <a:rPr lang="uk-UA" b="1" dirty="0" smtClean="0">
                <a:solidFill>
                  <a:srgbClr val="C00000"/>
                </a:solidFill>
              </a:rPr>
              <a:t>КУРСИ ПІДВИЩЕННЯ                                       КВАЛІФІКАЦІЇ ТА СЕРТИФІКАТИ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PISK-NVO\Desktop\img20190204_16135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0682" y="-646811"/>
            <a:ext cx="5993402" cy="82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8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ISK-NVO\Desktop\img20190204_16130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238681"/>
            <a:ext cx="5688632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4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1094" y="1528439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</a:t>
            </a:r>
            <a:endParaRPr lang="uk-UA" sz="3600" dirty="0"/>
          </a:p>
          <a:p>
            <a:pPr marL="0" indent="0">
              <a:buNone/>
            </a:pP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       Використання ігрових моментів на уроках математики</a:t>
            </a:r>
          </a:p>
          <a:p>
            <a:pPr marL="0" indent="0">
              <a:buNone/>
            </a:pPr>
            <a:endParaRPr lang="uk-UA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Тема над якою працюю: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11236"/>
            <a:ext cx="5184576" cy="314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6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95</Words>
  <Application>Microsoft Office PowerPoint</Application>
  <PresentationFormat>Экран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ПОРТФОЛІО </vt:lpstr>
      <vt:lpstr>                 ОСОБИСТІ ДАНІ</vt:lpstr>
      <vt:lpstr>                             ОСВІТА</vt:lpstr>
      <vt:lpstr>               МОЇ ДИПЛОМИ</vt:lpstr>
      <vt:lpstr>Презентация PowerPoint</vt:lpstr>
      <vt:lpstr>     КУРСИ ПІДВИЩЕННЯ                                       КВАЛІФІКАЦІЇ ТА СЕРТИФІКАТИ</vt:lpstr>
      <vt:lpstr>Презентация PowerPoint</vt:lpstr>
      <vt:lpstr>Презентация PowerPoint</vt:lpstr>
      <vt:lpstr>Тема над якою працюю:</vt:lpstr>
      <vt:lpstr>                ФОТОСЕСІЯ</vt:lpstr>
      <vt:lpstr>                 ВЕЧОРНИЦІ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PISK-NVO</dc:creator>
  <cp:lastModifiedBy>PISK-NVO</cp:lastModifiedBy>
  <cp:revision>28</cp:revision>
  <dcterms:created xsi:type="dcterms:W3CDTF">2019-02-04T12:31:49Z</dcterms:created>
  <dcterms:modified xsi:type="dcterms:W3CDTF">2019-02-05T07:02:55Z</dcterms:modified>
</cp:coreProperties>
</file>