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99" r:id="rId3"/>
    <p:sldId id="779" r:id="rId4"/>
    <p:sldId id="915" r:id="rId5"/>
    <p:sldId id="916" r:id="rId6"/>
    <p:sldId id="917" r:id="rId7"/>
    <p:sldId id="918" r:id="rId8"/>
    <p:sldId id="472" r:id="rId9"/>
  </p:sldIdLst>
  <p:sldSz cx="14400213" cy="8099425"/>
  <p:notesSz cx="6858000" cy="9144000"/>
  <p:defaultTextStyle>
    <a:defPPr>
      <a:defRPr lang="nl-NL"/>
    </a:defPPr>
    <a:lvl1pPr marL="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1pPr>
    <a:lvl2pPr marL="53986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2pPr>
    <a:lvl3pPr marL="1079727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3pPr>
    <a:lvl4pPr marL="1619592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4pPr>
    <a:lvl5pPr marL="215945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5pPr>
    <a:lvl6pPr marL="269932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6pPr>
    <a:lvl7pPr marL="323918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7pPr>
    <a:lvl8pPr marL="377904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8pPr>
    <a:lvl9pPr marL="4318911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548235"/>
    <a:srgbClr val="404040"/>
    <a:srgbClr val="09629F"/>
    <a:srgbClr val="DB4437"/>
    <a:srgbClr val="009688"/>
    <a:srgbClr val="70AD47"/>
    <a:srgbClr val="B45F06"/>
    <a:srgbClr val="E69138"/>
    <a:srgbClr val="78909C"/>
    <a:srgbClr val="4FC3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із теми 2 –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із теми 2 –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128" y="-90"/>
      </p:cViewPr>
      <p:guideLst>
        <p:guide orient="horz" pos="2551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9F47D-97CC-44E4-A185-7F6298C878C2}" type="datetimeFigureOut">
              <a:rPr lang="uk-UA" smtClean="0"/>
              <a:pPr/>
              <a:t>22.04.2020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399A-B587-42BB-B4A2-B5768FCE614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350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1081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6003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25634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43061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4412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25531"/>
            <a:ext cx="10800160" cy="2819800"/>
          </a:xfrm>
        </p:spPr>
        <p:txBody>
          <a:bodyPr anchor="b"/>
          <a:lstStyle>
            <a:lvl1pPr algn="ctr"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254073"/>
            <a:ext cx="10800160" cy="1955486"/>
          </a:xfrm>
        </p:spPr>
        <p:txBody>
          <a:bodyPr/>
          <a:lstStyle>
            <a:lvl1pPr marL="0" indent="0" algn="ctr">
              <a:buNone/>
              <a:defRPr sz="2834"/>
            </a:lvl1pPr>
            <a:lvl2pPr marL="539953" indent="0" algn="ctr">
              <a:buNone/>
              <a:defRPr sz="2362"/>
            </a:lvl2pPr>
            <a:lvl3pPr marL="1079906" indent="0" algn="ctr">
              <a:buNone/>
              <a:defRPr sz="2126"/>
            </a:lvl3pPr>
            <a:lvl4pPr marL="1619860" indent="0" algn="ctr">
              <a:buNone/>
              <a:defRPr sz="1890"/>
            </a:lvl4pPr>
            <a:lvl5pPr marL="2159813" indent="0" algn="ctr">
              <a:buNone/>
              <a:defRPr sz="1890"/>
            </a:lvl5pPr>
            <a:lvl6pPr marL="2699766" indent="0" algn="ctr">
              <a:buNone/>
              <a:defRPr sz="1890"/>
            </a:lvl6pPr>
            <a:lvl7pPr marL="3239719" indent="0" algn="ctr">
              <a:buNone/>
              <a:defRPr sz="1890"/>
            </a:lvl7pPr>
            <a:lvl8pPr marL="3779672" indent="0" algn="ctr">
              <a:buNone/>
              <a:defRPr sz="1890"/>
            </a:lvl8pPr>
            <a:lvl9pPr marL="4319626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7702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819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31220"/>
            <a:ext cx="3105046" cy="686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31220"/>
            <a:ext cx="9135135" cy="6863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9452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25531"/>
            <a:ext cx="10800160" cy="2819800"/>
          </a:xfrm>
        </p:spPr>
        <p:txBody>
          <a:bodyPr anchor="b"/>
          <a:lstStyle>
            <a:lvl1pPr algn="ctr">
              <a:defRPr sz="7086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254073"/>
            <a:ext cx="10800160" cy="1955486"/>
          </a:xfrm>
        </p:spPr>
        <p:txBody>
          <a:bodyPr/>
          <a:lstStyle>
            <a:lvl1pPr marL="0" indent="0" algn="ctr">
              <a:buNone/>
              <a:defRPr sz="2834"/>
            </a:lvl1pPr>
            <a:lvl2pPr marL="539953" indent="0" algn="ctr">
              <a:buNone/>
              <a:defRPr sz="2362"/>
            </a:lvl2pPr>
            <a:lvl3pPr marL="1079906" indent="0" algn="ctr">
              <a:buNone/>
              <a:defRPr sz="2126"/>
            </a:lvl3pPr>
            <a:lvl4pPr marL="1619860" indent="0" algn="ctr">
              <a:buNone/>
              <a:defRPr sz="1890"/>
            </a:lvl4pPr>
            <a:lvl5pPr marL="2159813" indent="0" algn="ctr">
              <a:buNone/>
              <a:defRPr sz="1890"/>
            </a:lvl5pPr>
            <a:lvl6pPr marL="2699766" indent="0" algn="ctr">
              <a:buNone/>
              <a:defRPr sz="1890"/>
            </a:lvl6pPr>
            <a:lvl7pPr marL="3239719" indent="0" algn="ctr">
              <a:buNone/>
              <a:defRPr sz="1890"/>
            </a:lvl7pPr>
            <a:lvl8pPr marL="3779672" indent="0" algn="ctr">
              <a:buNone/>
              <a:defRPr sz="1890"/>
            </a:lvl8pPr>
            <a:lvl9pPr marL="4319626" indent="0" algn="ctr">
              <a:buNone/>
              <a:defRPr sz="189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262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037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19234"/>
            <a:ext cx="12420184" cy="3369135"/>
          </a:xfrm>
        </p:spPr>
        <p:txBody>
          <a:bodyPr anchor="b"/>
          <a:lstStyle>
            <a:lvl1pPr>
              <a:defRPr sz="7086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420241"/>
            <a:ext cx="12420184" cy="1771749"/>
          </a:xfrm>
        </p:spPr>
        <p:txBody>
          <a:bodyPr/>
          <a:lstStyle>
            <a:lvl1pPr marL="0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1pPr>
            <a:lvl2pPr marL="539953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0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8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81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76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71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6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62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039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56098"/>
            <a:ext cx="6120091" cy="5139011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9" y="2156098"/>
            <a:ext cx="6120091" cy="5139011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48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31221"/>
            <a:ext cx="12420184" cy="1565514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1985485"/>
            <a:ext cx="6091965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2958540"/>
            <a:ext cx="6091965" cy="4351567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85485"/>
            <a:ext cx="6121966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958540"/>
            <a:ext cx="6121966" cy="4351567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7408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7009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8557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2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66169"/>
            <a:ext cx="7290108" cy="5755841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4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2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040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80894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2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66169"/>
            <a:ext cx="7290108" cy="5755841"/>
          </a:xfrm>
        </p:spPr>
        <p:txBody>
          <a:bodyPr anchor="t"/>
          <a:lstStyle>
            <a:lvl1pPr marL="0" indent="0">
              <a:buNone/>
              <a:defRPr sz="3779"/>
            </a:lvl1pPr>
            <a:lvl2pPr marL="539953" indent="0">
              <a:buNone/>
              <a:defRPr sz="3307"/>
            </a:lvl2pPr>
            <a:lvl3pPr marL="1079906" indent="0">
              <a:buNone/>
              <a:defRPr sz="2834"/>
            </a:lvl3pPr>
            <a:lvl4pPr marL="1619860" indent="0">
              <a:buNone/>
              <a:defRPr sz="2362"/>
            </a:lvl4pPr>
            <a:lvl5pPr marL="2159813" indent="0">
              <a:buNone/>
              <a:defRPr sz="2362"/>
            </a:lvl5pPr>
            <a:lvl6pPr marL="2699766" indent="0">
              <a:buNone/>
              <a:defRPr sz="2362"/>
            </a:lvl6pPr>
            <a:lvl7pPr marL="3239719" indent="0">
              <a:buNone/>
              <a:defRPr sz="2362"/>
            </a:lvl7pPr>
            <a:lvl8pPr marL="3779672" indent="0">
              <a:buNone/>
              <a:defRPr sz="2362"/>
            </a:lvl8pPr>
            <a:lvl9pPr marL="4319626" indent="0">
              <a:buNone/>
              <a:defRPr sz="2362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2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548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1649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31220"/>
            <a:ext cx="3105046" cy="686388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6" y="431220"/>
            <a:ext cx="9135135" cy="686388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38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19233"/>
            <a:ext cx="12420184" cy="3369135"/>
          </a:xfrm>
        </p:spPr>
        <p:txBody>
          <a:bodyPr anchor="b"/>
          <a:lstStyle>
            <a:lvl1pPr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420241"/>
            <a:ext cx="12420184" cy="1771749"/>
          </a:xfrm>
        </p:spPr>
        <p:txBody>
          <a:bodyPr/>
          <a:lstStyle>
            <a:lvl1pPr marL="0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1pPr>
            <a:lvl2pPr marL="539953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0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8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81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76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71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6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62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282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566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31220"/>
            <a:ext cx="12420184" cy="15655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985485"/>
            <a:ext cx="6091965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958540"/>
            <a:ext cx="6091965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85485"/>
            <a:ext cx="6121966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958540"/>
            <a:ext cx="6121966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830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8593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990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66168"/>
            <a:ext cx="7290108" cy="5755841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4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939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66168"/>
            <a:ext cx="7290108" cy="5755841"/>
          </a:xfrm>
        </p:spPr>
        <p:txBody>
          <a:bodyPr anchor="t"/>
          <a:lstStyle>
            <a:lvl1pPr marL="0" indent="0">
              <a:buNone/>
              <a:defRPr sz="3779"/>
            </a:lvl1pPr>
            <a:lvl2pPr marL="539953" indent="0">
              <a:buNone/>
              <a:defRPr sz="3307"/>
            </a:lvl2pPr>
            <a:lvl3pPr marL="1079906" indent="0">
              <a:buNone/>
              <a:defRPr sz="2834"/>
            </a:lvl3pPr>
            <a:lvl4pPr marL="1619860" indent="0">
              <a:buNone/>
              <a:defRPr sz="2362"/>
            </a:lvl4pPr>
            <a:lvl5pPr marL="2159813" indent="0">
              <a:buNone/>
              <a:defRPr sz="2362"/>
            </a:lvl5pPr>
            <a:lvl6pPr marL="2699766" indent="0">
              <a:buNone/>
              <a:defRPr sz="2362"/>
            </a:lvl6pPr>
            <a:lvl7pPr marL="3239719" indent="0">
              <a:buNone/>
              <a:defRPr sz="2362"/>
            </a:lvl7pPr>
            <a:lvl8pPr marL="3779672" indent="0">
              <a:buNone/>
              <a:defRPr sz="2362"/>
            </a:lvl8pPr>
            <a:lvl9pPr marL="4319626" indent="0">
              <a:buNone/>
              <a:defRPr sz="236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22-4-2020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0107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31220"/>
            <a:ext cx="12420184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56097"/>
            <a:ext cx="12420184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506968"/>
            <a:ext cx="4860072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809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06" rtl="0" eaLnBrk="1" latinLnBrk="0" hangingPunct="1">
        <a:lnSpc>
          <a:spcPct val="90000"/>
        </a:lnSpc>
        <a:spcBef>
          <a:spcPct val="0"/>
        </a:spcBef>
        <a:buNone/>
        <a:defRPr sz="5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77" indent="-269977" algn="l" defTabSz="107990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30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34988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83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78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69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64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602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5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86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76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719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672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62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31221"/>
            <a:ext cx="12420184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56098"/>
            <a:ext cx="12420184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506969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46C2-E70E-41E8-B8D2-5438C7F4DB69}" type="datetimeFigureOut">
              <a:rPr lang="en-GB" smtClean="0"/>
              <a:pPr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506969"/>
            <a:ext cx="4860072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506969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186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 dir="u"/>
  </p:transition>
  <p:txStyles>
    <p:titleStyle>
      <a:lvl1pPr algn="l" defTabSz="1079906" rtl="0" eaLnBrk="1" latinLnBrk="0" hangingPunct="1">
        <a:lnSpc>
          <a:spcPct val="90000"/>
        </a:lnSpc>
        <a:spcBef>
          <a:spcPct val="0"/>
        </a:spcBef>
        <a:buNone/>
        <a:defRPr sz="5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77" indent="-269977" algn="l" defTabSz="107990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30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34988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83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78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69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64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602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5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86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76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719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672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62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" y="1634370"/>
            <a:ext cx="14398977" cy="49470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89" y="1634371"/>
            <a:ext cx="5596745" cy="4947015"/>
          </a:xfrm>
        </p:spPr>
        <p:txBody>
          <a:bodyPr anchor="ctr">
            <a:no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BAF85C9-1FBC-40B1-8718-8B8C1D6952F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60" y="1880912"/>
            <a:ext cx="6889464" cy="445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6128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416511" y="1299395"/>
            <a:ext cx="7380095" cy="63657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1. У вертикальному однорідному електричному полі напруженістю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5⋅10</a:t>
            </a:r>
            <a:r>
              <a:rPr lang="uk-UA" sz="40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Н/</a:t>
            </a:r>
            <a:r>
              <a:rPr lang="uk-UA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uk-UA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перебуває порошина масою </a:t>
            </a:r>
            <a:r>
              <a:rPr lang="uk-UA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 мг.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Який заряд порошини, якщо сила тяжіння, що діє на порошину, урівноважується силою, яка діє з боку електричного поля?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34FAA58-7506-450F-A185-93AFCD1D021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6161" y="2923012"/>
            <a:ext cx="6148313" cy="301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781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864748" y="1609356"/>
            <a:ext cx="6148314" cy="5638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2. В однорідному електричному полі </a:t>
            </a:r>
            <a:r>
              <a:rPr lang="uk-UA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 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рухається із прискоренням </a:t>
            </a:r>
            <a:r>
              <a:rPr lang="uk-UA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3,2⋅10</a:t>
            </a:r>
            <a:r>
              <a:rPr lang="uk-UA" sz="44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uk-UA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м/с</a:t>
            </a:r>
            <a:r>
              <a:rPr lang="uk-UA" sz="44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 Визначте напруженість електричного поля.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1026" name="Picture 2" descr="Single electron probability pattern.png">
            <a:extLst>
              <a:ext uri="{FF2B5EF4-FFF2-40B4-BE49-F238E27FC236}">
                <a16:creationId xmlns:a16="http://schemas.microsoft.com/office/drawing/2014/main" xmlns="" id="{E9D336EB-8684-40C8-82D9-4F6F678C5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6251" y="1639141"/>
            <a:ext cx="5380614" cy="538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148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423129" y="1385419"/>
            <a:ext cx="7221417" cy="6218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потрапивши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однорідне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електричне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поле,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рухається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напрямку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силових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ліній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. Через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швидкість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електрона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дорівнюватиме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нулю,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напруженість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електричного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поля </a:t>
            </a:r>
            <a: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Н/Кл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а початкова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швидкість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електрона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1800 км/с?</a:t>
            </a:r>
            <a:endParaRPr lang="uk-UA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D801755-48D3-4C1A-BBB3-2690363A67E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46604" y="1796087"/>
            <a:ext cx="6030480" cy="512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0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423129" y="1581440"/>
            <a:ext cx="7221417" cy="57325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4. В однорідне електричне поле, утворене двома вертикальними пластинами, поміщено кульку </a:t>
            </a:r>
            <a:r>
              <a:rPr lang="uk-UA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масою 2 г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, підвішену на тонкій шовковій нитці. Після того як кульці передали заряд </a:t>
            </a:r>
            <a:r>
              <a:rPr lang="uk-UA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1ꞏ10</a:t>
            </a:r>
            <a:r>
              <a:rPr lang="uk-UA" sz="36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−6</a:t>
            </a:r>
            <a:r>
              <a:rPr lang="uk-UA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, нитка відхилилася на кут </a:t>
            </a:r>
            <a:r>
              <a:rPr lang="uk-UA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30°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від вертикалі. Визначте напруженість поля.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36EDE1-11F0-4629-96CD-99662D56CAF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00895" y="1685724"/>
            <a:ext cx="6433579" cy="573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023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853436" y="1820812"/>
            <a:ext cx="5583224" cy="53150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5. У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трьох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вершинах квадрата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стороною </a:t>
            </a:r>
            <a:r>
              <a:rPr lang="ru-R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см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розташовані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точкові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заряди по </a:t>
            </a:r>
            <a:r>
              <a:rPr lang="ru-R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нКл</a:t>
            </a:r>
            <a:r>
              <a:rPr lang="ru-R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кожен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напруженість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електричного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поля в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четвертій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вершині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квадрата.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EF2A17A-44BB-4377-B01D-390944F6A3D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951" y="2198947"/>
            <a:ext cx="5450296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5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8126" y="-551609"/>
            <a:ext cx="14685665" cy="48948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511" dirty="0"/>
          </a:p>
        </p:txBody>
      </p:sp>
      <p:sp>
        <p:nvSpPr>
          <p:cNvPr id="7" name="Rectangle 53"/>
          <p:cNvSpPr/>
          <p:nvPr/>
        </p:nvSpPr>
        <p:spPr>
          <a:xfrm>
            <a:off x="2255521" y="848918"/>
            <a:ext cx="9845040" cy="2773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Button Color - Down"/>
          <p:cNvSpPr/>
          <p:nvPr/>
        </p:nvSpPr>
        <p:spPr>
          <a:xfrm>
            <a:off x="2842033" y="1171417"/>
            <a:ext cx="8845346" cy="2128600"/>
          </a:xfrm>
          <a:prstGeom prst="rect">
            <a:avLst/>
          </a:prstGeom>
          <a:solidFill>
            <a:srgbClr val="B45F06"/>
          </a:solidFill>
          <a:ln w="38100">
            <a:solidFill>
              <a:srgbClr val="B45F0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Домашнє завдання</a:t>
            </a:r>
            <a:endParaRPr lang="nl-NL" sz="4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utton Color - Down"/>
          <p:cNvSpPr/>
          <p:nvPr/>
        </p:nvSpPr>
        <p:spPr>
          <a:xfrm>
            <a:off x="1242729" y="3945013"/>
            <a:ext cx="12043954" cy="3361559"/>
          </a:xfrm>
          <a:prstGeom prst="rect">
            <a:avLst/>
          </a:prstGeom>
          <a:solidFill>
            <a:srgbClr val="B45F06"/>
          </a:solidFill>
          <a:ln w="38100">
            <a:solidFill>
              <a:srgbClr val="B45F0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Повторити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§ 40,</a:t>
            </a:r>
          </a:p>
          <a:p>
            <a:pPr algn="ctr"/>
            <a:r>
              <a:rPr lang="ru-RU" sz="4800" b="1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Вправа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№ 40 (3, 4)</a:t>
            </a:r>
            <a:endParaRPr lang="uk-UA" sz="4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56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44336"/>
      </a:accent1>
      <a:accent2>
        <a:srgbClr val="FF4081"/>
      </a:accent2>
      <a:accent3>
        <a:srgbClr val="3F51B5"/>
      </a:accent3>
      <a:accent4>
        <a:srgbClr val="2196F3"/>
      </a:accent4>
      <a:accent5>
        <a:srgbClr val="4CAF50"/>
      </a:accent5>
      <a:accent6>
        <a:srgbClr val="FFC10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5170</TotalTime>
  <Words>208</Words>
  <Application>Microsoft Office PowerPoint</Application>
  <PresentationFormat>Произвольный</PresentationFormat>
  <Paragraphs>20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Мартин Коноплянка</dc:creator>
  <cp:lastModifiedBy>Оксаночка</cp:lastModifiedBy>
  <cp:revision>539</cp:revision>
  <dcterms:created xsi:type="dcterms:W3CDTF">2015-01-15T13:10:55Z</dcterms:created>
  <dcterms:modified xsi:type="dcterms:W3CDTF">2020-04-22T18:55:43Z</dcterms:modified>
</cp:coreProperties>
</file>