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499" r:id="rId2"/>
    <p:sldId id="779" r:id="rId3"/>
    <p:sldId id="911" r:id="rId4"/>
    <p:sldId id="912" r:id="rId5"/>
    <p:sldId id="913" r:id="rId6"/>
    <p:sldId id="914" r:id="rId7"/>
  </p:sldIdLst>
  <p:sldSz cx="14400213" cy="8099425"/>
  <p:notesSz cx="6858000" cy="9144000"/>
  <p:defaultTextStyle>
    <a:defPPr>
      <a:defRPr lang="nl-NL"/>
    </a:defPPr>
    <a:lvl1pPr marL="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1pPr>
    <a:lvl2pPr marL="53986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2pPr>
    <a:lvl3pPr marL="1079727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3pPr>
    <a:lvl4pPr marL="1619592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4pPr>
    <a:lvl5pPr marL="215945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5pPr>
    <a:lvl6pPr marL="269932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6pPr>
    <a:lvl7pPr marL="323918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7pPr>
    <a:lvl8pPr marL="377904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8pPr>
    <a:lvl9pPr marL="4318911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548235"/>
    <a:srgbClr val="404040"/>
    <a:srgbClr val="09629F"/>
    <a:srgbClr val="DB4437"/>
    <a:srgbClr val="009688"/>
    <a:srgbClr val="70AD47"/>
    <a:srgbClr val="B45F06"/>
    <a:srgbClr val="E69138"/>
    <a:srgbClr val="78909C"/>
    <a:srgbClr val="4FC3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із теми 2 –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із теми 2 –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із теми 2 –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140" y="-90"/>
      </p:cViewPr>
      <p:guideLst>
        <p:guide orient="horz" pos="2551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9F47D-97CC-44E4-A185-7F6298C878C2}" type="datetimeFigureOut">
              <a:rPr lang="uk-UA" smtClean="0"/>
              <a:pPr/>
              <a:t>20.04.2020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9399A-B587-42BB-B4A2-B5768FCE6146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13505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10818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27540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275415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88158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9399A-B587-42BB-B4A2-B5768FCE6146}" type="slidenum">
              <a:rPr lang="uk-UA" smtClean="0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81931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64624" y="1619885"/>
            <a:ext cx="12960192" cy="2159847"/>
          </a:xfrm>
        </p:spPr>
        <p:txBody>
          <a:bodyPr vert="horz" lIns="64282" tIns="0" rIns="64282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67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60032" y="3934797"/>
            <a:ext cx="10080149" cy="20698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642823" indent="0" algn="ctr">
              <a:buNone/>
            </a:lvl2pPr>
            <a:lvl3pPr marL="1285646" indent="0" algn="ctr">
              <a:buNone/>
            </a:lvl3pPr>
            <a:lvl4pPr marL="1928470" indent="0" algn="ctr">
              <a:buNone/>
            </a:lvl4pPr>
            <a:lvl5pPr marL="2571293" indent="0" algn="ctr">
              <a:buNone/>
            </a:lvl5pPr>
            <a:lvl6pPr marL="3214116" indent="0" algn="ctr">
              <a:buNone/>
            </a:lvl6pPr>
            <a:lvl7pPr marL="3856939" indent="0" algn="ctr">
              <a:buNone/>
            </a:lvl7pPr>
            <a:lvl8pPr marL="4499762" indent="0" algn="ctr">
              <a:buNone/>
            </a:lvl8pPr>
            <a:lvl9pPr marL="5142586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440154" y="324353"/>
            <a:ext cx="3240048" cy="691075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0011" y="324353"/>
            <a:ext cx="9480140" cy="6910759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037" y="719949"/>
            <a:ext cx="11160165" cy="2159847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67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0037" y="2961742"/>
            <a:ext cx="11160165" cy="1782998"/>
          </a:xfrm>
        </p:spPr>
        <p:txBody>
          <a:bodyPr anchor="t"/>
          <a:lstStyle>
            <a:lvl1pPr marL="102852" indent="0" algn="l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2480184" y="7578213"/>
            <a:ext cx="1200018" cy="431219"/>
          </a:xfrm>
        </p:spPr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20011" y="1889866"/>
            <a:ext cx="6360094" cy="5345246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320108" y="1889866"/>
            <a:ext cx="6360094" cy="5345246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11" y="322477"/>
            <a:ext cx="12960192" cy="134990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0011" y="1812997"/>
            <a:ext cx="6362595" cy="886811"/>
          </a:xfrm>
        </p:spPr>
        <p:txBody>
          <a:bodyPr anchor="ctr"/>
          <a:lstStyle>
            <a:lvl1pPr marL="0" indent="0">
              <a:buNone/>
              <a:defRPr sz="3400" b="0" cap="all" baseline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7315109" y="1812997"/>
            <a:ext cx="6365094" cy="886811"/>
          </a:xfrm>
        </p:spPr>
        <p:txBody>
          <a:bodyPr anchor="ctr"/>
          <a:lstStyle>
            <a:lvl1pPr marL="0" indent="0">
              <a:buNone/>
              <a:defRPr sz="3400" b="0" cap="all" baseline="0">
                <a:solidFill>
                  <a:schemeClr val="tx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720011" y="2789803"/>
            <a:ext cx="6362595" cy="44453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315109" y="2789803"/>
            <a:ext cx="6365094" cy="44453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11" y="322477"/>
            <a:ext cx="4737571" cy="137240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31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20011" y="1799873"/>
            <a:ext cx="4737571" cy="5435240"/>
          </a:xfrm>
        </p:spPr>
        <p:txBody>
          <a:bodyPr/>
          <a:lstStyle>
            <a:lvl1pPr marL="0" indent="0">
              <a:buNone/>
              <a:defRPr sz="20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630083" y="322478"/>
            <a:ext cx="8050119" cy="6912635"/>
          </a:xfrm>
        </p:spPr>
        <p:txBody>
          <a:bodyPr/>
          <a:lstStyle>
            <a:lvl1pPr>
              <a:defRPr sz="3700"/>
            </a:lvl1pPr>
            <a:lvl2pPr>
              <a:defRPr sz="3400"/>
            </a:lvl2pPr>
            <a:lvl3pPr>
              <a:defRPr sz="3100"/>
            </a:lvl3pPr>
            <a:lvl4pPr>
              <a:defRPr sz="2800"/>
            </a:lvl4pPr>
            <a:lvl5pPr>
              <a:defRPr sz="2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043" y="719949"/>
            <a:ext cx="8640128" cy="616832"/>
          </a:xfrm>
        </p:spPr>
        <p:txBody>
          <a:bodyPr lIns="64282" rIns="64282" bIns="0" anchor="b">
            <a:sp3d prstMaterial="softEdge"/>
          </a:bodyPr>
          <a:lstStyle>
            <a:lvl1pPr algn="ctr">
              <a:buNone/>
              <a:defRPr sz="2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880043" y="2163596"/>
            <a:ext cx="8640128" cy="4679668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45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0043" y="1377997"/>
            <a:ext cx="8640128" cy="626356"/>
          </a:xfrm>
        </p:spPr>
        <p:txBody>
          <a:bodyPr lIns="64282" tIns="64282" rIns="64282" anchor="t"/>
          <a:lstStyle>
            <a:lvl1pPr marL="0" indent="0" algn="ct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720011" y="324353"/>
            <a:ext cx="12960192" cy="1349904"/>
          </a:xfrm>
          <a:prstGeom prst="rect">
            <a:avLst/>
          </a:prstGeom>
        </p:spPr>
        <p:txBody>
          <a:bodyPr vert="horz" lIns="128565" tIns="64282" rIns="128565" bIns="64282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720011" y="1889866"/>
            <a:ext cx="12960192" cy="5561605"/>
          </a:xfrm>
          <a:prstGeom prst="rect">
            <a:avLst/>
          </a:prstGeom>
        </p:spPr>
        <p:txBody>
          <a:bodyPr vert="horz" lIns="128565" tIns="64282" rIns="128565" bIns="64282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20011" y="7578213"/>
            <a:ext cx="3360050" cy="431219"/>
          </a:xfrm>
          <a:prstGeom prst="rect">
            <a:avLst/>
          </a:prstGeom>
        </p:spPr>
        <p:txBody>
          <a:bodyPr vert="horz" lIns="128565" tIns="64282" rIns="128565" bIns="64282" anchor="b"/>
          <a:lstStyle>
            <a:lvl1pPr algn="l" eaLnBrk="1" latinLnBrk="0" hangingPunct="1">
              <a:defRPr kumimoji="0" sz="1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0C46C2-E70E-41E8-B8D2-5438C7F4DB69}" type="datetimeFigureOut">
              <a:rPr lang="en-GB" smtClean="0"/>
              <a:pPr/>
              <a:t>20/04/2020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920073" y="7578213"/>
            <a:ext cx="4560067" cy="431219"/>
          </a:xfrm>
          <a:prstGeom prst="rect">
            <a:avLst/>
          </a:prstGeom>
        </p:spPr>
        <p:txBody>
          <a:bodyPr vert="horz" lIns="128565" tIns="64282" rIns="128565" bIns="64282" anchor="b"/>
          <a:lstStyle>
            <a:lvl1pPr algn="ctr" eaLnBrk="1" latinLnBrk="0" hangingPunct="1">
              <a:defRPr kumimoji="0" sz="1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2480184" y="7578213"/>
            <a:ext cx="1200018" cy="431219"/>
          </a:xfrm>
          <a:prstGeom prst="rect">
            <a:avLst/>
          </a:prstGeom>
        </p:spPr>
        <p:txBody>
          <a:bodyPr vert="horz" lIns="0" tIns="64282" rIns="0" bIns="64282" anchor="b"/>
          <a:lstStyle>
            <a:lvl1pPr algn="r" eaLnBrk="1" latinLnBrk="0" hangingPunct="1">
              <a:defRPr kumimoji="0" sz="17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65AF59-58FE-43EB-B1D0-B07C81C980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 dir="u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58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771388" indent="-578541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1221364" indent="-39855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594202" indent="-321412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902757" indent="-25712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172742" indent="-25712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298" indent="-25712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764140" indent="-25712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046982" indent="-25712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329824" indent="-25712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28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5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84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712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141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5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997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42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2" y="1634370"/>
            <a:ext cx="14398977" cy="49470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289" y="1634371"/>
            <a:ext cx="5596745" cy="4947015"/>
          </a:xfrm>
        </p:spPr>
        <p:txBody>
          <a:bodyPr anchor="ctr">
            <a:noAutofit/>
          </a:bodyPr>
          <a:lstStyle/>
          <a:p>
            <a:r>
              <a:rPr lang="uk-UA" sz="60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FBF7304-1853-42F0-B04C-977EA19310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8680" b="22803"/>
          <a:stretch/>
        </p:blipFill>
        <p:spPr>
          <a:xfrm>
            <a:off x="7033484" y="1871048"/>
            <a:ext cx="6539082" cy="447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6128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885364" y="1462190"/>
            <a:ext cx="12629483" cy="230298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Посередині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зарядами </a:t>
            </a:r>
            <a:r>
              <a:rPr lang="ru-RU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 2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розташованими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відстані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одного,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перебуває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третій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 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Знайти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модуль і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рівнодійної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сил,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діють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заряд </a:t>
            </a:r>
            <a:r>
              <a:rPr lang="en-US" sz="3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k-U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6" name="Групувати 5">
            <a:extLst>
              <a:ext uri="{FF2B5EF4-FFF2-40B4-BE49-F238E27FC236}">
                <a16:creationId xmlns:a16="http://schemas.microsoft.com/office/drawing/2014/main" xmlns="" id="{AD56540E-DEDE-46FE-B59C-4664CB36FC5E}"/>
              </a:ext>
            </a:extLst>
          </p:cNvPr>
          <p:cNvGrpSpPr/>
          <p:nvPr/>
        </p:nvGrpSpPr>
        <p:grpSpPr>
          <a:xfrm>
            <a:off x="2358782" y="4600756"/>
            <a:ext cx="9682645" cy="1814695"/>
            <a:chOff x="2132607" y="3883579"/>
            <a:chExt cx="9682645" cy="1814695"/>
          </a:xfrm>
        </p:grpSpPr>
        <p:cxnSp>
          <p:nvCxnSpPr>
            <p:cNvPr id="12" name="Пряма сполучна лінія 11">
              <a:extLst>
                <a:ext uri="{FF2B5EF4-FFF2-40B4-BE49-F238E27FC236}">
                  <a16:creationId xmlns:a16="http://schemas.microsoft.com/office/drawing/2014/main" xmlns="" id="{FD5B344F-0724-424A-B54A-CF3922575797}"/>
                </a:ext>
              </a:extLst>
            </p:cNvPr>
            <p:cNvCxnSpPr/>
            <p:nvPr/>
          </p:nvCxnSpPr>
          <p:spPr>
            <a:xfrm>
              <a:off x="2403720" y="5252225"/>
              <a:ext cx="91997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xmlns="" id="{613A8FB3-B215-4A8B-8558-2AD8A16213A9}"/>
                </a:ext>
              </a:extLst>
            </p:cNvPr>
            <p:cNvSpPr/>
            <p:nvPr/>
          </p:nvSpPr>
          <p:spPr>
            <a:xfrm>
              <a:off x="6531033" y="4806176"/>
              <a:ext cx="892098" cy="89209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+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xmlns="" id="{DB37E31C-7ED4-4800-B821-8E603E019F34}"/>
                </a:ext>
              </a:extLst>
            </p:cNvPr>
            <p:cNvSpPr/>
            <p:nvPr/>
          </p:nvSpPr>
          <p:spPr>
            <a:xfrm>
              <a:off x="2132607" y="4806176"/>
              <a:ext cx="892098" cy="8920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–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1ABC9C79-5EDB-4256-9410-F6CC9674E102}"/>
                    </a:ext>
                  </a:extLst>
                </p:cNvPr>
                <p:cNvSpPr txBox="1"/>
                <p:nvPr/>
              </p:nvSpPr>
              <p:spPr>
                <a:xfrm>
                  <a:off x="2178958" y="3884482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xmlns="" id="{1ABC9C79-5EDB-4256-9410-F6CC9674E1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8958" y="3884482"/>
                  <a:ext cx="869795" cy="830997"/>
                </a:xfrm>
                <a:prstGeom prst="rect">
                  <a:avLst/>
                </a:prstGeom>
                <a:blipFill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xmlns="" id="{0FEDB490-9589-451B-8AA1-AA466D097A53}"/>
                </a:ext>
              </a:extLst>
            </p:cNvPr>
            <p:cNvSpPr/>
            <p:nvPr/>
          </p:nvSpPr>
          <p:spPr>
            <a:xfrm>
              <a:off x="10923154" y="4806176"/>
              <a:ext cx="892098" cy="89209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+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8B6CD67D-262D-4BC5-8A42-E4E5C5518911}"/>
                    </a:ext>
                  </a:extLst>
                </p:cNvPr>
                <p:cNvSpPr txBox="1"/>
                <p:nvPr/>
              </p:nvSpPr>
              <p:spPr>
                <a:xfrm>
                  <a:off x="6539716" y="3883580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xmlns="" id="{8B6CD67D-262D-4BC5-8A42-E4E5C55189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9716" y="3883580"/>
                  <a:ext cx="869795" cy="830997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82C7ED58-71B3-4998-9C1C-2414636F6F65}"/>
                    </a:ext>
                  </a:extLst>
                </p:cNvPr>
                <p:cNvSpPr txBox="1"/>
                <p:nvPr/>
              </p:nvSpPr>
              <p:spPr>
                <a:xfrm>
                  <a:off x="10923154" y="3883579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xmlns="" id="{82C7ED58-71B3-4998-9C1C-2414636F6F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23154" y="3883579"/>
                  <a:ext cx="869795" cy="830997"/>
                </a:xfrm>
                <a:prstGeom prst="rect">
                  <a:avLst/>
                </a:prstGeom>
                <a:blipFill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1557819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719031" y="1624516"/>
            <a:ext cx="5138160" cy="54576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Знайти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скільки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разів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сила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електростатичного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відштовхування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електронів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більша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сили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їхнього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гравітаційного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притягання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F711A33-024B-4E5F-B1E2-01914BDE0C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127" y="1624516"/>
            <a:ext cx="2637091" cy="258404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D7BFE58-B523-4E76-A14A-96EA8B0CBEE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76809" y="4782093"/>
            <a:ext cx="2637091" cy="258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866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667284" y="1525152"/>
            <a:ext cx="13091718" cy="176510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Два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закріплені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точкові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заряди 2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мкКл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8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мкКл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розташовані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відстані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см один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одного. Де і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 треба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розмістити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перебував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рівновазі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k-UA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7" name="Групувати 6">
            <a:extLst>
              <a:ext uri="{FF2B5EF4-FFF2-40B4-BE49-F238E27FC236}">
                <a16:creationId xmlns:a16="http://schemas.microsoft.com/office/drawing/2014/main" xmlns="" id="{062A1CB5-F5D1-462F-8A9E-919F112914EF}"/>
              </a:ext>
            </a:extLst>
          </p:cNvPr>
          <p:cNvGrpSpPr/>
          <p:nvPr/>
        </p:nvGrpSpPr>
        <p:grpSpPr>
          <a:xfrm>
            <a:off x="2289186" y="4239522"/>
            <a:ext cx="9847913" cy="1817340"/>
            <a:chOff x="1967339" y="3880934"/>
            <a:chExt cx="9847913" cy="1817340"/>
          </a:xfrm>
        </p:grpSpPr>
        <p:cxnSp>
          <p:nvCxnSpPr>
            <p:cNvPr id="22" name="Пряма сполучна лінія 21">
              <a:extLst>
                <a:ext uri="{FF2B5EF4-FFF2-40B4-BE49-F238E27FC236}">
                  <a16:creationId xmlns:a16="http://schemas.microsoft.com/office/drawing/2014/main" xmlns="" id="{185D6760-D359-4CE0-A61D-6B232FC4DD19}"/>
                </a:ext>
              </a:extLst>
            </p:cNvPr>
            <p:cNvCxnSpPr/>
            <p:nvPr/>
          </p:nvCxnSpPr>
          <p:spPr>
            <a:xfrm>
              <a:off x="2403720" y="5252225"/>
              <a:ext cx="919975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D3A2FACC-D575-4A81-87DD-7D926F1D4497}"/>
                </a:ext>
              </a:extLst>
            </p:cNvPr>
            <p:cNvSpPr/>
            <p:nvPr/>
          </p:nvSpPr>
          <p:spPr>
            <a:xfrm>
              <a:off x="1967339" y="4806172"/>
              <a:ext cx="892098" cy="89209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+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6D2150A-CB05-46D1-9CFD-F818D353DB8D}"/>
                    </a:ext>
                  </a:extLst>
                </p:cNvPr>
                <p:cNvSpPr txBox="1"/>
                <p:nvPr/>
              </p:nvSpPr>
              <p:spPr>
                <a:xfrm>
                  <a:off x="2178958" y="3884482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xmlns="" id="{C6D2150A-CB05-46D1-9CFD-F818D353DB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8958" y="3884482"/>
                  <a:ext cx="869795" cy="830997"/>
                </a:xfrm>
                <a:prstGeom prst="rect">
                  <a:avLst/>
                </a:prstGeom>
                <a:blipFill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Овал 24">
              <a:extLst>
                <a:ext uri="{FF2B5EF4-FFF2-40B4-BE49-F238E27FC236}">
                  <a16:creationId xmlns:a16="http://schemas.microsoft.com/office/drawing/2014/main" xmlns="" id="{73611FFF-15F2-4202-B820-BF221642E325}"/>
                </a:ext>
              </a:extLst>
            </p:cNvPr>
            <p:cNvSpPr/>
            <p:nvPr/>
          </p:nvSpPr>
          <p:spPr>
            <a:xfrm>
              <a:off x="10923154" y="4806176"/>
              <a:ext cx="892098" cy="89209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+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77B10DC-16C9-4226-9A85-BB272C194E7A}"/>
                    </a:ext>
                  </a:extLst>
                </p:cNvPr>
                <p:cNvSpPr txBox="1"/>
                <p:nvPr/>
              </p:nvSpPr>
              <p:spPr>
                <a:xfrm>
                  <a:off x="4998124" y="3880934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xmlns="" id="{777B10DC-16C9-4226-9A85-BB272C194E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8124" y="3880934"/>
                  <a:ext cx="869795" cy="830997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93598C2F-E075-4693-BF6C-6DC1F894B7F3}"/>
                    </a:ext>
                  </a:extLst>
                </p:cNvPr>
                <p:cNvSpPr txBox="1"/>
                <p:nvPr/>
              </p:nvSpPr>
              <p:spPr>
                <a:xfrm>
                  <a:off x="10923154" y="3883579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xmlns="" id="{93598C2F-E075-4693-BF6C-6DC1F894B7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23154" y="3883579"/>
                  <a:ext cx="869795" cy="830997"/>
                </a:xfrm>
                <a:prstGeom prst="rect">
                  <a:avLst/>
                </a:prstGeom>
                <a:blipFill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xmlns="" id="{6391FB93-4ACE-4ED0-9B25-0586D695C787}"/>
                </a:ext>
              </a:extLst>
            </p:cNvPr>
            <p:cNvSpPr/>
            <p:nvPr/>
          </p:nvSpPr>
          <p:spPr>
            <a:xfrm>
              <a:off x="4986973" y="4802239"/>
              <a:ext cx="892098" cy="89209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8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7262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667284" y="1525152"/>
            <a:ext cx="6378975" cy="58409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Кулька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масою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г,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підвішена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шовковій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нитці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мкКл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відстані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см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знизу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перебуває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інша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кулька,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 –4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мкКл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скільки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разів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змінилася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сила натягу нитки?</a:t>
            </a: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6" name="Групувати 5">
            <a:extLst>
              <a:ext uri="{FF2B5EF4-FFF2-40B4-BE49-F238E27FC236}">
                <a16:creationId xmlns:a16="http://schemas.microsoft.com/office/drawing/2014/main" xmlns="" id="{AB30AB16-F64F-4269-BE2D-CBD5EF80BB69}"/>
              </a:ext>
            </a:extLst>
          </p:cNvPr>
          <p:cNvGrpSpPr/>
          <p:nvPr/>
        </p:nvGrpSpPr>
        <p:grpSpPr>
          <a:xfrm>
            <a:off x="7293492" y="1377253"/>
            <a:ext cx="6970615" cy="6464973"/>
            <a:chOff x="7293492" y="1377253"/>
            <a:chExt cx="6970615" cy="6464973"/>
          </a:xfrm>
        </p:grpSpPr>
        <p:cxnSp>
          <p:nvCxnSpPr>
            <p:cNvPr id="19" name="Пряма сполучна лінія 18">
              <a:extLst>
                <a:ext uri="{FF2B5EF4-FFF2-40B4-BE49-F238E27FC236}">
                  <a16:creationId xmlns:a16="http://schemas.microsoft.com/office/drawing/2014/main" xmlns="" id="{C31379C3-AD5B-4F06-9CA9-B0304749738A}"/>
                </a:ext>
              </a:extLst>
            </p:cNvPr>
            <p:cNvCxnSpPr>
              <a:cxnSpLocks/>
            </p:cNvCxnSpPr>
            <p:nvPr/>
          </p:nvCxnSpPr>
          <p:spPr>
            <a:xfrm>
              <a:off x="8976245" y="1525152"/>
              <a:ext cx="0" cy="31366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C60B747E-8073-472C-8BAC-2C0395268459}"/>
                    </a:ext>
                  </a:extLst>
                </p:cNvPr>
                <p:cNvSpPr txBox="1"/>
                <p:nvPr/>
              </p:nvSpPr>
              <p:spPr>
                <a:xfrm>
                  <a:off x="7649250" y="3929194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xmlns="" id="{C60B747E-8073-472C-8BAC-2C03952684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9250" y="3929194"/>
                  <a:ext cx="869795" cy="830997"/>
                </a:xfrm>
                <a:prstGeom prst="rect">
                  <a:avLst/>
                </a:prstGeom>
                <a:blipFill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Групувати 28">
              <a:extLst>
                <a:ext uri="{FF2B5EF4-FFF2-40B4-BE49-F238E27FC236}">
                  <a16:creationId xmlns:a16="http://schemas.microsoft.com/office/drawing/2014/main" xmlns="" id="{DD2DDA62-15B3-4769-B237-75D204556349}"/>
                </a:ext>
              </a:extLst>
            </p:cNvPr>
            <p:cNvGrpSpPr/>
            <p:nvPr/>
          </p:nvGrpSpPr>
          <p:grpSpPr>
            <a:xfrm rot="10800000">
              <a:off x="7293492" y="1377253"/>
              <a:ext cx="3250095" cy="295798"/>
              <a:chOff x="2385390" y="5473148"/>
              <a:chExt cx="5817705" cy="415499"/>
            </a:xfrm>
          </p:grpSpPr>
          <p:sp>
            <p:nvSpPr>
              <p:cNvPr id="30" name="Прямокутник 29">
                <a:extLst>
                  <a:ext uri="{FF2B5EF4-FFF2-40B4-BE49-F238E27FC236}">
                    <a16:creationId xmlns:a16="http://schemas.microsoft.com/office/drawing/2014/main" xmlns="" id="{FBDC14FC-2D07-4F97-A2AC-F90AA5143DE7}"/>
                  </a:ext>
                </a:extLst>
              </p:cNvPr>
              <p:cNvSpPr/>
              <p:nvPr/>
            </p:nvSpPr>
            <p:spPr>
              <a:xfrm>
                <a:off x="2385390" y="5473148"/>
                <a:ext cx="5817705" cy="415499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34" name="Пряма сполучна лінія 33">
                <a:extLst>
                  <a:ext uri="{FF2B5EF4-FFF2-40B4-BE49-F238E27FC236}">
                    <a16:creationId xmlns:a16="http://schemas.microsoft.com/office/drawing/2014/main" xmlns="" id="{120ADDE0-32B2-4C70-8756-F4E883CF8EB1}"/>
                  </a:ext>
                </a:extLst>
              </p:cNvPr>
              <p:cNvCxnSpPr/>
              <p:nvPr/>
            </p:nvCxnSpPr>
            <p:spPr>
              <a:xfrm>
                <a:off x="2385390" y="5473148"/>
                <a:ext cx="581770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="" id="{1C24DEA6-F01B-410F-B45D-11D52840E93D}"/>
                </a:ext>
              </a:extLst>
            </p:cNvPr>
            <p:cNvSpPr/>
            <p:nvPr/>
          </p:nvSpPr>
          <p:spPr>
            <a:xfrm>
              <a:off x="8531589" y="4215770"/>
              <a:ext cx="892098" cy="89209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+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Пряма сполучна лінія 39">
              <a:extLst>
                <a:ext uri="{FF2B5EF4-FFF2-40B4-BE49-F238E27FC236}">
                  <a16:creationId xmlns:a16="http://schemas.microsoft.com/office/drawing/2014/main" xmlns="" id="{3CC0AB76-022F-4D12-A0F1-F6E56252603A}"/>
                </a:ext>
              </a:extLst>
            </p:cNvPr>
            <p:cNvCxnSpPr>
              <a:cxnSpLocks/>
            </p:cNvCxnSpPr>
            <p:nvPr/>
          </p:nvCxnSpPr>
          <p:spPr>
            <a:xfrm>
              <a:off x="12696765" y="1525152"/>
              <a:ext cx="0" cy="313666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078AE6F4-DCF8-45BF-A326-D67BBE3B6672}"/>
                    </a:ext>
                  </a:extLst>
                </p:cNvPr>
                <p:cNvSpPr txBox="1"/>
                <p:nvPr/>
              </p:nvSpPr>
              <p:spPr>
                <a:xfrm>
                  <a:off x="11369770" y="3929194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xmlns="" id="{078AE6F4-DCF8-45BF-A326-D67BBE3B66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69770" y="3929194"/>
                  <a:ext cx="869795" cy="830997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2" name="Групувати 41">
              <a:extLst>
                <a:ext uri="{FF2B5EF4-FFF2-40B4-BE49-F238E27FC236}">
                  <a16:creationId xmlns:a16="http://schemas.microsoft.com/office/drawing/2014/main" xmlns="" id="{A5CFA369-67A9-4E29-99D1-B6CFFF439573}"/>
                </a:ext>
              </a:extLst>
            </p:cNvPr>
            <p:cNvGrpSpPr/>
            <p:nvPr/>
          </p:nvGrpSpPr>
          <p:grpSpPr>
            <a:xfrm rot="10800000">
              <a:off x="11014012" y="1377253"/>
              <a:ext cx="3250095" cy="295798"/>
              <a:chOff x="2385390" y="5473148"/>
              <a:chExt cx="5817705" cy="415499"/>
            </a:xfrm>
          </p:grpSpPr>
          <p:sp>
            <p:nvSpPr>
              <p:cNvPr id="43" name="Прямокутник 42">
                <a:extLst>
                  <a:ext uri="{FF2B5EF4-FFF2-40B4-BE49-F238E27FC236}">
                    <a16:creationId xmlns:a16="http://schemas.microsoft.com/office/drawing/2014/main" xmlns="" id="{0CD49F8B-F13F-4429-9441-70855832ED18}"/>
                  </a:ext>
                </a:extLst>
              </p:cNvPr>
              <p:cNvSpPr/>
              <p:nvPr/>
            </p:nvSpPr>
            <p:spPr>
              <a:xfrm>
                <a:off x="2385390" y="5473148"/>
                <a:ext cx="5817705" cy="415499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44" name="Пряма сполучна лінія 43">
                <a:extLst>
                  <a:ext uri="{FF2B5EF4-FFF2-40B4-BE49-F238E27FC236}">
                    <a16:creationId xmlns:a16="http://schemas.microsoft.com/office/drawing/2014/main" xmlns="" id="{C4F39495-F3A9-47E4-A4A3-CAFBA5DB798D}"/>
                  </a:ext>
                </a:extLst>
              </p:cNvPr>
              <p:cNvCxnSpPr/>
              <p:nvPr/>
            </p:nvCxnSpPr>
            <p:spPr>
              <a:xfrm>
                <a:off x="2385390" y="5473148"/>
                <a:ext cx="581770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xmlns="" id="{9E473C4D-4F91-448B-A0AE-9694FA125A59}"/>
                </a:ext>
              </a:extLst>
            </p:cNvPr>
            <p:cNvSpPr/>
            <p:nvPr/>
          </p:nvSpPr>
          <p:spPr>
            <a:xfrm>
              <a:off x="12252109" y="4215770"/>
              <a:ext cx="892098" cy="892098"/>
            </a:xfrm>
            <a:prstGeom prst="ellipse">
              <a:avLst/>
            </a:prstGeom>
            <a:solidFill>
              <a:srgbClr val="FFC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+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xmlns="" id="{5172079B-301A-4AB5-8842-5BA03AE6BA65}"/>
                </a:ext>
              </a:extLst>
            </p:cNvPr>
            <p:cNvSpPr/>
            <p:nvPr/>
          </p:nvSpPr>
          <p:spPr>
            <a:xfrm>
              <a:off x="12260925" y="6950128"/>
              <a:ext cx="892098" cy="89209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>
                  <a:solidFill>
                    <a:schemeClr val="tx1"/>
                  </a:solidFill>
                </a:rPr>
                <a:t>–</a:t>
              </a:r>
              <a:endParaRPr lang="uk-UA" sz="8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20ECECD8-F42E-44A9-8ECD-9275DFE6DD09}"/>
                    </a:ext>
                  </a:extLst>
                </p:cNvPr>
                <p:cNvSpPr txBox="1"/>
                <p:nvPr/>
              </p:nvSpPr>
              <p:spPr>
                <a:xfrm>
                  <a:off x="11339383" y="6900528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ru-RU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xmlns="" id="{20ECECD8-F42E-44A9-8ECD-9275DFE6DD0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39383" y="6900528"/>
                  <a:ext cx="869795" cy="830997"/>
                </a:xfrm>
                <a:prstGeom prst="rect">
                  <a:avLst/>
                </a:prstGeom>
                <a:blipFill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xmlns="" val="265549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utton Color - Down">
            <a:extLst>
              <a:ext uri="{FF2B5EF4-FFF2-40B4-BE49-F238E27FC236}">
                <a16:creationId xmlns:a16="http://schemas.microsoft.com/office/drawing/2014/main" xmlns="" id="{4805550A-F091-4A25-BF12-BE58D40877D3}"/>
              </a:ext>
            </a:extLst>
          </p:cNvPr>
          <p:cNvSpPr/>
          <p:nvPr/>
        </p:nvSpPr>
        <p:spPr>
          <a:xfrm>
            <a:off x="667284" y="1525152"/>
            <a:ext cx="6532822" cy="61486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однакові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кульки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масою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г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кожна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підвішені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одній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однакових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шовкових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нитках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довжиною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 см.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однакові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заряди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надати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кулькам,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нитки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утворили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вертикаллю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кут 30°?</a:t>
            </a:r>
            <a:endParaRPr lang="uk-UA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" y="1"/>
            <a:ext cx="14398978" cy="9884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9906"/>
            <a:endParaRPr lang="en-GB" sz="1596" kern="0">
              <a:solidFill>
                <a:srgbClr val="009688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3129" y="271511"/>
            <a:ext cx="12419118" cy="716898"/>
          </a:xfrm>
        </p:spPr>
        <p:txBody>
          <a:bodyPr>
            <a:no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Розв'язування задач</a:t>
            </a:r>
          </a:p>
        </p:txBody>
      </p:sp>
      <p:grpSp>
        <p:nvGrpSpPr>
          <p:cNvPr id="31" name="Групувати 30"/>
          <p:cNvGrpSpPr/>
          <p:nvPr/>
        </p:nvGrpSpPr>
        <p:grpSpPr>
          <a:xfrm rot="10800000">
            <a:off x="13681182" y="7366139"/>
            <a:ext cx="597960" cy="597960"/>
            <a:chOff x="250056" y="6952092"/>
            <a:chExt cx="863849" cy="863849"/>
          </a:xfrm>
        </p:grpSpPr>
        <p:sp>
          <p:nvSpPr>
            <p:cNvPr id="32" name="Овал 3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33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3" name="Групувати 2"/>
          <p:cNvGrpSpPr/>
          <p:nvPr/>
        </p:nvGrpSpPr>
        <p:grpSpPr>
          <a:xfrm>
            <a:off x="121071" y="7366139"/>
            <a:ext cx="597960" cy="597960"/>
            <a:chOff x="250056" y="6952092"/>
            <a:chExt cx="863849" cy="863849"/>
          </a:xfrm>
        </p:grpSpPr>
        <p:sp>
          <p:nvSpPr>
            <p:cNvPr id="2" name="Овал 1"/>
            <p:cNvSpPr/>
            <p:nvPr/>
          </p:nvSpPr>
          <p:spPr>
            <a:xfrm>
              <a:off x="250056" y="6952092"/>
              <a:ext cx="863849" cy="86384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pic>
          <p:nvPicPr>
            <p:cNvPr id="21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 rot="10800000">
              <a:off x="314586" y="7027419"/>
              <a:ext cx="724562" cy="713194"/>
            </a:xfrm>
            <a:prstGeom prst="rect">
              <a:avLst/>
            </a:prstGeom>
          </p:spPr>
        </p:pic>
      </p:grpSp>
      <p:grpSp>
        <p:nvGrpSpPr>
          <p:cNvPr id="26" name="Групувати 25">
            <a:extLst>
              <a:ext uri="{FF2B5EF4-FFF2-40B4-BE49-F238E27FC236}">
                <a16:creationId xmlns:a16="http://schemas.microsoft.com/office/drawing/2014/main" xmlns="" id="{A8769CA3-191D-4627-ACB4-2B872A006D5A}"/>
              </a:ext>
            </a:extLst>
          </p:cNvPr>
          <p:cNvGrpSpPr/>
          <p:nvPr/>
        </p:nvGrpSpPr>
        <p:grpSpPr>
          <a:xfrm>
            <a:off x="8039426" y="2655447"/>
            <a:ext cx="5524753" cy="3672898"/>
            <a:chOff x="2232280" y="1500517"/>
            <a:chExt cx="5524753" cy="3672898"/>
          </a:xfrm>
        </p:grpSpPr>
        <p:cxnSp>
          <p:nvCxnSpPr>
            <p:cNvPr id="27" name="Пряма сполучна лінія 26">
              <a:extLst>
                <a:ext uri="{FF2B5EF4-FFF2-40B4-BE49-F238E27FC236}">
                  <a16:creationId xmlns:a16="http://schemas.microsoft.com/office/drawing/2014/main" xmlns="" id="{CC63E47D-B84F-4E7C-9945-FE6E3D21EC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56878" y="1648416"/>
              <a:ext cx="1563207" cy="29310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1D3E6F9-E7CE-47C4-872E-B5F7448AEC76}"/>
                    </a:ext>
                  </a:extLst>
                </p:cNvPr>
                <p:cNvSpPr txBox="1"/>
                <p:nvPr/>
              </p:nvSpPr>
              <p:spPr>
                <a:xfrm>
                  <a:off x="2232280" y="3818107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xmlns="" id="{01D3E6F9-E7CE-47C4-872E-B5F7448AEC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2280" y="3818107"/>
                  <a:ext cx="869795" cy="830997"/>
                </a:xfrm>
                <a:prstGeom prst="rect">
                  <a:avLst/>
                </a:prstGeom>
                <a:blipFill>
                  <a:blip r:embed="rId4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xmlns="" id="{54573773-5F9C-46EC-BAFF-625E30C7E2E1}"/>
                </a:ext>
              </a:extLst>
            </p:cNvPr>
            <p:cNvSpPr/>
            <p:nvPr/>
          </p:nvSpPr>
          <p:spPr>
            <a:xfrm>
              <a:off x="3010829" y="4281317"/>
              <a:ext cx="892098" cy="89209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80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Пряма сполучна лінія 35">
              <a:extLst>
                <a:ext uri="{FF2B5EF4-FFF2-40B4-BE49-F238E27FC236}">
                  <a16:creationId xmlns:a16="http://schemas.microsoft.com/office/drawing/2014/main" xmlns="" id="{8D9A004D-A6F9-4467-9FF3-1092B1B2E478}"/>
                </a:ext>
              </a:extLst>
            </p:cNvPr>
            <p:cNvCxnSpPr>
              <a:cxnSpLocks/>
            </p:cNvCxnSpPr>
            <p:nvPr/>
          </p:nvCxnSpPr>
          <p:spPr>
            <a:xfrm>
              <a:off x="4962380" y="1722366"/>
              <a:ext cx="1449571" cy="273812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xmlns="" id="{3BAE5C80-AC19-41AE-BF3F-502B0FC0A388}"/>
                </a:ext>
              </a:extLst>
            </p:cNvPr>
            <p:cNvSpPr/>
            <p:nvPr/>
          </p:nvSpPr>
          <p:spPr>
            <a:xfrm>
              <a:off x="5965902" y="4281317"/>
              <a:ext cx="892098" cy="89209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8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id="{07D5502D-EE83-4747-A010-92B74C8E4221}"/>
                    </a:ext>
                  </a:extLst>
                </p:cNvPr>
                <p:cNvSpPr txBox="1"/>
                <p:nvPr/>
              </p:nvSpPr>
              <p:spPr>
                <a:xfrm>
                  <a:off x="6887238" y="3818106"/>
                  <a:ext cx="86979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uk-UA" sz="4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k-UA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uk-UA" sz="4800" dirty="0"/>
                </a:p>
              </p:txBody>
            </p:sp>
          </mc:Choice>
          <mc:Fallback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xmlns="" id="{07D5502D-EE83-4747-A010-92B74C8E42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7238" y="3818106"/>
                  <a:ext cx="869795" cy="830997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Пряма сполучна лінія 44">
              <a:extLst>
                <a:ext uri="{FF2B5EF4-FFF2-40B4-BE49-F238E27FC236}">
                  <a16:creationId xmlns:a16="http://schemas.microsoft.com/office/drawing/2014/main" xmlns="" id="{5211439D-17A6-459F-A6DF-CAB71944AEC9}"/>
                </a:ext>
              </a:extLst>
            </p:cNvPr>
            <p:cNvCxnSpPr>
              <a:cxnSpLocks/>
            </p:cNvCxnSpPr>
            <p:nvPr/>
          </p:nvCxnSpPr>
          <p:spPr>
            <a:xfrm>
              <a:off x="4966595" y="1577002"/>
              <a:ext cx="0" cy="3596413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4131D8AE-1AAE-4650-A97B-856A0374269F}"/>
                    </a:ext>
                  </a:extLst>
                </p:cNvPr>
                <p:cNvSpPr txBox="1"/>
                <p:nvPr/>
              </p:nvSpPr>
              <p:spPr>
                <a:xfrm>
                  <a:off x="4822831" y="2475216"/>
                  <a:ext cx="86979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uk-UA" sz="36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oMath>
                    </m:oMathPara>
                  </a14:m>
                  <a:endParaRPr lang="uk-UA" sz="3600" dirty="0"/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xmlns="" id="{4131D8AE-1AAE-4650-A97B-856A0374269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22831" y="2475216"/>
                  <a:ext cx="869795" cy="646331"/>
                </a:xfrm>
                <a:prstGeom prst="rect">
                  <a:avLst/>
                </a:prstGeom>
                <a:blipFill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uk-UA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Дуга 47">
              <a:extLst>
                <a:ext uri="{FF2B5EF4-FFF2-40B4-BE49-F238E27FC236}">
                  <a16:creationId xmlns:a16="http://schemas.microsoft.com/office/drawing/2014/main" xmlns="" id="{EBA42499-7860-4973-A49F-DE2078A65620}"/>
                </a:ext>
              </a:extLst>
            </p:cNvPr>
            <p:cNvSpPr/>
            <p:nvPr/>
          </p:nvSpPr>
          <p:spPr>
            <a:xfrm rot="9612432">
              <a:off x="4926404" y="2277483"/>
              <a:ext cx="633413" cy="273844"/>
            </a:xfrm>
            <a:prstGeom prst="arc">
              <a:avLst>
                <a:gd name="adj1" fmla="val 14146767"/>
                <a:gd name="adj2" fmla="val 20798324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49" name="Групувати 48">
              <a:extLst>
                <a:ext uri="{FF2B5EF4-FFF2-40B4-BE49-F238E27FC236}">
                  <a16:creationId xmlns:a16="http://schemas.microsoft.com/office/drawing/2014/main" xmlns="" id="{EAD70F65-5E3F-4CF7-A64D-4C3FA65886BA}"/>
                </a:ext>
              </a:extLst>
            </p:cNvPr>
            <p:cNvGrpSpPr/>
            <p:nvPr/>
          </p:nvGrpSpPr>
          <p:grpSpPr>
            <a:xfrm rot="10800000">
              <a:off x="3337332" y="1500517"/>
              <a:ext cx="3250095" cy="295798"/>
              <a:chOff x="2385390" y="5473148"/>
              <a:chExt cx="5817705" cy="415499"/>
            </a:xfrm>
          </p:grpSpPr>
          <p:sp>
            <p:nvSpPr>
              <p:cNvPr id="51" name="Прямокутник 50">
                <a:extLst>
                  <a:ext uri="{FF2B5EF4-FFF2-40B4-BE49-F238E27FC236}">
                    <a16:creationId xmlns:a16="http://schemas.microsoft.com/office/drawing/2014/main" xmlns="" id="{740E3E05-1687-4229-B061-61BF8C564FE5}"/>
                  </a:ext>
                </a:extLst>
              </p:cNvPr>
              <p:cNvSpPr/>
              <p:nvPr/>
            </p:nvSpPr>
            <p:spPr>
              <a:xfrm>
                <a:off x="2385390" y="5473148"/>
                <a:ext cx="5817705" cy="415499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52" name="Пряма сполучна лінія 51">
                <a:extLst>
                  <a:ext uri="{FF2B5EF4-FFF2-40B4-BE49-F238E27FC236}">
                    <a16:creationId xmlns:a16="http://schemas.microsoft.com/office/drawing/2014/main" xmlns="" id="{8BFF5294-AF72-46D9-B0B7-75ABF385FF6F}"/>
                  </a:ext>
                </a:extLst>
              </p:cNvPr>
              <p:cNvCxnSpPr/>
              <p:nvPr/>
            </p:nvCxnSpPr>
            <p:spPr>
              <a:xfrm>
                <a:off x="2385390" y="5473148"/>
                <a:ext cx="581770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286998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5091</TotalTime>
  <Words>197</Words>
  <Application>Microsoft Office PowerPoint</Application>
  <PresentationFormat>Произвольный</PresentationFormat>
  <Paragraphs>38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Розв'язування задач</vt:lpstr>
      <vt:lpstr>Розв'язування задач</vt:lpstr>
      <vt:lpstr>Розв'язування задач</vt:lpstr>
      <vt:lpstr>Розв'язування задач</vt:lpstr>
      <vt:lpstr>Розв'язування задач</vt:lpstr>
      <vt:lpstr>Розв'язування задач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Мартин Коноплянка</dc:creator>
  <cp:lastModifiedBy>Оксаночка</cp:lastModifiedBy>
  <cp:revision>534</cp:revision>
  <dcterms:created xsi:type="dcterms:W3CDTF">2015-01-15T13:10:55Z</dcterms:created>
  <dcterms:modified xsi:type="dcterms:W3CDTF">2020-04-20T17:58:37Z</dcterms:modified>
</cp:coreProperties>
</file>