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499" r:id="rId3"/>
    <p:sldId id="779" r:id="rId4"/>
    <p:sldId id="905" r:id="rId5"/>
    <p:sldId id="908" r:id="rId6"/>
    <p:sldId id="909" r:id="rId7"/>
    <p:sldId id="472" r:id="rId8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48235"/>
    <a:srgbClr val="404040"/>
    <a:srgbClr val="09629F"/>
    <a:srgbClr val="DB4437"/>
    <a:srgbClr val="009688"/>
    <a:srgbClr val="70AD47"/>
    <a:srgbClr val="B45F06"/>
    <a:srgbClr val="E69138"/>
    <a:srgbClr val="78909C"/>
    <a:srgbClr val="4FC3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0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1081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741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6984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721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43" y="1634371"/>
            <a:ext cx="5596745" cy="4947015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DB1518-7AC4-4243-AB7E-4CD6604A1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200" b="13946"/>
          <a:stretch/>
        </p:blipFill>
        <p:spPr>
          <a:xfrm>
            <a:off x="7387023" y="1833039"/>
            <a:ext cx="6155161" cy="45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»ÐµÐ´&quot;">
            <a:extLst>
              <a:ext uri="{FF2B5EF4-FFF2-40B4-BE49-F238E27FC236}">
                <a16:creationId xmlns:a16="http://schemas.microsoft.com/office/drawing/2014/main" xmlns="" id="{97599652-D473-418B-A10D-953765DD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" y="-1"/>
            <a:ext cx="14398978" cy="8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885364" y="6243801"/>
            <a:ext cx="12629483" cy="17202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1. Яку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кг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взятого за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розплавити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одержану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воду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випарити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5781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423129" y="1259916"/>
            <a:ext cx="7167869" cy="65708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 Для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загартування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стальний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кг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°С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і опустили у ванну з маслом.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масла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ванні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початкова температура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занурення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нагрітого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листа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піднялася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Питома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сталі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Дж/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кгꞏК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масла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 Дж/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кгꞏК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50" name="Picture 2" descr="Ð ÐµÐ·ÑÐ»ÑÑÐ°Ñ Ð¿Ð¾ÑÑÐºÑ Ð·Ð¾Ð±ÑÐ°Ð¶ÐµÐ½Ñ Ð·Ð° Ð·Ð°Ð¿Ð¸ÑÐ¾Ð¼ &quot;Ð»Ð¸ÑÑ ÑÑÐ°Ð»ÑÐ½Ð¾Ð¹&quot;">
            <a:extLst>
              <a:ext uri="{FF2B5EF4-FFF2-40B4-BE49-F238E27FC236}">
                <a16:creationId xmlns:a16="http://schemas.microsoft.com/office/drawing/2014/main" xmlns="" id="{C8084302-46AC-4245-A51E-C1D4468D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056" y="3258512"/>
            <a:ext cx="6341418" cy="28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29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ÐºÐ°Ð»Ð¾ÑÐ¸Ð¼ÐµÑÑ&quot;">
            <a:extLst>
              <a:ext uri="{FF2B5EF4-FFF2-40B4-BE49-F238E27FC236}">
                <a16:creationId xmlns:a16="http://schemas.microsoft.com/office/drawing/2014/main" xmlns="" id="{A9A0A1B6-5B06-4FF9-B400-A01C4DA1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910" y="898524"/>
            <a:ext cx="5689303" cy="72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416511" y="1259916"/>
            <a:ext cx="7974453" cy="63780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3. У калориметр,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Дж/К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налили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г масла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того, як у масло вкинули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мідне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г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і температуру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калориметрі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встановилася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питому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масла,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питома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міді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Дж/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кгꞏК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803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 ÐµÐ·ÑÐ»ÑÑÐ°Ñ Ð¿Ð¾ÑÑÐºÑ Ð·Ð¾Ð±ÑÐ°Ð¶ÐµÐ½Ñ Ð·Ð° Ð·Ð°Ð¿Ð¸ÑÐ¾Ð¼ &quot;Ð²Ð°Ð½Ð½Ð°&quot;">
            <a:extLst>
              <a:ext uri="{FF2B5EF4-FFF2-40B4-BE49-F238E27FC236}">
                <a16:creationId xmlns:a16="http://schemas.microsoft.com/office/drawing/2014/main" xmlns="" id="{16C701DC-39F5-40E0-87FB-8FCE68199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5" r="11944"/>
          <a:stretch/>
        </p:blipFill>
        <p:spPr bwMode="auto">
          <a:xfrm>
            <a:off x="6387215" y="988406"/>
            <a:ext cx="8012380" cy="71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450935" y="1522158"/>
            <a:ext cx="5599478" cy="58179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4. Для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приготування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ванни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місткість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л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змішали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холодну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воду при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°С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гарячою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°С.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холодної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гарячої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води треба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взяти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ванні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встановилася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°С?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534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36,</a:t>
            </a: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36 (4, 5)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5039</TotalTime>
  <Words>239</Words>
  <Application>Microsoft Office PowerPoint</Application>
  <PresentationFormat>Произвольный</PresentationFormat>
  <Paragraphs>18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518</cp:revision>
  <dcterms:created xsi:type="dcterms:W3CDTF">2015-01-15T13:10:55Z</dcterms:created>
  <dcterms:modified xsi:type="dcterms:W3CDTF">2020-03-18T14:03:45Z</dcterms:modified>
</cp:coreProperties>
</file>