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21"/>
  </p:notesMasterIdLst>
  <p:sldIdLst>
    <p:sldId id="270" r:id="rId2"/>
    <p:sldId id="292" r:id="rId3"/>
    <p:sldId id="259" r:id="rId4"/>
    <p:sldId id="284" r:id="rId5"/>
    <p:sldId id="293" r:id="rId6"/>
    <p:sldId id="294" r:id="rId7"/>
    <p:sldId id="295" r:id="rId8"/>
    <p:sldId id="296" r:id="rId9"/>
    <p:sldId id="297" r:id="rId10"/>
    <p:sldId id="262" r:id="rId11"/>
    <p:sldId id="272" r:id="rId12"/>
    <p:sldId id="268" r:id="rId13"/>
    <p:sldId id="266" r:id="rId14"/>
    <p:sldId id="298" r:id="rId15"/>
    <p:sldId id="283" r:id="rId16"/>
    <p:sldId id="282" r:id="rId17"/>
    <p:sldId id="269" r:id="rId18"/>
    <p:sldId id="271" r:id="rId19"/>
    <p:sldId id="290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184BA"/>
    <a:srgbClr val="B081B9"/>
    <a:srgbClr val="7C4A8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544" autoAdjust="0"/>
    <p:restoredTop sz="89106" autoAdjust="0"/>
  </p:normalViewPr>
  <p:slideViewPr>
    <p:cSldViewPr>
      <p:cViewPr>
        <p:scale>
          <a:sx n="50" d="100"/>
          <a:sy n="50" d="100"/>
        </p:scale>
        <p:origin x="-1914" y="-4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E743D3-1F7F-453E-8B43-7869464A24DD}" type="datetimeFigureOut">
              <a:rPr lang="ru-RU" smtClean="0"/>
              <a:pPr/>
              <a:t>чт 31.01.19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2DC38B-4D78-40E3-9282-666320CEBAF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48865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2DC38B-4D78-40E3-9282-666320CEBAFF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847018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2DC38B-4D78-40E3-9282-666320CEBAFF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796730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2DC38B-4D78-40E3-9282-666320CEBAFF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650999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чт 31.01.19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086804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чт 31.01.19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52017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чт 31.01.19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09728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чт 31.01.19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0529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чт 31.01.19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467193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чт 31.01.19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4280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чт 31.01.19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75672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чт 31.01.19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18402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чт 31.01.19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923584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чт 31.01.19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136210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чт 31.01.19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89780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чт 31.01.19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14465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Администратор\Desktop\Шаблони для презентацій\фони для презентацій\GE107_350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FFFF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714480" y="4000504"/>
            <a:ext cx="5715040" cy="642942"/>
          </a:xfrm>
          <a:prstGeom prst="rect">
            <a:avLst/>
          </a:prstGeom>
        </p:spPr>
        <p:txBody>
          <a:bodyPr vert="horz" lIns="45720" tIns="0" rIns="45720" bIns="0" anchor="b" anchorCtr="0"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800" b="1" kern="1200" cap="all" baseline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3600" cap="none" dirty="0" err="1" smtClean="0">
                <a:ln w="900" cmpd="sng">
                  <a:solidFill>
                    <a:srgbClr val="B83D68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01600" dist="76200" dir="5400000">
                    <a:srgbClr val="B83D68">
                      <a:satMod val="190000"/>
                      <a:tint val="100000"/>
                      <a:alpha val="74000"/>
                    </a:srgbClr>
                  </a:innerShdw>
                </a:effectLst>
                <a:latin typeface="Monotype Corsiva" pitchFamily="66" charset="0"/>
              </a:rPr>
              <a:t>Кушнірук</a:t>
            </a:r>
            <a:r>
              <a:rPr lang="uk-UA" sz="3600" cap="none" dirty="0" smtClean="0">
                <a:ln w="900" cmpd="sng">
                  <a:solidFill>
                    <a:srgbClr val="B83D68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01600" dist="76200" dir="5400000">
                    <a:srgbClr val="B83D68">
                      <a:satMod val="190000"/>
                      <a:tint val="100000"/>
                      <a:alpha val="74000"/>
                    </a:srgbClr>
                  </a:innerShdw>
                </a:effectLst>
                <a:latin typeface="Monotype Corsiva" pitchFamily="66" charset="0"/>
              </a:rPr>
              <a:t> </a:t>
            </a:r>
            <a:r>
              <a:rPr lang="uk-UA" sz="3600" cap="none" dirty="0" smtClean="0">
                <a:ln w="900" cmpd="sng">
                  <a:solidFill>
                    <a:srgbClr val="B83D68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01600" dist="76200" dir="5400000">
                    <a:srgbClr val="B83D68">
                      <a:satMod val="190000"/>
                      <a:tint val="100000"/>
                      <a:alpha val="74000"/>
                    </a:srgbClr>
                  </a:innerShdw>
                </a:effectLst>
                <a:latin typeface="Monotype Corsiva" pitchFamily="66" charset="0"/>
              </a:rPr>
              <a:t> Тетяна </a:t>
            </a:r>
            <a:r>
              <a:rPr lang="uk-UA" sz="3600" cap="none" dirty="0" smtClean="0">
                <a:ln w="900" cmpd="sng">
                  <a:solidFill>
                    <a:srgbClr val="B83D68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01600" dist="76200" dir="5400000">
                    <a:srgbClr val="B83D68">
                      <a:satMod val="190000"/>
                      <a:tint val="100000"/>
                      <a:alpha val="74000"/>
                    </a:srgbClr>
                  </a:innerShdw>
                </a:effectLst>
                <a:latin typeface="Monotype Corsiva" pitchFamily="66" charset="0"/>
              </a:rPr>
              <a:t>Григорівна</a:t>
            </a:r>
            <a:endParaRPr kumimoji="0" lang="ru-RU" sz="3600" i="0" u="none" strike="noStrike" kern="1200" cap="all" spc="0" normalizeH="0" baseline="0" noProof="0" dirty="0">
              <a:ln w="0"/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Monotype Corsiva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7" y="1936285"/>
            <a:ext cx="41753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lvl="0" indent="-274320" algn="ctr">
              <a:spcBef>
                <a:spcPts val="600"/>
              </a:spcBef>
              <a:buClr>
                <a:srgbClr val="B13F9A"/>
              </a:buClr>
              <a:buSzPct val="73000"/>
            </a:pPr>
            <a:endParaRPr lang="ru-RU" sz="2400" dirty="0">
              <a:ln w="10160">
                <a:solidFill>
                  <a:srgbClr val="B83D68"/>
                </a:solidFill>
                <a:prstDash val="solid"/>
              </a:ln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28596" y="4714884"/>
            <a:ext cx="7786742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lvl="0" indent="-274320">
              <a:spcBef>
                <a:spcPts val="600"/>
              </a:spcBef>
              <a:buClr>
                <a:srgbClr val="B13F9A"/>
              </a:buClr>
              <a:buSzPct val="73000"/>
            </a:pPr>
            <a:r>
              <a:rPr lang="uk-UA" sz="2400" dirty="0" smtClean="0">
                <a:ln w="10160">
                  <a:solidFill>
                    <a:srgbClr val="B83D68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 Вчитель </a:t>
            </a:r>
            <a:r>
              <a:rPr lang="uk-UA" sz="2400" dirty="0">
                <a:ln w="10160">
                  <a:solidFill>
                    <a:srgbClr val="B83D68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англійської </a:t>
            </a:r>
            <a:r>
              <a:rPr lang="uk-UA" sz="2400" dirty="0" smtClean="0">
                <a:ln w="10160">
                  <a:solidFill>
                    <a:srgbClr val="B83D68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мови </a:t>
            </a:r>
            <a:r>
              <a:rPr lang="uk-UA" sz="2400" dirty="0" err="1" smtClean="0">
                <a:ln w="10160">
                  <a:solidFill>
                    <a:srgbClr val="B83D68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Пісківського</a:t>
            </a:r>
            <a:r>
              <a:rPr lang="uk-UA" sz="2400" dirty="0" smtClean="0">
                <a:ln w="10160">
                  <a:solidFill>
                    <a:srgbClr val="B83D68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НВО</a:t>
            </a:r>
            <a:endParaRPr lang="uk-UA" sz="2400" dirty="0">
              <a:ln w="10160">
                <a:solidFill>
                  <a:srgbClr val="B83D68"/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274320" lvl="0" indent="-274320">
              <a:spcBef>
                <a:spcPts val="600"/>
              </a:spcBef>
              <a:buClr>
                <a:srgbClr val="B13F9A"/>
              </a:buClr>
              <a:buSzPct val="73000"/>
            </a:pPr>
            <a:r>
              <a:rPr lang="uk-UA" sz="2400" dirty="0" smtClean="0">
                <a:ln w="10160">
                  <a:solidFill>
                    <a:srgbClr val="B83D68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 Закінчила </a:t>
            </a:r>
            <a:r>
              <a:rPr lang="uk-UA" sz="2400" dirty="0" smtClean="0">
                <a:ln w="10160">
                  <a:solidFill>
                    <a:srgbClr val="B83D68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Мелітопольський </a:t>
            </a:r>
            <a:r>
              <a:rPr lang="uk-UA" sz="2400" dirty="0" smtClean="0">
                <a:ln w="10160">
                  <a:solidFill>
                    <a:srgbClr val="B83D68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державний педагогічний університет</a:t>
            </a:r>
          </a:p>
          <a:p>
            <a:pPr marL="274320" lvl="0" indent="-274320">
              <a:spcBef>
                <a:spcPts val="600"/>
              </a:spcBef>
              <a:buClr>
                <a:srgbClr val="B13F9A"/>
              </a:buClr>
              <a:buSzPct val="73000"/>
            </a:pPr>
            <a:r>
              <a:rPr lang="uk-UA" sz="2400" dirty="0" smtClean="0">
                <a:ln w="10160">
                  <a:solidFill>
                    <a:srgbClr val="B83D68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 Кваліфікаційна категорія - спеціаліст</a:t>
            </a:r>
            <a:endParaRPr lang="uk-UA" sz="2400" dirty="0">
              <a:ln w="10160">
                <a:solidFill>
                  <a:srgbClr val="B83D68"/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 descr="C:\Users\User\Desktop\загружено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928926" y="357166"/>
            <a:ext cx="2520920" cy="33612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3316391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1" y="7962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62880" y="188640"/>
            <a:ext cx="8229600" cy="1143000"/>
          </a:xfrm>
        </p:spPr>
        <p:txBody>
          <a:bodyPr>
            <a:normAutofit/>
          </a:bodyPr>
          <a:lstStyle/>
          <a:p>
            <a:r>
              <a:rPr lang="uk-UA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Участь в тренінгах</a:t>
            </a:r>
            <a:endParaRPr lang="ru-RU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5" descr="C:\Users\Администратор\Desktop\101_1703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 bwMode="auto">
          <a:xfrm>
            <a:off x="321760" y="1628800"/>
            <a:ext cx="3891970" cy="292608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  <a:softEdge rad="11250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</p:pic>
      <p:pic>
        <p:nvPicPr>
          <p:cNvPr id="6" name="Picture 6" descr="C:\Users\Администратор\Desktop\101_1704.JP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4802818" y="3436962"/>
            <a:ext cx="3955534" cy="3024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4964460" y="1772817"/>
            <a:ext cx="3928021" cy="11521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GoCamp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2018</a:t>
            </a:r>
            <a:endParaRPr lang="ru-RU" sz="3600" kern="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0729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Администратор\Desktop\Шаблони для презентацій\фони для презентацій\GE107_350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800000" flipV="1">
            <a:off x="-2" y="5000636"/>
            <a:ext cx="3643308" cy="1236676"/>
          </a:xfrm>
        </p:spPr>
        <p:txBody>
          <a:bodyPr>
            <a:normAutofit fontScale="90000"/>
          </a:bodyPr>
          <a:lstStyle/>
          <a:p>
            <a:r>
              <a:rPr lang="uk-UA" sz="2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Відкритий урок</a:t>
            </a:r>
            <a:br>
              <a:rPr lang="uk-UA" sz="2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з англійської мови </a:t>
            </a:r>
            <a:br>
              <a:rPr lang="uk-UA" sz="2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uk-UA" sz="2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класі на тему:</a:t>
            </a:r>
            <a:br>
              <a:rPr lang="uk-UA" sz="2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uk-UA" sz="2400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Іжа</a:t>
            </a:r>
            <a:r>
              <a:rPr lang="uk-UA" sz="2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Покупки.»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flipH="1">
            <a:off x="6372200" y="6858000"/>
            <a:ext cx="3240360" cy="675456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5" name="Picture 4" descr="C:\Users\Администратор\Desktop\101_1762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0" y="428604"/>
            <a:ext cx="4807234" cy="3605426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Администратор\Desktop\101_1763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929191" y="1714489"/>
            <a:ext cx="4000528" cy="49292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4106767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Администратор\Desktop\GE107_350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43408"/>
            <a:ext cx="9144000" cy="710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800000" flipV="1">
            <a:off x="251520" y="3501008"/>
            <a:ext cx="4392488" cy="2533167"/>
          </a:xfrm>
        </p:spPr>
        <p:txBody>
          <a:bodyPr>
            <a:normAutofit/>
          </a:bodyPr>
          <a:lstStyle/>
          <a:p>
            <a:r>
              <a:rPr lang="uk-UA" sz="2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Відкритий урок</a:t>
            </a:r>
            <a:br>
              <a:rPr lang="uk-UA" sz="2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з англійської мови </a:t>
            </a:r>
            <a:br>
              <a:rPr lang="uk-UA" sz="2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uk-UA" sz="2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класі на тему:</a:t>
            </a:r>
            <a:br>
              <a:rPr lang="uk-UA" sz="2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uk-UA" sz="2400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Іжа</a:t>
            </a:r>
            <a:r>
              <a:rPr lang="uk-UA" sz="2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Покупки.»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C:\Users\Администратор\Desktop\101_178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96733" y="505854"/>
            <a:ext cx="4183279" cy="3137459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Администратор\Desktop\101_1815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000628" y="2786058"/>
            <a:ext cx="3657700" cy="3600531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93690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Администратор\Desktop\GE107_350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143000"/>
          </a:xfrm>
        </p:spPr>
        <p:txBody>
          <a:bodyPr/>
          <a:lstStyle/>
          <a:p>
            <a:r>
              <a:rPr lang="uk-UA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Курсова перепідготовка</a:t>
            </a:r>
            <a:endParaRPr lang="ru-RU" i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uk-UA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uk-UA" dirty="0" smtClean="0">
                <a:solidFill>
                  <a:schemeClr val="accent4">
                    <a:lumMod val="50000"/>
                  </a:schemeClr>
                </a:solidFill>
              </a:rPr>
              <a:t>Київський обласний інститут післядипломної освіти педагогічних кадрів</a:t>
            </a:r>
            <a:endParaRPr lang="uk-UA" dirty="0">
              <a:solidFill>
                <a:schemeClr val="accent4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uk-UA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uk-UA" dirty="0" smtClean="0">
                <a:solidFill>
                  <a:schemeClr val="accent4">
                    <a:lumMod val="50000"/>
                  </a:schemeClr>
                </a:solidFill>
              </a:rPr>
              <a:t> Рік </a:t>
            </a:r>
            <a:r>
              <a:rPr lang="uk-UA" dirty="0">
                <a:solidFill>
                  <a:schemeClr val="accent4">
                    <a:lumMod val="50000"/>
                  </a:schemeClr>
                </a:solidFill>
              </a:rPr>
              <a:t>проходження  - </a:t>
            </a:r>
            <a:r>
              <a:rPr lang="uk-UA" i="1" dirty="0" smtClean="0">
                <a:solidFill>
                  <a:schemeClr val="accent4">
                    <a:lumMod val="50000"/>
                  </a:schemeClr>
                </a:solidFill>
              </a:rPr>
              <a:t>2018р</a:t>
            </a:r>
            <a:r>
              <a:rPr lang="uk-UA" i="1" dirty="0">
                <a:solidFill>
                  <a:schemeClr val="accent4">
                    <a:lumMod val="50000"/>
                  </a:schemeClr>
                </a:solidFill>
              </a:rPr>
              <a:t>.</a:t>
            </a:r>
          </a:p>
          <a:p>
            <a:pPr marL="0" indent="0" algn="ctr">
              <a:buNone/>
            </a:pPr>
            <a:r>
              <a:rPr lang="uk-UA" dirty="0">
                <a:solidFill>
                  <a:schemeClr val="accent4">
                    <a:lumMod val="50000"/>
                  </a:schemeClr>
                </a:solidFill>
              </a:rPr>
              <a:t>Тема випускної роботи: </a:t>
            </a:r>
            <a:r>
              <a:rPr lang="uk-UA" i="1" dirty="0" smtClean="0">
                <a:solidFill>
                  <a:schemeClr val="accent4">
                    <a:lumMod val="50000"/>
                  </a:schemeClr>
                </a:solidFill>
              </a:rPr>
              <a:t>Методичні розробки навчальних занять з англійської мови.</a:t>
            </a:r>
          </a:p>
          <a:p>
            <a:pPr marL="0" indent="0" algn="ctr">
              <a:buNone/>
            </a:pPr>
            <a:endParaRPr lang="uk-UA" dirty="0">
              <a:solidFill>
                <a:schemeClr val="accent4">
                  <a:lumMod val="50000"/>
                </a:schemeClr>
              </a:solidFill>
            </a:endParaRPr>
          </a:p>
          <a:p>
            <a:pPr marL="0" indent="0" algn="ctr">
              <a:buNone/>
            </a:pPr>
            <a:endParaRPr lang="en-US" dirty="0" smtClean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7586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Администратор\Desktop\GE107_350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143000"/>
          </a:xfrm>
        </p:spPr>
        <p:txBody>
          <a:bodyPr/>
          <a:lstStyle/>
          <a:p>
            <a:r>
              <a:rPr lang="uk-UA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Курсова перепідготовка</a:t>
            </a:r>
            <a:endParaRPr lang="ru-RU" i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uk-UA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uk-UA" dirty="0">
              <a:solidFill>
                <a:schemeClr val="accent4">
                  <a:lumMod val="50000"/>
                </a:schemeClr>
              </a:solidFill>
            </a:endParaRPr>
          </a:p>
          <a:p>
            <a:pPr marL="0" indent="0" algn="ctr">
              <a:buNone/>
            </a:pPr>
            <a:endParaRPr lang="en-US" dirty="0" smtClean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5" name="Содержимое 4" descr="P90131-14383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2290608" y="-238457"/>
            <a:ext cx="4786346" cy="8263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57586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3" name="Picture 5" descr="C:\Users\Администратор\Desktop\GE107_350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Our lessons</a:t>
            </a:r>
            <a:endParaRPr lang="ru-RU" sz="48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1" name="Picture 3" descr="C:\Users\Администратор\Desktop\папка\ФОТО ПРОЕТНІ РОБОТИ УЧ\project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16139" y="500042"/>
            <a:ext cx="2732503" cy="3643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Администратор\Desktop\папка\ФОТО( ПРОЕКТИ УЧНІВ 2, 9 КЛ)\P5062275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714348" y="4491941"/>
            <a:ext cx="3104433" cy="232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Администратор\Desktop\папка\ФОТО( ПРОЕКТИ УЧНІВ 2, 9 КЛ)\P5052261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607718" y="1357298"/>
            <a:ext cx="3849449" cy="513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41636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Picture 6" descr="C:\Users\Администратор\Desktop\GE107_350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50904" y="1052736"/>
            <a:ext cx="3538736" cy="2592288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We </a:t>
            </a:r>
            <a:b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like </a:t>
            </a:r>
            <a:b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English</a:t>
            </a:r>
            <a:endParaRPr lang="ru-RU" sz="36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3" name="Picture 3" descr="C:\Users\Администратор\Desktop\папка\Фото ГРИНВІЧ 2014\IMG_021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 rot="10800000" flipV="1">
            <a:off x="683568" y="620688"/>
            <a:ext cx="3744416" cy="2808312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Администратор\Desktop\папка\Фото ГРИНВІЧ 2014\P4220695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755675" y="2668162"/>
            <a:ext cx="3128594" cy="2346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Администратор\Desktop\папка\Фото ГРИНВІЧ 2014\20140407_104538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6123820" y="3990789"/>
            <a:ext cx="1792904" cy="2390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73864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Администратор\Desktop\GE107_350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Администратор\Desktop\папка\8кл відкр урок фото\PA230067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57158" y="285728"/>
            <a:ext cx="4383910" cy="3287933"/>
          </a:xfrm>
          <a:prstGeom prst="rect">
            <a:avLst/>
          </a:prstGeom>
          <a:noFill/>
          <a:scene3d>
            <a:camera prst="perspectiveFront"/>
            <a:lightRig rig="threePt" dir="t"/>
          </a:scene3d>
          <a:sp3d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Администратор\Desktop\папка\8кл відкр урок фото\PA230045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5000628" y="1428736"/>
            <a:ext cx="3750495" cy="5000660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179512" y="4365104"/>
            <a:ext cx="4608512" cy="108012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uk-UA" sz="4400" b="1" dirty="0" smtClean="0">
                <a:solidFill>
                  <a:srgbClr val="FF0000"/>
                </a:solidFill>
              </a:rPr>
              <a:t>Наш 9-Б клас</a:t>
            </a:r>
            <a:endParaRPr lang="ru-RU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2246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Администратор\Desktop\Шаблони для презентацій\фони для презентацій\GE107_350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20572" y="28576"/>
            <a:ext cx="9144000" cy="6975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290" y="5203720"/>
            <a:ext cx="6734744" cy="1654280"/>
          </a:xfrm>
        </p:spPr>
        <p:txBody>
          <a:bodyPr>
            <a:normAutofit/>
          </a:bodyPr>
          <a:lstStyle/>
          <a:p>
            <a:r>
              <a:rPr lang="uk-UA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Акція “ Посади </a:t>
            </a:r>
            <a:r>
              <a:rPr lang="uk-UA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дерево”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 flipH="1">
            <a:off x="2555777" y="3105836"/>
            <a:ext cx="17956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5" name="Picture 2" descr="C:\Users\Администратор\Desktop\папка\фото Вих зах У світі англ мови\PC080303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214413" y="836712"/>
            <a:ext cx="6100145" cy="45751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1028163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дминистратор\Desktop\папка\GE107_350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245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229200"/>
            <a:ext cx="8229600" cy="1368152"/>
          </a:xfrm>
        </p:spPr>
        <p:txBody>
          <a:bodyPr>
            <a:normAutofit/>
          </a:bodyPr>
          <a:lstStyle/>
          <a:p>
            <a:r>
              <a:rPr lang="uk-UA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Наші досягнення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F:\Фото СВ_Валентина\P2120914.JPG"/>
          <p:cNvPicPr>
            <a:picLocks noChangeAspect="1" noChangeArrowheads="1"/>
          </p:cNvPicPr>
          <p:nvPr/>
        </p:nvPicPr>
        <p:blipFill>
          <a:blip r:embed="rId3" cstate="print"/>
          <a:srcRect t="15265"/>
          <a:stretch>
            <a:fillRect/>
          </a:stretch>
        </p:blipFill>
        <p:spPr bwMode="auto">
          <a:xfrm>
            <a:off x="857224" y="357166"/>
            <a:ext cx="7643866" cy="4857784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172187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Администратор\Desktop\Шаблони для презентацій\фони для презентацій\GE107_350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908" y="-171400"/>
            <a:ext cx="9144000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049316"/>
            <a:ext cx="8229600" cy="934980"/>
          </a:xfrm>
        </p:spPr>
        <p:txBody>
          <a:bodyPr>
            <a:normAutofit fontScale="90000"/>
          </a:bodyPr>
          <a:lstStyle/>
          <a:p>
            <a:pPr lvl="0">
              <a:spcBef>
                <a:spcPct val="20000"/>
              </a:spcBef>
            </a:pPr>
            <a:r>
              <a:rPr lang="uk-UA" sz="3600" dirty="0">
                <a:solidFill>
                  <a:srgbClr val="4BACC6">
                    <a:lumMod val="50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Педагогічний стаж – 21рік</a:t>
            </a:r>
            <a:r>
              <a:rPr lang="ru-RU" sz="3600" dirty="0">
                <a:solidFill>
                  <a:srgbClr val="4BACC6">
                    <a:lumMod val="50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4BACC6">
                    <a:lumMod val="50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57290" y="6000768"/>
            <a:ext cx="7786710" cy="110064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36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Педагогічний стаж – 6 років</a:t>
            </a:r>
            <a:endParaRPr lang="ru-RU" sz="36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762938" y="620688"/>
            <a:ext cx="5321231" cy="857256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800" b="1" kern="1200" cap="all" baseline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defRPr/>
            </a:pPr>
            <a:endParaRPr lang="ru-RU" sz="3200" b="0" dirty="0">
              <a:ln w="0"/>
              <a:solidFill>
                <a:srgbClr val="C0504D">
                  <a:lumMod val="50000"/>
                </a:srgbClr>
              </a:solidFill>
              <a:effectLst>
                <a:reflection blurRad="12700" stA="50000" endPos="50000" dist="5000" dir="5400000" sy="-100000" rotWithShape="0"/>
              </a:effectLst>
              <a:latin typeface="Trebuchet M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7" y="1936285"/>
            <a:ext cx="41753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74320" algn="ctr">
              <a:spcBef>
                <a:spcPts val="600"/>
              </a:spcBef>
              <a:buClr>
                <a:srgbClr val="B13F9A"/>
              </a:buClr>
              <a:buSzPct val="73000"/>
            </a:pPr>
            <a:endParaRPr lang="ru-RU" sz="2400" dirty="0">
              <a:ln w="10160">
                <a:solidFill>
                  <a:srgbClr val="B83D68"/>
                </a:solidFill>
                <a:prstDash val="solid"/>
              </a:ln>
              <a:solidFill>
                <a:prstClr val="black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F:\фото за роб столом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071538" y="357166"/>
            <a:ext cx="7381642" cy="5536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94266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0" y="1928802"/>
            <a:ext cx="8643966" cy="4357718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b="1" i="1" dirty="0" err="1" smtClean="0">
                <a:solidFill>
                  <a:schemeClr val="tx2"/>
                </a:solidFill>
              </a:rPr>
              <a:t>Якщо</a:t>
            </a:r>
            <a:r>
              <a:rPr lang="ru-RU" b="1" i="1" dirty="0" smtClean="0">
                <a:solidFill>
                  <a:schemeClr val="tx2"/>
                </a:solidFill>
              </a:rPr>
              <a:t> </a:t>
            </a:r>
            <a:r>
              <a:rPr lang="ru-RU" b="1" i="1" dirty="0" err="1" smtClean="0">
                <a:solidFill>
                  <a:schemeClr val="tx2"/>
                </a:solidFill>
              </a:rPr>
              <a:t>ви</a:t>
            </a:r>
            <a:r>
              <a:rPr lang="ru-RU" b="1" i="1" dirty="0" smtClean="0">
                <a:solidFill>
                  <a:schemeClr val="tx2"/>
                </a:solidFill>
              </a:rPr>
              <a:t> </a:t>
            </a:r>
            <a:r>
              <a:rPr lang="ru-RU" b="1" i="1" dirty="0" err="1" smtClean="0">
                <a:solidFill>
                  <a:schemeClr val="tx2"/>
                </a:solidFill>
              </a:rPr>
              <a:t>бажаєте</a:t>
            </a:r>
            <a:r>
              <a:rPr lang="ru-RU" b="1" i="1" dirty="0" smtClean="0">
                <a:solidFill>
                  <a:schemeClr val="tx2"/>
                </a:solidFill>
              </a:rPr>
              <a:t>, </a:t>
            </a:r>
            <a:r>
              <a:rPr lang="ru-RU" b="1" i="1" dirty="0" err="1" smtClean="0">
                <a:solidFill>
                  <a:schemeClr val="tx2"/>
                </a:solidFill>
              </a:rPr>
              <a:t>щоб</a:t>
            </a:r>
            <a:r>
              <a:rPr lang="ru-RU" b="1" i="1" dirty="0" smtClean="0">
                <a:solidFill>
                  <a:schemeClr val="tx2"/>
                </a:solidFill>
              </a:rPr>
              <a:t> </a:t>
            </a:r>
            <a:r>
              <a:rPr lang="ru-RU" b="1" i="1" dirty="0" err="1" smtClean="0">
                <a:solidFill>
                  <a:schemeClr val="tx2"/>
                </a:solidFill>
              </a:rPr>
              <a:t>життя</a:t>
            </a:r>
            <a:r>
              <a:rPr lang="ru-RU" b="1" i="1" dirty="0" smtClean="0">
                <a:solidFill>
                  <a:schemeClr val="tx2"/>
                </a:solidFill>
              </a:rPr>
              <a:t> </a:t>
            </a:r>
            <a:r>
              <a:rPr lang="ru-RU" b="1" i="1" dirty="0" err="1" smtClean="0">
                <a:solidFill>
                  <a:schemeClr val="tx2"/>
                </a:solidFill>
              </a:rPr>
              <a:t>посміхалось</a:t>
            </a:r>
            <a:r>
              <a:rPr lang="ru-RU" b="1" i="1" dirty="0" smtClean="0">
                <a:solidFill>
                  <a:schemeClr val="tx2"/>
                </a:solidFill>
              </a:rPr>
              <a:t> вам, то </a:t>
            </a:r>
            <a:r>
              <a:rPr lang="ru-RU" b="1" i="1" dirty="0" err="1" smtClean="0">
                <a:solidFill>
                  <a:schemeClr val="tx2"/>
                </a:solidFill>
              </a:rPr>
              <a:t>подаруйте</a:t>
            </a:r>
            <a:r>
              <a:rPr lang="ru-RU" b="1" i="1" dirty="0" smtClean="0">
                <a:solidFill>
                  <a:schemeClr val="tx2"/>
                </a:solidFill>
              </a:rPr>
              <a:t> </a:t>
            </a:r>
            <a:r>
              <a:rPr lang="ru-RU" b="1" i="1" dirty="0" err="1" smtClean="0">
                <a:solidFill>
                  <a:schemeClr val="tx2"/>
                </a:solidFill>
              </a:rPr>
              <a:t>йому</a:t>
            </a:r>
            <a:r>
              <a:rPr lang="ru-RU" b="1" i="1" dirty="0" smtClean="0">
                <a:solidFill>
                  <a:schemeClr val="tx2"/>
                </a:solidFill>
              </a:rPr>
              <a:t> </a:t>
            </a:r>
            <a:r>
              <a:rPr lang="ru-RU" b="1" i="1" dirty="0" err="1" smtClean="0">
                <a:solidFill>
                  <a:schemeClr val="tx2"/>
                </a:solidFill>
              </a:rPr>
              <a:t>спочатку</a:t>
            </a:r>
            <a:r>
              <a:rPr lang="ru-RU" b="1" i="1" dirty="0" smtClean="0">
                <a:solidFill>
                  <a:schemeClr val="tx2"/>
                </a:solidFill>
              </a:rPr>
              <a:t> </a:t>
            </a:r>
            <a:r>
              <a:rPr lang="ru-RU" b="1" i="1" dirty="0" err="1" smtClean="0">
                <a:solidFill>
                  <a:schemeClr val="tx2"/>
                </a:solidFill>
              </a:rPr>
              <a:t>свій</a:t>
            </a:r>
            <a:r>
              <a:rPr lang="ru-RU" b="1" i="1" dirty="0" smtClean="0">
                <a:solidFill>
                  <a:schemeClr val="tx2"/>
                </a:solidFill>
              </a:rPr>
              <a:t> хороший </a:t>
            </a:r>
            <a:r>
              <a:rPr lang="ru-RU" b="1" i="1" dirty="0" err="1" smtClean="0">
                <a:solidFill>
                  <a:schemeClr val="tx2"/>
                </a:solidFill>
              </a:rPr>
              <a:t>настрій</a:t>
            </a:r>
            <a:r>
              <a:rPr lang="ru-RU" b="1" i="1" dirty="0" smtClean="0">
                <a:solidFill>
                  <a:schemeClr val="tx2"/>
                </a:solidFill>
              </a:rPr>
              <a:t/>
            </a:r>
            <a:br>
              <a:rPr lang="ru-RU" b="1" i="1" dirty="0" smtClean="0">
                <a:solidFill>
                  <a:schemeClr val="tx2"/>
                </a:solidFill>
              </a:rPr>
            </a:br>
            <a:r>
              <a:rPr lang="uk-UA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2" name="Picture 8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71604" y="-571528"/>
            <a:ext cx="6264696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14985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Администратор\Desktop\GE107_350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512168"/>
          </a:xfrm>
        </p:spPr>
        <p:txBody>
          <a:bodyPr>
            <a:normAutofit/>
          </a:bodyPr>
          <a:lstStyle/>
          <a:p>
            <a:r>
              <a:rPr lang="uk-UA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Проведені показові заходи</a:t>
            </a:r>
            <a:r>
              <a:rPr lang="uk-UA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4400" y="2564904"/>
            <a:ext cx="7715200" cy="324036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dirty="0" smtClean="0">
                <a:solidFill>
                  <a:schemeClr val="accent4">
                    <a:lumMod val="50000"/>
                  </a:schemeClr>
                </a:solidFill>
              </a:rPr>
              <a:t>Відкритий урок в 6 класі на тему: </a:t>
            </a:r>
            <a:r>
              <a:rPr lang="uk-UA" i="1" dirty="0" smtClean="0">
                <a:solidFill>
                  <a:schemeClr val="accent4">
                    <a:lumMod val="50000"/>
                  </a:schemeClr>
                </a:solidFill>
              </a:rPr>
              <a:t>«Їжа. Покупки»;</a:t>
            </a:r>
          </a:p>
          <a:p>
            <a:pPr marL="0" indent="0">
              <a:buNone/>
            </a:pPr>
            <a:r>
              <a:rPr lang="uk-UA" dirty="0" smtClean="0">
                <a:solidFill>
                  <a:schemeClr val="accent4">
                    <a:lumMod val="50000"/>
                  </a:schemeClr>
                </a:solidFill>
              </a:rPr>
              <a:t>Тиждень англійської мови</a:t>
            </a:r>
          </a:p>
          <a:p>
            <a:pPr marL="0" indent="0">
              <a:buNone/>
            </a:pPr>
            <a:r>
              <a:rPr lang="uk-UA" dirty="0" smtClean="0">
                <a:solidFill>
                  <a:schemeClr val="accent4">
                    <a:lumMod val="50000"/>
                  </a:schemeClr>
                </a:solidFill>
              </a:rPr>
              <a:t>Виховний захід “</a:t>
            </a:r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Halloween</a:t>
            </a:r>
            <a:r>
              <a:rPr lang="uk-UA" dirty="0" smtClean="0">
                <a:solidFill>
                  <a:schemeClr val="accent4">
                    <a:lumMod val="50000"/>
                  </a:schemeClr>
                </a:solidFill>
              </a:rPr>
              <a:t>”</a:t>
            </a:r>
          </a:p>
          <a:p>
            <a:pPr marL="0" indent="0">
              <a:buNone/>
            </a:pPr>
            <a:r>
              <a:rPr lang="uk-UA" dirty="0" smtClean="0">
                <a:solidFill>
                  <a:schemeClr val="accent4">
                    <a:lumMod val="50000"/>
                  </a:schemeClr>
                </a:solidFill>
              </a:rPr>
              <a:t>Участь у </a:t>
            </a:r>
            <a:r>
              <a:rPr lang="uk-UA" dirty="0" err="1" smtClean="0">
                <a:solidFill>
                  <a:schemeClr val="accent4">
                    <a:lumMod val="50000"/>
                  </a:schemeClr>
                </a:solidFill>
              </a:rPr>
              <a:t>вебінарах</a:t>
            </a:r>
            <a:r>
              <a:rPr lang="uk-UA" dirty="0" smtClean="0">
                <a:solidFill>
                  <a:schemeClr val="accent4">
                    <a:lumMod val="50000"/>
                  </a:schemeClr>
                </a:solidFill>
              </a:rPr>
              <a:t> та тренінгах</a:t>
            </a:r>
            <a:endParaRPr lang="en-US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uk-UA" dirty="0" smtClean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50528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Администратор\Desktop\GE107_350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512168"/>
          </a:xfrm>
        </p:spPr>
        <p:txBody>
          <a:bodyPr>
            <a:normAutofit/>
          </a:bodyPr>
          <a:lstStyle/>
          <a:p>
            <a:r>
              <a:rPr lang="uk-UA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Участь у </a:t>
            </a:r>
            <a:r>
              <a:rPr lang="uk-UA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вебінарах</a:t>
            </a:r>
            <a:r>
              <a:rPr lang="uk-UA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P90131-14383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28596" y="1857364"/>
            <a:ext cx="3536157" cy="4643437"/>
          </a:xfrm>
        </p:spPr>
      </p:pic>
      <p:pic>
        <p:nvPicPr>
          <p:cNvPr id="8" name="Содержимое 4" descr="P90131-14383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43372" y="1785926"/>
            <a:ext cx="4744679" cy="3558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50528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Администратор\Desktop\GE107_350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512168"/>
          </a:xfrm>
        </p:spPr>
        <p:txBody>
          <a:bodyPr>
            <a:normAutofit/>
          </a:bodyPr>
          <a:lstStyle/>
          <a:p>
            <a:r>
              <a:rPr lang="uk-UA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Участь у </a:t>
            </a:r>
            <a:r>
              <a:rPr lang="uk-UA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вебінарах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P90131-14410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28596" y="1714488"/>
            <a:ext cx="4320117" cy="3240088"/>
          </a:xfrm>
        </p:spPr>
      </p:pic>
      <p:pic>
        <p:nvPicPr>
          <p:cNvPr id="6" name="Содержимое 4" descr="P90131-14383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875080" y="1053691"/>
            <a:ext cx="3536157" cy="4714876"/>
          </a:xfrm>
          <a:prstGeom prst="rect">
            <a:avLst/>
          </a:prstGeom>
        </p:spPr>
      </p:pic>
      <p:pic>
        <p:nvPicPr>
          <p:cNvPr id="7" name="Содержимое 4" descr="P90131-14383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43504" y="1785926"/>
            <a:ext cx="3536157" cy="4714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50528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Администратор\Desktop\GE107_350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512168"/>
          </a:xfrm>
        </p:spPr>
        <p:txBody>
          <a:bodyPr>
            <a:normAutofit/>
          </a:bodyPr>
          <a:lstStyle/>
          <a:p>
            <a:r>
              <a:rPr lang="uk-UA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Участь у </a:t>
            </a:r>
            <a:r>
              <a:rPr lang="uk-UA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вебінарах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P90131-14415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-562572" y="2920001"/>
            <a:ext cx="4500570" cy="3375427"/>
          </a:xfrm>
        </p:spPr>
      </p:pic>
      <p:pic>
        <p:nvPicPr>
          <p:cNvPr id="6" name="Содержимое 4" descr="P90131-14383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90043" y="2428868"/>
            <a:ext cx="3053957" cy="4071942"/>
          </a:xfrm>
          <a:prstGeom prst="rect">
            <a:avLst/>
          </a:prstGeom>
        </p:spPr>
      </p:pic>
      <p:pic>
        <p:nvPicPr>
          <p:cNvPr id="7" name="Содержимое 4" descr="P90131-14383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2803912" y="2125254"/>
            <a:ext cx="3857628" cy="2893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50528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Администратор\Desktop\GE107_350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512168"/>
          </a:xfrm>
        </p:spPr>
        <p:txBody>
          <a:bodyPr>
            <a:normAutofit/>
          </a:bodyPr>
          <a:lstStyle/>
          <a:p>
            <a:r>
              <a:rPr lang="uk-UA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Участь у </a:t>
            </a:r>
            <a:r>
              <a:rPr lang="uk-UA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вебінарах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P90131-14410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71604" y="1928802"/>
            <a:ext cx="6143636" cy="4607727"/>
          </a:xfrm>
        </p:spPr>
      </p:pic>
    </p:spTree>
    <p:extLst>
      <p:ext uri="{BB962C8B-B14F-4D97-AF65-F5344CB8AC3E}">
        <p14:creationId xmlns:p14="http://schemas.microsoft.com/office/powerpoint/2010/main" xmlns="" val="1850528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Администратор\Desktop\GE107_350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285728"/>
            <a:ext cx="7615262" cy="1928826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Участь у семінарі-тренінгу </a:t>
            </a:r>
            <a:r>
              <a:rPr lang="uk-UA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“Формування</a:t>
            </a:r>
            <a:r>
              <a:rPr lang="uk-UA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готовності педагогів до впровадження інклюзивного </a:t>
            </a:r>
            <a:r>
              <a:rPr lang="uk-UA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навчання”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P90131-14410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143107" y="2643182"/>
            <a:ext cx="4953035" cy="3714776"/>
          </a:xfrm>
        </p:spPr>
      </p:pic>
    </p:spTree>
    <p:extLst>
      <p:ext uri="{BB962C8B-B14F-4D97-AF65-F5344CB8AC3E}">
        <p14:creationId xmlns:p14="http://schemas.microsoft.com/office/powerpoint/2010/main" xmlns="" val="1850528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954</TotalTime>
  <Words>155</Words>
  <Application>Microsoft Office PowerPoint</Application>
  <PresentationFormat>Экран (4:3)</PresentationFormat>
  <Paragraphs>35</Paragraphs>
  <Slides>19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Слайд 1</vt:lpstr>
      <vt:lpstr>Педагогічний стаж – 21рік </vt:lpstr>
      <vt:lpstr>      Якщо ви бажаєте, щоб життя посміхалось вам, то подаруйте йому спочатку свій хороший настрій  </vt:lpstr>
      <vt:lpstr>Проведені показові заходи </vt:lpstr>
      <vt:lpstr>Участь у вебінарах </vt:lpstr>
      <vt:lpstr>Участь у вебінарах</vt:lpstr>
      <vt:lpstr>Участь у вебінарах</vt:lpstr>
      <vt:lpstr>Участь у вебінарах</vt:lpstr>
      <vt:lpstr>Участь у семінарі-тренінгу “Формування готовності педагогів до впровадження інклюзивного навчання”</vt:lpstr>
      <vt:lpstr>Участь в тренінгах</vt:lpstr>
      <vt:lpstr>Відкритий урок  з англійської мови  в 6 класі на тему: «Іжа. Покупки.»</vt:lpstr>
      <vt:lpstr>Відкритий урок  з англійської мови  в 6 класі на тему: «Іжа. Покупки.»</vt:lpstr>
      <vt:lpstr>Курсова перепідготовка</vt:lpstr>
      <vt:lpstr>Курсова перепідготовка</vt:lpstr>
      <vt:lpstr>Our lessons</vt:lpstr>
      <vt:lpstr>We        like             English</vt:lpstr>
      <vt:lpstr>Слайд 17</vt:lpstr>
      <vt:lpstr>Акція “ Посади дерево”</vt:lpstr>
      <vt:lpstr>Наші досягнення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Администратор</dc:creator>
  <cp:lastModifiedBy>Пользователь</cp:lastModifiedBy>
  <cp:revision>112</cp:revision>
  <dcterms:created xsi:type="dcterms:W3CDTF">2014-12-26T18:03:25Z</dcterms:created>
  <dcterms:modified xsi:type="dcterms:W3CDTF">2019-01-31T16:45:29Z</dcterms:modified>
</cp:coreProperties>
</file>