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1634" r:id="rId3"/>
    <p:sldId id="2270" r:id="rId4"/>
    <p:sldId id="2271" r:id="rId5"/>
    <p:sldId id="2272" r:id="rId6"/>
    <p:sldId id="2262" r:id="rId7"/>
    <p:sldId id="2264" r:id="rId8"/>
    <p:sldId id="2265" r:id="rId9"/>
    <p:sldId id="2282" r:id="rId10"/>
    <p:sldId id="2275" r:id="rId11"/>
    <p:sldId id="2276" r:id="rId12"/>
    <p:sldId id="2277" r:id="rId13"/>
    <p:sldId id="2250" r:id="rId14"/>
    <p:sldId id="2278" r:id="rId15"/>
    <p:sldId id="2279" r:id="rId16"/>
    <p:sldId id="472" r:id="rId17"/>
  </p:sldIdLst>
  <p:sldSz cx="14400213" cy="8099425"/>
  <p:notesSz cx="6858000" cy="9144000"/>
  <p:defaultTextStyle>
    <a:defPPr>
      <a:defRPr lang="nl-NL"/>
    </a:defPPr>
    <a:lvl1pPr marL="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1pPr>
    <a:lvl2pPr marL="53986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2pPr>
    <a:lvl3pPr marL="1079727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3pPr>
    <a:lvl4pPr marL="1619592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4pPr>
    <a:lvl5pPr marL="215945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5pPr>
    <a:lvl6pPr marL="2699320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6pPr>
    <a:lvl7pPr marL="3239183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7pPr>
    <a:lvl8pPr marL="3779046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8pPr>
    <a:lvl9pPr marL="4318911" algn="l" defTabSz="1079727" rtl="0" eaLnBrk="1" latinLnBrk="0" hangingPunct="1">
      <a:defRPr sz="212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6C00"/>
    <a:srgbClr val="00838F"/>
    <a:srgbClr val="689F38"/>
    <a:srgbClr val="FFFEFD"/>
    <a:srgbClr val="9C489C"/>
    <a:srgbClr val="FF0000"/>
    <a:srgbClr val="00B0F0"/>
    <a:srgbClr val="E8E8E8"/>
    <a:srgbClr val="FFC000"/>
    <a:srgbClr val="6666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B9949-5AAD-4D20-B19E-DF0731EE5E52}" v="4" dt="2020-03-20T14:42:15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ітлий стиль 3 –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із теми 1 –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із теми 2 –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із теми 2 –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із теми 2 –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5220" autoAdjust="0"/>
  </p:normalViewPr>
  <p:slideViewPr>
    <p:cSldViewPr snapToGrid="0">
      <p:cViewPr varScale="1">
        <p:scale>
          <a:sx n="56" d="100"/>
          <a:sy n="56" d="100"/>
        </p:scale>
        <p:origin x="-972" y="-90"/>
      </p:cViewPr>
      <p:guideLst>
        <p:guide orient="horz" pos="2551"/>
        <p:guide pos="4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r Shchur" userId="3faffa111ac016f6" providerId="LiveId" clId="{65B62A3A-1315-40F7-B302-98C4DBA43BB6}"/>
    <pc:docChg chg="undo custSel addSld delSld modSld sldOrd addSection delSection">
      <pc:chgData name="Nazar Shchur" userId="3faffa111ac016f6" providerId="LiveId" clId="{65B62A3A-1315-40F7-B302-98C4DBA43BB6}" dt="2019-12-03T20:41:23.653" v="558" actId="1076"/>
      <pc:docMkLst>
        <pc:docMk/>
      </pc:docMkLst>
      <pc:sldChg chg="addSp delSp modSp delAnim modAnim">
        <pc:chgData name="Nazar Shchur" userId="3faffa111ac016f6" providerId="LiveId" clId="{65B62A3A-1315-40F7-B302-98C4DBA43BB6}" dt="2019-12-03T20:34:54.480" v="515"/>
        <pc:sldMkLst>
          <pc:docMk/>
          <pc:sldMk cId="1493424970" sldId="1634"/>
        </pc:sldMkLst>
        <pc:spChg chg="mod">
          <ac:chgData name="Nazar Shchur" userId="3faffa111ac016f6" providerId="LiveId" clId="{65B62A3A-1315-40F7-B302-98C4DBA43BB6}" dt="2019-12-03T17:32:02.082" v="52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7:31:51.414" v="23" actId="14100"/>
          <ac:spMkLst>
            <pc:docMk/>
            <pc:sldMk cId="1493424970" sldId="1634"/>
            <ac:spMk id="6" creationId="{24810678-A734-4CF3-9327-8DE5F6AEF89A}"/>
          </ac:spMkLst>
        </pc:spChg>
        <pc:grpChg chg="add mod">
          <ac:chgData name="Nazar Shchur" userId="3faffa111ac016f6" providerId="LiveId" clId="{65B62A3A-1315-40F7-B302-98C4DBA43BB6}" dt="2019-12-03T17:31:55.883" v="39" actId="1037"/>
          <ac:grpSpMkLst>
            <pc:docMk/>
            <pc:sldMk cId="1493424970" sldId="1634"/>
            <ac:grpSpMk id="8" creationId="{6A43EE27-8698-4697-AE34-4EC9F964DA1A}"/>
          </ac:grpSpMkLst>
        </pc:grpChg>
        <pc:picChg chg="add del mod">
          <ac:chgData name="Nazar Shchur" userId="3faffa111ac016f6" providerId="LiveId" clId="{65B62A3A-1315-40F7-B302-98C4DBA43BB6}" dt="2019-12-03T17:30:36.145" v="4" actId="478"/>
          <ac:picMkLst>
            <pc:docMk/>
            <pc:sldMk cId="1493424970" sldId="1634"/>
            <ac:picMk id="9" creationId="{970A2BB7-7287-454E-8D62-D39D2CC064E7}"/>
          </ac:picMkLst>
        </pc:picChg>
        <pc:picChg chg="add mod">
          <ac:chgData name="Nazar Shchur" userId="3faffa111ac016f6" providerId="LiveId" clId="{65B62A3A-1315-40F7-B302-98C4DBA43BB6}" dt="2019-12-03T17:31:14.803" v="13" actId="164"/>
          <ac:picMkLst>
            <pc:docMk/>
            <pc:sldMk cId="1493424970" sldId="1634"/>
            <ac:picMk id="10" creationId="{6B8EAAA9-7D83-4C9C-9651-C4E3BF948B26}"/>
          </ac:picMkLst>
        </pc:picChg>
      </pc:sldChg>
      <pc:sldChg chg="addSp delSp modSp delAnim modAnim">
        <pc:chgData name="Nazar Shchur" userId="3faffa111ac016f6" providerId="LiveId" clId="{65B62A3A-1315-40F7-B302-98C4DBA43BB6}" dt="2019-12-03T17:46:23.038" v="115" actId="1036"/>
        <pc:sldMkLst>
          <pc:docMk/>
          <pc:sldMk cId="4179519676" sldId="1932"/>
        </pc:sldMkLst>
        <pc:spChg chg="del">
          <ac:chgData name="Nazar Shchur" userId="3faffa111ac016f6" providerId="LiveId" clId="{65B62A3A-1315-40F7-B302-98C4DBA43BB6}" dt="2019-12-03T17:41:20.717" v="55" actId="478"/>
          <ac:spMkLst>
            <pc:docMk/>
            <pc:sldMk cId="4179519676" sldId="1932"/>
            <ac:spMk id="22" creationId="{348C84A1-9030-45B6-ADEA-281DCE894AC4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29" creationId="{127C974B-0EBE-4693-9B16-4068DFD76AAA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0" creationId="{4342C1FB-52BC-441B-A9E4-1B04017F7054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4" creationId="{226193CB-D971-4C10-8218-8A694A880800}"/>
          </ac:spMkLst>
        </pc:spChg>
        <pc:spChg chg="add mod">
          <ac:chgData name="Nazar Shchur" userId="3faffa111ac016f6" providerId="LiveId" clId="{65B62A3A-1315-40F7-B302-98C4DBA43BB6}" dt="2019-12-03T17:46:23.038" v="115" actId="1036"/>
          <ac:spMkLst>
            <pc:docMk/>
            <pc:sldMk cId="4179519676" sldId="1932"/>
            <ac:spMk id="35" creationId="{F2B6F249-5A79-4761-B474-673181F31CAF}"/>
          </ac:spMkLst>
        </pc:spChg>
        <pc:grpChg chg="del">
          <ac:chgData name="Nazar Shchur" userId="3faffa111ac016f6" providerId="LiveId" clId="{65B62A3A-1315-40F7-B302-98C4DBA43BB6}" dt="2019-12-03T17:41:19.654" v="54" actId="478"/>
          <ac:grpSpMkLst>
            <pc:docMk/>
            <pc:sldMk cId="4179519676" sldId="1932"/>
            <ac:grpSpMk id="7" creationId="{C0E0A413-7FF3-4631-962A-6F67D30A1DF0}"/>
          </ac:grpSpMkLst>
        </pc:grpChg>
        <pc:picChg chg="add mod">
          <ac:chgData name="Nazar Shchur" userId="3faffa111ac016f6" providerId="LiveId" clId="{65B62A3A-1315-40F7-B302-98C4DBA43BB6}" dt="2019-12-03T17:41:24.974" v="57" actId="167"/>
          <ac:picMkLst>
            <pc:docMk/>
            <pc:sldMk cId="4179519676" sldId="1932"/>
            <ac:picMk id="28" creationId="{6012D882-30AB-4970-896E-9996520F70FD}"/>
          </ac:picMkLst>
        </pc:picChg>
      </pc:sldChg>
      <pc:sldChg chg="add">
        <pc:chgData name="Nazar Shchur" userId="3faffa111ac016f6" providerId="LiveId" clId="{65B62A3A-1315-40F7-B302-98C4DBA43BB6}" dt="2019-12-03T17:41:17.413" v="53"/>
        <pc:sldMkLst>
          <pc:docMk/>
          <pc:sldMk cId="90476846" sldId="1952"/>
        </pc:sldMkLst>
      </pc:sldChg>
      <pc:sldChg chg="addSp delSp modSp add modAnim">
        <pc:chgData name="Nazar Shchur" userId="3faffa111ac016f6" providerId="LiveId" clId="{65B62A3A-1315-40F7-B302-98C4DBA43BB6}" dt="2019-12-03T17:55:52.411" v="245" actId="1035"/>
        <pc:sldMkLst>
          <pc:docMk/>
          <pc:sldMk cId="2009434724" sldId="1953"/>
        </pc:sldMkLst>
        <pc:spChg chg="mod">
          <ac:chgData name="Nazar Shchur" userId="3faffa111ac016f6" providerId="LiveId" clId="{65B62A3A-1315-40F7-B302-98C4DBA43BB6}" dt="2019-12-03T17:43:34.294" v="66" actId="20577"/>
          <ac:spMkLst>
            <pc:docMk/>
            <pc:sldMk cId="2009434724" sldId="1953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7:50:32.212" v="129" actId="1076"/>
          <ac:spMkLst>
            <pc:docMk/>
            <pc:sldMk cId="2009434724" sldId="1953"/>
            <ac:spMk id="13" creationId="{C22C7608-6AA1-4DBF-BF03-6906C568EBA4}"/>
          </ac:spMkLst>
        </pc:spChg>
        <pc:spChg chg="add mod">
          <ac:chgData name="Nazar Shchur" userId="3faffa111ac016f6" providerId="LiveId" clId="{65B62A3A-1315-40F7-B302-98C4DBA43BB6}" dt="2019-12-03T17:55:52.411" v="245" actId="1035"/>
          <ac:spMkLst>
            <pc:docMk/>
            <pc:sldMk cId="2009434724" sldId="1953"/>
            <ac:spMk id="14" creationId="{36C13721-4523-42E6-A1D7-90DA3EEEF779}"/>
          </ac:spMkLst>
        </pc:spChg>
        <pc:spChg chg="add mod">
          <ac:chgData name="Nazar Shchur" userId="3faffa111ac016f6" providerId="LiveId" clId="{65B62A3A-1315-40F7-B302-98C4DBA43BB6}" dt="2019-12-03T17:55:52.411" v="245" actId="1035"/>
          <ac:spMkLst>
            <pc:docMk/>
            <pc:sldMk cId="2009434724" sldId="1953"/>
            <ac:spMk id="15" creationId="{4CC11D42-1FBB-4D5C-8444-757033262C5B}"/>
          </ac:spMkLst>
        </pc:spChg>
        <pc:spChg chg="del">
          <ac:chgData name="Nazar Shchur" userId="3faffa111ac016f6" providerId="LiveId" clId="{65B62A3A-1315-40F7-B302-98C4DBA43BB6}" dt="2019-12-03T17:41:30.381" v="59" actId="478"/>
          <ac:spMkLst>
            <pc:docMk/>
            <pc:sldMk cId="2009434724" sldId="1953"/>
            <ac:spMk id="29" creationId="{127C974B-0EBE-4693-9B16-4068DFD76AAA}"/>
          </ac:spMkLst>
        </pc:spChg>
        <pc:spChg chg="del">
          <ac:chgData name="Nazar Shchur" userId="3faffa111ac016f6" providerId="LiveId" clId="{65B62A3A-1315-40F7-B302-98C4DBA43BB6}" dt="2019-12-03T17:41:30.381" v="59" actId="478"/>
          <ac:spMkLst>
            <pc:docMk/>
            <pc:sldMk cId="2009434724" sldId="1953"/>
            <ac:spMk id="30" creationId="{4342C1FB-52BC-441B-A9E4-1B04017F7054}"/>
          </ac:spMkLst>
        </pc:spChg>
        <pc:picChg chg="add mod">
          <ac:chgData name="Nazar Shchur" userId="3faffa111ac016f6" providerId="LiveId" clId="{65B62A3A-1315-40F7-B302-98C4DBA43BB6}" dt="2019-12-03T17:53:02.755" v="210" actId="1035"/>
          <ac:picMkLst>
            <pc:docMk/>
            <pc:sldMk cId="2009434724" sldId="1953"/>
            <ac:picMk id="16" creationId="{8CAD981C-6DBE-4B37-ACBE-918CCBAAF4FA}"/>
          </ac:picMkLst>
        </pc:picChg>
        <pc:picChg chg="add mod">
          <ac:chgData name="Nazar Shchur" userId="3faffa111ac016f6" providerId="LiveId" clId="{65B62A3A-1315-40F7-B302-98C4DBA43BB6}" dt="2019-12-03T17:53:02.755" v="210" actId="1035"/>
          <ac:picMkLst>
            <pc:docMk/>
            <pc:sldMk cId="2009434724" sldId="1953"/>
            <ac:picMk id="17" creationId="{23DE4F00-82B8-49FC-9DCA-40BB78B89367}"/>
          </ac:picMkLst>
        </pc:picChg>
        <pc:picChg chg="add mod">
          <ac:chgData name="Nazar Shchur" userId="3faffa111ac016f6" providerId="LiveId" clId="{65B62A3A-1315-40F7-B302-98C4DBA43BB6}" dt="2019-12-03T17:52:49.589" v="191" actId="1076"/>
          <ac:picMkLst>
            <pc:docMk/>
            <pc:sldMk cId="2009434724" sldId="1953"/>
            <ac:picMk id="18" creationId="{BE28DDBD-DD27-4C95-85D8-960785FAA9C2}"/>
          </ac:picMkLst>
        </pc:picChg>
        <pc:picChg chg="add mod">
          <ac:chgData name="Nazar Shchur" userId="3faffa111ac016f6" providerId="LiveId" clId="{65B62A3A-1315-40F7-B302-98C4DBA43BB6}" dt="2019-12-03T17:52:54.043" v="203" actId="1037"/>
          <ac:picMkLst>
            <pc:docMk/>
            <pc:sldMk cId="2009434724" sldId="1953"/>
            <ac:picMk id="19" creationId="{73358BC1-DD0A-41DC-9B5C-869A8AE367AF}"/>
          </ac:picMkLst>
        </pc:picChg>
        <pc:picChg chg="del">
          <ac:chgData name="Nazar Shchur" userId="3faffa111ac016f6" providerId="LiveId" clId="{65B62A3A-1315-40F7-B302-98C4DBA43BB6}" dt="2019-12-03T17:41:30.381" v="59" actId="478"/>
          <ac:picMkLst>
            <pc:docMk/>
            <pc:sldMk cId="2009434724" sldId="1953"/>
            <ac:picMk id="28" creationId="{6012D882-30AB-4970-896E-9996520F70FD}"/>
          </ac:picMkLst>
        </pc:picChg>
        <pc:picChg chg="add mod">
          <ac:chgData name="Nazar Shchur" userId="3faffa111ac016f6" providerId="LiveId" clId="{65B62A3A-1315-40F7-B302-98C4DBA43BB6}" dt="2019-12-03T17:54:14.754" v="221" actId="1076"/>
          <ac:picMkLst>
            <pc:docMk/>
            <pc:sldMk cId="2009434724" sldId="1953"/>
            <ac:picMk id="1026" creationId="{BCE900F1-019A-4A76-98B4-8221C0E0D0C0}"/>
          </ac:picMkLst>
        </pc:picChg>
        <pc:picChg chg="add mod">
          <ac:chgData name="Nazar Shchur" userId="3faffa111ac016f6" providerId="LiveId" clId="{65B62A3A-1315-40F7-B302-98C4DBA43BB6}" dt="2019-12-03T17:55:18.382" v="230" actId="1076"/>
          <ac:picMkLst>
            <pc:docMk/>
            <pc:sldMk cId="2009434724" sldId="1953"/>
            <ac:picMk id="1028" creationId="{41B1973A-5A06-44CF-9AFA-1F2435984165}"/>
          </ac:picMkLst>
        </pc:picChg>
        <pc:picChg chg="add mod">
          <ac:chgData name="Nazar Shchur" userId="3faffa111ac016f6" providerId="LiveId" clId="{65B62A3A-1315-40F7-B302-98C4DBA43BB6}" dt="2019-12-03T17:55:16.102" v="229" actId="1076"/>
          <ac:picMkLst>
            <pc:docMk/>
            <pc:sldMk cId="2009434724" sldId="1953"/>
            <ac:picMk id="1030" creationId="{91A092E0-6B4A-4389-94C8-EB487FF0978E}"/>
          </ac:picMkLst>
        </pc:picChg>
      </pc:sldChg>
      <pc:sldChg chg="addSp delSp modSp add delAnim modAnim">
        <pc:chgData name="Nazar Shchur" userId="3faffa111ac016f6" providerId="LiveId" clId="{65B62A3A-1315-40F7-B302-98C4DBA43BB6}" dt="2019-12-03T18:00:52.700" v="293"/>
        <pc:sldMkLst>
          <pc:docMk/>
          <pc:sldMk cId="4249194487" sldId="1954"/>
        </pc:sldMkLst>
        <pc:spChg chg="mod">
          <ac:chgData name="Nazar Shchur" userId="3faffa111ac016f6" providerId="LiveId" clId="{65B62A3A-1315-40F7-B302-98C4DBA43BB6}" dt="2019-12-03T18:00:52.700" v="293"/>
          <ac:spMkLst>
            <pc:docMk/>
            <pc:sldMk cId="4249194487" sldId="1954"/>
            <ac:spMk id="5" creationId="{00000000-0000-0000-0000-000000000000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14" creationId="{37D58ABA-A729-4AE5-A5A0-D6F7F3C89556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18" creationId="{B387EBB0-EBF4-4A6B-9CA2-D014684DF42E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23" creationId="{19C09E9E-2DD7-4507-B801-9C7283C3A38B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27" creationId="{1FAC5B2C-DD9A-4927-BBBE-267225E5ECB3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34" creationId="{6A22118F-4AE2-4B13-AC44-99DA4DB6212A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38" creationId="{ADB14D2D-AD0E-4F82-9B4F-1B52ED47DE85}"/>
          </ac:spMkLst>
        </pc:spChg>
        <pc:spChg chg="add ord">
          <ac:chgData name="Nazar Shchur" userId="3faffa111ac016f6" providerId="LiveId" clId="{65B62A3A-1315-40F7-B302-98C4DBA43BB6}" dt="2019-12-03T17:56:21.833" v="247" actId="167"/>
          <ac:spMkLst>
            <pc:docMk/>
            <pc:sldMk cId="4249194487" sldId="1954"/>
            <ac:spMk id="42" creationId="{66DA3396-DA55-4886-9C38-30189C0C017C}"/>
          </ac:spMkLst>
        </pc:spChg>
        <pc:spChg chg="add mod ord">
          <ac:chgData name="Nazar Shchur" userId="3faffa111ac016f6" providerId="LiveId" clId="{65B62A3A-1315-40F7-B302-98C4DBA43BB6}" dt="2019-12-03T17:59:58.987" v="285" actId="1076"/>
          <ac:spMkLst>
            <pc:docMk/>
            <pc:sldMk cId="4249194487" sldId="1954"/>
            <ac:spMk id="43" creationId="{47D8E87E-41C6-4056-A6EA-FA3213814DC6}"/>
          </ac:spMkLst>
        </pc:spChg>
        <pc:spChg chg="add mod ord">
          <ac:chgData name="Nazar Shchur" userId="3faffa111ac016f6" providerId="LiveId" clId="{65B62A3A-1315-40F7-B302-98C4DBA43BB6}" dt="2019-12-03T17:59:12.724" v="272" actId="167"/>
          <ac:spMkLst>
            <pc:docMk/>
            <pc:sldMk cId="4249194487" sldId="1954"/>
            <ac:spMk id="44" creationId="{48170DB5-81AB-4B9C-84F5-5EA6835D9F0F}"/>
          </ac:spMkLst>
        </pc:spChg>
        <pc:spChg chg="add mod ord">
          <ac:chgData name="Nazar Shchur" userId="3faffa111ac016f6" providerId="LiveId" clId="{65B62A3A-1315-40F7-B302-98C4DBA43BB6}" dt="2019-12-03T17:59:09.417" v="271" actId="167"/>
          <ac:spMkLst>
            <pc:docMk/>
            <pc:sldMk cId="4249194487" sldId="1954"/>
            <ac:spMk id="45" creationId="{C1A117A0-3747-4DC3-B783-2939F20F5F3A}"/>
          </ac:spMkLst>
        </pc:spChg>
        <pc:spChg chg="add mod ord">
          <ac:chgData name="Nazar Shchur" userId="3faffa111ac016f6" providerId="LiveId" clId="{65B62A3A-1315-40F7-B302-98C4DBA43BB6}" dt="2019-12-03T17:58:59.389" v="268" actId="167"/>
          <ac:spMkLst>
            <pc:docMk/>
            <pc:sldMk cId="4249194487" sldId="1954"/>
            <ac:spMk id="46" creationId="{2FA2FAA3-69E1-4B1D-B8B9-C9DCAB43CA1A}"/>
          </ac:spMkLst>
        </pc:spChg>
        <pc:spChg chg="add mod ord">
          <ac:chgData name="Nazar Shchur" userId="3faffa111ac016f6" providerId="LiveId" clId="{65B62A3A-1315-40F7-B302-98C4DBA43BB6}" dt="2019-12-03T17:58:53.257" v="267" actId="167"/>
          <ac:spMkLst>
            <pc:docMk/>
            <pc:sldMk cId="4249194487" sldId="1954"/>
            <ac:spMk id="47" creationId="{AAF0C7EE-21E2-4833-BA3A-FA6FB0A9A94F}"/>
          </ac:spMkLst>
        </pc:spChg>
        <pc:spChg chg="add mod ord">
          <ac:chgData name="Nazar Shchur" userId="3faffa111ac016f6" providerId="LiveId" clId="{65B62A3A-1315-40F7-B302-98C4DBA43BB6}" dt="2019-12-03T17:58:50.855" v="266" actId="167"/>
          <ac:spMkLst>
            <pc:docMk/>
            <pc:sldMk cId="4249194487" sldId="1954"/>
            <ac:spMk id="48" creationId="{4943B506-9F8D-4AEB-8F81-41DA83323395}"/>
          </ac:spMkLst>
        </pc:spChg>
        <pc:spChg chg="add mod ord">
          <ac:chgData name="Nazar Shchur" userId="3faffa111ac016f6" providerId="LiveId" clId="{65B62A3A-1315-40F7-B302-98C4DBA43BB6}" dt="2019-12-03T17:57:52.010" v="261" actId="208"/>
          <ac:spMkLst>
            <pc:docMk/>
            <pc:sldMk cId="4249194487" sldId="1954"/>
            <ac:spMk id="49" creationId="{16AE535C-78DD-41AB-97C5-43EBA1B7C9CB}"/>
          </ac:spMkLst>
        </pc:spChg>
        <pc:spChg chg="add mod ord">
          <ac:chgData name="Nazar Shchur" userId="3faffa111ac016f6" providerId="LiveId" clId="{65B62A3A-1315-40F7-B302-98C4DBA43BB6}" dt="2019-12-03T17:58:47.889" v="265" actId="167"/>
          <ac:spMkLst>
            <pc:docMk/>
            <pc:sldMk cId="4249194487" sldId="1954"/>
            <ac:spMk id="50" creationId="{297CDAF4-E6A6-473A-B051-55468E4D6FD7}"/>
          </ac:spMkLst>
        </pc:spChg>
        <pc:spChg chg="add mod ord">
          <ac:chgData name="Nazar Shchur" userId="3faffa111ac016f6" providerId="LiveId" clId="{65B62A3A-1315-40F7-B302-98C4DBA43BB6}" dt="2019-12-03T17:58:43.886" v="264" actId="167"/>
          <ac:spMkLst>
            <pc:docMk/>
            <pc:sldMk cId="4249194487" sldId="1954"/>
            <ac:spMk id="51" creationId="{AB878C14-09A7-44A0-BC53-0B00A50D3F6D}"/>
          </ac:spMkLst>
        </pc:spChg>
        <pc:spChg chg="add del">
          <ac:chgData name="Nazar Shchur" userId="3faffa111ac016f6" providerId="LiveId" clId="{65B62A3A-1315-40F7-B302-98C4DBA43BB6}" dt="2019-12-03T17:57:31.369" v="256" actId="478"/>
          <ac:spMkLst>
            <pc:docMk/>
            <pc:sldMk cId="4249194487" sldId="1954"/>
            <ac:spMk id="52" creationId="{597BBCF5-D363-45F6-99B5-092B72C266FA}"/>
          </ac:spMkLst>
        </pc:spChg>
        <pc:spChg chg="add del">
          <ac:chgData name="Nazar Shchur" userId="3faffa111ac016f6" providerId="LiveId" clId="{65B62A3A-1315-40F7-B302-98C4DBA43BB6}" dt="2019-12-03T17:57:56.014" v="262" actId="478"/>
          <ac:spMkLst>
            <pc:docMk/>
            <pc:sldMk cId="4249194487" sldId="1954"/>
            <ac:spMk id="53" creationId="{44D65A08-0141-400A-908C-719407024EA2}"/>
          </ac:spMkLst>
        </pc:s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1" creationId="{D8964853-CC60-454E-BED2-26CFCF3C7E62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5" creationId="{E32C67EA-8BD3-453E-A7F2-216C4286C818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19" creationId="{897BF84D-D0B6-4E8B-B42A-8FCF927DBF50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24" creationId="{E66FC6B8-C5C3-43ED-B48F-CCAF84AC535D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28" creationId="{B7023B36-4D27-4700-A9F9-4D44811A1061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35" creationId="{60123E7D-351B-4B4B-8AE2-FA035F16B060}"/>
          </ac:grpSpMkLst>
        </pc:grpChg>
        <pc:grpChg chg="add ord">
          <ac:chgData name="Nazar Shchur" userId="3faffa111ac016f6" providerId="LiveId" clId="{65B62A3A-1315-40F7-B302-98C4DBA43BB6}" dt="2019-12-03T17:56:21.833" v="247" actId="167"/>
          <ac:grpSpMkLst>
            <pc:docMk/>
            <pc:sldMk cId="4249194487" sldId="1954"/>
            <ac:grpSpMk id="39" creationId="{871B96B8-778E-4FA5-A3F9-0C50A110AC86}"/>
          </ac:grpSpMkLst>
        </pc:grpChg>
        <pc:picChg chg="add ord">
          <ac:chgData name="Nazar Shchur" userId="3faffa111ac016f6" providerId="LiveId" clId="{65B62A3A-1315-40F7-B302-98C4DBA43BB6}" dt="2019-12-03T18:00:01.736" v="286" actId="167"/>
          <ac:picMkLst>
            <pc:docMk/>
            <pc:sldMk cId="4249194487" sldId="1954"/>
            <ac:picMk id="10" creationId="{1F9657EA-5E64-4D45-82E2-F73E78708290}"/>
          </ac:picMkLst>
        </pc:picChg>
      </pc:sldChg>
      <pc:sldChg chg="addSp add del ord modAnim">
        <pc:chgData name="Nazar Shchur" userId="3faffa111ac016f6" providerId="LiveId" clId="{65B62A3A-1315-40F7-B302-98C4DBA43BB6}" dt="2019-12-03T17:49:37.631" v="116" actId="47"/>
        <pc:sldMkLst>
          <pc:docMk/>
          <pc:sldMk cId="2481623592" sldId="1955"/>
        </pc:sldMkLst>
        <pc:spChg chg="add">
          <ac:chgData name="Nazar Shchur" userId="3faffa111ac016f6" providerId="LiveId" clId="{65B62A3A-1315-40F7-B302-98C4DBA43BB6}" dt="2019-12-03T17:41:42.205" v="62"/>
          <ac:spMkLst>
            <pc:docMk/>
            <pc:sldMk cId="2481623592" sldId="1955"/>
            <ac:spMk id="10" creationId="{E6B244CB-B1B2-4B8B-93EE-594C0BE050A4}"/>
          </ac:spMkLst>
        </pc:spChg>
        <pc:spChg chg="add">
          <ac:chgData name="Nazar Shchur" userId="3faffa111ac016f6" providerId="LiveId" clId="{65B62A3A-1315-40F7-B302-98C4DBA43BB6}" dt="2019-12-03T17:41:42.205" v="62"/>
          <ac:spMkLst>
            <pc:docMk/>
            <pc:sldMk cId="2481623592" sldId="1955"/>
            <ac:spMk id="12" creationId="{95C9FFAE-47E0-4A99-9329-095C010B8D67}"/>
          </ac:spMkLst>
        </pc:spChg>
        <pc:picChg chg="add">
          <ac:chgData name="Nazar Shchur" userId="3faffa111ac016f6" providerId="LiveId" clId="{65B62A3A-1315-40F7-B302-98C4DBA43BB6}" dt="2019-12-03T17:41:42.205" v="62"/>
          <ac:picMkLst>
            <pc:docMk/>
            <pc:sldMk cId="2481623592" sldId="1955"/>
            <ac:picMk id="11" creationId="{641ED726-6C5F-4FD5-BE97-568FDEFA8DDB}"/>
          </ac:picMkLst>
        </pc:picChg>
      </pc:sldChg>
      <pc:sldChg chg="addSp delSp modSp add ord modAnim">
        <pc:chgData name="Nazar Shchur" userId="3faffa111ac016f6" providerId="LiveId" clId="{65B62A3A-1315-40F7-B302-98C4DBA43BB6}" dt="2019-12-03T20:34:11.648" v="506"/>
        <pc:sldMkLst>
          <pc:docMk/>
          <pc:sldMk cId="2762357509" sldId="1955"/>
        </pc:sldMkLst>
        <pc:spChg chg="mod">
          <ac:chgData name="Nazar Shchur" userId="3faffa111ac016f6" providerId="LiveId" clId="{65B62A3A-1315-40F7-B302-98C4DBA43BB6}" dt="2019-12-03T18:04:30.189" v="322"/>
          <ac:spMkLst>
            <pc:docMk/>
            <pc:sldMk cId="2762357509" sldId="1955"/>
            <ac:spMk id="5" creationId="{00000000-0000-0000-0000-000000000000}"/>
          </ac:spMkLst>
        </pc:spChg>
        <pc:spChg chg="del mod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3" creationId="{C22C7608-6AA1-4DBF-BF03-6906C568EBA4}"/>
          </ac:spMkLst>
        </pc:spChg>
        <pc:spChg chg="del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4" creationId="{36C13721-4523-42E6-A1D7-90DA3EEEF779}"/>
          </ac:spMkLst>
        </pc:spChg>
        <pc:spChg chg="del">
          <ac:chgData name="Nazar Shchur" userId="3faffa111ac016f6" providerId="LiveId" clId="{65B62A3A-1315-40F7-B302-98C4DBA43BB6}" dt="2019-12-03T18:00:42.602" v="290" actId="478"/>
          <ac:spMkLst>
            <pc:docMk/>
            <pc:sldMk cId="2762357509" sldId="1955"/>
            <ac:spMk id="15" creationId="{4CC11D42-1FBB-4D5C-8444-757033262C5B}"/>
          </ac:spMkLst>
        </pc:spChg>
        <pc:spChg chg="add mod">
          <ac:chgData name="Nazar Shchur" userId="3faffa111ac016f6" providerId="LiveId" clId="{65B62A3A-1315-40F7-B302-98C4DBA43BB6}" dt="2019-12-03T18:03:59.395" v="320" actId="1076"/>
          <ac:spMkLst>
            <pc:docMk/>
            <pc:sldMk cId="2762357509" sldId="1955"/>
            <ac:spMk id="52" creationId="{AC18B57F-2E43-4AA3-8CA5-1558238307DB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3" creationId="{D571EA53-D03F-4DDB-8258-264D0041804E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4" creationId="{E66BE9A2-F1F2-4388-BF6D-81BAA3AB72D7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5" creationId="{EF69B529-82CD-4670-B4DD-3F0DC6B8DFE5}"/>
          </ac:spMkLst>
        </pc:spChg>
        <pc:spChg chg="add mod">
          <ac:chgData name="Nazar Shchur" userId="3faffa111ac016f6" providerId="LiveId" clId="{65B62A3A-1315-40F7-B302-98C4DBA43BB6}" dt="2019-12-03T18:04:08.148" v="321" actId="14100"/>
          <ac:spMkLst>
            <pc:docMk/>
            <pc:sldMk cId="2762357509" sldId="1955"/>
            <ac:spMk id="56" creationId="{49D2F7D8-00FE-436B-B6A2-D4D2D7972FC2}"/>
          </ac:spMkLst>
        </pc:spChg>
        <pc:spChg chg="add del mod">
          <ac:chgData name="Nazar Shchur" userId="3faffa111ac016f6" providerId="LiveId" clId="{65B62A3A-1315-40F7-B302-98C4DBA43BB6}" dt="2019-12-03T18:05:55.349" v="329"/>
          <ac:spMkLst>
            <pc:docMk/>
            <pc:sldMk cId="2762357509" sldId="1955"/>
            <ac:spMk id="57" creationId="{D767A761-1B5A-4057-8062-D4CDA0924302}"/>
          </ac:spMkLst>
        </pc:s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24" creationId="{F58EE122-C157-4064-9CAD-520C11D15684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28" creationId="{9C37E79E-6DF0-43AD-A2CE-E41C42563D8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35" creationId="{A2985C83-690C-44AF-BAFF-A82F07251C02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39" creationId="{2BB6E1B0-1559-46AE-87ED-6221B440B6D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43" creationId="{ACF4415D-8150-4EE0-B6F7-2E5B9F3AB6E0}"/>
          </ac:grpSpMkLst>
        </pc:grpChg>
        <pc:grpChg chg="add">
          <ac:chgData name="Nazar Shchur" userId="3faffa111ac016f6" providerId="LiveId" clId="{65B62A3A-1315-40F7-B302-98C4DBA43BB6}" dt="2019-12-03T18:01:34.180" v="297"/>
          <ac:grpSpMkLst>
            <pc:docMk/>
            <pc:sldMk cId="2762357509" sldId="1955"/>
            <ac:grpSpMk id="47" creationId="{91898B22-EB05-438F-B29E-B13CD83CED54}"/>
          </ac:grpSpMkLst>
        </pc:grpChg>
        <pc:picChg chg="add del">
          <ac:chgData name="Nazar Shchur" userId="3faffa111ac016f6" providerId="LiveId" clId="{65B62A3A-1315-40F7-B302-98C4DBA43BB6}" dt="2019-12-03T18:00:58.400" v="295"/>
          <ac:picMkLst>
            <pc:docMk/>
            <pc:sldMk cId="2762357509" sldId="1955"/>
            <ac:picMk id="6" creationId="{3AD03A8A-8D3A-4E3E-AFC0-57538F0DD587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6" creationId="{8CAD981C-6DBE-4B37-ACBE-918CCBAAF4FA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7" creationId="{23DE4F00-82B8-49FC-9DCA-40BB78B89367}"/>
          </ac:picMkLst>
        </pc:picChg>
        <pc:picChg chg="del mod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8" creationId="{BE28DDBD-DD27-4C95-85D8-960785FAA9C2}"/>
          </ac:picMkLst>
        </pc:picChg>
        <pc:picChg chg="del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9" creationId="{73358BC1-DD0A-41DC-9B5C-869A8AE367AF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22" creationId="{A6B1764D-0040-4B31-8544-3C912F50C4B6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23" creationId="{879AD8D2-60CC-4C09-8C15-FC17CABC865A}"/>
          </ac:picMkLst>
        </pc:picChg>
        <pc:picChg chg="add">
          <ac:chgData name="Nazar Shchur" userId="3faffa111ac016f6" providerId="LiveId" clId="{65B62A3A-1315-40F7-B302-98C4DBA43BB6}" dt="2019-12-03T18:01:34.180" v="297"/>
          <ac:picMkLst>
            <pc:docMk/>
            <pc:sldMk cId="2762357509" sldId="1955"/>
            <ac:picMk id="51" creationId="{FA37F23E-BFC9-43CF-B302-D6BC8C98D12E}"/>
          </ac:picMkLst>
        </pc:picChg>
        <pc:picChg chg="del">
          <ac:chgData name="Nazar Shchur" userId="3faffa111ac016f6" providerId="LiveId" clId="{65B62A3A-1315-40F7-B302-98C4DBA43BB6}" dt="2019-12-03T18:00:43.292" v="291" actId="478"/>
          <ac:picMkLst>
            <pc:docMk/>
            <pc:sldMk cId="2762357509" sldId="1955"/>
            <ac:picMk id="1026" creationId="{BCE900F1-019A-4A76-98B4-8221C0E0D0C0}"/>
          </ac:picMkLst>
        </pc:picChg>
        <pc:picChg chg="del">
          <ac:chgData name="Nazar Shchur" userId="3faffa111ac016f6" providerId="LiveId" clId="{65B62A3A-1315-40F7-B302-98C4DBA43BB6}" dt="2019-12-03T18:00:43.786" v="292" actId="478"/>
          <ac:picMkLst>
            <pc:docMk/>
            <pc:sldMk cId="2762357509" sldId="1955"/>
            <ac:picMk id="1028" creationId="{41B1973A-5A06-44CF-9AFA-1F2435984165}"/>
          </ac:picMkLst>
        </pc:picChg>
        <pc:picChg chg="del">
          <ac:chgData name="Nazar Shchur" userId="3faffa111ac016f6" providerId="LiveId" clId="{65B62A3A-1315-40F7-B302-98C4DBA43BB6}" dt="2019-12-03T18:00:42.602" v="290" actId="478"/>
          <ac:picMkLst>
            <pc:docMk/>
            <pc:sldMk cId="2762357509" sldId="1955"/>
            <ac:picMk id="1030" creationId="{91A092E0-6B4A-4389-94C8-EB487FF0978E}"/>
          </ac:picMkLst>
        </pc:pic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5" creationId="{1B4F9821-E04E-4C63-BDB4-1ADEC26D4F1B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6" creationId="{7A749FC9-9C45-4AFC-8F1D-534A552B0013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7" creationId="{4A6A95FC-22C2-43AC-AE5F-8E157F1405E2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29" creationId="{5421A567-2D1C-4E53-9B05-9B2F83DFC31C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0" creationId="{E4E6D746-C272-4D55-8052-4B4B80274CB5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4" creationId="{2F152709-EACA-4F51-9FC4-F5B3DE460306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6" creationId="{C8D303AA-5346-465A-97B1-914818CFC49B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7" creationId="{7E0FDF52-7DEA-4745-A3E0-18D0502BBA20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38" creationId="{2483A8AB-34DC-453E-84C5-9E051FA859FF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0" creationId="{F32E347B-E216-4951-BDA1-C2D3D842F648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1" creationId="{7BEC0810-5574-4FED-A7DA-411DC2C1C1D2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2" creationId="{038504B6-9DD5-4A39-8E87-AF298AB73982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4" creationId="{E240D596-B247-4FFF-94BF-B1ADE89CA19E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5" creationId="{73CB44FB-9179-4EED-A33A-F360823D6A8A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6" creationId="{A8B41BC9-A608-4D5A-A4CC-3ED22069F890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8" creationId="{A87AA311-4BEE-44AB-B032-1711C4F8C937}"/>
          </ac:cxnSpMkLst>
        </pc:cxnChg>
        <pc:cxnChg chg="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49" creationId="{6A760779-E8D0-4609-ABC9-D53A8A564841}"/>
          </ac:cxnSpMkLst>
        </pc:cxnChg>
        <pc:cxnChg chg="add mod">
          <ac:chgData name="Nazar Shchur" userId="3faffa111ac016f6" providerId="LiveId" clId="{65B62A3A-1315-40F7-B302-98C4DBA43BB6}" dt="2019-12-03T18:02:21.729" v="300" actId="1582"/>
          <ac:cxnSpMkLst>
            <pc:docMk/>
            <pc:sldMk cId="2762357509" sldId="1955"/>
            <ac:cxnSpMk id="50" creationId="{6209A6DC-89C2-440E-84A6-736AC13D006B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18:09:28.328" v="349" actId="1076"/>
        <pc:sldMkLst>
          <pc:docMk/>
          <pc:sldMk cId="446279100" sldId="1956"/>
        </pc:sldMkLst>
        <pc:spChg chg="mod">
          <ac:chgData name="Nazar Shchur" userId="3faffa111ac016f6" providerId="LiveId" clId="{65B62A3A-1315-40F7-B302-98C4DBA43BB6}" dt="2019-12-03T18:04:33.384" v="323"/>
          <ac:spMkLst>
            <pc:docMk/>
            <pc:sldMk cId="446279100" sldId="1956"/>
            <ac:spMk id="5" creationId="{00000000-0000-0000-0000-000000000000}"/>
          </ac:spMkLst>
        </pc:spChg>
        <pc:spChg chg="del">
          <ac:chgData name="Nazar Shchur" userId="3faffa111ac016f6" providerId="LiveId" clId="{65B62A3A-1315-40F7-B302-98C4DBA43BB6}" dt="2019-12-03T18:03:17.341" v="308" actId="478"/>
          <ac:spMkLst>
            <pc:docMk/>
            <pc:sldMk cId="446279100" sldId="1956"/>
            <ac:spMk id="52" creationId="{AC18B57F-2E43-4AA3-8CA5-1558238307DB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3" creationId="{D571EA53-D03F-4DDB-8258-264D0041804E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4" creationId="{E66BE9A2-F1F2-4388-BF6D-81BAA3AB72D7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5" creationId="{EF69B529-82CD-4670-B4DD-3F0DC6B8DFE5}"/>
          </ac:spMkLst>
        </pc:spChg>
        <pc:spChg chg="del">
          <ac:chgData name="Nazar Shchur" userId="3faffa111ac016f6" providerId="LiveId" clId="{65B62A3A-1315-40F7-B302-98C4DBA43BB6}" dt="2019-12-03T18:03:13.844" v="306" actId="478"/>
          <ac:spMkLst>
            <pc:docMk/>
            <pc:sldMk cId="446279100" sldId="1956"/>
            <ac:spMk id="56" creationId="{49D2F7D8-00FE-436B-B6A2-D4D2D7972FC2}"/>
          </ac:spMkLst>
        </pc:spChg>
        <pc:spChg chg="add mod">
          <ac:chgData name="Nazar Shchur" userId="3faffa111ac016f6" providerId="LiveId" clId="{65B62A3A-1315-40F7-B302-98C4DBA43BB6}" dt="2019-12-03T18:09:28.328" v="349" actId="1076"/>
          <ac:spMkLst>
            <pc:docMk/>
            <pc:sldMk cId="446279100" sldId="1956"/>
            <ac:spMk id="57" creationId="{8BD4E1C9-54A8-475B-9241-A2798F63EDB6}"/>
          </ac:spMkLst>
        </pc:s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24" creationId="{F58EE122-C157-4064-9CAD-520C11D15684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28" creationId="{9C37E79E-6DF0-43AD-A2CE-E41C42563D8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35" creationId="{A2985C83-690C-44AF-BAFF-A82F07251C02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39" creationId="{2BB6E1B0-1559-46AE-87ED-6221B440B6D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43" creationId="{ACF4415D-8150-4EE0-B6F7-2E5B9F3AB6E0}"/>
          </ac:grpSpMkLst>
        </pc:grpChg>
        <pc:grpChg chg="del">
          <ac:chgData name="Nazar Shchur" userId="3faffa111ac016f6" providerId="LiveId" clId="{65B62A3A-1315-40F7-B302-98C4DBA43BB6}" dt="2019-12-03T18:03:15.432" v="307" actId="478"/>
          <ac:grpSpMkLst>
            <pc:docMk/>
            <pc:sldMk cId="446279100" sldId="1956"/>
            <ac:grpSpMk id="47" creationId="{91898B22-EB05-438F-B29E-B13CD83CED54}"/>
          </ac:grpSpMkLst>
        </pc:grpChg>
        <pc:picChg chg="del">
          <ac:chgData name="Nazar Shchur" userId="3faffa111ac016f6" providerId="LiveId" clId="{65B62A3A-1315-40F7-B302-98C4DBA43BB6}" dt="2019-12-03T18:03:13.844" v="306" actId="478"/>
          <ac:picMkLst>
            <pc:docMk/>
            <pc:sldMk cId="446279100" sldId="1956"/>
            <ac:picMk id="22" creationId="{A6B1764D-0040-4B31-8544-3C912F50C4B6}"/>
          </ac:picMkLst>
        </pc:picChg>
        <pc:picChg chg="del">
          <ac:chgData name="Nazar Shchur" userId="3faffa111ac016f6" providerId="LiveId" clId="{65B62A3A-1315-40F7-B302-98C4DBA43BB6}" dt="2019-12-03T18:03:15.432" v="307" actId="478"/>
          <ac:picMkLst>
            <pc:docMk/>
            <pc:sldMk cId="446279100" sldId="1956"/>
            <ac:picMk id="23" creationId="{879AD8D2-60CC-4C09-8C15-FC17CABC865A}"/>
          </ac:picMkLst>
        </pc:picChg>
        <pc:picChg chg="del">
          <ac:chgData name="Nazar Shchur" userId="3faffa111ac016f6" providerId="LiveId" clId="{65B62A3A-1315-40F7-B302-98C4DBA43BB6}" dt="2019-12-03T18:03:15.432" v="307" actId="478"/>
          <ac:picMkLst>
            <pc:docMk/>
            <pc:sldMk cId="446279100" sldId="1956"/>
            <ac:picMk id="51" creationId="{FA37F23E-BFC9-43CF-B302-D6BC8C98D12E}"/>
          </ac:picMkLst>
        </pc:picChg>
        <pc:picChg chg="add del mod">
          <ac:chgData name="Nazar Shchur" userId="3faffa111ac016f6" providerId="LiveId" clId="{65B62A3A-1315-40F7-B302-98C4DBA43BB6}" dt="2019-12-03T18:06:51.805" v="340" actId="478"/>
          <ac:picMkLst>
            <pc:docMk/>
            <pc:sldMk cId="446279100" sldId="1956"/>
            <ac:picMk id="58" creationId="{4BE72793-3F0F-441D-BD5E-955C73885731}"/>
          </ac:picMkLst>
        </pc:picChg>
        <pc:picChg chg="add del mod">
          <ac:chgData name="Nazar Shchur" userId="3faffa111ac016f6" providerId="LiveId" clId="{65B62A3A-1315-40F7-B302-98C4DBA43BB6}" dt="2019-12-03T18:06:46.772" v="337" actId="478"/>
          <ac:picMkLst>
            <pc:docMk/>
            <pc:sldMk cId="446279100" sldId="1956"/>
            <ac:picMk id="59" creationId="{7760BB43-7522-4187-B13D-F86BE5275FD6}"/>
          </ac:picMkLst>
        </pc:picChg>
        <pc:picChg chg="add mod">
          <ac:chgData name="Nazar Shchur" userId="3faffa111ac016f6" providerId="LiveId" clId="{65B62A3A-1315-40F7-B302-98C4DBA43BB6}" dt="2019-12-03T18:09:18.340" v="346" actId="732"/>
          <ac:picMkLst>
            <pc:docMk/>
            <pc:sldMk cId="446279100" sldId="1956"/>
            <ac:picMk id="4098" creationId="{DA27F61E-27C0-4E0A-8DD3-7DC332382A52}"/>
          </ac:picMkLst>
        </pc:pic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27" creationId="{4A6A95FC-22C2-43AC-AE5F-8E157F1405E2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34" creationId="{2F152709-EACA-4F51-9FC4-F5B3DE460306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38" creationId="{2483A8AB-34DC-453E-84C5-9E051FA859FF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42" creationId="{038504B6-9DD5-4A39-8E87-AF298AB73982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46" creationId="{A8B41BC9-A608-4D5A-A4CC-3ED22069F890}"/>
          </ac:cxnSpMkLst>
        </pc:cxnChg>
        <pc:cxnChg chg="del">
          <ac:chgData name="Nazar Shchur" userId="3faffa111ac016f6" providerId="LiveId" clId="{65B62A3A-1315-40F7-B302-98C4DBA43BB6}" dt="2019-12-03T18:03:15.432" v="307" actId="478"/>
          <ac:cxnSpMkLst>
            <pc:docMk/>
            <pc:sldMk cId="446279100" sldId="1956"/>
            <ac:cxnSpMk id="50" creationId="{6209A6DC-89C2-440E-84A6-736AC13D006B}"/>
          </ac:cxnSpMkLst>
        </pc:cxnChg>
      </pc:sldChg>
      <pc:sldChg chg="addSp modSp add modAnim">
        <pc:chgData name="Nazar Shchur" userId="3faffa111ac016f6" providerId="LiveId" clId="{65B62A3A-1315-40F7-B302-98C4DBA43BB6}" dt="2019-12-03T20:36:16.503" v="516"/>
        <pc:sldMkLst>
          <pc:docMk/>
          <pc:sldMk cId="2538175391" sldId="1957"/>
        </pc:sldMkLst>
        <pc:spChg chg="mod">
          <ac:chgData name="Nazar Shchur" userId="3faffa111ac016f6" providerId="LiveId" clId="{65B62A3A-1315-40F7-B302-98C4DBA43BB6}" dt="2019-12-03T18:10:44.395" v="361"/>
          <ac:spMkLst>
            <pc:docMk/>
            <pc:sldMk cId="2538175391" sldId="1957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18:10:29.815" v="359" actId="1076"/>
          <ac:spMkLst>
            <pc:docMk/>
            <pc:sldMk cId="2538175391" sldId="1957"/>
            <ac:spMk id="10" creationId="{A90DD699-8650-4CD2-85AA-AEE62533EE15}"/>
          </ac:spMkLst>
        </pc:spChg>
        <pc:picChg chg="add">
          <ac:chgData name="Nazar Shchur" userId="3faffa111ac016f6" providerId="LiveId" clId="{65B62A3A-1315-40F7-B302-98C4DBA43BB6}" dt="2019-12-03T18:10:26.808" v="358"/>
          <ac:picMkLst>
            <pc:docMk/>
            <pc:sldMk cId="2538175391" sldId="1957"/>
            <ac:picMk id="11" creationId="{F46DCEDA-D897-41DA-A266-546727246BC6}"/>
          </ac:picMkLst>
        </pc:picChg>
        <pc:picChg chg="add">
          <ac:chgData name="Nazar Shchur" userId="3faffa111ac016f6" providerId="LiveId" clId="{65B62A3A-1315-40F7-B302-98C4DBA43BB6}" dt="2019-12-03T18:10:26.808" v="358"/>
          <ac:picMkLst>
            <pc:docMk/>
            <pc:sldMk cId="2538175391" sldId="1957"/>
            <ac:picMk id="12" creationId="{25A10CD2-7289-4986-BA59-EF57767814B7}"/>
          </ac:picMkLst>
        </pc:picChg>
      </pc:sldChg>
      <pc:sldChg chg="addSp modSp add modAnim">
        <pc:chgData name="Nazar Shchur" userId="3faffa111ac016f6" providerId="LiveId" clId="{65B62A3A-1315-40F7-B302-98C4DBA43BB6}" dt="2019-12-03T20:37:22.727" v="517"/>
        <pc:sldMkLst>
          <pc:docMk/>
          <pc:sldMk cId="3093670448" sldId="1958"/>
        </pc:sldMkLst>
        <pc:spChg chg="mod">
          <ac:chgData name="Nazar Shchur" userId="3faffa111ac016f6" providerId="LiveId" clId="{65B62A3A-1315-40F7-B302-98C4DBA43BB6}" dt="2019-12-03T18:10:46.361" v="362"/>
          <ac:spMkLst>
            <pc:docMk/>
            <pc:sldMk cId="3093670448" sldId="1958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0:26.853" v="384" actId="20577"/>
          <ac:spMkLst>
            <pc:docMk/>
            <pc:sldMk cId="3093670448" sldId="1958"/>
            <ac:spMk id="10" creationId="{CCFB0DA2-9E95-4875-A969-79DB7922EB76}"/>
          </ac:spMkLst>
        </pc:spChg>
        <pc:spChg chg="add mod">
          <ac:chgData name="Nazar Shchur" userId="3faffa111ac016f6" providerId="LiveId" clId="{65B62A3A-1315-40F7-B302-98C4DBA43BB6}" dt="2019-12-03T20:19:36.960" v="372" actId="1076"/>
          <ac:spMkLst>
            <pc:docMk/>
            <pc:sldMk cId="3093670448" sldId="1958"/>
            <ac:spMk id="12" creationId="{DCF6EAF8-C7B4-4FF8-A209-F590CE452012}"/>
          </ac:spMkLst>
        </pc:spChg>
        <pc:picChg chg="add">
          <ac:chgData name="Nazar Shchur" userId="3faffa111ac016f6" providerId="LiveId" clId="{65B62A3A-1315-40F7-B302-98C4DBA43BB6}" dt="2019-12-03T20:19:06.349" v="366"/>
          <ac:picMkLst>
            <pc:docMk/>
            <pc:sldMk cId="3093670448" sldId="1958"/>
            <ac:picMk id="11" creationId="{602413DC-CDFF-496D-B390-9FEBA1D69819}"/>
          </ac:picMkLst>
        </pc:picChg>
      </pc:sldChg>
      <pc:sldChg chg="addSp delSp modSp add delAnim modAnim">
        <pc:chgData name="Nazar Shchur" userId="3faffa111ac016f6" providerId="LiveId" clId="{65B62A3A-1315-40F7-B302-98C4DBA43BB6}" dt="2019-12-03T20:38:08.338" v="525" actId="1037"/>
        <pc:sldMkLst>
          <pc:docMk/>
          <pc:sldMk cId="817155813" sldId="1959"/>
        </pc:sldMkLst>
        <pc:spChg chg="mod">
          <ac:chgData name="Nazar Shchur" userId="3faffa111ac016f6" providerId="LiveId" clId="{65B62A3A-1315-40F7-B302-98C4DBA43BB6}" dt="2019-12-03T20:21:16.424" v="389"/>
          <ac:spMkLst>
            <pc:docMk/>
            <pc:sldMk cId="817155813" sldId="1959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4:47.195" v="453" actId="404"/>
          <ac:spMkLst>
            <pc:docMk/>
            <pc:sldMk cId="817155813" sldId="1959"/>
            <ac:spMk id="24" creationId="{2502C679-A82D-440D-8E06-B757ECA98B53}"/>
          </ac:spMkLst>
        </pc:spChg>
        <pc:spChg chg="add del">
          <ac:chgData name="Nazar Shchur" userId="3faffa111ac016f6" providerId="LiveId" clId="{65B62A3A-1315-40F7-B302-98C4DBA43BB6}" dt="2019-12-03T20:38:03.238" v="522" actId="478"/>
          <ac:spMkLst>
            <pc:docMk/>
            <pc:sldMk cId="817155813" sldId="1959"/>
            <ac:spMk id="25" creationId="{11A278B6-DD7D-448A-AC43-4F0D8721EE66}"/>
          </ac:spMkLst>
        </pc:spChg>
        <pc:spChg chg="add mod">
          <ac:chgData name="Nazar Shchur" userId="3faffa111ac016f6" providerId="LiveId" clId="{65B62A3A-1315-40F7-B302-98C4DBA43BB6}" dt="2019-12-03T20:24:31.478" v="450" actId="20577"/>
          <ac:spMkLst>
            <pc:docMk/>
            <pc:sldMk cId="817155813" sldId="1959"/>
            <ac:spMk id="26" creationId="{91C04F44-40B1-4E9B-A0F4-64592E072125}"/>
          </ac:spMkLst>
        </pc:spChg>
        <pc:spChg chg="add mod">
          <ac:chgData name="Nazar Shchur" userId="3faffa111ac016f6" providerId="LiveId" clId="{65B62A3A-1315-40F7-B302-98C4DBA43BB6}" dt="2019-12-03T20:25:03.438" v="455"/>
          <ac:spMkLst>
            <pc:docMk/>
            <pc:sldMk cId="817155813" sldId="1959"/>
            <ac:spMk id="27" creationId="{48A82D8A-C93D-4B66-893A-62D06A69FD61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28" creationId="{31929E1C-B88A-4775-911F-8E923A0CBFE1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29" creationId="{AA9D3803-EDDD-4BAC-89FD-9110471BACF0}"/>
          </ac:spMkLst>
        </pc:spChg>
        <pc:spChg chg="add mod">
          <ac:chgData name="Nazar Shchur" userId="3faffa111ac016f6" providerId="LiveId" clId="{65B62A3A-1315-40F7-B302-98C4DBA43BB6}" dt="2019-12-03T20:23:14.532" v="397" actId="208"/>
          <ac:spMkLst>
            <pc:docMk/>
            <pc:sldMk cId="817155813" sldId="1959"/>
            <ac:spMk id="30" creationId="{B5B7F18B-88FF-4927-9B89-799D45EBE0BE}"/>
          </ac:spMkLst>
        </pc:spChg>
        <pc:spChg chg="add mod">
          <ac:chgData name="Nazar Shchur" userId="3faffa111ac016f6" providerId="LiveId" clId="{65B62A3A-1315-40F7-B302-98C4DBA43BB6}" dt="2019-12-03T20:38:08.338" v="525" actId="1037"/>
          <ac:spMkLst>
            <pc:docMk/>
            <pc:sldMk cId="817155813" sldId="1959"/>
            <ac:spMk id="34" creationId="{724B286D-DD57-4063-A64B-BDBA5E9B8E87}"/>
          </ac:spMkLst>
        </pc:s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11" creationId="{D73A2486-ADE1-4FB7-A278-C8DA974D2009}"/>
          </ac:grpSpMkLst>
        </pc:gr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17" creationId="{BEE31C98-3B64-417C-8AD6-2580C40487FE}"/>
          </ac:grpSpMkLst>
        </pc:grpChg>
        <pc:grpChg chg="add">
          <ac:chgData name="Nazar Shchur" userId="3faffa111ac016f6" providerId="LiveId" clId="{65B62A3A-1315-40F7-B302-98C4DBA43BB6}" dt="2019-12-03T20:22:31.628" v="393"/>
          <ac:grpSpMkLst>
            <pc:docMk/>
            <pc:sldMk cId="817155813" sldId="1959"/>
            <ac:grpSpMk id="20" creationId="{E30FDB12-8C96-4039-83B7-26554082A59A}"/>
          </ac:grpSpMkLst>
        </pc:grpChg>
        <pc:picChg chg="add">
          <ac:chgData name="Nazar Shchur" userId="3faffa111ac016f6" providerId="LiveId" clId="{65B62A3A-1315-40F7-B302-98C4DBA43BB6}" dt="2019-12-03T20:22:31.628" v="393"/>
          <ac:picMkLst>
            <pc:docMk/>
            <pc:sldMk cId="817155813" sldId="1959"/>
            <ac:picMk id="10" creationId="{521BA75D-9942-4125-9231-2939265BFEE3}"/>
          </ac:picMkLst>
        </pc:pic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2" creationId="{3766C248-FCD5-4972-9E03-5DD547BC89E4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3" creationId="{4B87A6C5-EFBA-47F5-BE62-F0CB1EFB58B9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4" creationId="{AF17BA98-FDD1-4FA7-ADAA-C6E9DC255485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5" creationId="{3ABDDCBA-FD56-46F8-B91C-3399BCA40B00}"/>
          </ac:cxnSpMkLst>
        </pc:cxnChg>
        <pc:cxnChg chg="add 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6" creationId="{42AB9494-E1DE-4166-B6B2-EF979DCE0C4D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8" creationId="{D2D8FA2E-A7B5-4E44-BD4F-7CA42907ADEA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19" creationId="{64DDD1CF-1377-4B65-8962-73B060880380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22" creationId="{7D5D15B3-97B5-4384-8C10-D32B8A9FBD6E}"/>
          </ac:cxnSpMkLst>
        </pc:cxnChg>
        <pc:cxnChg chg="mod">
          <ac:chgData name="Nazar Shchur" userId="3faffa111ac016f6" providerId="LiveId" clId="{65B62A3A-1315-40F7-B302-98C4DBA43BB6}" dt="2019-12-03T20:24:57.984" v="454" actId="1582"/>
          <ac:cxnSpMkLst>
            <pc:docMk/>
            <pc:sldMk cId="817155813" sldId="1959"/>
            <ac:cxnSpMk id="23" creationId="{09768BAC-CEE4-4387-AF1B-247258159642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20:40:19.042" v="546"/>
        <pc:sldMkLst>
          <pc:docMk/>
          <pc:sldMk cId="1704801665" sldId="1960"/>
        </pc:sldMkLst>
        <pc:spChg chg="mod">
          <ac:chgData name="Nazar Shchur" userId="3faffa111ac016f6" providerId="LiveId" clId="{65B62A3A-1315-40F7-B302-98C4DBA43BB6}" dt="2019-12-03T20:21:21.950" v="390"/>
          <ac:spMkLst>
            <pc:docMk/>
            <pc:sldMk cId="1704801665" sldId="1960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7:09.676" v="473" actId="1036"/>
          <ac:spMkLst>
            <pc:docMk/>
            <pc:sldMk cId="1704801665" sldId="1960"/>
            <ac:spMk id="24" creationId="{E715BF24-178F-4780-A2DC-C212B1DC432B}"/>
          </ac:spMkLst>
        </pc:spChg>
        <pc:spChg chg="add del">
          <ac:chgData name="Nazar Shchur" userId="3faffa111ac016f6" providerId="LiveId" clId="{65B62A3A-1315-40F7-B302-98C4DBA43BB6}" dt="2019-12-03T20:39:28.804" v="538" actId="478"/>
          <ac:spMkLst>
            <pc:docMk/>
            <pc:sldMk cId="1704801665" sldId="1960"/>
            <ac:spMk id="26" creationId="{864DEBF3-B832-473F-9E97-EB2B0A5F3E9E}"/>
          </ac:spMkLst>
        </pc:spChg>
        <pc:spChg chg="add mod">
          <ac:chgData name="Nazar Shchur" userId="3faffa111ac016f6" providerId="LiveId" clId="{65B62A3A-1315-40F7-B302-98C4DBA43BB6}" dt="2019-12-03T20:27:09.676" v="473" actId="1036"/>
          <ac:spMkLst>
            <pc:docMk/>
            <pc:sldMk cId="1704801665" sldId="1960"/>
            <ac:spMk id="42" creationId="{EB8E5DE6-39D4-42E9-9115-B0326DA0135D}"/>
          </ac:spMkLst>
        </pc:spChg>
        <pc:spChg chg="add del">
          <ac:chgData name="Nazar Shchur" userId="3faffa111ac016f6" providerId="LiveId" clId="{65B62A3A-1315-40F7-B302-98C4DBA43BB6}" dt="2019-12-03T20:38:30.766" v="530" actId="478"/>
          <ac:spMkLst>
            <pc:docMk/>
            <pc:sldMk cId="1704801665" sldId="1960"/>
            <ac:spMk id="43" creationId="{F09BF23A-D1E1-420A-94EA-B8B6DAD01C36}"/>
          </ac:spMkLst>
        </pc:spChg>
        <pc:spChg chg="add mod">
          <ac:chgData name="Nazar Shchur" userId="3faffa111ac016f6" providerId="LiveId" clId="{65B62A3A-1315-40F7-B302-98C4DBA43BB6}" dt="2019-12-03T20:24:04.882" v="425" actId="404"/>
          <ac:spMkLst>
            <pc:docMk/>
            <pc:sldMk cId="1704801665" sldId="1960"/>
            <ac:spMk id="47" creationId="{D27BC83E-D0BD-4165-B6C1-EEF8C8DF8C90}"/>
          </ac:spMkLst>
        </pc:spChg>
        <pc:spChg chg="add mod">
          <ac:chgData name="Nazar Shchur" userId="3faffa111ac016f6" providerId="LiveId" clId="{65B62A3A-1315-40F7-B302-98C4DBA43BB6}" dt="2019-12-03T20:26:12.310" v="462"/>
          <ac:spMkLst>
            <pc:docMk/>
            <pc:sldMk cId="1704801665" sldId="1960"/>
            <ac:spMk id="48" creationId="{321DB514-80F8-4452-BE4B-E875894DFCE4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49" creationId="{89393890-5CFC-4A51-9837-8C3952C0F151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50" creationId="{99F881A8-B694-4A04-91E0-BC6198607764}"/>
          </ac:spMkLst>
        </pc:spChg>
        <pc:spChg chg="add mod">
          <ac:chgData name="Nazar Shchur" userId="3faffa111ac016f6" providerId="LiveId" clId="{65B62A3A-1315-40F7-B302-98C4DBA43BB6}" dt="2019-12-03T20:23:21.052" v="399" actId="208"/>
          <ac:spMkLst>
            <pc:docMk/>
            <pc:sldMk cId="1704801665" sldId="1960"/>
            <ac:spMk id="51" creationId="{E7C041D8-1921-487E-A4A4-86CB1998064D}"/>
          </ac:spMkLst>
        </pc:spChg>
        <pc:spChg chg="add mod">
          <ac:chgData name="Nazar Shchur" userId="3faffa111ac016f6" providerId="LiveId" clId="{65B62A3A-1315-40F7-B302-98C4DBA43BB6}" dt="2019-12-03T20:39:37.642" v="544" actId="1035"/>
          <ac:spMkLst>
            <pc:docMk/>
            <pc:sldMk cId="1704801665" sldId="1960"/>
            <ac:spMk id="52" creationId="{B2BA9F29-31E5-43AE-B43A-30D9E384F041}"/>
          </ac:spMkLst>
        </pc:spChg>
        <pc:spChg chg="add mod">
          <ac:chgData name="Nazar Shchur" userId="3faffa111ac016f6" providerId="LiveId" clId="{65B62A3A-1315-40F7-B302-98C4DBA43BB6}" dt="2019-12-03T20:39:37.642" v="544" actId="1035"/>
          <ac:spMkLst>
            <pc:docMk/>
            <pc:sldMk cId="1704801665" sldId="1960"/>
            <ac:spMk id="53" creationId="{BE712CB7-FB46-4E4E-BDE6-8CECD0A0BE71}"/>
          </ac:spMkLst>
        </pc:s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12" creationId="{FD0723D1-2077-40E2-802D-3E1EC3EEC20A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17" creationId="{727365BC-E09B-4ECC-BCC3-79FA77A2FE7C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20" creationId="{1A38BAA5-65CE-4C0F-BCB1-D7F23613E499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27" creationId="{22EF6367-8C85-4C46-B1D4-ACE0DE11311A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36" creationId="{FFD00EB7-3F0E-43A5-A41E-C75FBAE8D349}"/>
          </ac:grpSpMkLst>
        </pc:grpChg>
        <pc:grpChg chg="add">
          <ac:chgData name="Nazar Shchur" userId="3faffa111ac016f6" providerId="LiveId" clId="{65B62A3A-1315-40F7-B302-98C4DBA43BB6}" dt="2019-12-03T20:22:47.481" v="394"/>
          <ac:grpSpMkLst>
            <pc:docMk/>
            <pc:sldMk cId="1704801665" sldId="1960"/>
            <ac:grpSpMk id="39" creationId="{778DCC8D-5C33-46DC-AAC2-72CD0DFD97CD}"/>
          </ac:grpSpMkLst>
        </pc:grpChg>
        <pc:picChg chg="add del mod modCrop">
          <ac:chgData name="Nazar Shchur" userId="3faffa111ac016f6" providerId="LiveId" clId="{65B62A3A-1315-40F7-B302-98C4DBA43BB6}" dt="2019-12-03T20:28:43.529" v="484" actId="478"/>
          <ac:picMkLst>
            <pc:docMk/>
            <pc:sldMk cId="1704801665" sldId="1960"/>
            <ac:picMk id="6" creationId="{D75FC906-E9F0-4309-8D27-9BCA23005D11}"/>
          </ac:picMkLst>
        </pc:picChg>
        <pc:picChg chg="add del mod modCrop">
          <ac:chgData name="Nazar Shchur" userId="3faffa111ac016f6" providerId="LiveId" clId="{65B62A3A-1315-40F7-B302-98C4DBA43BB6}" dt="2019-12-03T20:30:03.868" v="488"/>
          <ac:picMkLst>
            <pc:docMk/>
            <pc:sldMk cId="1704801665" sldId="1960"/>
            <ac:picMk id="7" creationId="{69F5021F-5B51-4E10-AF97-3DFBEFFBC9A2}"/>
          </ac:picMkLst>
        </pc:picChg>
        <pc:picChg chg="add">
          <ac:chgData name="Nazar Shchur" userId="3faffa111ac016f6" providerId="LiveId" clId="{65B62A3A-1315-40F7-B302-98C4DBA43BB6}" dt="2019-12-03T20:22:47.481" v="394"/>
          <ac:picMkLst>
            <pc:docMk/>
            <pc:sldMk cId="1704801665" sldId="1960"/>
            <ac:picMk id="10" creationId="{6CF84FF8-2D7E-4591-B2AD-7DA995E2671B}"/>
          </ac:picMkLst>
        </pc:picChg>
        <pc:picChg chg="add">
          <ac:chgData name="Nazar Shchur" userId="3faffa111ac016f6" providerId="LiveId" clId="{65B62A3A-1315-40F7-B302-98C4DBA43BB6}" dt="2019-12-03T20:22:47.481" v="394"/>
          <ac:picMkLst>
            <pc:docMk/>
            <pc:sldMk cId="1704801665" sldId="1960"/>
            <ac:picMk id="11" creationId="{88953B15-3769-41CB-8E61-8E71E2B42822}"/>
          </ac:picMkLst>
        </pc:pic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3" creationId="{4C99398E-14A0-4781-9BB1-5045D4697477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4" creationId="{907C6D20-8133-44FF-85E6-F838DB2CDD48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5" creationId="{969A5A83-649F-4723-BF4B-20786E180C84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6" creationId="{EF674185-D913-488A-801B-5E2AF0CBED04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8" creationId="{FE80CDA1-5BB2-47C5-B5A2-21013B93D68D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19" creationId="{AADCEE19-D98B-4C93-8574-2A90F48EE97A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2" creationId="{FC08098D-D6D0-4453-8FAD-D3BF70A3B42C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3" creationId="{B390F590-DA6F-4D01-9D1F-F072E0C5548D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5" creationId="{DD1F816C-84E8-4854-A34C-AFADC62DF7AF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8" creationId="{E9772F9C-C6F5-49B1-BAB4-D5657ED47550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29" creationId="{E94166BA-DB09-476B-B8E0-EDABC088625F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0" creationId="{A71AD86D-5A20-4F46-8F02-649C0043CD29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4" creationId="{6A576E8C-83E3-4679-A695-94BC0333F1D6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5" creationId="{373B8958-EDF3-4ACF-8AB4-DBE7826CA5A9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7" creationId="{4AA09436-D646-4C38-80DF-78F94E7CACC6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38" creationId="{A9286D06-0AE6-4C06-AA18-671F59851D64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0" creationId="{0FDF7F5E-8D71-455D-82EE-E9E7151C4C1B}"/>
          </ac:cxnSpMkLst>
        </pc:cxnChg>
        <pc:cxnChg chg="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1" creationId="{7484065A-5892-4886-8D52-C814505AEEE6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4" creationId="{F2F800F6-4E18-463D-97C5-D756B049CEFA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5" creationId="{825336B7-BFB5-43CF-A719-C1469ED87351}"/>
          </ac:cxnSpMkLst>
        </pc:cxnChg>
        <pc:cxnChg chg="add mod">
          <ac:chgData name="Nazar Shchur" userId="3faffa111ac016f6" providerId="LiveId" clId="{65B62A3A-1315-40F7-B302-98C4DBA43BB6}" dt="2019-12-03T20:25:28.905" v="458" actId="1582"/>
          <ac:cxnSpMkLst>
            <pc:docMk/>
            <pc:sldMk cId="1704801665" sldId="1960"/>
            <ac:cxnSpMk id="46" creationId="{249389E2-E5BD-49AB-927F-DEA69A0723BD}"/>
          </ac:cxnSpMkLst>
        </pc:cxnChg>
      </pc:sldChg>
      <pc:sldChg chg="addSp delSp modSp add delAnim modAnim">
        <pc:chgData name="Nazar Shchur" userId="3faffa111ac016f6" providerId="LiveId" clId="{65B62A3A-1315-40F7-B302-98C4DBA43BB6}" dt="2019-12-03T20:41:23.653" v="558" actId="1076"/>
        <pc:sldMkLst>
          <pc:docMk/>
          <pc:sldMk cId="379935778" sldId="1961"/>
        </pc:sldMkLst>
        <pc:spChg chg="mod">
          <ac:chgData name="Nazar Shchur" userId="3faffa111ac016f6" providerId="LiveId" clId="{65B62A3A-1315-40F7-B302-98C4DBA43BB6}" dt="2019-12-03T20:21:25.232" v="391"/>
          <ac:spMkLst>
            <pc:docMk/>
            <pc:sldMk cId="379935778" sldId="1961"/>
            <ac:spMk id="5" creationId="{00000000-0000-0000-0000-000000000000}"/>
          </ac:spMkLst>
        </pc:spChg>
        <pc:spChg chg="add mod">
          <ac:chgData name="Nazar Shchur" userId="3faffa111ac016f6" providerId="LiveId" clId="{65B62A3A-1315-40F7-B302-98C4DBA43BB6}" dt="2019-12-03T20:27:16.471" v="480" actId="1036"/>
          <ac:spMkLst>
            <pc:docMk/>
            <pc:sldMk cId="379935778" sldId="1961"/>
            <ac:spMk id="24" creationId="{85DA058B-9C1B-4E4B-A5CF-8AEAB2933E11}"/>
          </ac:spMkLst>
        </pc:spChg>
        <pc:spChg chg="add del">
          <ac:chgData name="Nazar Shchur" userId="3faffa111ac016f6" providerId="LiveId" clId="{65B62A3A-1315-40F7-B302-98C4DBA43BB6}" dt="2019-12-03T20:41:02.674" v="553" actId="478"/>
          <ac:spMkLst>
            <pc:docMk/>
            <pc:sldMk cId="379935778" sldId="1961"/>
            <ac:spMk id="26" creationId="{6051B166-99B4-4F9D-A7A7-B0D2EDF38EFB}"/>
          </ac:spMkLst>
        </pc:spChg>
        <pc:spChg chg="add mod">
          <ac:chgData name="Nazar Shchur" userId="3faffa111ac016f6" providerId="LiveId" clId="{65B62A3A-1315-40F7-B302-98C4DBA43BB6}" dt="2019-12-03T20:27:16.471" v="480" actId="1036"/>
          <ac:spMkLst>
            <pc:docMk/>
            <pc:sldMk cId="379935778" sldId="1961"/>
            <ac:spMk id="42" creationId="{7D1718DA-EAFC-4A8B-A370-5134BB10DF79}"/>
          </ac:spMkLst>
        </pc:spChg>
        <pc:spChg chg="add del">
          <ac:chgData name="Nazar Shchur" userId="3faffa111ac016f6" providerId="LiveId" clId="{65B62A3A-1315-40F7-B302-98C4DBA43BB6}" dt="2019-12-03T20:41:19.393" v="557" actId="478"/>
          <ac:spMkLst>
            <pc:docMk/>
            <pc:sldMk cId="379935778" sldId="1961"/>
            <ac:spMk id="43" creationId="{8713DF6D-6D75-4FA2-B663-0FB3224A6998}"/>
          </ac:spMkLst>
        </pc:spChg>
        <pc:spChg chg="add mod">
          <ac:chgData name="Nazar Shchur" userId="3faffa111ac016f6" providerId="LiveId" clId="{65B62A3A-1315-40F7-B302-98C4DBA43BB6}" dt="2019-12-03T20:24:18.480" v="436" actId="404"/>
          <ac:spMkLst>
            <pc:docMk/>
            <pc:sldMk cId="379935778" sldId="1961"/>
            <ac:spMk id="47" creationId="{B652D69F-E9B9-4AA3-8DAD-F36186683E62}"/>
          </ac:spMkLst>
        </pc:spChg>
        <pc:spChg chg="add mod">
          <ac:chgData name="Nazar Shchur" userId="3faffa111ac016f6" providerId="LiveId" clId="{65B62A3A-1315-40F7-B302-98C4DBA43BB6}" dt="2019-12-03T20:26:22.379" v="463"/>
          <ac:spMkLst>
            <pc:docMk/>
            <pc:sldMk cId="379935778" sldId="1961"/>
            <ac:spMk id="48" creationId="{63F2957B-3B56-4F8C-B662-5BF9D5ECCB38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49" creationId="{EAAC580E-BBFF-48A1-8EFC-AE6F143311D9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50" creationId="{11C87C0F-9318-401B-9AA4-E3CCF400AD77}"/>
          </ac:spMkLst>
        </pc:spChg>
        <pc:spChg chg="add mod">
          <ac:chgData name="Nazar Shchur" userId="3faffa111ac016f6" providerId="LiveId" clId="{65B62A3A-1315-40F7-B302-98C4DBA43BB6}" dt="2019-12-03T20:23:26.723" v="401" actId="208"/>
          <ac:spMkLst>
            <pc:docMk/>
            <pc:sldMk cId="379935778" sldId="1961"/>
            <ac:spMk id="51" creationId="{78EA7A2C-1F54-4684-AA5B-CE80B781C88E}"/>
          </ac:spMkLst>
        </pc:spChg>
        <pc:spChg chg="add mod">
          <ac:chgData name="Nazar Shchur" userId="3faffa111ac016f6" providerId="LiveId" clId="{65B62A3A-1315-40F7-B302-98C4DBA43BB6}" dt="2019-12-03T20:41:11.027" v="554" actId="1076"/>
          <ac:spMkLst>
            <pc:docMk/>
            <pc:sldMk cId="379935778" sldId="1961"/>
            <ac:spMk id="52" creationId="{26520A68-0123-4458-AEA5-1064F0EEEAE5}"/>
          </ac:spMkLst>
        </pc:spChg>
        <pc:spChg chg="add mod">
          <ac:chgData name="Nazar Shchur" userId="3faffa111ac016f6" providerId="LiveId" clId="{65B62A3A-1315-40F7-B302-98C4DBA43BB6}" dt="2019-12-03T20:41:23.653" v="558" actId="1076"/>
          <ac:spMkLst>
            <pc:docMk/>
            <pc:sldMk cId="379935778" sldId="1961"/>
            <ac:spMk id="53" creationId="{C254270A-3C75-4EB9-A209-1BC72557DEE9}"/>
          </ac:spMkLst>
        </pc:s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12" creationId="{7EB222B5-F9AE-44AD-A85C-DEB0568A5AAF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17" creationId="{E393B645-3DA3-451E-9FAB-4128AA71BD61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20" creationId="{3C4650A7-22E2-46C1-8E20-93A489782F39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27" creationId="{526DC80A-42D5-45EF-9887-205764F2E721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36" creationId="{2AE6F101-07DF-43D3-8F29-8580BB777644}"/>
          </ac:grpSpMkLst>
        </pc:grpChg>
        <pc:grpChg chg="add">
          <ac:chgData name="Nazar Shchur" userId="3faffa111ac016f6" providerId="LiveId" clId="{65B62A3A-1315-40F7-B302-98C4DBA43BB6}" dt="2019-12-03T20:22:57.083" v="395"/>
          <ac:grpSpMkLst>
            <pc:docMk/>
            <pc:sldMk cId="379935778" sldId="1961"/>
            <ac:grpSpMk id="39" creationId="{19079C01-A00B-42DA-89AE-A3FDD235512E}"/>
          </ac:grpSpMkLst>
        </pc:grpChg>
        <pc:picChg chg="add del mod modCrop">
          <ac:chgData name="Nazar Shchur" userId="3faffa111ac016f6" providerId="LiveId" clId="{65B62A3A-1315-40F7-B302-98C4DBA43BB6}" dt="2019-12-03T20:30:59.443" v="492"/>
          <ac:picMkLst>
            <pc:docMk/>
            <pc:sldMk cId="379935778" sldId="1961"/>
            <ac:picMk id="6" creationId="{4217CED3-B5FB-437E-83BA-F8472680749B}"/>
          </ac:picMkLst>
        </pc:picChg>
        <pc:picChg chg="add del mod modCrop">
          <ac:chgData name="Nazar Shchur" userId="3faffa111ac016f6" providerId="LiveId" clId="{65B62A3A-1315-40F7-B302-98C4DBA43BB6}" dt="2019-12-03T20:31:55" v="496"/>
          <ac:picMkLst>
            <pc:docMk/>
            <pc:sldMk cId="379935778" sldId="1961"/>
            <ac:picMk id="7" creationId="{2ACFC23C-FEF0-4ED7-A325-9F9DE97D6C88}"/>
          </ac:picMkLst>
        </pc:picChg>
        <pc:picChg chg="add">
          <ac:chgData name="Nazar Shchur" userId="3faffa111ac016f6" providerId="LiveId" clId="{65B62A3A-1315-40F7-B302-98C4DBA43BB6}" dt="2019-12-03T20:22:57.083" v="395"/>
          <ac:picMkLst>
            <pc:docMk/>
            <pc:sldMk cId="379935778" sldId="1961"/>
            <ac:picMk id="10" creationId="{500AB9B4-0703-4B1C-83AD-0E289469138B}"/>
          </ac:picMkLst>
        </pc:picChg>
        <pc:picChg chg="add">
          <ac:chgData name="Nazar Shchur" userId="3faffa111ac016f6" providerId="LiveId" clId="{65B62A3A-1315-40F7-B302-98C4DBA43BB6}" dt="2019-12-03T20:22:57.083" v="395"/>
          <ac:picMkLst>
            <pc:docMk/>
            <pc:sldMk cId="379935778" sldId="1961"/>
            <ac:picMk id="11" creationId="{852BBDDD-38E7-426A-BBE8-0D8829A80142}"/>
          </ac:picMkLst>
        </pc:pic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3" creationId="{A5508CF1-63C3-421A-A61A-CFF495AC099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4" creationId="{BAF22689-8E15-4B8A-9A1C-0375C66E206A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5" creationId="{F6A5A426-8DF5-44F6-9DF0-13A5A3DBA6DA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6" creationId="{151E9D5D-F536-4663-8E49-62259A26C006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8" creationId="{DCD063DF-D6D2-4259-8437-488C88C86199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19" creationId="{A5807B65-233C-4240-9F64-79BC6718234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2" creationId="{47D9142E-6942-425A-B8CA-1E6E67F032D8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3" creationId="{40ADBF62-AE8B-4C59-8364-8DF02ACED1AF}"/>
          </ac:cxnSpMkLst>
        </pc:cxnChg>
        <pc:cxnChg chg="add mod">
          <ac:chgData name="Nazar Shchur" userId="3faffa111ac016f6" providerId="LiveId" clId="{65B62A3A-1315-40F7-B302-98C4DBA43BB6}" dt="2019-12-03T20:33:54.819" v="504" actId="1036"/>
          <ac:cxnSpMkLst>
            <pc:docMk/>
            <pc:sldMk cId="379935778" sldId="1961"/>
            <ac:cxnSpMk id="25" creationId="{D6F7AC99-693B-4362-AD2D-BF7AF39C0050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8" creationId="{B649B394-4574-413F-B714-E99CC821DEA5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29" creationId="{388F8AD5-6716-4B56-A3C8-FACF5886A681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0" creationId="{56D3EA50-6517-4949-93EB-BC5A93107E8A}"/>
          </ac:cxnSpMkLst>
        </pc:cxnChg>
        <pc:cxnChg chg="add mod">
          <ac:chgData name="Nazar Shchur" userId="3faffa111ac016f6" providerId="LiveId" clId="{65B62A3A-1315-40F7-B302-98C4DBA43BB6}" dt="2019-12-03T20:33:49.125" v="503" actId="1036"/>
          <ac:cxnSpMkLst>
            <pc:docMk/>
            <pc:sldMk cId="379935778" sldId="1961"/>
            <ac:cxnSpMk id="34" creationId="{8A0C22F1-02C6-4D6B-89B7-26AD6990164F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5" creationId="{4A3B5070-9393-4B37-BAE1-377837C5FF12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7" creationId="{533B066C-45DD-4FD0-A0C8-063BE5372AAC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38" creationId="{00294535-4FE9-4E4A-9931-2562273ABC42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0" creationId="{FF53EF45-3567-4945-83A8-CFB85F3D0191}"/>
          </ac:cxnSpMkLst>
        </pc:cxnChg>
        <pc:cxnChg chg="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1" creationId="{3C2CB5D0-C628-4F64-9D01-0D7AF7E5F78F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4" creationId="{0392B763-E11A-42B1-89B8-B9C4D1C1674B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5" creationId="{F3B400D5-9709-4506-AB6A-77F9D904AAC3}"/>
          </ac:cxnSpMkLst>
        </pc:cxnChg>
        <pc:cxnChg chg="add mod">
          <ac:chgData name="Nazar Shchur" userId="3faffa111ac016f6" providerId="LiveId" clId="{65B62A3A-1315-40F7-B302-98C4DBA43BB6}" dt="2019-12-03T20:25:55.837" v="461" actId="1582"/>
          <ac:cxnSpMkLst>
            <pc:docMk/>
            <pc:sldMk cId="379935778" sldId="1961"/>
            <ac:cxnSpMk id="46" creationId="{27AD7664-ADD8-4C09-A69C-CA0DF7394712}"/>
          </ac:cxnSpMkLst>
        </pc:cxnChg>
      </pc:sldChg>
      <pc:sldChg chg="modSp add">
        <pc:chgData name="Nazar Shchur" userId="3faffa111ac016f6" providerId="LiveId" clId="{65B62A3A-1315-40F7-B302-98C4DBA43BB6}" dt="2019-12-03T20:21:27.940" v="392"/>
        <pc:sldMkLst>
          <pc:docMk/>
          <pc:sldMk cId="151163686" sldId="1962"/>
        </pc:sldMkLst>
        <pc:spChg chg="mod">
          <ac:chgData name="Nazar Shchur" userId="3faffa111ac016f6" providerId="LiveId" clId="{65B62A3A-1315-40F7-B302-98C4DBA43BB6}" dt="2019-12-03T20:21:27.940" v="392"/>
          <ac:spMkLst>
            <pc:docMk/>
            <pc:sldMk cId="151163686" sldId="1962"/>
            <ac:spMk id="5" creationId="{00000000-0000-0000-0000-000000000000}"/>
          </ac:spMkLst>
        </pc:spChg>
      </pc:sldChg>
    </pc:docChg>
  </pc:docChgLst>
  <pc:docChgLst>
    <pc:chgData name="Nazar Shchur" userId="3faffa111ac016f6" providerId="LiveId" clId="{205FE50B-27E5-4214-8D66-392824EF692C}"/>
    <pc:docChg chg="undo redo custSel addSld delSld modSld sldOrd">
      <pc:chgData name="Nazar Shchur" userId="3faffa111ac016f6" providerId="LiveId" clId="{205FE50B-27E5-4214-8D66-392824EF692C}" dt="2020-01-05T07:51:55.770" v="1846"/>
      <pc:docMkLst>
        <pc:docMk/>
      </pc:docMkLst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1001504242" sldId="258"/>
        </pc:sldMkLst>
        <pc:spChg chg="mod">
          <ac:chgData name="Nazar Shchur" userId="3faffa111ac016f6" providerId="LiveId" clId="{205FE50B-27E5-4214-8D66-392824EF692C}" dt="2020-01-04T10:09:05.192" v="3" actId="27636"/>
          <ac:spMkLst>
            <pc:docMk/>
            <pc:sldMk cId="1001504242" sldId="258"/>
            <ac:spMk id="143" creationId="{00000000-0000-0000-0000-000000000000}"/>
          </ac:spMkLst>
        </pc:sp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0" sldId="355"/>
        </pc:sldMkLst>
      </pc:sldChg>
      <pc:sldChg chg="modSp">
        <pc:chgData name="Nazar Shchur" userId="3faffa111ac016f6" providerId="LiveId" clId="{205FE50B-27E5-4214-8D66-392824EF692C}" dt="2020-01-05T07:47:31.154" v="1814" actId="20577"/>
        <pc:sldMkLst>
          <pc:docMk/>
          <pc:sldMk cId="3971564400" sldId="472"/>
        </pc:sldMkLst>
        <pc:spChg chg="mod">
          <ac:chgData name="Nazar Shchur" userId="3faffa111ac016f6" providerId="LiveId" clId="{205FE50B-27E5-4214-8D66-392824EF692C}" dt="2020-01-05T07:47:31.154" v="181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Sp modAnim">
        <pc:chgData name="Nazar Shchur" userId="3faffa111ac016f6" providerId="LiveId" clId="{205FE50B-27E5-4214-8D66-392824EF692C}" dt="2020-01-04T14:20:06.902" v="655"/>
        <pc:sldMkLst>
          <pc:docMk/>
          <pc:sldMk cId="1493424970" sldId="1634"/>
        </pc:sldMkLst>
        <pc:spChg chg="mod">
          <ac:chgData name="Nazar Shchur" userId="3faffa111ac016f6" providerId="LiveId" clId="{205FE50B-27E5-4214-8D66-392824EF692C}" dt="2020-01-04T13:54:53.394" v="370" actId="1076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205FE50B-27E5-4214-8D66-392824EF692C}" dt="2020-01-04T14:19:59.476" v="650" actId="1037"/>
          <ac:picMkLst>
            <pc:docMk/>
            <pc:sldMk cId="1493424970" sldId="1634"/>
            <ac:picMk id="1026" creationId="{A2B8A091-E58C-4A3A-9290-49948A1F4F82}"/>
          </ac:picMkLst>
        </pc:picChg>
      </pc:sldChg>
      <pc:sldChg chg="add del">
        <pc:chgData name="Nazar Shchur" userId="3faffa111ac016f6" providerId="LiveId" clId="{205FE50B-27E5-4214-8D66-392824EF692C}" dt="2020-01-04T15:59:40.121" v="1167" actId="47"/>
        <pc:sldMkLst>
          <pc:docMk/>
          <pc:sldMk cId="2027826380" sldId="1806"/>
        </pc:sldMkLst>
      </pc:sldChg>
      <pc:sldChg chg="modSp">
        <pc:chgData name="Nazar Shchur" userId="3faffa111ac016f6" providerId="LiveId" clId="{205FE50B-27E5-4214-8D66-392824EF692C}" dt="2020-01-05T07:48:22.503" v="1820" actId="207"/>
        <pc:sldMkLst>
          <pc:docMk/>
          <pc:sldMk cId="3594420259" sldId="1814"/>
        </pc:sldMkLst>
        <pc:spChg chg="mod">
          <ac:chgData name="Nazar Shchur" userId="3faffa111ac016f6" providerId="LiveId" clId="{205FE50B-27E5-4214-8D66-392824EF692C}" dt="2020-01-05T07:48:10.743" v="1818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8:18.144" v="1819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8:22.503" v="1820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add del">
        <pc:chgData name="Nazar Shchur" userId="3faffa111ac016f6" providerId="LiveId" clId="{205FE50B-27E5-4214-8D66-392824EF692C}" dt="2020-01-04T15:59:37.106" v="1165" actId="47"/>
        <pc:sldMkLst>
          <pc:docMk/>
          <pc:sldMk cId="940277010" sldId="1845"/>
        </pc:sldMkLst>
        <pc:spChg chg="mod">
          <ac:chgData name="Nazar Shchur" userId="3faffa111ac016f6" providerId="LiveId" clId="{205FE50B-27E5-4214-8D66-392824EF692C}" dt="2020-01-04T14:18:15.062" v="496" actId="164"/>
          <ac:spMkLst>
            <pc:docMk/>
            <pc:sldMk cId="940277010" sldId="1845"/>
            <ac:spMk id="2" creationId="{AA2DA1CC-5CE8-4C91-B0E5-561F8004416E}"/>
          </ac:spMkLst>
        </pc:spChg>
        <pc:spChg chg="del">
          <ac:chgData name="Nazar Shchur" userId="3faffa111ac016f6" providerId="LiveId" clId="{205FE50B-27E5-4214-8D66-392824EF692C}" dt="2020-01-04T14:18:10.983" v="495" actId="478"/>
          <ac:spMkLst>
            <pc:docMk/>
            <pc:sldMk cId="940277010" sldId="1845"/>
            <ac:spMk id="13" creationId="{00000000-0000-0000-0000-000000000000}"/>
          </ac:spMkLst>
        </pc:spChg>
        <pc:spChg chg="del">
          <ac:chgData name="Nazar Shchur" userId="3faffa111ac016f6" providerId="LiveId" clId="{205FE50B-27E5-4214-8D66-392824EF692C}" dt="2020-01-04T14:18:10.983" v="495" actId="478"/>
          <ac:spMkLst>
            <pc:docMk/>
            <pc:sldMk cId="940277010" sldId="1845"/>
            <ac:spMk id="15" creationId="{00000000-0000-0000-0000-000000000000}"/>
          </ac:spMkLst>
        </pc:spChg>
        <pc:grpChg chg="add mod">
          <ac:chgData name="Nazar Shchur" userId="3faffa111ac016f6" providerId="LiveId" clId="{205FE50B-27E5-4214-8D66-392824EF692C}" dt="2020-01-04T14:18:15.062" v="496" actId="164"/>
          <ac:grpSpMkLst>
            <pc:docMk/>
            <pc:sldMk cId="940277010" sldId="1845"/>
            <ac:grpSpMk id="3" creationId="{41720325-73D0-475E-B092-CA064C0D988F}"/>
          </ac:grpSpMkLst>
        </pc:grpChg>
        <pc:picChg chg="mod modCrop">
          <ac:chgData name="Nazar Shchur" userId="3faffa111ac016f6" providerId="LiveId" clId="{205FE50B-27E5-4214-8D66-392824EF692C}" dt="2020-01-04T14:18:15.062" v="496" actId="164"/>
          <ac:picMkLst>
            <pc:docMk/>
            <pc:sldMk cId="940277010" sldId="1845"/>
            <ac:picMk id="4" creationId="{A4BBDF3A-4550-42E6-BC46-0E0286DA6E32}"/>
          </ac:picMkLst>
        </pc:pic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298813620" sldId="1927"/>
        </pc:sldMkLst>
      </pc:sldChg>
      <pc:sldChg chg="add del ord">
        <pc:chgData name="Nazar Shchur" userId="3faffa111ac016f6" providerId="LiveId" clId="{205FE50B-27E5-4214-8D66-392824EF692C}" dt="2020-01-04T15:59:43.252" v="1168" actId="47"/>
        <pc:sldMkLst>
          <pc:docMk/>
          <pc:sldMk cId="1678471414" sldId="1966"/>
        </pc:sldMkLst>
      </pc:sldChg>
      <pc:sldChg chg="addSp delSp modSp ord modAnim">
        <pc:chgData name="Nazar Shchur" userId="3faffa111ac016f6" providerId="LiveId" clId="{205FE50B-27E5-4214-8D66-392824EF692C}" dt="2020-01-05T07:48:33.198" v="1824"/>
        <pc:sldMkLst>
          <pc:docMk/>
          <pc:sldMk cId="829333525" sldId="1998"/>
        </pc:sldMkLst>
        <pc:spChg chg="mod">
          <ac:chgData name="Nazar Shchur" userId="3faffa111ac016f6" providerId="LiveId" clId="{205FE50B-27E5-4214-8D66-392824EF692C}" dt="2020-01-05T07:37:22.714" v="1664" actId="207"/>
          <ac:spMkLst>
            <pc:docMk/>
            <pc:sldMk cId="829333525" sldId="1998"/>
            <ac:spMk id="14" creationId="{038F9AED-BC34-48F5-B3B7-D093B80DFC7C}"/>
          </ac:spMkLst>
        </pc:spChg>
        <pc:spChg chg="add mod">
          <ac:chgData name="Nazar Shchur" userId="3faffa111ac016f6" providerId="LiveId" clId="{205FE50B-27E5-4214-8D66-392824EF692C}" dt="2020-01-05T07:43:04.309" v="1736" actId="1076"/>
          <ac:spMkLst>
            <pc:docMk/>
            <pc:sldMk cId="829333525" sldId="1998"/>
            <ac:spMk id="15" creationId="{64D55595-7E66-43FB-BB05-3BE087B6A68F}"/>
          </ac:spMkLst>
        </pc:spChg>
        <pc:picChg chg="add del mod">
          <ac:chgData name="Nazar Shchur" userId="3faffa111ac016f6" providerId="LiveId" clId="{205FE50B-27E5-4214-8D66-392824EF692C}" dt="2020-01-05T07:42:27.408" v="1726" actId="478"/>
          <ac:picMkLst>
            <pc:docMk/>
            <pc:sldMk cId="829333525" sldId="1998"/>
            <ac:picMk id="12" creationId="{02151760-506A-4D5F-AB87-944BB4F005A5}"/>
          </ac:picMkLst>
        </pc:picChg>
        <pc:picChg chg="add mod ord">
          <ac:chgData name="Nazar Shchur" userId="3faffa111ac016f6" providerId="LiveId" clId="{205FE50B-27E5-4214-8D66-392824EF692C}" dt="2020-01-05T07:42:55.455" v="1734" actId="167"/>
          <ac:picMkLst>
            <pc:docMk/>
            <pc:sldMk cId="829333525" sldId="1998"/>
            <ac:picMk id="13" creationId="{8A107DE3-A709-439E-B5CD-E26544F11867}"/>
          </ac:picMkLst>
        </pc:picChg>
        <pc:picChg chg="del">
          <ac:chgData name="Nazar Shchur" userId="3faffa111ac016f6" providerId="LiveId" clId="{205FE50B-27E5-4214-8D66-392824EF692C}" dt="2020-01-05T07:36:15.120" v="1646" actId="478"/>
          <ac:picMkLst>
            <pc:docMk/>
            <pc:sldMk cId="829333525" sldId="1998"/>
            <ac:picMk id="1026" creationId="{38834E1B-2D01-4B96-B0AD-D7306196A010}"/>
          </ac:picMkLst>
        </pc:picChg>
      </pc:sldChg>
      <pc:sldChg chg="addSp delSp modSp modAnim">
        <pc:chgData name="Nazar Shchur" userId="3faffa111ac016f6" providerId="LiveId" clId="{205FE50B-27E5-4214-8D66-392824EF692C}" dt="2020-01-04T16:32:58.577" v="1637" actId="208"/>
        <pc:sldMkLst>
          <pc:docMk/>
          <pc:sldMk cId="849897384" sldId="2009"/>
        </pc:sldMkLst>
        <pc:spChg chg="mod">
          <ac:chgData name="Nazar Shchur" userId="3faffa111ac016f6" providerId="LiveId" clId="{205FE50B-27E5-4214-8D66-392824EF692C}" dt="2020-01-04T13:55:42.756" v="391" actId="20577"/>
          <ac:spMkLst>
            <pc:docMk/>
            <pc:sldMk cId="849897384" sldId="2009"/>
            <ac:spMk id="5" creationId="{00000000-0000-0000-0000-000000000000}"/>
          </ac:spMkLst>
        </pc:spChg>
        <pc:spChg chg="add mod">
          <ac:chgData name="Nazar Shchur" userId="3faffa111ac016f6" providerId="LiveId" clId="{205FE50B-27E5-4214-8D66-392824EF692C}" dt="2020-01-04T15:51:58.827" v="1068" actId="1076"/>
          <ac:spMkLst>
            <pc:docMk/>
            <pc:sldMk cId="849897384" sldId="2009"/>
            <ac:spMk id="12" creationId="{C66D5389-A788-4D0A-A91C-DA45C8EF5C35}"/>
          </ac:spMkLst>
        </pc:spChg>
        <pc:spChg chg="add mod">
          <ac:chgData name="Nazar Shchur" userId="3faffa111ac016f6" providerId="LiveId" clId="{205FE50B-27E5-4214-8D66-392824EF692C}" dt="2020-01-04T16:32:58.577" v="1637" actId="208"/>
          <ac:spMkLst>
            <pc:docMk/>
            <pc:sldMk cId="849897384" sldId="2009"/>
            <ac:spMk id="14" creationId="{2B82BFAA-0C02-4E57-87EA-40AA38BC25DB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5" creationId="{852B06A2-052A-40E4-9014-4331A982DE8D}"/>
          </ac:spMkLst>
        </pc:spChg>
        <pc:spChg chg="add mod">
          <ac:chgData name="Nazar Shchur" userId="3faffa111ac016f6" providerId="LiveId" clId="{205FE50B-27E5-4214-8D66-392824EF692C}" dt="2020-01-04T16:32:58.577" v="1637" actId="208"/>
          <ac:spMkLst>
            <pc:docMk/>
            <pc:sldMk cId="849897384" sldId="2009"/>
            <ac:spMk id="15" creationId="{E7F4EE1F-DEAF-4140-9450-941CB183CA21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8" creationId="{02A2D49A-E01F-41E2-9D4F-8DB602AA6874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19" creationId="{BF72B22C-206B-4A3A-A80D-8D329A3EC996}"/>
          </ac:spMkLst>
        </pc:spChg>
        <pc:spChg chg="del">
          <ac:chgData name="Nazar Shchur" userId="3faffa111ac016f6" providerId="LiveId" clId="{205FE50B-27E5-4214-8D66-392824EF692C}" dt="2020-01-04T10:16:22.661" v="14" actId="478"/>
          <ac:spMkLst>
            <pc:docMk/>
            <pc:sldMk cId="849897384" sldId="2009"/>
            <ac:spMk id="22" creationId="{0AD369DC-5970-42DE-9493-046775F11ACE}"/>
          </ac:spMkLst>
        </pc:spChg>
        <pc:grpChg chg="ord">
          <ac:chgData name="Nazar Shchur" userId="3faffa111ac016f6" providerId="LiveId" clId="{205FE50B-27E5-4214-8D66-392824EF692C}" dt="2020-01-04T14:16:16.950" v="437" actId="166"/>
          <ac:grpSpMkLst>
            <pc:docMk/>
            <pc:sldMk cId="849897384" sldId="2009"/>
            <ac:grpSpMk id="31" creationId="{00000000-0000-0000-0000-000000000000}"/>
          </ac:grpSpMkLst>
        </pc:grpChg>
        <pc:picChg chg="add del">
          <ac:chgData name="Nazar Shchur" userId="3faffa111ac016f6" providerId="LiveId" clId="{205FE50B-27E5-4214-8D66-392824EF692C}" dt="2020-01-04T13:57:39.423" v="393"/>
          <ac:picMkLst>
            <pc:docMk/>
            <pc:sldMk cId="849897384" sldId="2009"/>
            <ac:picMk id="10" creationId="{53C93233-4B42-414A-B021-88100F93ACE8}"/>
          </ac:picMkLst>
        </pc:picChg>
        <pc:picChg chg="add mod ord">
          <ac:chgData name="Nazar Shchur" userId="3faffa111ac016f6" providerId="LiveId" clId="{205FE50B-27E5-4214-8D66-392824EF692C}" dt="2020-01-04T13:58:04.542" v="397" actId="167"/>
          <ac:picMkLst>
            <pc:docMk/>
            <pc:sldMk cId="849897384" sldId="2009"/>
            <ac:picMk id="11" creationId="{1F5370E7-8EEB-4FFC-BB97-318B4779161B}"/>
          </ac:picMkLst>
        </pc:picChg>
        <pc:picChg chg="del">
          <ac:chgData name="Nazar Shchur" userId="3faffa111ac016f6" providerId="LiveId" clId="{205FE50B-27E5-4214-8D66-392824EF692C}" dt="2020-01-04T10:16:22.661" v="14" actId="478"/>
          <ac:picMkLst>
            <pc:docMk/>
            <pc:sldMk cId="849897384" sldId="2009"/>
            <ac:picMk id="14" creationId="{703F215B-EBC0-4AB3-9EC5-AE1652136F6B}"/>
          </ac:picMkLst>
        </pc:picChg>
        <pc:picChg chg="del">
          <ac:chgData name="Nazar Shchur" userId="3faffa111ac016f6" providerId="LiveId" clId="{205FE50B-27E5-4214-8D66-392824EF692C}" dt="2020-01-04T10:16:22.661" v="14" actId="478"/>
          <ac:picMkLst>
            <pc:docMk/>
            <pc:sldMk cId="849897384" sldId="2009"/>
            <ac:picMk id="17" creationId="{A5B944D4-EC80-4C16-9038-1D5061896DBF}"/>
          </ac:picMkLst>
        </pc:picChg>
        <pc:picChg chg="add mod">
          <ac:chgData name="Nazar Shchur" userId="3faffa111ac016f6" providerId="LiveId" clId="{205FE50B-27E5-4214-8D66-392824EF692C}" dt="2020-01-04T14:11:23.624" v="416" actId="1076"/>
          <ac:picMkLst>
            <pc:docMk/>
            <pc:sldMk cId="849897384" sldId="2009"/>
            <ac:picMk id="2050" creationId="{97398337-D283-48E4-95CF-634A88D84710}"/>
          </ac:picMkLst>
        </pc:picChg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507029903" sldId="2031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609000153" sldId="2035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869715648" sldId="2038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395641154" sldId="2039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736376337" sldId="2041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672170640" sldId="2042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152848403" sldId="2043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907396844" sldId="2044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2288094373" sldId="2045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1287646" sldId="2046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941056058" sldId="2047"/>
        </pc:sldMkLst>
      </pc:sldChg>
      <pc:sldChg chg="del">
        <pc:chgData name="Nazar Shchur" userId="3faffa111ac016f6" providerId="LiveId" clId="{205FE50B-27E5-4214-8D66-392824EF692C}" dt="2020-01-05T07:46:21.060" v="1795" actId="47"/>
        <pc:sldMkLst>
          <pc:docMk/>
          <pc:sldMk cId="3971993788" sldId="2048"/>
        </pc:sldMkLst>
      </pc:sldChg>
      <pc:sldChg chg="modSp">
        <pc:chgData name="Nazar Shchur" userId="3faffa111ac016f6" providerId="LiveId" clId="{205FE50B-27E5-4214-8D66-392824EF692C}" dt="2020-01-05T07:48:05.292" v="1817" actId="207"/>
        <pc:sldMkLst>
          <pc:docMk/>
          <pc:sldMk cId="954748248" sldId="2050"/>
        </pc:sldMkLst>
        <pc:spChg chg="mod">
          <ac:chgData name="Nazar Shchur" userId="3faffa111ac016f6" providerId="LiveId" clId="{205FE50B-27E5-4214-8D66-392824EF692C}" dt="2020-01-05T07:48:05.292" v="1817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7:57.995" v="1816" actId="207"/>
          <ac:spMkLst>
            <pc:docMk/>
            <pc:sldMk cId="954748248" sldId="2050"/>
            <ac:spMk id="13" creationId="{00000000-0000-0000-0000-000000000000}"/>
          </ac:spMkLst>
        </pc:spChg>
        <pc:spChg chg="mod">
          <ac:chgData name="Nazar Shchur" userId="3faffa111ac016f6" providerId="LiveId" clId="{205FE50B-27E5-4214-8D66-392824EF692C}" dt="2020-01-05T07:47:55.658" v="1815" actId="207"/>
          <ac:spMkLst>
            <pc:docMk/>
            <pc:sldMk cId="954748248" sldId="2050"/>
            <ac:spMk id="14" creationId="{03B41AF7-5C2B-4B2B-B192-EF26494BC1F0}"/>
          </ac:spMkLst>
        </pc:sp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0" sldId="2051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179953889" sldId="2061"/>
        </pc:sldMkLst>
      </pc:sldChg>
      <pc:sldChg chg="modSp add del">
        <pc:chgData name="Nazar Shchur" userId="3faffa111ac016f6" providerId="LiveId" clId="{205FE50B-27E5-4214-8D66-392824EF692C}" dt="2020-01-04T15:59:45.616" v="1169" actId="47"/>
        <pc:sldMkLst>
          <pc:docMk/>
          <pc:sldMk cId="1905623519" sldId="2063"/>
        </pc:sldMkLst>
        <pc:picChg chg="mod">
          <ac:chgData name="Nazar Shchur" userId="3faffa111ac016f6" providerId="LiveId" clId="{205FE50B-27E5-4214-8D66-392824EF692C}" dt="2020-01-04T15:49:58.074" v="1033" actId="14100"/>
          <ac:picMkLst>
            <pc:docMk/>
            <pc:sldMk cId="1905623519" sldId="2063"/>
            <ac:picMk id="4" creationId="{EFB1881A-6FC3-4207-A77E-5971A25379A6}"/>
          </ac:picMkLst>
        </pc:picChg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1820469258" sldId="2065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772366866" sldId="2066"/>
        </pc:sldMkLst>
      </pc:sldChg>
      <pc:sldChg chg="add del">
        <pc:chgData name="Nazar Shchur" userId="3faffa111ac016f6" providerId="LiveId" clId="{205FE50B-27E5-4214-8D66-392824EF692C}" dt="2020-01-05T07:46:21.060" v="1795" actId="47"/>
        <pc:sldMkLst>
          <pc:docMk/>
          <pc:sldMk cId="3473924487" sldId="2095"/>
        </pc:sldMkLst>
      </pc:sldChg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2025408603" sldId="2108"/>
        </pc:sldMkLst>
        <pc:picChg chg="mod">
          <ac:chgData name="Nazar Shchur" userId="3faffa111ac016f6" providerId="LiveId" clId="{205FE50B-27E5-4214-8D66-392824EF692C}" dt="2020-01-04T16:00:57.827" v="1171" actId="1076"/>
          <ac:picMkLst>
            <pc:docMk/>
            <pc:sldMk cId="2025408603" sldId="2108"/>
            <ac:picMk id="3074" creationId="{BF5FF7D6-D9D2-4D64-94A4-C1E2C730E05F}"/>
          </ac:picMkLst>
        </pc:picChg>
      </pc:sldChg>
      <pc:sldChg chg="modSp add del">
        <pc:chgData name="Nazar Shchur" userId="3faffa111ac016f6" providerId="LiveId" clId="{205FE50B-27E5-4214-8D66-392824EF692C}" dt="2020-01-05T07:46:21.060" v="1795" actId="47"/>
        <pc:sldMkLst>
          <pc:docMk/>
          <pc:sldMk cId="235916903" sldId="2109"/>
        </pc:sldMkLst>
        <pc:spChg chg="mod">
          <ac:chgData name="Nazar Shchur" userId="3faffa111ac016f6" providerId="LiveId" clId="{205FE50B-27E5-4214-8D66-392824EF692C}" dt="2020-01-04T13:53:00.235" v="362" actId="1076"/>
          <ac:spMkLst>
            <pc:docMk/>
            <pc:sldMk cId="235916903" sldId="2109"/>
            <ac:spMk id="16" creationId="{B217810F-519D-4DBC-9B7D-FEDAF5AB44F5}"/>
          </ac:spMkLst>
        </pc:spChg>
        <pc:spChg chg="mod">
          <ac:chgData name="Nazar Shchur" userId="3faffa111ac016f6" providerId="LiveId" clId="{205FE50B-27E5-4214-8D66-392824EF692C}" dt="2020-01-04T13:52:24.632" v="360" actId="1076"/>
          <ac:spMkLst>
            <pc:docMk/>
            <pc:sldMk cId="235916903" sldId="2109"/>
            <ac:spMk id="36" creationId="{18C583D3-A30E-4FF7-A109-24AC43B5027F}"/>
          </ac:spMkLst>
        </pc:spChg>
        <pc:grpChg chg="mod">
          <ac:chgData name="Nazar Shchur" userId="3faffa111ac016f6" providerId="LiveId" clId="{205FE50B-27E5-4214-8D66-392824EF692C}" dt="2020-01-05T07:41:10.552" v="1716" actId="1076"/>
          <ac:grpSpMkLst>
            <pc:docMk/>
            <pc:sldMk cId="235916903" sldId="2109"/>
            <ac:grpSpMk id="18" creationId="{4C5452B0-3B0A-43EB-BE47-A0F6B632C322}"/>
          </ac:grpSpMkLst>
        </pc:grpChg>
        <pc:picChg chg="mod">
          <ac:chgData name="Nazar Shchur" userId="3faffa111ac016f6" providerId="LiveId" clId="{205FE50B-27E5-4214-8D66-392824EF692C}" dt="2020-01-04T16:00:07.535" v="1170" actId="1076"/>
          <ac:picMkLst>
            <pc:docMk/>
            <pc:sldMk cId="235916903" sldId="2109"/>
            <ac:picMk id="6148" creationId="{F43B62F5-B891-401E-B9DD-1BDE19D049AE}"/>
          </ac:picMkLst>
        </pc:picChg>
      </pc:sldChg>
      <pc:sldChg chg="add del ord">
        <pc:chgData name="Nazar Shchur" userId="3faffa111ac016f6" providerId="LiveId" clId="{205FE50B-27E5-4214-8D66-392824EF692C}" dt="2020-01-05T07:46:21.060" v="1795" actId="47"/>
        <pc:sldMkLst>
          <pc:docMk/>
          <pc:sldMk cId="591116444" sldId="2110"/>
        </pc:sldMkLst>
      </pc:sldChg>
      <pc:sldChg chg="addSp delSp modSp add ord delAnim modAnim">
        <pc:chgData name="Nazar Shchur" userId="3faffa111ac016f6" providerId="LiveId" clId="{205FE50B-27E5-4214-8D66-392824EF692C}" dt="2020-01-04T15:49:06.288" v="1029"/>
        <pc:sldMkLst>
          <pc:docMk/>
          <pc:sldMk cId="1408489623" sldId="2111"/>
        </pc:sldMkLst>
        <pc:spChg chg="mod">
          <ac:chgData name="Nazar Shchur" userId="3faffa111ac016f6" providerId="LiveId" clId="{205FE50B-27E5-4214-8D66-392824EF692C}" dt="2020-01-04T15:43:51.900" v="990"/>
          <ac:spMkLst>
            <pc:docMk/>
            <pc:sldMk cId="1408489623" sldId="2111"/>
            <ac:spMk id="5" creationId="{00000000-0000-0000-0000-000000000000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17" creationId="{E508354D-AA00-4D56-9C79-508263341F1F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7" creationId="{23AE4F6D-9AF3-4696-A0E8-0115D6B76E71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8" creationId="{FC5FA022-77F5-4C03-A534-A642808ABB03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49" creationId="{242EAEB4-E359-4778-B9CE-048E0E5817CC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0" creationId="{99989DDD-9ECE-4735-8183-0561496E1AE0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1" creationId="{74717D0B-0DF4-40A7-A5F7-973C3DBB4458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2" creationId="{D87FD41E-1C22-4001-9AB6-F8CC4F2039F1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3" creationId="{E4BFAE78-623B-4F54-A322-40F881B787E8}"/>
          </ac:spMkLst>
        </pc:spChg>
        <pc:spChg chg="add mod">
          <ac:chgData name="Nazar Shchur" userId="3faffa111ac016f6" providerId="LiveId" clId="{205FE50B-27E5-4214-8D66-392824EF692C}" dt="2020-01-04T10:24:47.841" v="189" actId="164"/>
          <ac:spMkLst>
            <pc:docMk/>
            <pc:sldMk cId="1408489623" sldId="2111"/>
            <ac:spMk id="54" creationId="{E1C3BB23-3A1B-410C-8AC0-C907C8B54489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5" creationId="{046E91E1-63EB-4744-A651-71B50C025266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6" creationId="{CE9941CD-AF3C-4657-927D-060C8F2DD10B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7" creationId="{B125177B-150C-41A2-AD9F-C999260C2C85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8" creationId="{523F3686-ECB6-42BB-BFF3-258C193EE5DA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59" creationId="{B6144347-A907-4D66-A3AC-DF52A709BC5B}"/>
          </ac:spMkLst>
        </pc:spChg>
        <pc:spChg chg="add mod">
          <ac:chgData name="Nazar Shchur" userId="3faffa111ac016f6" providerId="LiveId" clId="{205FE50B-27E5-4214-8D66-392824EF692C}" dt="2020-01-04T15:46:46.424" v="1005" actId="1076"/>
          <ac:spMkLst>
            <pc:docMk/>
            <pc:sldMk cId="1408489623" sldId="2111"/>
            <ac:spMk id="68" creationId="{9536434D-CD28-4B9E-9E76-CB28F2DB747A}"/>
          </ac:spMkLst>
        </pc:spChg>
        <pc:spChg chg="add mod">
          <ac:chgData name="Nazar Shchur" userId="3faffa111ac016f6" providerId="LiveId" clId="{205FE50B-27E5-4214-8D66-392824EF692C}" dt="2020-01-04T15:48:16.146" v="1017" actId="1076"/>
          <ac:spMkLst>
            <pc:docMk/>
            <pc:sldMk cId="1408489623" sldId="2111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78" creationId="{F156D8A6-19E2-46E4-8241-988E69369649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79" creationId="{3561FF43-C577-4D4E-BE08-8384D685E498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0" creationId="{37B42414-A89C-4554-BCA7-10F3AC8A0A00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1" creationId="{7C0735BD-435E-4164-B218-1EC59D255E62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2" creationId="{358C1CC2-C64F-42DA-BB98-AB916DFA59FB}"/>
          </ac:spMkLst>
        </pc:spChg>
        <pc:spChg chg="add del mod">
          <ac:chgData name="Nazar Shchur" userId="3faffa111ac016f6" providerId="LiveId" clId="{205FE50B-27E5-4214-8D66-392824EF692C}" dt="2020-01-04T10:34:21.981" v="312" actId="478"/>
          <ac:spMkLst>
            <pc:docMk/>
            <pc:sldMk cId="1408489623" sldId="2111"/>
            <ac:spMk id="83" creationId="{E512EDED-55F3-46F2-B8E2-64B188150E31}"/>
          </ac:spMkLst>
        </pc:spChg>
        <pc:spChg chg="add mod">
          <ac:chgData name="Nazar Shchur" userId="3faffa111ac016f6" providerId="LiveId" clId="{205FE50B-27E5-4214-8D66-392824EF692C}" dt="2020-01-04T15:43:42.178" v="989" actId="164"/>
          <ac:spMkLst>
            <pc:docMk/>
            <pc:sldMk cId="1408489623" sldId="2111"/>
            <ac:spMk id="84" creationId="{A3E81A70-DC24-44C0-9FF7-8A85254EE7E2}"/>
          </ac:spMkLst>
        </pc:spChg>
        <pc:spChg chg="add del mod">
          <ac:chgData name="Nazar Shchur" userId="3faffa111ac016f6" providerId="LiveId" clId="{205FE50B-27E5-4214-8D66-392824EF692C}" dt="2020-01-04T10:35:56.639" v="327" actId="478"/>
          <ac:spMkLst>
            <pc:docMk/>
            <pc:sldMk cId="1408489623" sldId="2111"/>
            <ac:spMk id="86" creationId="{4F18ABA2-B99C-4936-90DF-F6317EAEC0EA}"/>
          </ac:spMkLst>
        </pc:spChg>
        <pc:grpChg chg="add mod">
          <ac:chgData name="Nazar Shchur" userId="3faffa111ac016f6" providerId="LiveId" clId="{205FE50B-27E5-4214-8D66-392824EF692C}" dt="2020-01-04T15:48:20.125" v="1024" actId="1036"/>
          <ac:grpSpMkLst>
            <pc:docMk/>
            <pc:sldMk cId="1408489623" sldId="2111"/>
            <ac:grpSpMk id="6" creationId="{E5E799A4-307B-40A1-A110-1D31E4D648B3}"/>
          </ac:grpSpMkLst>
        </pc:grpChg>
        <pc:grpChg chg="add mod ord">
          <ac:chgData name="Nazar Shchur" userId="3faffa111ac016f6" providerId="LiveId" clId="{205FE50B-27E5-4214-8D66-392824EF692C}" dt="2020-01-04T15:43:42.178" v="989" actId="164"/>
          <ac:grpSpMkLst>
            <pc:docMk/>
            <pc:sldMk cId="1408489623" sldId="2111"/>
            <ac:grpSpMk id="18" creationId="{988407D7-688B-415B-B131-5B88D55847DB}"/>
          </ac:grpSpMkLst>
        </pc:grpChg>
        <pc:picChg chg="add del mod">
          <ac:chgData name="Nazar Shchur" userId="3faffa111ac016f6" providerId="LiveId" clId="{205FE50B-27E5-4214-8D66-392824EF692C}" dt="2020-01-04T10:33:40.620" v="300" actId="478"/>
          <ac:picMkLst>
            <pc:docMk/>
            <pc:sldMk cId="1408489623" sldId="2111"/>
            <ac:picMk id="6" creationId="{1A8E13CB-C161-439A-BE3F-B1D42F316035}"/>
          </ac:picMkLst>
        </pc:picChg>
        <pc:picChg chg="add del mod">
          <ac:chgData name="Nazar Shchur" userId="3faffa111ac016f6" providerId="LiveId" clId="{205FE50B-27E5-4214-8D66-392824EF692C}" dt="2020-01-04T10:41:18.574" v="358" actId="478"/>
          <ac:picMkLst>
            <pc:docMk/>
            <pc:sldMk cId="1408489623" sldId="2111"/>
            <ac:picMk id="85" creationId="{5219600A-BDB4-4502-B5DA-9FD61CCF3508}"/>
          </ac:picMkLst>
        </pc:picChg>
        <pc:picChg chg="add del mod">
          <ac:chgData name="Nazar Shchur" userId="3faffa111ac016f6" providerId="LiveId" clId="{205FE50B-27E5-4214-8D66-392824EF692C}" dt="2020-01-04T10:36:33.373" v="338" actId="478"/>
          <ac:picMkLst>
            <pc:docMk/>
            <pc:sldMk cId="1408489623" sldId="2111"/>
            <ac:picMk id="87" creationId="{1D87B2F3-DD80-4DDB-859D-933A722B2DED}"/>
          </ac:picMkLst>
        </pc:picChg>
        <pc:picChg chg="add del mod">
          <ac:chgData name="Nazar Shchur" userId="3faffa111ac016f6" providerId="LiveId" clId="{205FE50B-27E5-4214-8D66-392824EF692C}" dt="2020-01-04T10:40:40.415" v="346" actId="478"/>
          <ac:picMkLst>
            <pc:docMk/>
            <pc:sldMk cId="1408489623" sldId="2111"/>
            <ac:picMk id="88" creationId="{D7E991C5-22FF-4CC9-8CCA-2CBCA1B23AAC}"/>
          </ac:picMkLst>
        </pc:picChg>
        <pc:picChg chg="add del mod">
          <ac:chgData name="Nazar Shchur" userId="3faffa111ac016f6" providerId="LiveId" clId="{205FE50B-27E5-4214-8D66-392824EF692C}" dt="2020-01-04T10:41:04.775" v="355" actId="478"/>
          <ac:picMkLst>
            <pc:docMk/>
            <pc:sldMk cId="1408489623" sldId="2111"/>
            <ac:picMk id="89" creationId="{43C1607D-813B-4140-8031-0531B10F4AF0}"/>
          </ac:picMkLst>
        </pc:picChg>
        <pc:picChg chg="add mod ord">
          <ac:chgData name="Nazar Shchur" userId="3faffa111ac016f6" providerId="LiveId" clId="{205FE50B-27E5-4214-8D66-392824EF692C}" dt="2020-01-04T15:43:42.178" v="989" actId="164"/>
          <ac:picMkLst>
            <pc:docMk/>
            <pc:sldMk cId="1408489623" sldId="2111"/>
            <ac:picMk id="90" creationId="{A418A2B0-484B-49AE-99DB-0272A506D272}"/>
          </ac:picMkLst>
        </pc:pic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8" creationId="{14C1AC60-0ED7-479B-B01B-D327E7A3B29D}"/>
          </ac:cxnSpMkLst>
        </pc:cxnChg>
        <pc:cxnChg chg="add del mod">
          <ac:chgData name="Nazar Shchur" userId="3faffa111ac016f6" providerId="LiveId" clId="{205FE50B-27E5-4214-8D66-392824EF692C}" dt="2020-01-04T10:18:56.838" v="35" actId="11529"/>
          <ac:cxnSpMkLst>
            <pc:docMk/>
            <pc:sldMk cId="1408489623" sldId="2111"/>
            <ac:cxnSpMk id="12" creationId="{8B6A32F5-B322-40D3-9275-2105BF906445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13" creationId="{9C09DDB4-D4EE-40D6-8E7B-2BF4C1D556C1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15" creationId="{C8C92030-919F-49F9-A26A-7375450B7537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0" creationId="{8814B3F8-980B-4BAB-AB22-54B1867EFD34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2" creationId="{AE097508-9A6F-4F5E-A14E-CAC0F7074E53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3" creationId="{7FD7F20A-6640-4D50-B422-8CCF6DBD2AFB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4" creationId="{3341CF92-EF99-47C2-8B28-FAEAAAC40F86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5" creationId="{440DF22D-7352-4A0C-97F7-5EA26668FF13}"/>
          </ac:cxnSpMkLst>
        </pc:cxnChg>
        <pc:cxnChg chg="add mod">
          <ac:chgData name="Nazar Shchur" userId="3faffa111ac016f6" providerId="LiveId" clId="{205FE50B-27E5-4214-8D66-392824EF692C}" dt="2020-01-04T10:31:06.019" v="250" actId="14100"/>
          <ac:cxnSpMkLst>
            <pc:docMk/>
            <pc:sldMk cId="1408489623" sldId="2111"/>
            <ac:cxnSpMk id="26" creationId="{BCCE9F8F-35CB-46A3-AC42-7DA5EA521411}"/>
          </ac:cxnSpMkLst>
        </pc:cxnChg>
        <pc:cxnChg chg="add del">
          <ac:chgData name="Nazar Shchur" userId="3faffa111ac016f6" providerId="LiveId" clId="{205FE50B-27E5-4214-8D66-392824EF692C}" dt="2020-01-04T10:19:54.291" v="57" actId="478"/>
          <ac:cxnSpMkLst>
            <pc:docMk/>
            <pc:sldMk cId="1408489623" sldId="2111"/>
            <ac:cxnSpMk id="27" creationId="{DEB052EB-3915-46A3-9912-1FE79BA293A1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28" creationId="{3595E9EB-09C8-485D-B1E1-52DA28005DD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29" creationId="{F2A68F48-532F-4E07-846E-9E7079D47EC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0" creationId="{821DFB71-DB88-4679-8FDE-293A9D8A9F31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4" creationId="{8C3B3269-4714-4990-B13B-CDA3D2A8544A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5" creationId="{84F097F6-86E9-4785-80CE-C06B1B7977B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6" creationId="{E59515AF-C4B2-462C-8AFF-DC33F0300604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7" creationId="{F9F6C8DF-7DB6-4DAA-91EF-9C9AE3B6261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8" creationId="{E0307F81-0675-4284-B220-8B2742B0066B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39" creationId="{40D8A598-0270-42AA-8272-993581A1E766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0" creationId="{6EBFD9C4-B027-461B-9C49-C0657083D1D7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1" creationId="{2DA83A19-97F1-491F-BAB8-863B70F288A5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2" creationId="{4FE4975F-AB0F-47F1-9562-6D3C375A20F4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3" creationId="{B27CC892-59C4-42EE-AB01-504691D85C0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4" creationId="{E0F607AD-010E-4FC4-BDE8-7AAFFDB19A80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5" creationId="{225AE7EA-AED1-47E1-A06A-A4E380D31258}"/>
          </ac:cxnSpMkLst>
        </pc:cxnChg>
        <pc:cxnChg chg="add mod">
          <ac:chgData name="Nazar Shchur" userId="3faffa111ac016f6" providerId="LiveId" clId="{205FE50B-27E5-4214-8D66-392824EF692C}" dt="2020-01-04T10:24:47.841" v="189" actId="164"/>
          <ac:cxnSpMkLst>
            <pc:docMk/>
            <pc:sldMk cId="1408489623" sldId="2111"/>
            <ac:cxnSpMk id="46" creationId="{96A20AF4-5D48-40F7-856F-4E8BDC3F409C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0" creationId="{349D8E9D-5878-470D-BD3F-3DF839D80D4F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3" creationId="{5E5C3047-6678-4BB4-8389-09D0AEB4334C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5" creationId="{701063BA-03CB-4477-9AC4-72F343785115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6" creationId="{688890DA-EFE8-450E-8EAC-6224CAA51822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69" creationId="{72F7D990-3E1A-4C4C-86CA-3BC08DFD1A3B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0" creationId="{2AA256CE-9A05-4F70-9948-7217EF866B34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2" creationId="{B95D0F33-FC48-4930-A3E5-83BC1CBE8F2A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3" creationId="{7FEF763E-3CD6-4005-8795-861B29EA3B60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5" creationId="{3470639F-01BC-4D9C-A338-00D26CABD5D4}"/>
          </ac:cxnSpMkLst>
        </pc:cxnChg>
        <pc:cxnChg chg="add mod">
          <ac:chgData name="Nazar Shchur" userId="3faffa111ac016f6" providerId="LiveId" clId="{205FE50B-27E5-4214-8D66-392824EF692C}" dt="2020-01-04T15:43:42.178" v="989" actId="164"/>
          <ac:cxnSpMkLst>
            <pc:docMk/>
            <pc:sldMk cId="1408489623" sldId="2111"/>
            <ac:cxnSpMk id="76" creationId="{AA4F72A0-B977-4139-90A1-B13E91303AB7}"/>
          </ac:cxnSpMkLst>
        </pc:cxnChg>
      </pc:sldChg>
      <pc:sldChg chg="addSp delSp modSp add del modAnim">
        <pc:chgData name="Nazar Shchur" userId="3faffa111ac016f6" providerId="LiveId" clId="{205FE50B-27E5-4214-8D66-392824EF692C}" dt="2020-01-04T10:41:29.888" v="359" actId="47"/>
        <pc:sldMkLst>
          <pc:docMk/>
          <pc:sldMk cId="3110568293" sldId="2112"/>
        </pc:sldMkLst>
        <pc:spChg chg="add del mod">
          <ac:chgData name="Nazar Shchur" userId="3faffa111ac016f6" providerId="LiveId" clId="{205FE50B-27E5-4214-8D66-392824EF692C}" dt="2020-01-04T10:25:17.057" v="193" actId="478"/>
          <ac:spMkLst>
            <pc:docMk/>
            <pc:sldMk cId="3110568293" sldId="2112"/>
            <ac:spMk id="7" creationId="{FFB03201-2C56-4F98-A2CB-E1650525C355}"/>
          </ac:spMkLst>
        </pc:spChg>
        <pc:spChg chg="add mod">
          <ac:chgData name="Nazar Shchur" userId="3faffa111ac016f6" providerId="LiveId" clId="{205FE50B-27E5-4214-8D66-392824EF692C}" dt="2020-01-04T10:27:57.058" v="220" actId="1582"/>
          <ac:spMkLst>
            <pc:docMk/>
            <pc:sldMk cId="3110568293" sldId="2112"/>
            <ac:spMk id="9" creationId="{ECC4E9C0-96C6-448E-97E6-3E0CB32065C0}"/>
          </ac:spMkLst>
        </pc:spChg>
        <pc:spChg chg="add del mod">
          <ac:chgData name="Nazar Shchur" userId="3faffa111ac016f6" providerId="LiveId" clId="{205FE50B-27E5-4214-8D66-392824EF692C}" dt="2020-01-04T10:26:53.638" v="208" actId="767"/>
          <ac:spMkLst>
            <pc:docMk/>
            <pc:sldMk cId="3110568293" sldId="2112"/>
            <ac:spMk id="10" creationId="{2355030F-5E27-4F2C-94A7-016AAB0B5740}"/>
          </ac:spMkLst>
        </pc:spChg>
        <pc:spChg chg="add mod">
          <ac:chgData name="Nazar Shchur" userId="3faffa111ac016f6" providerId="LiveId" clId="{205FE50B-27E5-4214-8D66-392824EF692C}" dt="2020-01-04T10:28:47.942" v="228"/>
          <ac:spMkLst>
            <pc:docMk/>
            <pc:sldMk cId="3110568293" sldId="2112"/>
            <ac:spMk id="55" creationId="{EA0457B6-C786-435D-B147-C8E62B12175A}"/>
          </ac:spMkLst>
        </pc:spChg>
        <pc:spChg chg="add mod">
          <ac:chgData name="Nazar Shchur" userId="3faffa111ac016f6" providerId="LiveId" clId="{205FE50B-27E5-4214-8D66-392824EF692C}" dt="2020-01-04T10:29:13.670" v="233"/>
          <ac:spMkLst>
            <pc:docMk/>
            <pc:sldMk cId="3110568293" sldId="2112"/>
            <ac:spMk id="56" creationId="{39C42776-2A54-4CB0-973E-262E15DCD5F8}"/>
          </ac:spMkLst>
        </pc:spChg>
        <pc:spChg chg="add mod">
          <ac:chgData name="Nazar Shchur" userId="3faffa111ac016f6" providerId="LiveId" clId="{205FE50B-27E5-4214-8D66-392824EF692C}" dt="2020-01-04T10:29:44.482" v="239"/>
          <ac:spMkLst>
            <pc:docMk/>
            <pc:sldMk cId="3110568293" sldId="2112"/>
            <ac:spMk id="57" creationId="{247A523E-B587-4B8C-82F4-ADC0BB95E54C}"/>
          </ac:spMkLst>
        </pc:spChg>
        <pc:spChg chg="add mod">
          <ac:chgData name="Nazar Shchur" userId="3faffa111ac016f6" providerId="LiveId" clId="{205FE50B-27E5-4214-8D66-392824EF692C}" dt="2020-01-04T10:30:24.304" v="245"/>
          <ac:spMkLst>
            <pc:docMk/>
            <pc:sldMk cId="3110568293" sldId="2112"/>
            <ac:spMk id="58" creationId="{A52ED5F3-AA86-4046-A2F3-DFC0F354EFA8}"/>
          </ac:spMkLst>
        </pc:spChg>
        <pc:spChg chg="add del">
          <ac:chgData name="Nazar Shchur" userId="3faffa111ac016f6" providerId="LiveId" clId="{205FE50B-27E5-4214-8D66-392824EF692C}" dt="2020-01-04T10:35:13.066" v="321"/>
          <ac:spMkLst>
            <pc:docMk/>
            <pc:sldMk cId="3110568293" sldId="2112"/>
            <ac:spMk id="59" creationId="{02172A4F-5EF9-4A63-9CB7-D34DE5EA120E}"/>
          </ac:spMkLst>
        </pc:spChg>
        <pc:grpChg chg="del">
          <ac:chgData name="Nazar Shchur" userId="3faffa111ac016f6" providerId="LiveId" clId="{205FE50B-27E5-4214-8D66-392824EF692C}" dt="2020-01-04T10:24:56.968" v="191" actId="478"/>
          <ac:grpSpMkLst>
            <pc:docMk/>
            <pc:sldMk cId="3110568293" sldId="2112"/>
            <ac:grpSpMk id="18" creationId="{988407D7-688B-415B-B131-5B88D55847DB}"/>
          </ac:grpSpMkLst>
        </pc:grpChg>
        <pc:picChg chg="add mod">
          <ac:chgData name="Nazar Shchur" userId="3faffa111ac016f6" providerId="LiveId" clId="{205FE50B-27E5-4214-8D66-392824EF692C}" dt="2020-01-04T10:41:01.643" v="354" actId="14100"/>
          <ac:picMkLst>
            <pc:docMk/>
            <pc:sldMk cId="3110568293" sldId="2112"/>
            <ac:picMk id="11" creationId="{CA5BC4AD-23E2-485F-9E2E-BF03CD73D31F}"/>
          </ac:picMkLst>
        </pc:picChg>
        <pc:picChg chg="add del mod">
          <ac:chgData name="Nazar Shchur" userId="3faffa111ac016f6" providerId="LiveId" clId="{205FE50B-27E5-4214-8D66-392824EF692C}" dt="2020-01-04T10:40:48.479" v="349" actId="478"/>
          <ac:picMkLst>
            <pc:docMk/>
            <pc:sldMk cId="3110568293" sldId="2112"/>
            <ac:picMk id="60" creationId="{ECFF9A44-04B0-4E46-BD34-7B1B204E3269}"/>
          </ac:picMkLst>
        </pc:picChg>
      </pc:sldChg>
      <pc:sldChg chg="addSp delSp modSp add modAnim">
        <pc:chgData name="Nazar Shchur" userId="3faffa111ac016f6" providerId="LiveId" clId="{205FE50B-27E5-4214-8D66-392824EF692C}" dt="2020-01-04T14:21:34.035" v="670" actId="1035"/>
        <pc:sldMkLst>
          <pc:docMk/>
          <pc:sldMk cId="4252123428" sldId="2112"/>
        </pc:sldMkLst>
        <pc:spChg chg="del">
          <ac:chgData name="Nazar Shchur" userId="3faffa111ac016f6" providerId="LiveId" clId="{205FE50B-27E5-4214-8D66-392824EF692C}" dt="2020-01-04T14:12:21.407" v="423" actId="478"/>
          <ac:spMkLst>
            <pc:docMk/>
            <pc:sldMk cId="4252123428" sldId="2112"/>
            <ac:spMk id="12" creationId="{C66D5389-A788-4D0A-A91C-DA45C8EF5C35}"/>
          </ac:spMkLst>
        </pc:spChg>
        <pc:spChg chg="del">
          <ac:chgData name="Nazar Shchur" userId="3faffa111ac016f6" providerId="LiveId" clId="{205FE50B-27E5-4214-8D66-392824EF692C}" dt="2020-01-04T14:12:21.407" v="423" actId="478"/>
          <ac:spMkLst>
            <pc:docMk/>
            <pc:sldMk cId="4252123428" sldId="2112"/>
            <ac:spMk id="14" creationId="{2B82BFAA-0C02-4E57-87EA-40AA38BC25DB}"/>
          </ac:spMkLst>
        </pc:spChg>
        <pc:spChg chg="add mod">
          <ac:chgData name="Nazar Shchur" userId="3faffa111ac016f6" providerId="LiveId" clId="{205FE50B-27E5-4214-8D66-392824EF692C}" dt="2020-01-04T14:19:14.392" v="620" actId="1035"/>
          <ac:spMkLst>
            <pc:docMk/>
            <pc:sldMk cId="4252123428" sldId="2112"/>
            <ac:spMk id="15" creationId="{F0FAD92F-BDE8-4C03-BD4F-CA90D108B1F2}"/>
          </ac:spMkLst>
        </pc:spChg>
        <pc:spChg chg="add mod">
          <ac:chgData name="Nazar Shchur" userId="3faffa111ac016f6" providerId="LiveId" clId="{205FE50B-27E5-4214-8D66-392824EF692C}" dt="2020-01-04T14:19:31.989" v="629" actId="1076"/>
          <ac:spMkLst>
            <pc:docMk/>
            <pc:sldMk cId="4252123428" sldId="2112"/>
            <ac:spMk id="24" creationId="{4B6E112F-3B4C-4D63-9FCF-FEAB0FA3E297}"/>
          </ac:spMkLst>
        </pc:spChg>
        <pc:spChg chg="add mod">
          <ac:chgData name="Nazar Shchur" userId="3faffa111ac016f6" providerId="LiveId" clId="{205FE50B-27E5-4214-8D66-392824EF692C}" dt="2020-01-04T14:19:38.606" v="641" actId="20577"/>
          <ac:spMkLst>
            <pc:docMk/>
            <pc:sldMk cId="4252123428" sldId="2112"/>
            <ac:spMk id="25" creationId="{E280FA18-511F-4727-8455-DD0455176C9F}"/>
          </ac:spMkLst>
        </pc:spChg>
        <pc:spChg chg="add mod">
          <ac:chgData name="Nazar Shchur" userId="3faffa111ac016f6" providerId="LiveId" clId="{205FE50B-27E5-4214-8D66-392824EF692C}" dt="2020-01-04T14:20:45.109" v="661" actId="1076"/>
          <ac:spMkLst>
            <pc:docMk/>
            <pc:sldMk cId="4252123428" sldId="2112"/>
            <ac:spMk id="26" creationId="{D2C0CA3F-B66A-4FD2-AD5A-D0BB19C188DB}"/>
          </ac:spMkLst>
        </pc:spChg>
        <pc:spChg chg="add mod">
          <ac:chgData name="Nazar Shchur" userId="3faffa111ac016f6" providerId="LiveId" clId="{205FE50B-27E5-4214-8D66-392824EF692C}" dt="2020-01-04T14:21:34.035" v="670" actId="1035"/>
          <ac:spMkLst>
            <pc:docMk/>
            <pc:sldMk cId="4252123428" sldId="2112"/>
            <ac:spMk id="27" creationId="{EAE14E4D-4FAE-4379-ABD2-5E501CEA1EFC}"/>
          </ac:spMkLst>
        </pc:spChg>
        <pc:grpChg chg="add mod">
          <ac:chgData name="Nazar Shchur" userId="3faffa111ac016f6" providerId="LiveId" clId="{205FE50B-27E5-4214-8D66-392824EF692C}" dt="2020-01-04T14:18:59.538" v="617" actId="1076"/>
          <ac:grpSpMkLst>
            <pc:docMk/>
            <pc:sldMk cId="4252123428" sldId="2112"/>
            <ac:grpSpMk id="17" creationId="{66AB5D9E-1FDF-4B6D-856A-429CC5CC430D}"/>
          </ac:grpSpMkLst>
        </pc:grpChg>
        <pc:grpChg chg="add mod">
          <ac:chgData name="Nazar Shchur" userId="3faffa111ac016f6" providerId="LiveId" clId="{205FE50B-27E5-4214-8D66-392824EF692C}" dt="2020-01-04T14:19:03.475" v="618" actId="1076"/>
          <ac:grpSpMkLst>
            <pc:docMk/>
            <pc:sldMk cId="4252123428" sldId="2112"/>
            <ac:grpSpMk id="20" creationId="{BEB928D5-E0D4-4C2B-B380-46222CE5070E}"/>
          </ac:grpSpMkLst>
        </pc:grpChg>
        <pc:picChg chg="del">
          <ac:chgData name="Nazar Shchur" userId="3faffa111ac016f6" providerId="LiveId" clId="{205FE50B-27E5-4214-8D66-392824EF692C}" dt="2020-01-04T14:12:21.407" v="423" actId="478"/>
          <ac:picMkLst>
            <pc:docMk/>
            <pc:sldMk cId="4252123428" sldId="2112"/>
            <ac:picMk id="11" creationId="{1F5370E7-8EEB-4FFC-BB97-318B4779161B}"/>
          </ac:picMkLst>
        </pc:picChg>
        <pc:picChg chg="add del mod">
          <ac:chgData name="Nazar Shchur" userId="3faffa111ac016f6" providerId="LiveId" clId="{205FE50B-27E5-4214-8D66-392824EF692C}" dt="2020-01-04T14:17:27.089" v="488" actId="478"/>
          <ac:picMkLst>
            <pc:docMk/>
            <pc:sldMk cId="4252123428" sldId="2112"/>
            <ac:picMk id="16" creationId="{A037F857-345D-4E9A-B1C3-3A55E812DCF5}"/>
          </ac:picMkLst>
        </pc:picChg>
        <pc:picChg chg="del">
          <ac:chgData name="Nazar Shchur" userId="3faffa111ac016f6" providerId="LiveId" clId="{205FE50B-27E5-4214-8D66-392824EF692C}" dt="2020-01-04T14:12:21.407" v="423" actId="478"/>
          <ac:picMkLst>
            <pc:docMk/>
            <pc:sldMk cId="4252123428" sldId="2112"/>
            <ac:picMk id="2050" creationId="{97398337-D283-48E4-95CF-634A88D84710}"/>
          </ac:picMkLst>
        </pc:picChg>
      </pc:sldChg>
      <pc:sldChg chg="addSp delSp modSp add del">
        <pc:chgData name="Nazar Shchur" userId="3faffa111ac016f6" providerId="LiveId" clId="{205FE50B-27E5-4214-8D66-392824EF692C}" dt="2020-01-04T15:59:38.481" v="1166" actId="47"/>
        <pc:sldMkLst>
          <pc:docMk/>
          <pc:sldMk cId="3360013124" sldId="2113"/>
        </pc:sldMkLst>
        <pc:spChg chg="mod">
          <ac:chgData name="Nazar Shchur" userId="3faffa111ac016f6" providerId="LiveId" clId="{205FE50B-27E5-4214-8D66-392824EF692C}" dt="2020-01-04T14:18:33.126" v="553" actId="164"/>
          <ac:spMkLst>
            <pc:docMk/>
            <pc:sldMk cId="3360013124" sldId="2113"/>
            <ac:spMk id="11" creationId="{E76E65D2-97EE-4B3F-A3CE-02E7CB468C1A}"/>
          </ac:spMkLst>
        </pc:spChg>
        <pc:spChg chg="del">
          <ac:chgData name="Nazar Shchur" userId="3faffa111ac016f6" providerId="LiveId" clId="{205FE50B-27E5-4214-8D66-392824EF692C}" dt="2020-01-04T14:18:28.926" v="552" actId="478"/>
          <ac:spMkLst>
            <pc:docMk/>
            <pc:sldMk cId="3360013124" sldId="2113"/>
            <ac:spMk id="15" creationId="{00000000-0000-0000-0000-000000000000}"/>
          </ac:spMkLst>
        </pc:spChg>
        <pc:grpChg chg="add mod">
          <ac:chgData name="Nazar Shchur" userId="3faffa111ac016f6" providerId="LiveId" clId="{205FE50B-27E5-4214-8D66-392824EF692C}" dt="2020-01-04T14:18:33.126" v="553" actId="164"/>
          <ac:grpSpMkLst>
            <pc:docMk/>
            <pc:sldMk cId="3360013124" sldId="2113"/>
            <ac:grpSpMk id="3" creationId="{590E7879-F27F-4A42-812D-E3803F37031E}"/>
          </ac:grpSpMkLst>
        </pc:grpChg>
        <pc:picChg chg="mod modCrop">
          <ac:chgData name="Nazar Shchur" userId="3faffa111ac016f6" providerId="LiveId" clId="{205FE50B-27E5-4214-8D66-392824EF692C}" dt="2020-01-04T14:18:33.126" v="553" actId="164"/>
          <ac:picMkLst>
            <pc:docMk/>
            <pc:sldMk cId="3360013124" sldId="2113"/>
            <ac:picMk id="4" creationId="{A4BBDF3A-4550-42E6-BC46-0E0286DA6E32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33:40.442" v="1639" actId="478"/>
        <pc:sldMkLst>
          <pc:docMk/>
          <pc:sldMk cId="2352124244" sldId="2114"/>
        </pc:sldMkLst>
        <pc:spChg chg="mod">
          <ac:chgData name="Nazar Shchur" userId="3faffa111ac016f6" providerId="LiveId" clId="{205FE50B-27E5-4214-8D66-392824EF692C}" dt="2020-01-04T14:23:20.205" v="675"/>
          <ac:spMkLst>
            <pc:docMk/>
            <pc:sldMk cId="2352124244" sldId="2114"/>
            <ac:spMk id="5" creationId="{00000000-0000-0000-0000-000000000000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4" creationId="{4B6E112F-3B4C-4D63-9FCF-FEAB0FA3E297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5" creationId="{E280FA18-511F-4727-8455-DD0455176C9F}"/>
          </ac:spMkLst>
        </pc:spChg>
        <pc:spChg chg="del">
          <ac:chgData name="Nazar Shchur" userId="3faffa111ac016f6" providerId="LiveId" clId="{205FE50B-27E5-4214-8D66-392824EF692C}" dt="2020-01-04T14:23:29.340" v="677" actId="478"/>
          <ac:spMkLst>
            <pc:docMk/>
            <pc:sldMk cId="2352124244" sldId="2114"/>
            <ac:spMk id="26" creationId="{D2C0CA3F-B66A-4FD2-AD5A-D0BB19C188DB}"/>
          </ac:spMkLst>
        </pc:spChg>
        <pc:spChg chg="del">
          <ac:chgData name="Nazar Shchur" userId="3faffa111ac016f6" providerId="LiveId" clId="{205FE50B-27E5-4214-8D66-392824EF692C}" dt="2020-01-04T14:23:26.944" v="676" actId="478"/>
          <ac:spMkLst>
            <pc:docMk/>
            <pc:sldMk cId="2352124244" sldId="2114"/>
            <ac:spMk id="27" creationId="{EAE14E4D-4FAE-4379-ABD2-5E501CEA1EFC}"/>
          </ac:spMkLst>
        </pc:spChg>
        <pc:spChg chg="add mod">
          <ac:chgData name="Nazar Shchur" userId="3faffa111ac016f6" providerId="LiveId" clId="{205FE50B-27E5-4214-8D66-392824EF692C}" dt="2020-01-04T15:13:21.295" v="716" actId="1036"/>
          <ac:spMkLst>
            <pc:docMk/>
            <pc:sldMk cId="2352124244" sldId="2114"/>
            <ac:spMk id="28" creationId="{87C5A894-8B73-4000-83B6-7DF7B19E574A}"/>
          </ac:spMkLst>
        </pc:spChg>
        <pc:spChg chg="add del mod">
          <ac:chgData name="Nazar Shchur" userId="3faffa111ac016f6" providerId="LiveId" clId="{205FE50B-27E5-4214-8D66-392824EF692C}" dt="2020-01-04T16:33:40.442" v="1639" actId="478"/>
          <ac:spMkLst>
            <pc:docMk/>
            <pc:sldMk cId="2352124244" sldId="2114"/>
            <ac:spMk id="29" creationId="{2DC2BCE6-3DD0-4448-AD60-9944811FC256}"/>
          </ac:spMkLst>
        </pc:spChg>
        <pc:grpChg chg="del">
          <ac:chgData name="Nazar Shchur" userId="3faffa111ac016f6" providerId="LiveId" clId="{205FE50B-27E5-4214-8D66-392824EF692C}" dt="2020-01-04T14:23:26.944" v="676" actId="478"/>
          <ac:grpSpMkLst>
            <pc:docMk/>
            <pc:sldMk cId="2352124244" sldId="2114"/>
            <ac:grpSpMk id="17" creationId="{66AB5D9E-1FDF-4B6D-856A-429CC5CC430D}"/>
          </ac:grpSpMkLst>
        </pc:grpChg>
        <pc:grpChg chg="del">
          <ac:chgData name="Nazar Shchur" userId="3faffa111ac016f6" providerId="LiveId" clId="{205FE50B-27E5-4214-8D66-392824EF692C}" dt="2020-01-04T14:23:26.944" v="676" actId="478"/>
          <ac:grpSpMkLst>
            <pc:docMk/>
            <pc:sldMk cId="2352124244" sldId="2114"/>
            <ac:grpSpMk id="20" creationId="{BEB928D5-E0D4-4C2B-B380-46222CE5070E}"/>
          </ac:grpSpMkLst>
        </pc:grpChg>
        <pc:picChg chg="add del">
          <ac:chgData name="Nazar Shchur" userId="3faffa111ac016f6" providerId="LiveId" clId="{205FE50B-27E5-4214-8D66-392824EF692C}" dt="2020-01-04T14:52:54.124" v="679" actId="478"/>
          <ac:picMkLst>
            <pc:docMk/>
            <pc:sldMk cId="2352124244" sldId="2114"/>
            <ac:picMk id="3074" creationId="{5B832679-FCF7-4EB0-A31F-56D6803EBFEE}"/>
          </ac:picMkLst>
        </pc:picChg>
        <pc:picChg chg="add mod">
          <ac:chgData name="Nazar Shchur" userId="3faffa111ac016f6" providerId="LiveId" clId="{205FE50B-27E5-4214-8D66-392824EF692C}" dt="2020-01-04T15:13:21.295" v="716" actId="1036"/>
          <ac:picMkLst>
            <pc:docMk/>
            <pc:sldMk cId="2352124244" sldId="2114"/>
            <ac:picMk id="3076" creationId="{502D5823-EC97-4245-8538-69C6FE8F289A}"/>
          </ac:picMkLst>
        </pc:picChg>
        <pc:picChg chg="add mod">
          <ac:chgData name="Nazar Shchur" userId="3faffa111ac016f6" providerId="LiveId" clId="{205FE50B-27E5-4214-8D66-392824EF692C}" dt="2020-01-04T15:19:11.329" v="756" actId="1076"/>
          <ac:picMkLst>
            <pc:docMk/>
            <pc:sldMk cId="2352124244" sldId="2114"/>
            <ac:picMk id="3078" creationId="{59F742AB-7591-4FE0-BECA-BE9AEC45513B}"/>
          </ac:picMkLst>
        </pc:picChg>
        <pc:picChg chg="add mod">
          <ac:chgData name="Nazar Shchur" userId="3faffa111ac016f6" providerId="LiveId" clId="{205FE50B-27E5-4214-8D66-392824EF692C}" dt="2020-01-04T15:13:21.295" v="716" actId="1036"/>
          <ac:picMkLst>
            <pc:docMk/>
            <pc:sldMk cId="2352124244" sldId="2114"/>
            <ac:picMk id="3080" creationId="{1E892406-3EC3-45D5-B5E2-C0439E326623}"/>
          </ac:picMkLst>
        </pc:picChg>
      </pc:sldChg>
      <pc:sldChg chg="addSp delSp modSp add ord delAnim modAnim">
        <pc:chgData name="Nazar Shchur" userId="3faffa111ac016f6" providerId="LiveId" clId="{205FE50B-27E5-4214-8D66-392824EF692C}" dt="2020-01-04T15:43:10.903" v="988"/>
        <pc:sldMkLst>
          <pc:docMk/>
          <pc:sldMk cId="1975861020" sldId="2115"/>
        </pc:sldMkLst>
        <pc:spChg chg="mod">
          <ac:chgData name="Nazar Shchur" userId="3faffa111ac016f6" providerId="LiveId" clId="{205FE50B-27E5-4214-8D66-392824EF692C}" dt="2020-01-04T15:20:25.375" v="773"/>
          <ac:spMkLst>
            <pc:docMk/>
            <pc:sldMk cId="1975861020" sldId="2115"/>
            <ac:spMk id="5" creationId="{00000000-0000-0000-0000-000000000000}"/>
          </ac:spMkLst>
        </pc:spChg>
        <pc:spChg chg="mod">
          <ac:chgData name="Nazar Shchur" userId="3faffa111ac016f6" providerId="LiveId" clId="{205FE50B-27E5-4214-8D66-392824EF692C}" dt="2020-01-04T15:26:03.540" v="889" actId="1076"/>
          <ac:spMkLst>
            <pc:docMk/>
            <pc:sldMk cId="1975861020" sldId="2115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4" creationId="{4B6E112F-3B4C-4D63-9FCF-FEAB0FA3E297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5" creationId="{E280FA18-511F-4727-8455-DD0455176C9F}"/>
          </ac:spMkLst>
        </pc:spChg>
        <pc:spChg chg="del">
          <ac:chgData name="Nazar Shchur" userId="3faffa111ac016f6" providerId="LiveId" clId="{205FE50B-27E5-4214-8D66-392824EF692C}" dt="2020-01-04T15:19:51.946" v="762" actId="478"/>
          <ac:spMkLst>
            <pc:docMk/>
            <pc:sldMk cId="1975861020" sldId="2115"/>
            <ac:spMk id="26" creationId="{D2C0CA3F-B66A-4FD2-AD5A-D0BB19C188DB}"/>
          </ac:spMkLst>
        </pc:spChg>
        <pc:spChg chg="del">
          <ac:chgData name="Nazar Shchur" userId="3faffa111ac016f6" providerId="LiveId" clId="{205FE50B-27E5-4214-8D66-392824EF692C}" dt="2020-01-04T15:19:50.830" v="761" actId="478"/>
          <ac:spMkLst>
            <pc:docMk/>
            <pc:sldMk cId="1975861020" sldId="2115"/>
            <ac:spMk id="27" creationId="{EAE14E4D-4FAE-4379-ABD2-5E501CEA1EFC}"/>
          </ac:spMkLst>
        </pc:spChg>
        <pc:spChg chg="add mod">
          <ac:chgData name="Nazar Shchur" userId="3faffa111ac016f6" providerId="LiveId" clId="{205FE50B-27E5-4214-8D66-392824EF692C}" dt="2020-01-04T15:25:43.489" v="884" actId="1076"/>
          <ac:spMkLst>
            <pc:docMk/>
            <pc:sldMk cId="1975861020" sldId="2115"/>
            <ac:spMk id="28" creationId="{D1B9A719-C1E0-43AA-A991-2FCB6911DFC7}"/>
          </ac:spMkLst>
        </pc:spChg>
        <pc:spChg chg="add mod">
          <ac:chgData name="Nazar Shchur" userId="3faffa111ac016f6" providerId="LiveId" clId="{205FE50B-27E5-4214-8D66-392824EF692C}" dt="2020-01-04T15:25:43.489" v="884" actId="1076"/>
          <ac:spMkLst>
            <pc:docMk/>
            <pc:sldMk cId="1975861020" sldId="2115"/>
            <ac:spMk id="29" creationId="{27A9232A-CD1D-4FC4-80E0-BAA1280D891E}"/>
          </ac:spMkLst>
        </pc:spChg>
        <pc:spChg chg="add mod">
          <ac:chgData name="Nazar Shchur" userId="3faffa111ac016f6" providerId="LiveId" clId="{205FE50B-27E5-4214-8D66-392824EF692C}" dt="2020-01-04T15:25:49.699" v="886" actId="14100"/>
          <ac:spMkLst>
            <pc:docMk/>
            <pc:sldMk cId="1975861020" sldId="2115"/>
            <ac:spMk id="30" creationId="{E7603EAA-1940-4DAD-9AC5-D1500F17991E}"/>
          </ac:spMkLst>
        </pc:spChg>
        <pc:grpChg chg="del">
          <ac:chgData name="Nazar Shchur" userId="3faffa111ac016f6" providerId="LiveId" clId="{205FE50B-27E5-4214-8D66-392824EF692C}" dt="2020-01-04T15:19:50.830" v="761" actId="478"/>
          <ac:grpSpMkLst>
            <pc:docMk/>
            <pc:sldMk cId="1975861020" sldId="2115"/>
            <ac:grpSpMk id="17" creationId="{66AB5D9E-1FDF-4B6D-856A-429CC5CC430D}"/>
          </ac:grpSpMkLst>
        </pc:grpChg>
        <pc:grpChg chg="del">
          <ac:chgData name="Nazar Shchur" userId="3faffa111ac016f6" providerId="LiveId" clId="{205FE50B-27E5-4214-8D66-392824EF692C}" dt="2020-01-04T15:19:50.830" v="761" actId="478"/>
          <ac:grpSpMkLst>
            <pc:docMk/>
            <pc:sldMk cId="1975861020" sldId="2115"/>
            <ac:grpSpMk id="20" creationId="{BEB928D5-E0D4-4C2B-B380-46222CE5070E}"/>
          </ac:grpSpMkLst>
        </pc:grp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2" creationId="{CC0B800C-36B9-4DD4-942C-E8559572F51F}"/>
          </ac:picMkLst>
        </pc:pic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4" creationId="{147DD62B-42D6-4195-BF75-492000D97604}"/>
          </ac:picMkLst>
        </pc:picChg>
        <pc:picChg chg="add mod">
          <ac:chgData name="Nazar Shchur" userId="3faffa111ac016f6" providerId="LiveId" clId="{205FE50B-27E5-4214-8D66-392824EF692C}" dt="2020-01-04T15:25:43.489" v="884" actId="1076"/>
          <ac:picMkLst>
            <pc:docMk/>
            <pc:sldMk cId="1975861020" sldId="2115"/>
            <ac:picMk id="5126" creationId="{6031724D-883C-4C15-A8F4-5FDDF234D967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5:42:46.084" v="978"/>
        <pc:sldMkLst>
          <pc:docMk/>
          <pc:sldMk cId="1279880968" sldId="2116"/>
        </pc:sldMkLst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15" creationId="{F0FAD92F-BDE8-4C03-BD4F-CA90D108B1F2}"/>
          </ac:spMkLst>
        </pc:spChg>
        <pc:spChg chg="add mod">
          <ac:chgData name="Nazar Shchur" userId="3faffa111ac016f6" providerId="LiveId" clId="{205FE50B-27E5-4214-8D66-392824EF692C}" dt="2020-01-04T15:40:42.844" v="969" actId="1076"/>
          <ac:spMkLst>
            <pc:docMk/>
            <pc:sldMk cId="1279880968" sldId="2116"/>
            <ac:spMk id="25" creationId="{076132D9-F43B-4648-AAF4-8D0C12F7EBBE}"/>
          </ac:spMkLst>
        </pc:spChg>
        <pc:spChg chg="add del mod">
          <ac:chgData name="Nazar Shchur" userId="3faffa111ac016f6" providerId="LiveId" clId="{205FE50B-27E5-4214-8D66-392824EF692C}" dt="2020-01-04T15:41:51.822" v="973" actId="478"/>
          <ac:spMkLst>
            <pc:docMk/>
            <pc:sldMk cId="1279880968" sldId="2116"/>
            <ac:spMk id="26" creationId="{8494A7C8-1EC9-4226-8D13-C842D3120CF7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28" creationId="{D1B9A719-C1E0-43AA-A991-2FCB6911DFC7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29" creationId="{27A9232A-CD1D-4FC4-80E0-BAA1280D891E}"/>
          </ac:spMkLst>
        </pc:spChg>
        <pc:spChg chg="del">
          <ac:chgData name="Nazar Shchur" userId="3faffa111ac016f6" providerId="LiveId" clId="{205FE50B-27E5-4214-8D66-392824EF692C}" dt="2020-01-04T15:32:25.039" v="891" actId="478"/>
          <ac:spMkLst>
            <pc:docMk/>
            <pc:sldMk cId="1279880968" sldId="2116"/>
            <ac:spMk id="30" creationId="{E7603EAA-1940-4DAD-9AC5-D1500F17991E}"/>
          </ac:spMkLst>
        </pc:spChg>
        <pc:picChg chg="add mod ord">
          <ac:chgData name="Nazar Shchur" userId="3faffa111ac016f6" providerId="LiveId" clId="{205FE50B-27E5-4214-8D66-392824EF692C}" dt="2020-01-04T15:40:27.604" v="966" actId="1076"/>
          <ac:picMkLst>
            <pc:docMk/>
            <pc:sldMk cId="1279880968" sldId="2116"/>
            <ac:picMk id="6" creationId="{A4B3DE5E-B0A3-496A-8FDD-AB2F2DA48C3E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2" creationId="{CC0B800C-36B9-4DD4-942C-E8559572F51F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4" creationId="{147DD62B-42D6-4195-BF75-492000D97604}"/>
          </ac:picMkLst>
        </pc:picChg>
        <pc:picChg chg="del">
          <ac:chgData name="Nazar Shchur" userId="3faffa111ac016f6" providerId="LiveId" clId="{205FE50B-27E5-4214-8D66-392824EF692C}" dt="2020-01-04T15:32:25.039" v="891" actId="478"/>
          <ac:picMkLst>
            <pc:docMk/>
            <pc:sldMk cId="1279880968" sldId="2116"/>
            <ac:picMk id="5126" creationId="{6031724D-883C-4C15-A8F4-5FDDF234D967}"/>
          </ac:picMkLst>
        </pc:picChg>
        <pc:picChg chg="add del mod">
          <ac:chgData name="Nazar Shchur" userId="3faffa111ac016f6" providerId="LiveId" clId="{205FE50B-27E5-4214-8D66-392824EF692C}" dt="2020-01-04T15:33:00.317" v="899" actId="478"/>
          <ac:picMkLst>
            <pc:docMk/>
            <pc:sldMk cId="1279880968" sldId="2116"/>
            <ac:picMk id="6146" creationId="{20332D11-FE30-491C-9759-7D7818CC596F}"/>
          </ac:picMkLst>
        </pc:picChg>
        <pc:picChg chg="add mod">
          <ac:chgData name="Nazar Shchur" userId="3faffa111ac016f6" providerId="LiveId" clId="{205FE50B-27E5-4214-8D66-392824EF692C}" dt="2020-01-04T15:34:27.814" v="908" actId="167"/>
          <ac:picMkLst>
            <pc:docMk/>
            <pc:sldMk cId="1279880968" sldId="2116"/>
            <ac:picMk id="6148" creationId="{EDE7A51E-314A-444A-9D87-65622091B39B}"/>
          </ac:picMkLst>
        </pc:picChg>
        <pc:picChg chg="add mod">
          <ac:chgData name="Nazar Shchur" userId="3faffa111ac016f6" providerId="LiveId" clId="{205FE50B-27E5-4214-8D66-392824EF692C}" dt="2020-01-04T15:34:58.632" v="916" actId="167"/>
          <ac:picMkLst>
            <pc:docMk/>
            <pc:sldMk cId="1279880968" sldId="2116"/>
            <ac:picMk id="6150" creationId="{F3D3B275-A5E7-493F-9693-AF6CE94FB1D8}"/>
          </ac:picMkLst>
        </pc:picChg>
        <pc:picChg chg="add mod">
          <ac:chgData name="Nazar Shchur" userId="3faffa111ac016f6" providerId="LiveId" clId="{205FE50B-27E5-4214-8D66-392824EF692C}" dt="2020-01-04T15:35:25.891" v="924" actId="167"/>
          <ac:picMkLst>
            <pc:docMk/>
            <pc:sldMk cId="1279880968" sldId="2116"/>
            <ac:picMk id="6152" creationId="{F2B65159-ADFF-41A0-97E0-9FF406D7FFF6}"/>
          </ac:picMkLst>
        </pc:picChg>
        <pc:picChg chg="add mod">
          <ac:chgData name="Nazar Shchur" userId="3faffa111ac016f6" providerId="LiveId" clId="{205FE50B-27E5-4214-8D66-392824EF692C}" dt="2020-01-04T15:35:49.969" v="934" actId="167"/>
          <ac:picMkLst>
            <pc:docMk/>
            <pc:sldMk cId="1279880968" sldId="2116"/>
            <ac:picMk id="6154" creationId="{01F08756-7ADB-4CDA-9B0F-30BA31980857}"/>
          </ac:picMkLst>
        </pc:picChg>
        <pc:picChg chg="add mod">
          <ac:chgData name="Nazar Shchur" userId="3faffa111ac016f6" providerId="LiveId" clId="{205FE50B-27E5-4214-8D66-392824EF692C}" dt="2020-01-04T15:36:15.472" v="942" actId="167"/>
          <ac:picMkLst>
            <pc:docMk/>
            <pc:sldMk cId="1279880968" sldId="2116"/>
            <ac:picMk id="6156" creationId="{2B35B28D-C997-43D9-9454-6CA306B84B28}"/>
          </ac:picMkLst>
        </pc:picChg>
        <pc:picChg chg="add del">
          <ac:chgData name="Nazar Shchur" userId="3faffa111ac016f6" providerId="LiveId" clId="{205FE50B-27E5-4214-8D66-392824EF692C}" dt="2020-01-04T15:38:33.979" v="960"/>
          <ac:picMkLst>
            <pc:docMk/>
            <pc:sldMk cId="1279880968" sldId="2116"/>
            <ac:picMk id="6158" creationId="{3E47C045-AE18-443D-9E12-051C74ECAD94}"/>
          </ac:picMkLst>
        </pc:picChg>
      </pc:sldChg>
      <pc:sldChg chg="addSp delSp modSp add del ord modAnim">
        <pc:chgData name="Nazar Shchur" userId="3faffa111ac016f6" providerId="LiveId" clId="{205FE50B-27E5-4214-8D66-392824EF692C}" dt="2020-01-04T15:42:24.860" v="974" actId="47"/>
        <pc:sldMkLst>
          <pc:docMk/>
          <pc:sldMk cId="45643644" sldId="2117"/>
        </pc:sldMkLst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15" creationId="{F0FAD92F-BDE8-4C03-BD4F-CA90D108B1F2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28" creationId="{D1B9A719-C1E0-43AA-A991-2FCB6911DFC7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29" creationId="{27A9232A-CD1D-4FC4-80E0-BAA1280D891E}"/>
          </ac:spMkLst>
        </pc:spChg>
        <pc:spChg chg="del">
          <ac:chgData name="Nazar Shchur" userId="3faffa111ac016f6" providerId="LiveId" clId="{205FE50B-27E5-4214-8D66-392824EF692C}" dt="2020-01-04T15:36:26.037" v="944" actId="478"/>
          <ac:spMkLst>
            <pc:docMk/>
            <pc:sldMk cId="45643644" sldId="2117"/>
            <ac:spMk id="30" creationId="{E7603EAA-1940-4DAD-9AC5-D1500F17991E}"/>
          </ac:spMkLst>
        </pc:spChg>
        <pc:picChg chg="add mod ord">
          <ac:chgData name="Nazar Shchur" userId="3faffa111ac016f6" providerId="LiveId" clId="{205FE50B-27E5-4214-8D66-392824EF692C}" dt="2020-01-04T15:37:14.553" v="946" actId="167"/>
          <ac:picMkLst>
            <pc:docMk/>
            <pc:sldMk cId="45643644" sldId="2117"/>
            <ac:picMk id="6" creationId="{39A984A0-B24E-4DD7-B014-A5F7EB140BEA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2" creationId="{CC0B800C-36B9-4DD4-942C-E8559572F51F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4" creationId="{147DD62B-42D6-4195-BF75-492000D97604}"/>
          </ac:picMkLst>
        </pc:picChg>
        <pc:picChg chg="del">
          <ac:chgData name="Nazar Shchur" userId="3faffa111ac016f6" providerId="LiveId" clId="{205FE50B-27E5-4214-8D66-392824EF692C}" dt="2020-01-04T15:36:26.037" v="944" actId="478"/>
          <ac:picMkLst>
            <pc:docMk/>
            <pc:sldMk cId="45643644" sldId="2117"/>
            <ac:picMk id="5126" creationId="{6031724D-883C-4C15-A8F4-5FDDF234D967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05:56.597" v="1217"/>
        <pc:sldMkLst>
          <pc:docMk/>
          <pc:sldMk cId="3517582159" sldId="2117"/>
        </pc:sldMkLst>
        <pc:spChg chg="del">
          <ac:chgData name="Nazar Shchur" userId="3faffa111ac016f6" providerId="LiveId" clId="{205FE50B-27E5-4214-8D66-392824EF692C}" dt="2020-01-04T15:49:45.954" v="1031" actId="478"/>
          <ac:spMkLst>
            <pc:docMk/>
            <pc:sldMk cId="3517582159" sldId="2117"/>
            <ac:spMk id="68" creationId="{9536434D-CD28-4B9E-9E76-CB28F2DB747A}"/>
          </ac:spMkLst>
        </pc:spChg>
        <pc:spChg chg="del">
          <ac:chgData name="Nazar Shchur" userId="3faffa111ac016f6" providerId="LiveId" clId="{205FE50B-27E5-4214-8D66-392824EF692C}" dt="2020-01-04T15:49:45.954" v="1031" actId="478"/>
          <ac:spMkLst>
            <pc:docMk/>
            <pc:sldMk cId="3517582159" sldId="2117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5:51:40.722" v="1059" actId="14100"/>
          <ac:spMkLst>
            <pc:docMk/>
            <pc:sldMk cId="3517582159" sldId="2117"/>
            <ac:spMk id="83" creationId="{55C31FAC-C231-47F7-AC0C-266713FF7A3F}"/>
          </ac:spMkLst>
        </pc:spChg>
        <pc:spChg chg="add mod">
          <ac:chgData name="Nazar Shchur" userId="3faffa111ac016f6" providerId="LiveId" clId="{205FE50B-27E5-4214-8D66-392824EF692C}" dt="2020-01-04T15:53:14.915" v="1082" actId="14100"/>
          <ac:spMkLst>
            <pc:docMk/>
            <pc:sldMk cId="3517582159" sldId="2117"/>
            <ac:spMk id="85" creationId="{B8D69310-115E-4146-B199-273380859475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6" creationId="{89B1C0DE-9FC3-419F-87DA-7B8300BB3527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7" creationId="{F0044976-F5F1-4FBC-BBB1-2872017CB4EF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8" creationId="{F24DA34F-EF2E-4B6B-B518-AF6AFECACD40}"/>
          </ac:spMkLst>
        </pc:spChg>
        <pc:spChg chg="add mod">
          <ac:chgData name="Nazar Shchur" userId="3faffa111ac016f6" providerId="LiveId" clId="{205FE50B-27E5-4214-8D66-392824EF692C}" dt="2020-01-04T16:04:39.852" v="1193" actId="1035"/>
          <ac:spMkLst>
            <pc:docMk/>
            <pc:sldMk cId="3517582159" sldId="2117"/>
            <ac:spMk id="89" creationId="{7077307D-6402-4050-B952-84BA97C33D28}"/>
          </ac:spMkLst>
        </pc:spChg>
        <pc:spChg chg="add mod">
          <ac:chgData name="Nazar Shchur" userId="3faffa111ac016f6" providerId="LiveId" clId="{205FE50B-27E5-4214-8D66-392824EF692C}" dt="2020-01-04T16:05:09.695" v="1199" actId="14100"/>
          <ac:spMkLst>
            <pc:docMk/>
            <pc:sldMk cId="3517582159" sldId="2117"/>
            <ac:spMk id="91" creationId="{E1851D71-7730-4E5A-A3C2-4F52ECA9DDD0}"/>
          </ac:spMkLst>
        </pc:spChg>
        <pc:spChg chg="add del">
          <ac:chgData name="Nazar Shchur" userId="3faffa111ac016f6" providerId="LiveId" clId="{205FE50B-27E5-4214-8D66-392824EF692C}" dt="2020-01-04T16:05:56.597" v="1217"/>
          <ac:spMkLst>
            <pc:docMk/>
            <pc:sldMk cId="3517582159" sldId="2117"/>
            <ac:spMk id="92" creationId="{86B5E5F9-C8E2-4A3C-8133-4AF56A691F72}"/>
          </ac:spMkLst>
        </pc:spChg>
        <pc:grpChg chg="del">
          <ac:chgData name="Nazar Shchur" userId="3faffa111ac016f6" providerId="LiveId" clId="{205FE50B-27E5-4214-8D66-392824EF692C}" dt="2020-01-04T15:49:45.954" v="1031" actId="478"/>
          <ac:grpSpMkLst>
            <pc:docMk/>
            <pc:sldMk cId="3517582159" sldId="2117"/>
            <ac:grpSpMk id="6" creationId="{E5E799A4-307B-40A1-A110-1D31E4D648B3}"/>
          </ac:grpSpMkLst>
        </pc:grpChg>
        <pc:picChg chg="add del mod">
          <ac:chgData name="Nazar Shchur" userId="3faffa111ac016f6" providerId="LiveId" clId="{205FE50B-27E5-4214-8D66-392824EF692C}" dt="2020-01-04T15:51:00.399" v="1049" actId="478"/>
          <ac:picMkLst>
            <pc:docMk/>
            <pc:sldMk cId="3517582159" sldId="2117"/>
            <ac:picMk id="74" creationId="{9CC05B90-F0A2-4C3E-A606-980684C400E0}"/>
          </ac:picMkLst>
        </pc:picChg>
        <pc:picChg chg="add mod ord">
          <ac:chgData name="Nazar Shchur" userId="3faffa111ac016f6" providerId="LiveId" clId="{205FE50B-27E5-4214-8D66-392824EF692C}" dt="2020-01-04T15:51:04.413" v="1051" actId="167"/>
          <ac:picMkLst>
            <pc:docMk/>
            <pc:sldMk cId="3517582159" sldId="2117"/>
            <ac:picMk id="77" creationId="{5583A718-7185-48D2-8501-E60BD5B4C339}"/>
          </ac:picMkLst>
        </pc:picChg>
      </pc:sldChg>
      <pc:sldChg chg="addSp delSp modSp add ord delAnim modAnim">
        <pc:chgData name="Nazar Shchur" userId="3faffa111ac016f6" providerId="LiveId" clId="{205FE50B-27E5-4214-8D66-392824EF692C}" dt="2020-01-04T16:34:44.470" v="1640"/>
        <pc:sldMkLst>
          <pc:docMk/>
          <pc:sldMk cId="2376839576" sldId="2118"/>
        </pc:sldMkLst>
        <pc:spChg chg="mod">
          <ac:chgData name="Nazar Shchur" userId="3faffa111ac016f6" providerId="LiveId" clId="{205FE50B-27E5-4214-8D66-392824EF692C}" dt="2020-01-04T16:16:19.407" v="1393" actId="20577"/>
          <ac:spMkLst>
            <pc:docMk/>
            <pc:sldMk cId="2376839576" sldId="2118"/>
            <ac:spMk id="5" creationId="{00000000-0000-0000-0000-000000000000}"/>
          </ac:spMkLst>
        </pc:spChg>
        <pc:spChg chg="del">
          <ac:chgData name="Nazar Shchur" userId="3faffa111ac016f6" providerId="LiveId" clId="{205FE50B-27E5-4214-8D66-392824EF692C}" dt="2020-01-04T16:05:37.924" v="1212" actId="478"/>
          <ac:spMkLst>
            <pc:docMk/>
            <pc:sldMk cId="2376839576" sldId="2118"/>
            <ac:spMk id="68" creationId="{9536434D-CD28-4B9E-9E76-CB28F2DB747A}"/>
          </ac:spMkLst>
        </pc:spChg>
        <pc:spChg chg="del">
          <ac:chgData name="Nazar Shchur" userId="3faffa111ac016f6" providerId="LiveId" clId="{205FE50B-27E5-4214-8D66-392824EF692C}" dt="2020-01-04T16:05:37.924" v="1212" actId="478"/>
          <ac:spMkLst>
            <pc:docMk/>
            <pc:sldMk cId="2376839576" sldId="2118"/>
            <ac:spMk id="71" creationId="{A3904C79-0746-4739-BDD7-4D4812A49073}"/>
          </ac:spMkLst>
        </pc:spChg>
        <pc:spChg chg="add mod">
          <ac:chgData name="Nazar Shchur" userId="3faffa111ac016f6" providerId="LiveId" clId="{205FE50B-27E5-4214-8D66-392824EF692C}" dt="2020-01-04T16:06:31.176" v="1221" actId="1076"/>
          <ac:spMkLst>
            <pc:docMk/>
            <pc:sldMk cId="2376839576" sldId="2118"/>
            <ac:spMk id="77" creationId="{74FC9C36-4779-452A-8228-4FE66342397F}"/>
          </ac:spMkLst>
        </pc:spChg>
        <pc:spChg chg="add mod">
          <ac:chgData name="Nazar Shchur" userId="3faffa111ac016f6" providerId="LiveId" clId="{205FE50B-27E5-4214-8D66-392824EF692C}" dt="2020-01-04T16:15:09.574" v="1380" actId="1036"/>
          <ac:spMkLst>
            <pc:docMk/>
            <pc:sldMk cId="2376839576" sldId="2118"/>
            <ac:spMk id="83" creationId="{2416796D-E405-46A6-931B-FC31A0D86337}"/>
          </ac:spMkLst>
        </pc:spChg>
        <pc:spChg chg="add mod">
          <ac:chgData name="Nazar Shchur" userId="3faffa111ac016f6" providerId="LiveId" clId="{205FE50B-27E5-4214-8D66-392824EF692C}" dt="2020-01-04T16:15:30.761" v="1381" actId="207"/>
          <ac:spMkLst>
            <pc:docMk/>
            <pc:sldMk cId="2376839576" sldId="2118"/>
            <ac:spMk id="85" creationId="{2CEBDFD3-1197-420D-A2CB-C8FD2EFADF3D}"/>
          </ac:spMkLst>
        </pc:spChg>
        <pc:spChg chg="add del mod">
          <ac:chgData name="Nazar Shchur" userId="3faffa111ac016f6" providerId="LiveId" clId="{205FE50B-27E5-4214-8D66-392824EF692C}" dt="2020-01-04T16:13:47.768" v="1258" actId="478"/>
          <ac:spMkLst>
            <pc:docMk/>
            <pc:sldMk cId="2376839576" sldId="2118"/>
            <ac:spMk id="86" creationId="{46750E16-5597-4F7E-86E0-4656611831B9}"/>
          </ac:spMkLst>
        </pc:spChg>
        <pc:spChg chg="add mod">
          <ac:chgData name="Nazar Shchur" userId="3faffa111ac016f6" providerId="LiveId" clId="{205FE50B-27E5-4214-8D66-392824EF692C}" dt="2020-01-04T16:15:37.512" v="1382" actId="14100"/>
          <ac:spMkLst>
            <pc:docMk/>
            <pc:sldMk cId="2376839576" sldId="2118"/>
            <ac:spMk id="87" creationId="{BA827A43-A0B7-46A3-8C65-8467B295EAFC}"/>
          </ac:spMkLst>
        </pc:spChg>
        <pc:grpChg chg="del">
          <ac:chgData name="Nazar Shchur" userId="3faffa111ac016f6" providerId="LiveId" clId="{205FE50B-27E5-4214-8D66-392824EF692C}" dt="2020-01-04T16:05:37.924" v="1212" actId="478"/>
          <ac:grpSpMkLst>
            <pc:docMk/>
            <pc:sldMk cId="2376839576" sldId="2118"/>
            <ac:grpSpMk id="6" creationId="{E5E799A4-307B-40A1-A110-1D31E4D648B3}"/>
          </ac:grpSpMkLst>
        </pc:grpChg>
        <pc:picChg chg="add mod ord">
          <ac:chgData name="Nazar Shchur" userId="3faffa111ac016f6" providerId="LiveId" clId="{205FE50B-27E5-4214-8D66-392824EF692C}" dt="2020-01-04T16:05:44.333" v="1215" actId="167"/>
          <ac:picMkLst>
            <pc:docMk/>
            <pc:sldMk cId="2376839576" sldId="2118"/>
            <ac:picMk id="74" creationId="{BDE852E4-00B3-4622-8417-41177F2270DE}"/>
          </ac:picMkLst>
        </pc:picChg>
        <pc:picChg chg="add del">
          <ac:chgData name="Nazar Shchur" userId="3faffa111ac016f6" providerId="LiveId" clId="{205FE50B-27E5-4214-8D66-392824EF692C}" dt="2020-01-04T16:16:49.659" v="1397"/>
          <ac:picMkLst>
            <pc:docMk/>
            <pc:sldMk cId="2376839576" sldId="2118"/>
            <ac:picMk id="88" creationId="{507300C7-C3C3-48BA-B5E6-3EAE599CF4EC}"/>
          </ac:picMkLst>
        </pc:picChg>
      </pc:sldChg>
      <pc:sldChg chg="add del">
        <pc:chgData name="Nazar Shchur" userId="3faffa111ac016f6" providerId="LiveId" clId="{205FE50B-27E5-4214-8D66-392824EF692C}" dt="2020-01-04T15:38:03.109" v="951"/>
        <pc:sldMkLst>
          <pc:docMk/>
          <pc:sldMk cId="2899176449" sldId="2118"/>
        </pc:sldMkLst>
      </pc:sldChg>
      <pc:sldChg chg="addSp delSp modSp add del ord delAnim modAnim">
        <pc:chgData name="Nazar Shchur" userId="3faffa111ac016f6" providerId="LiveId" clId="{205FE50B-27E5-4214-8D66-392824EF692C}" dt="2020-01-04T15:42:26.345" v="975" actId="47"/>
        <pc:sldMkLst>
          <pc:docMk/>
          <pc:sldMk cId="3370951300" sldId="2118"/>
        </pc:sldMkLst>
        <pc:picChg chg="del">
          <ac:chgData name="Nazar Shchur" userId="3faffa111ac016f6" providerId="LiveId" clId="{205FE50B-27E5-4214-8D66-392824EF692C}" dt="2020-01-04T15:38:09.727" v="955" actId="478"/>
          <ac:picMkLst>
            <pc:docMk/>
            <pc:sldMk cId="3370951300" sldId="2118"/>
            <ac:picMk id="6" creationId="{39A984A0-B24E-4DD7-B014-A5F7EB140BEA}"/>
          </ac:picMkLst>
        </pc:picChg>
        <pc:picChg chg="add mod ord">
          <ac:chgData name="Nazar Shchur" userId="3faffa111ac016f6" providerId="LiveId" clId="{205FE50B-27E5-4214-8D66-392824EF692C}" dt="2020-01-04T15:38:20.941" v="957" actId="167"/>
          <ac:picMkLst>
            <pc:docMk/>
            <pc:sldMk cId="3370951300" sldId="2118"/>
            <ac:picMk id="7" creationId="{339DBC6B-F840-4B11-A563-0B1B6B25CFA4}"/>
          </ac:picMkLst>
        </pc:picChg>
      </pc:sldChg>
      <pc:sldChg chg="addSp delSp modSp add delAnim modAnim">
        <pc:chgData name="Nazar Shchur" userId="3faffa111ac016f6" providerId="LiveId" clId="{205FE50B-27E5-4214-8D66-392824EF692C}" dt="2020-01-04T16:35:14.497" v="1643" actId="20577"/>
        <pc:sldMkLst>
          <pc:docMk/>
          <pc:sldMk cId="2934669169" sldId="2119"/>
        </pc:sldMkLst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6" creationId="{728C0921-6437-45DF-AB11-FC3615907286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7" creationId="{12ECC58D-CC7D-451C-85F8-9E935A4C45BF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8" creationId="{B9ACD7B4-42CC-419C-9371-98A414295DC4}"/>
          </ac:spMkLst>
        </pc:spChg>
        <pc:spChg chg="add mod">
          <ac:chgData name="Nazar Shchur" userId="3faffa111ac016f6" providerId="LiveId" clId="{205FE50B-27E5-4214-8D66-392824EF692C}" dt="2020-01-04T16:32:07.744" v="1628" actId="1037"/>
          <ac:spMkLst>
            <pc:docMk/>
            <pc:sldMk cId="2934669169" sldId="2119"/>
            <ac:spMk id="19" creationId="{01D1CD89-BBF9-4F7D-82A7-FBCF8E1E2875}"/>
          </ac:spMkLst>
        </pc:spChg>
        <pc:spChg chg="add mod">
          <ac:chgData name="Nazar Shchur" userId="3faffa111ac016f6" providerId="LiveId" clId="{205FE50B-27E5-4214-8D66-392824EF692C}" dt="2020-01-04T16:35:14.497" v="1643" actId="20577"/>
          <ac:spMkLst>
            <pc:docMk/>
            <pc:sldMk cId="2934669169" sldId="2119"/>
            <ac:spMk id="20" creationId="{F2B7643F-687B-4741-9918-7FB191F54141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77" creationId="{74FC9C36-4779-452A-8228-4FE66342397F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3" creationId="{2416796D-E405-46A6-931B-FC31A0D86337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5" creationId="{2CEBDFD3-1197-420D-A2CB-C8FD2EFADF3D}"/>
          </ac:spMkLst>
        </pc:spChg>
        <pc:spChg chg="del">
          <ac:chgData name="Nazar Shchur" userId="3faffa111ac016f6" providerId="LiveId" clId="{205FE50B-27E5-4214-8D66-392824EF692C}" dt="2020-01-04T16:16:26.463" v="1395" actId="478"/>
          <ac:spMkLst>
            <pc:docMk/>
            <pc:sldMk cId="2934669169" sldId="2119"/>
            <ac:spMk id="87" creationId="{BA827A43-A0B7-46A3-8C65-8467B295EAFC}"/>
          </ac:spMkLst>
        </pc:spChg>
        <pc:picChg chg="add mod">
          <ac:chgData name="Nazar Shchur" userId="3faffa111ac016f6" providerId="LiveId" clId="{205FE50B-27E5-4214-8D66-392824EF692C}" dt="2020-01-04T16:31:27.226" v="1611" actId="167"/>
          <ac:picMkLst>
            <pc:docMk/>
            <pc:sldMk cId="2934669169" sldId="2119"/>
            <ac:picMk id="15" creationId="{DE1B012A-56D0-42D9-8B35-24F1A1C5D7FA}"/>
          </ac:picMkLst>
        </pc:picChg>
        <pc:picChg chg="del">
          <ac:chgData name="Nazar Shchur" userId="3faffa111ac016f6" providerId="LiveId" clId="{205FE50B-27E5-4214-8D66-392824EF692C}" dt="2020-01-04T16:16:26.463" v="1395" actId="478"/>
          <ac:picMkLst>
            <pc:docMk/>
            <pc:sldMk cId="2934669169" sldId="2119"/>
            <ac:picMk id="74" creationId="{BDE852E4-00B3-4622-8417-41177F2270DE}"/>
          </ac:picMkLst>
        </pc:picChg>
      </pc:sldChg>
      <pc:sldChg chg="addSp delSp modSp add delAnim modAnim">
        <pc:chgData name="Nazar Shchur" userId="3faffa111ac016f6" providerId="LiveId" clId="{205FE50B-27E5-4214-8D66-392824EF692C}" dt="2020-01-05T07:51:35.637" v="1845" actId="20577"/>
        <pc:sldMkLst>
          <pc:docMk/>
          <pc:sldMk cId="2764347024" sldId="2120"/>
        </pc:sldMkLst>
        <pc:spChg chg="del mod">
          <ac:chgData name="Nazar Shchur" userId="3faffa111ac016f6" providerId="LiveId" clId="{205FE50B-27E5-4214-8D66-392824EF692C}" dt="2020-01-04T16:32:16.211" v="1629" actId="478"/>
          <ac:spMkLst>
            <pc:docMk/>
            <pc:sldMk cId="2764347024" sldId="2120"/>
            <ac:spMk id="16" creationId="{728C0921-6437-45DF-AB11-FC3615907286}"/>
          </ac:spMkLst>
        </pc:spChg>
        <pc:spChg chg="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17" creationId="{12ECC58D-CC7D-451C-85F8-9E935A4C45BF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18" creationId="{B9ACD7B4-42CC-419C-9371-98A414295DC4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19" creationId="{01D1CD89-BBF9-4F7D-82A7-FBCF8E1E2875}"/>
          </ac:spMkLst>
        </pc:spChg>
        <pc:spChg chg="del">
          <ac:chgData name="Nazar Shchur" userId="3faffa111ac016f6" providerId="LiveId" clId="{205FE50B-27E5-4214-8D66-392824EF692C}" dt="2020-01-04T16:24:37.495" v="1475" actId="478"/>
          <ac:spMkLst>
            <pc:docMk/>
            <pc:sldMk cId="2764347024" sldId="2120"/>
            <ac:spMk id="20" creationId="{F2B7643F-687B-4741-9918-7FB191F54141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2" creationId="{DA0861DA-20AB-4BA1-B9B2-2CF6EF04ED23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3" creationId="{4E16D0D3-4AE6-404C-AEAB-4B3ECB3E67B4}"/>
          </ac:spMkLst>
        </pc:spChg>
        <pc:spChg chg="add mod">
          <ac:chgData name="Nazar Shchur" userId="3faffa111ac016f6" providerId="LiveId" clId="{205FE50B-27E5-4214-8D66-392824EF692C}" dt="2020-01-04T16:30:36.094" v="1602" actId="1037"/>
          <ac:spMkLst>
            <pc:docMk/>
            <pc:sldMk cId="2764347024" sldId="2120"/>
            <ac:spMk id="24" creationId="{948829C7-07E6-4FFB-8D4C-1D69D2F34A17}"/>
          </ac:spMkLst>
        </pc:spChg>
        <pc:spChg chg="add mod">
          <ac:chgData name="Nazar Shchur" userId="3faffa111ac016f6" providerId="LiveId" clId="{205FE50B-27E5-4214-8D66-392824EF692C}" dt="2020-01-04T16:30:41.132" v="1603" actId="1076"/>
          <ac:spMkLst>
            <pc:docMk/>
            <pc:sldMk cId="2764347024" sldId="2120"/>
            <ac:spMk id="25" creationId="{D14A5173-33F3-4E20-94B4-482055338C4F}"/>
          </ac:spMkLst>
        </pc:spChg>
        <pc:spChg chg="add mod ord">
          <ac:chgData name="Nazar Shchur" userId="3faffa111ac016f6" providerId="LiveId" clId="{205FE50B-27E5-4214-8D66-392824EF692C}" dt="2020-01-05T07:51:35.637" v="1845" actId="20577"/>
          <ac:spMkLst>
            <pc:docMk/>
            <pc:sldMk cId="2764347024" sldId="2120"/>
            <ac:spMk id="26" creationId="{7F524FD3-E171-41A9-ABBE-C77A3EF14C1A}"/>
          </ac:spMkLst>
        </pc:spChg>
        <pc:spChg chg="add">
          <ac:chgData name="Nazar Shchur" userId="3faffa111ac016f6" providerId="LiveId" clId="{205FE50B-27E5-4214-8D66-392824EF692C}" dt="2020-01-04T16:32:16.539" v="1630"/>
          <ac:spMkLst>
            <pc:docMk/>
            <pc:sldMk cId="2764347024" sldId="2120"/>
            <ac:spMk id="28" creationId="{13A18B3D-85F5-45FD-B456-FCAAC31C994B}"/>
          </ac:spMkLst>
        </pc:spChg>
        <pc:picChg chg="del">
          <ac:chgData name="Nazar Shchur" userId="3faffa111ac016f6" providerId="LiveId" clId="{205FE50B-27E5-4214-8D66-392824EF692C}" dt="2020-01-04T16:31:30.796" v="1612" actId="478"/>
          <ac:picMkLst>
            <pc:docMk/>
            <pc:sldMk cId="2764347024" sldId="2120"/>
            <ac:picMk id="15" creationId="{DE1B012A-56D0-42D9-8B35-24F1A1C5D7FA}"/>
          </ac:picMkLst>
        </pc:picChg>
        <pc:picChg chg="add mod">
          <ac:chgData name="Nazar Shchur" userId="3faffa111ac016f6" providerId="LiveId" clId="{205FE50B-27E5-4214-8D66-392824EF692C}" dt="2020-01-04T16:31:33.560" v="1614" actId="167"/>
          <ac:picMkLst>
            <pc:docMk/>
            <pc:sldMk cId="2764347024" sldId="2120"/>
            <ac:picMk id="27" creationId="{4D449EA0-2D73-4D89-BCD5-576FEE4C9419}"/>
          </ac:picMkLst>
        </pc:picChg>
      </pc:sldChg>
      <pc:sldChg chg="delSp modSp add del modAnim">
        <pc:chgData name="Nazar Shchur" userId="3faffa111ac016f6" providerId="LiveId" clId="{205FE50B-27E5-4214-8D66-392824EF692C}" dt="2020-01-05T07:46:21.060" v="1795" actId="47"/>
        <pc:sldMkLst>
          <pc:docMk/>
          <pc:sldMk cId="3014694247" sldId="2121"/>
        </pc:sldMkLst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16" creationId="{728C0921-6437-45DF-AB11-FC3615907286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17" creationId="{12ECC58D-CC7D-451C-85F8-9E935A4C45BF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2" creationId="{DA0861DA-20AB-4BA1-B9B2-2CF6EF04ED23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3" creationId="{4E16D0D3-4AE6-404C-AEAB-4B3ECB3E67B4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4" creationId="{948829C7-07E6-4FFB-8D4C-1D69D2F34A17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5" creationId="{D14A5173-33F3-4E20-94B4-482055338C4F}"/>
          </ac:spMkLst>
        </pc:spChg>
        <pc:spChg chg="del mod">
          <ac:chgData name="Nazar Shchur" userId="3faffa111ac016f6" providerId="LiveId" clId="{205FE50B-27E5-4214-8D66-392824EF692C}" dt="2020-01-04T16:31:06.481" v="1608" actId="478"/>
          <ac:spMkLst>
            <pc:docMk/>
            <pc:sldMk cId="3014694247" sldId="2121"/>
            <ac:spMk id="26" creationId="{7F524FD3-E171-41A9-ABBE-C77A3EF14C1A}"/>
          </ac:spMkLst>
        </pc:spChg>
        <pc:picChg chg="del">
          <ac:chgData name="Nazar Shchur" userId="3faffa111ac016f6" providerId="LiveId" clId="{205FE50B-27E5-4214-8D66-392824EF692C}" dt="2020-01-04T16:31:06.481" v="1608" actId="478"/>
          <ac:picMkLst>
            <pc:docMk/>
            <pc:sldMk cId="3014694247" sldId="2121"/>
            <ac:picMk id="15" creationId="{DE1B012A-56D0-42D9-8B35-24F1A1C5D7FA}"/>
          </ac:picMkLst>
        </pc:picChg>
      </pc:sldChg>
      <pc:sldChg chg="addSp modSp add modAnim">
        <pc:chgData name="Nazar Shchur" userId="3faffa111ac016f6" providerId="LiveId" clId="{205FE50B-27E5-4214-8D66-392824EF692C}" dt="2020-01-05T07:51:55.770" v="1846"/>
        <pc:sldMkLst>
          <pc:docMk/>
          <pc:sldMk cId="897785145" sldId="2122"/>
        </pc:sldMkLst>
        <pc:spChg chg="add">
          <ac:chgData name="Nazar Shchur" userId="3faffa111ac016f6" providerId="LiveId" clId="{205FE50B-27E5-4214-8D66-392824EF692C}" dt="2020-01-05T07:43:32.345" v="1743"/>
          <ac:spMkLst>
            <pc:docMk/>
            <pc:sldMk cId="897785145" sldId="2122"/>
            <ac:spMk id="12" creationId="{A6247691-FAE0-48F0-86E0-D409411CB753}"/>
          </ac:spMkLst>
        </pc:spChg>
        <pc:spChg chg="mod">
          <ac:chgData name="Nazar Shchur" userId="3faffa111ac016f6" providerId="LiveId" clId="{205FE50B-27E5-4214-8D66-392824EF692C}" dt="2020-01-05T07:37:26.616" v="1665" actId="207"/>
          <ac:spMkLst>
            <pc:docMk/>
            <pc:sldMk cId="897785145" sldId="2122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3:27.931" v="1742" actId="167"/>
          <ac:picMkLst>
            <pc:docMk/>
            <pc:sldMk cId="897785145" sldId="2122"/>
            <ac:picMk id="11" creationId="{81D7C17F-C107-4749-B576-46855D0975CB}"/>
          </ac:picMkLst>
        </pc:picChg>
      </pc:sldChg>
      <pc:sldChg chg="addSp modSp add modAnim">
        <pc:chgData name="Nazar Shchur" userId="3faffa111ac016f6" providerId="LiveId" clId="{205FE50B-27E5-4214-8D66-392824EF692C}" dt="2020-01-05T07:48:44.519" v="1831" actId="1076"/>
        <pc:sldMkLst>
          <pc:docMk/>
          <pc:sldMk cId="1443744071" sldId="2123"/>
        </pc:sldMkLst>
        <pc:spChg chg="mod">
          <ac:chgData name="Nazar Shchur" userId="3faffa111ac016f6" providerId="LiveId" clId="{205FE50B-27E5-4214-8D66-392824EF692C}" dt="2020-01-05T07:44:18.507" v="1749" actId="14100"/>
          <ac:spMkLst>
            <pc:docMk/>
            <pc:sldMk cId="1443744071" sldId="2123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8:44.519" v="1831" actId="1076"/>
          <ac:picMkLst>
            <pc:docMk/>
            <pc:sldMk cId="1443744071" sldId="2123"/>
            <ac:picMk id="11" creationId="{00B212FB-3C29-4ADD-AA7E-BEE934A87E51}"/>
          </ac:picMkLst>
        </pc:picChg>
      </pc:sldChg>
      <pc:sldChg chg="addSp modSp add modAnim">
        <pc:chgData name="Nazar Shchur" userId="3faffa111ac016f6" providerId="LiveId" clId="{205FE50B-27E5-4214-8D66-392824EF692C}" dt="2020-01-05T07:48:49.180" v="1834"/>
        <pc:sldMkLst>
          <pc:docMk/>
          <pc:sldMk cId="3458526805" sldId="2124"/>
        </pc:sldMkLst>
        <pc:spChg chg="mod">
          <ac:chgData name="Nazar Shchur" userId="3faffa111ac016f6" providerId="LiveId" clId="{205FE50B-27E5-4214-8D66-392824EF692C}" dt="2020-01-05T07:44:40.518" v="1752" actId="1076"/>
          <ac:spMkLst>
            <pc:docMk/>
            <pc:sldMk cId="3458526805" sldId="2124"/>
            <ac:spMk id="14" creationId="{038F9AED-BC34-48F5-B3B7-D093B80DFC7C}"/>
          </ac:spMkLst>
        </pc:spChg>
        <pc:picChg chg="add">
          <ac:chgData name="Nazar Shchur" userId="3faffa111ac016f6" providerId="LiveId" clId="{205FE50B-27E5-4214-8D66-392824EF692C}" dt="2020-01-05T07:45:15.811" v="1753"/>
          <ac:picMkLst>
            <pc:docMk/>
            <pc:sldMk cId="3458526805" sldId="2124"/>
            <ac:picMk id="11" creationId="{C56F0CA7-D3B7-46AA-9C59-97004F97E4DE}"/>
          </ac:picMkLst>
        </pc:picChg>
      </pc:sldChg>
      <pc:sldChg chg="addSp delSp modSp add modAnim">
        <pc:chgData name="Nazar Shchur" userId="3faffa111ac016f6" providerId="LiveId" clId="{205FE50B-27E5-4214-8D66-392824EF692C}" dt="2020-01-05T07:48:54.412" v="1837"/>
        <pc:sldMkLst>
          <pc:docMk/>
          <pc:sldMk cId="3833836108" sldId="2125"/>
        </pc:sldMkLst>
        <pc:spChg chg="mod">
          <ac:chgData name="Nazar Shchur" userId="3faffa111ac016f6" providerId="LiveId" clId="{205FE50B-27E5-4214-8D66-392824EF692C}" dt="2020-01-05T07:41:04.276" v="1715" actId="1076"/>
          <ac:spMkLst>
            <pc:docMk/>
            <pc:sldMk cId="3833836108" sldId="2125"/>
            <ac:spMk id="14" creationId="{038F9AED-BC34-48F5-B3B7-D093B80DFC7C}"/>
          </ac:spMkLst>
        </pc:spChg>
        <pc:picChg chg="add del mod">
          <ac:chgData name="Nazar Shchur" userId="3faffa111ac016f6" providerId="LiveId" clId="{205FE50B-27E5-4214-8D66-392824EF692C}" dt="2020-01-05T07:45:28.435" v="1754" actId="478"/>
          <ac:picMkLst>
            <pc:docMk/>
            <pc:sldMk cId="3833836108" sldId="2125"/>
            <ac:picMk id="11" creationId="{E9B0F144-B9BA-434B-AF18-EC9652C3AD26}"/>
          </ac:picMkLst>
        </pc:picChg>
        <pc:picChg chg="add del">
          <ac:chgData name="Nazar Shchur" userId="3faffa111ac016f6" providerId="LiveId" clId="{205FE50B-27E5-4214-8D66-392824EF692C}" dt="2020-01-05T07:45:45.813" v="1756" actId="478"/>
          <ac:picMkLst>
            <pc:docMk/>
            <pc:sldMk cId="3833836108" sldId="2125"/>
            <ac:picMk id="12" creationId="{A05C9E93-4267-41FC-810F-DA01046A8DA4}"/>
          </ac:picMkLst>
        </pc:picChg>
        <pc:picChg chg="add mod">
          <ac:chgData name="Nazar Shchur" userId="3faffa111ac016f6" providerId="LiveId" clId="{205FE50B-27E5-4214-8D66-392824EF692C}" dt="2020-01-05T07:45:49.569" v="1758" actId="167"/>
          <ac:picMkLst>
            <pc:docMk/>
            <pc:sldMk cId="3833836108" sldId="2125"/>
            <ac:picMk id="13" creationId="{6839FD60-D510-4C14-B397-D5BF3C85E52A}"/>
          </ac:picMkLst>
        </pc:picChg>
      </pc:sldChg>
      <pc:sldChg chg="addSp delSp modSp add delAnim modAnim">
        <pc:chgData name="Nazar Shchur" userId="3faffa111ac016f6" providerId="LiveId" clId="{205FE50B-27E5-4214-8D66-392824EF692C}" dt="2020-01-05T07:48:58.509" v="1840"/>
        <pc:sldMkLst>
          <pc:docMk/>
          <pc:sldMk cId="2461870537" sldId="2126"/>
        </pc:sldMkLst>
        <pc:spChg chg="del mod topLvl">
          <ac:chgData name="Nazar Shchur" userId="3faffa111ac016f6" providerId="LiveId" clId="{205FE50B-27E5-4214-8D66-392824EF692C}" dt="2020-01-05T07:42:18.456" v="1723" actId="478"/>
          <ac:spMkLst>
            <pc:docMk/>
            <pc:sldMk cId="2461870537" sldId="2126"/>
            <ac:spMk id="13" creationId="{3803801A-FDFF-46BC-9EF9-55BB8C4D36E8}"/>
          </ac:spMkLst>
        </pc:spChg>
        <pc:spChg chg="mod">
          <ac:chgData name="Nazar Shchur" userId="3faffa111ac016f6" providerId="LiveId" clId="{205FE50B-27E5-4214-8D66-392824EF692C}" dt="2020-01-05T07:45:55.857" v="1768" actId="1037"/>
          <ac:spMkLst>
            <pc:docMk/>
            <pc:sldMk cId="2461870537" sldId="2126"/>
            <ac:spMk id="14" creationId="{038F9AED-BC34-48F5-B3B7-D093B80DFC7C}"/>
          </ac:spMkLst>
        </pc:spChg>
        <pc:spChg chg="add del mod">
          <ac:chgData name="Nazar Shchur" userId="3faffa111ac016f6" providerId="LiveId" clId="{205FE50B-27E5-4214-8D66-392824EF692C}" dt="2020-01-05T07:42:22.638" v="1725"/>
          <ac:spMkLst>
            <pc:docMk/>
            <pc:sldMk cId="2461870537" sldId="2126"/>
            <ac:spMk id="15" creationId="{33D71B5A-2D6B-43A6-9317-56D4E2C167E1}"/>
          </ac:spMkLst>
        </pc:spChg>
        <pc:grpChg chg="add del mod">
          <ac:chgData name="Nazar Shchur" userId="3faffa111ac016f6" providerId="LiveId" clId="{205FE50B-27E5-4214-8D66-392824EF692C}" dt="2020-01-05T07:42:18.456" v="1723" actId="478"/>
          <ac:grpSpMkLst>
            <pc:docMk/>
            <pc:sldMk cId="2461870537" sldId="2126"/>
            <ac:grpSpMk id="11" creationId="{D8359370-EC8D-4A47-8C64-A870540BE630}"/>
          </ac:grpSpMkLst>
        </pc:grpChg>
        <pc:picChg chg="del mod topLvl">
          <ac:chgData name="Nazar Shchur" userId="3faffa111ac016f6" providerId="LiveId" clId="{205FE50B-27E5-4214-8D66-392824EF692C}" dt="2020-01-05T07:42:22.638" v="1725"/>
          <ac:picMkLst>
            <pc:docMk/>
            <pc:sldMk cId="2461870537" sldId="2126"/>
            <ac:picMk id="12" creationId="{6D4C35EA-9A79-41AD-A4FA-7BFF865AC2B4}"/>
          </ac:picMkLst>
        </pc:picChg>
        <pc:picChg chg="add del">
          <ac:chgData name="Nazar Shchur" userId="3faffa111ac016f6" providerId="LiveId" clId="{205FE50B-27E5-4214-8D66-392824EF692C}" dt="2020-01-05T07:43:18.880" v="1738"/>
          <ac:picMkLst>
            <pc:docMk/>
            <pc:sldMk cId="2461870537" sldId="2126"/>
            <ac:picMk id="16" creationId="{ECF9B8C6-DB1B-446D-BE5B-B9B81DDCAEAE}"/>
          </ac:picMkLst>
        </pc:picChg>
        <pc:picChg chg="add mod">
          <ac:chgData name="Nazar Shchur" userId="3faffa111ac016f6" providerId="LiveId" clId="{205FE50B-27E5-4214-8D66-392824EF692C}" dt="2020-01-05T07:45:52.944" v="1760" actId="167"/>
          <ac:picMkLst>
            <pc:docMk/>
            <pc:sldMk cId="2461870537" sldId="2126"/>
            <ac:picMk id="17" creationId="{DBC92EDA-5327-4754-BEFB-56238158601D}"/>
          </ac:picMkLst>
        </pc:picChg>
      </pc:sldChg>
      <pc:sldChg chg="addSp modSp add modAnim">
        <pc:chgData name="Nazar Shchur" userId="3faffa111ac016f6" providerId="LiveId" clId="{205FE50B-27E5-4214-8D66-392824EF692C}" dt="2020-01-05T07:49:03.479" v="1843"/>
        <pc:sldMkLst>
          <pc:docMk/>
          <pc:sldMk cId="404733971" sldId="2127"/>
        </pc:sldMkLst>
        <pc:spChg chg="mod">
          <ac:chgData name="Nazar Shchur" userId="3faffa111ac016f6" providerId="LiveId" clId="{205FE50B-27E5-4214-8D66-392824EF692C}" dt="2020-01-05T07:46:06.733" v="1793" actId="1037"/>
          <ac:spMkLst>
            <pc:docMk/>
            <pc:sldMk cId="404733971" sldId="2127"/>
            <ac:spMk id="14" creationId="{038F9AED-BC34-48F5-B3B7-D093B80DFC7C}"/>
          </ac:spMkLst>
        </pc:spChg>
        <pc:picChg chg="add mod">
          <ac:chgData name="Nazar Shchur" userId="3faffa111ac016f6" providerId="LiveId" clId="{205FE50B-27E5-4214-8D66-392824EF692C}" dt="2020-01-05T07:46:09.682" v="1794" actId="167"/>
          <ac:picMkLst>
            <pc:docMk/>
            <pc:sldMk cId="404733971" sldId="2127"/>
            <ac:picMk id="11" creationId="{DAE53B42-DE1C-4FE0-980C-F474C88DE1C1}"/>
          </ac:picMkLst>
        </pc:picChg>
      </pc:sldChg>
    </pc:docChg>
  </pc:docChgLst>
  <pc:docChgLst>
    <pc:chgData name="Nazar Shchur" userId="3faffa111ac016f6" providerId="LiveId" clId="{FC0B9949-5AAD-4D20-B19E-DF0731EE5E52}"/>
    <pc:docChg chg="modSld">
      <pc:chgData name="Nazar Shchur" userId="3faffa111ac016f6" providerId="LiveId" clId="{FC0B9949-5AAD-4D20-B19E-DF0731EE5E52}" dt="2020-03-20T14:42:15.481" v="3"/>
      <pc:docMkLst>
        <pc:docMk/>
      </pc:docMkLst>
      <pc:sldChg chg="modSp">
        <pc:chgData name="Nazar Shchur" userId="3faffa111ac016f6" providerId="LiveId" clId="{FC0B9949-5AAD-4D20-B19E-DF0731EE5E52}" dt="2020-03-20T14:42:15.481" v="3"/>
        <pc:sldMkLst>
          <pc:docMk/>
          <pc:sldMk cId="4213986758" sldId="2265"/>
        </pc:sldMkLst>
        <pc:spChg chg="mod">
          <ac:chgData name="Nazar Shchur" userId="3faffa111ac016f6" providerId="LiveId" clId="{FC0B9949-5AAD-4D20-B19E-DF0731EE5E52}" dt="2020-03-20T14:42:15.481" v="3"/>
          <ac:spMkLst>
            <pc:docMk/>
            <pc:sldMk cId="4213986758" sldId="2265"/>
            <ac:spMk id="138" creationId="{E982EFA8-7F2E-409C-A1DA-0E03244A32A8}"/>
          </ac:spMkLst>
        </pc:spChg>
      </pc:sldChg>
    </pc:docChg>
  </pc:docChgLst>
  <pc:docChgLst>
    <pc:chgData name="Nazar Shchur" userId="3faffa111ac016f6" providerId="LiveId" clId="{AD0AA192-EB41-475C-ABB6-5E91684ABD03}"/>
    <pc:docChg chg="undo custSel addSld delSld modSld sldOrd">
      <pc:chgData name="Nazar Shchur" userId="3faffa111ac016f6" providerId="LiveId" clId="{AD0AA192-EB41-475C-ABB6-5E91684ABD03}" dt="2019-12-26T12:11:12.862" v="2996" actId="2696"/>
      <pc:docMkLst>
        <pc:docMk/>
      </pc:docMkLst>
      <pc:sldChg chg="modSp add del">
        <pc:chgData name="Nazar Shchur" userId="3faffa111ac016f6" providerId="LiveId" clId="{AD0AA192-EB41-475C-ABB6-5E91684ABD03}" dt="2019-12-24T15:04:41.471" v="253"/>
        <pc:sldMkLst>
          <pc:docMk/>
          <pc:sldMk cId="0" sldId="290"/>
        </pc:sldMkLst>
        <pc:picChg chg="mod">
          <ac:chgData name="Nazar Shchur" userId="3faffa111ac016f6" providerId="LiveId" clId="{AD0AA192-EB41-475C-ABB6-5E91684ABD03}" dt="2019-12-24T15:04:41.002" v="252" actId="1076"/>
          <ac:picMkLst>
            <pc:docMk/>
            <pc:sldMk cId="0" sldId="290"/>
            <ac:picMk id="52229" creationId="{F8D72DE8-8C15-47ED-883A-055C1375694C}"/>
          </ac:picMkLst>
        </pc:picChg>
      </pc:sldChg>
      <pc:sldChg chg="modSp">
        <pc:chgData name="Nazar Shchur" userId="3faffa111ac016f6" providerId="LiveId" clId="{AD0AA192-EB41-475C-ABB6-5E91684ABD03}" dt="2019-12-26T08:55:57.178" v="2969" actId="20577"/>
        <pc:sldMkLst>
          <pc:docMk/>
          <pc:sldMk cId="3971564400" sldId="472"/>
        </pc:sldMkLst>
        <pc:spChg chg="mod">
          <ac:chgData name="Nazar Shchur" userId="3faffa111ac016f6" providerId="LiveId" clId="{AD0AA192-EB41-475C-ABB6-5E91684ABD03}" dt="2019-12-26T08:55:57.178" v="2969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delAnim modAnim">
        <pc:chgData name="Nazar Shchur" userId="3faffa111ac016f6" providerId="LiveId" clId="{AD0AA192-EB41-475C-ABB6-5E91684ABD03}" dt="2019-12-25T11:11:36.554" v="1823"/>
        <pc:sldMkLst>
          <pc:docMk/>
          <pc:sldMk cId="1493424970" sldId="1634"/>
        </pc:sldMkLst>
        <pc:spChg chg="mod">
          <ac:chgData name="Nazar Shchur" userId="3faffa111ac016f6" providerId="LiveId" clId="{AD0AA192-EB41-475C-ABB6-5E91684ABD03}" dt="2019-12-25T11:11:19.548" v="1817" actId="1076"/>
          <ac:spMkLst>
            <pc:docMk/>
            <pc:sldMk cId="1493424970" sldId="1634"/>
            <ac:spMk id="2" creationId="{00000000-0000-0000-0000-000000000000}"/>
          </ac:spMkLst>
        </pc:spChg>
        <pc:spChg chg="add del mod topLvl">
          <ac:chgData name="Nazar Shchur" userId="3faffa111ac016f6" providerId="LiveId" clId="{AD0AA192-EB41-475C-ABB6-5E91684ABD03}" dt="2019-12-25T10:24:17.740" v="1792" actId="478"/>
          <ac:spMkLst>
            <pc:docMk/>
            <pc:sldMk cId="1493424970" sldId="1634"/>
            <ac:spMk id="6" creationId="{4ABD8B24-F9AC-4734-9D66-27C4CB7C3F97}"/>
          </ac:spMkLst>
        </pc:spChg>
        <pc:grpChg chg="add del mod">
          <ac:chgData name="Nazar Shchur" userId="3faffa111ac016f6" providerId="LiveId" clId="{AD0AA192-EB41-475C-ABB6-5E91684ABD03}" dt="2019-12-25T10:24:17.740" v="1792" actId="478"/>
          <ac:grpSpMkLst>
            <pc:docMk/>
            <pc:sldMk cId="1493424970" sldId="1634"/>
            <ac:grpSpMk id="8" creationId="{E3BB4DF1-904A-45BA-8543-759967B612E9}"/>
          </ac:grpSpMkLst>
        </pc:grpChg>
        <pc:picChg chg="add mod">
          <ac:chgData name="Nazar Shchur" userId="3faffa111ac016f6" providerId="LiveId" clId="{AD0AA192-EB41-475C-ABB6-5E91684ABD03}" dt="2019-12-25T11:11:21.382" v="1818" actId="1076"/>
          <ac:picMkLst>
            <pc:docMk/>
            <pc:sldMk cId="1493424970" sldId="1634"/>
            <ac:picMk id="10" creationId="{632DC761-6314-4DE8-A4D5-E9A02A84AFCB}"/>
          </ac:picMkLst>
        </pc:picChg>
        <pc:picChg chg="add del mod topLvl">
          <ac:chgData name="Nazar Shchur" userId="3faffa111ac016f6" providerId="LiveId" clId="{AD0AA192-EB41-475C-ABB6-5E91684ABD03}" dt="2019-12-25T11:11:01.893" v="1810" actId="478"/>
          <ac:picMkLst>
            <pc:docMk/>
            <pc:sldMk cId="1493424970" sldId="1634"/>
            <ac:picMk id="1026" creationId="{85785E7B-84C5-4074-876F-CB62FBF3B7AB}"/>
          </ac:picMkLst>
        </pc:picChg>
      </pc:sldChg>
      <pc:sldChg chg="modSp">
        <pc:chgData name="Nazar Shchur" userId="3faffa111ac016f6" providerId="LiveId" clId="{AD0AA192-EB41-475C-ABB6-5E91684ABD03}" dt="2019-12-26T08:56:24.349" v="2972" actId="207"/>
        <pc:sldMkLst>
          <pc:docMk/>
          <pc:sldMk cId="3594420259" sldId="1814"/>
        </pc:sldMkLst>
        <pc:spChg chg="mod">
          <ac:chgData name="Nazar Shchur" userId="3faffa111ac016f6" providerId="LiveId" clId="{AD0AA192-EB41-475C-ABB6-5E91684ABD03}" dt="2019-12-26T08:56:14.531" v="2970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19.371" v="2971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24.349" v="2972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AD0AA192-EB41-475C-ABB6-5E91684ABD03}" dt="2019-12-25T09:34:16.512" v="1124" actId="47"/>
        <pc:sldMkLst>
          <pc:docMk/>
          <pc:sldMk cId="4179519676" sldId="1932"/>
        </pc:sldMkLst>
      </pc:sldChg>
      <pc:sldChg chg="addSp delSp modSp ord modAnim">
        <pc:chgData name="Nazar Shchur" userId="3faffa111ac016f6" providerId="LiveId" clId="{AD0AA192-EB41-475C-ABB6-5E91684ABD03}" dt="2019-12-26T09:04:09.078" v="2993"/>
        <pc:sldMkLst>
          <pc:docMk/>
          <pc:sldMk cId="829333525" sldId="1998"/>
        </pc:sldMkLst>
        <pc:spChg chg="mod">
          <ac:chgData name="Nazar Shchur" userId="3faffa111ac016f6" providerId="LiveId" clId="{AD0AA192-EB41-475C-ABB6-5E91684ABD03}" dt="2019-12-26T09:00:43.812" v="2987" actId="1076"/>
          <ac:spMkLst>
            <pc:docMk/>
            <pc:sldMk cId="829333525" sldId="1998"/>
            <ac:spMk id="14" creationId="{038F9AED-BC34-48F5-B3B7-D093B80DFC7C}"/>
          </ac:spMkLst>
        </pc:sp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2" creationId="{EEDA6E45-1A89-4B5D-A3C1-4546A1D445B9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3" creationId="{EF43F9CB-9CE7-4D38-9A1B-EB702C475C5A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5" creationId="{29FDE469-B3F4-4CF5-AB52-B0F76266965B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6" creationId="{99CC8385-9728-4CEE-A80C-DB7E50B5C77D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8" creationId="{D979959B-39FF-4694-8144-D7451D051143}"/>
          </ac:picMkLst>
        </pc:picChg>
        <pc:picChg chg="add mod">
          <ac:chgData name="Nazar Shchur" userId="3faffa111ac016f6" providerId="LiveId" clId="{AD0AA192-EB41-475C-ABB6-5E91684ABD03}" dt="2019-12-26T09:04:04.623" v="2990" actId="1076"/>
          <ac:picMkLst>
            <pc:docMk/>
            <pc:sldMk cId="829333525" sldId="1998"/>
            <ac:picMk id="1026" creationId="{38834E1B-2D01-4B96-B0AD-D7306196A010}"/>
          </ac:picMkLst>
        </pc:picChg>
        <pc:picChg chg="del">
          <ac:chgData name="Nazar Shchur" userId="3faffa111ac016f6" providerId="LiveId" clId="{AD0AA192-EB41-475C-ABB6-5E91684ABD03}" dt="2019-12-26T08:46:26.006" v="2897" actId="478"/>
          <ac:picMkLst>
            <pc:docMk/>
            <pc:sldMk cId="829333525" sldId="1998"/>
            <ac:picMk id="1028" creationId="{6EE9E6AF-D73A-4A5D-AD49-BEF03AE88646}"/>
          </ac:picMkLst>
        </pc:picChg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864310412" sldId="2001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799384790" sldId="2002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724581965" sldId="2004"/>
        </pc:sldMkLst>
      </pc:sldChg>
      <pc:sldChg chg="del ord">
        <pc:chgData name="Nazar Shchur" userId="3faffa111ac016f6" providerId="LiveId" clId="{AD0AA192-EB41-475C-ABB6-5E91684ABD03}" dt="2019-12-26T08:50:01.756" v="2898" actId="47"/>
        <pc:sldMkLst>
          <pc:docMk/>
          <pc:sldMk cId="3562557227" sldId="2005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463676675" sldId="2006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152133476" sldId="2008"/>
        </pc:sldMkLst>
      </pc:sldChg>
      <pc:sldChg chg="addSp delSp modSp delAnim modAnim">
        <pc:chgData name="Nazar Shchur" userId="3faffa111ac016f6" providerId="LiveId" clId="{AD0AA192-EB41-475C-ABB6-5E91684ABD03}" dt="2019-12-25T09:39:17.648" v="1309"/>
        <pc:sldMkLst>
          <pc:docMk/>
          <pc:sldMk cId="849897384" sldId="2009"/>
        </pc:sldMkLst>
        <pc:spChg chg="mod">
          <ac:chgData name="Nazar Shchur" userId="3faffa111ac016f6" providerId="LiveId" clId="{AD0AA192-EB41-475C-ABB6-5E91684ABD03}" dt="2019-12-25T09:34:26.408" v="1125"/>
          <ac:spMkLst>
            <pc:docMk/>
            <pc:sldMk cId="849897384" sldId="2009"/>
            <ac:spMk id="5" creationId="{00000000-0000-0000-0000-000000000000}"/>
          </ac:spMkLst>
        </pc:spChg>
        <pc:spChg chg="del">
          <ac:chgData name="Nazar Shchur" userId="3faffa111ac016f6" providerId="LiveId" clId="{AD0AA192-EB41-475C-ABB6-5E91684ABD03}" dt="2019-12-23T08:13:14.776" v="3" actId="478"/>
          <ac:spMkLst>
            <pc:docMk/>
            <pc:sldMk cId="849897384" sldId="2009"/>
            <ac:spMk id="10" creationId="{28CDB35E-0638-4673-873E-B681F188648B}"/>
          </ac:spMkLst>
        </pc:spChg>
        <pc:spChg chg="add mod">
          <ac:chgData name="Nazar Shchur" userId="3faffa111ac016f6" providerId="LiveId" clId="{AD0AA192-EB41-475C-ABB6-5E91684ABD03}" dt="2019-12-25T09:35:15.304" v="1139" actId="1076"/>
          <ac:spMkLst>
            <pc:docMk/>
            <pc:sldMk cId="849897384" sldId="2009"/>
            <ac:spMk id="15" creationId="{852B06A2-052A-40E4-9014-4331A982DE8D}"/>
          </ac:spMkLst>
        </pc:spChg>
        <pc:spChg chg="del">
          <ac:chgData name="Nazar Shchur" userId="3faffa111ac016f6" providerId="LiveId" clId="{AD0AA192-EB41-475C-ABB6-5E91684ABD03}" dt="2019-12-23T08:13:14.776" v="3" actId="478"/>
          <ac:spMkLst>
            <pc:docMk/>
            <pc:sldMk cId="849897384" sldId="2009"/>
            <ac:spMk id="15" creationId="{F877D492-44A9-4BBC-9DF5-E48CE9F6B436}"/>
          </ac:spMkLst>
        </pc:spChg>
        <pc:spChg chg="add del">
          <ac:chgData name="Nazar Shchur" userId="3faffa111ac016f6" providerId="LiveId" clId="{AD0AA192-EB41-475C-ABB6-5E91684ABD03}" dt="2019-12-25T09:35:22.030" v="1142"/>
          <ac:spMkLst>
            <pc:docMk/>
            <pc:sldMk cId="849897384" sldId="2009"/>
            <ac:spMk id="16" creationId="{E47A5600-36D0-42FA-898B-3D95CFCB1EE6}"/>
          </ac:spMkLst>
        </pc:spChg>
        <pc:spChg chg="add mod">
          <ac:chgData name="Nazar Shchur" userId="3faffa111ac016f6" providerId="LiveId" clId="{AD0AA192-EB41-475C-ABB6-5E91684ABD03}" dt="2019-12-25T09:38:37.591" v="1290" actId="1037"/>
          <ac:spMkLst>
            <pc:docMk/>
            <pc:sldMk cId="849897384" sldId="2009"/>
            <ac:spMk id="18" creationId="{02A2D49A-E01F-41E2-9D4F-8DB602AA6874}"/>
          </ac:spMkLst>
        </pc:spChg>
        <pc:spChg chg="add mod">
          <ac:chgData name="Nazar Shchur" userId="3faffa111ac016f6" providerId="LiveId" clId="{AD0AA192-EB41-475C-ABB6-5E91684ABD03}" dt="2019-12-25T09:38:37.591" v="1290" actId="1037"/>
          <ac:spMkLst>
            <pc:docMk/>
            <pc:sldMk cId="849897384" sldId="2009"/>
            <ac:spMk id="19" creationId="{BF72B22C-206B-4A3A-A80D-8D329A3EC996}"/>
          </ac:spMkLst>
        </pc:spChg>
        <pc:spChg chg="add del mod">
          <ac:chgData name="Nazar Shchur" userId="3faffa111ac016f6" providerId="LiveId" clId="{AD0AA192-EB41-475C-ABB6-5E91684ABD03}" dt="2019-12-25T09:35:45.777" v="1146" actId="478"/>
          <ac:spMkLst>
            <pc:docMk/>
            <pc:sldMk cId="849897384" sldId="2009"/>
            <ac:spMk id="20" creationId="{3511A05C-9222-4FFD-9700-385E8FA1BDC7}"/>
          </ac:spMkLst>
        </pc:spChg>
        <pc:spChg chg="add mod">
          <ac:chgData name="Nazar Shchur" userId="3faffa111ac016f6" providerId="LiveId" clId="{AD0AA192-EB41-475C-ABB6-5E91684ABD03}" dt="2019-12-25T09:38:41.676" v="1296" actId="1036"/>
          <ac:spMkLst>
            <pc:docMk/>
            <pc:sldMk cId="849897384" sldId="2009"/>
            <ac:spMk id="22" creationId="{0AD369DC-5970-42DE-9493-046775F11ACE}"/>
          </ac:spMkLst>
        </pc:sp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7" creationId="{5C968456-5F9C-431B-B2AC-CDD06DA8A729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8" creationId="{09E18366-4326-4BC7-B457-469C32784D8A}"/>
          </ac:picMkLst>
        </pc:picChg>
        <pc:picChg chg="add mod">
          <ac:chgData name="Nazar Shchur" userId="3faffa111ac016f6" providerId="LiveId" clId="{AD0AA192-EB41-475C-ABB6-5E91684ABD03}" dt="2019-12-25T09:38:37.591" v="1290" actId="1037"/>
          <ac:picMkLst>
            <pc:docMk/>
            <pc:sldMk cId="849897384" sldId="2009"/>
            <ac:picMk id="14" creationId="{703F215B-EBC0-4AB3-9EC5-AE1652136F6B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14" creationId="{A754C3B1-1DFD-4967-8676-6D3E5A5481A1}"/>
          </ac:picMkLst>
        </pc:picChg>
        <pc:picChg chg="add del">
          <ac:chgData name="Nazar Shchur" userId="3faffa111ac016f6" providerId="LiveId" clId="{AD0AA192-EB41-475C-ABB6-5E91684ABD03}" dt="2019-12-24T15:02:33.897" v="234" actId="478"/>
          <ac:picMkLst>
            <pc:docMk/>
            <pc:sldMk cId="849897384" sldId="2009"/>
            <ac:picMk id="16" creationId="{76840965-50BB-4E10-AC80-F1F0D40DC84F}"/>
          </ac:picMkLst>
        </pc:picChg>
        <pc:picChg chg="add mod">
          <ac:chgData name="Nazar Shchur" userId="3faffa111ac016f6" providerId="LiveId" clId="{AD0AA192-EB41-475C-ABB6-5E91684ABD03}" dt="2019-12-25T09:38:37.591" v="1290" actId="1037"/>
          <ac:picMkLst>
            <pc:docMk/>
            <pc:sldMk cId="849897384" sldId="2009"/>
            <ac:picMk id="17" creationId="{A5B944D4-EC80-4C16-9038-1D5061896DBF}"/>
          </ac:picMkLst>
        </pc:picChg>
        <pc:picChg chg="del">
          <ac:chgData name="Nazar Shchur" userId="3faffa111ac016f6" providerId="LiveId" clId="{AD0AA192-EB41-475C-ABB6-5E91684ABD03}" dt="2019-12-23T08:13:14.776" v="3" actId="478"/>
          <ac:picMkLst>
            <pc:docMk/>
            <pc:sldMk cId="849897384" sldId="2009"/>
            <ac:picMk id="1026" creationId="{9512713E-9FF5-4566-886E-D8B042FCF777}"/>
          </ac:picMkLst>
        </pc:picChg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412078069" sldId="2013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3796781557" sldId="2014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236600964" sldId="2015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262868713" sldId="2016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276482551" sldId="2017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993776923" sldId="2018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3508438367" sldId="2021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1315003459" sldId="2022"/>
        </pc:sldMkLst>
      </pc:sldChg>
      <pc:sldChg chg="del">
        <pc:chgData name="Nazar Shchur" userId="3faffa111ac016f6" providerId="LiveId" clId="{AD0AA192-EB41-475C-ABB6-5E91684ABD03}" dt="2019-12-26T08:50:01.756" v="2898" actId="47"/>
        <pc:sldMkLst>
          <pc:docMk/>
          <pc:sldMk cId="2400270238" sldId="2023"/>
        </pc:sldMkLst>
      </pc:sldChg>
      <pc:sldChg chg="del">
        <pc:chgData name="Nazar Shchur" userId="3faffa111ac016f6" providerId="LiveId" clId="{AD0AA192-EB41-475C-ABB6-5E91684ABD03}" dt="2019-12-26T08:53:51.499" v="2953" actId="47"/>
        <pc:sldMkLst>
          <pc:docMk/>
          <pc:sldMk cId="739674030" sldId="2024"/>
        </pc:sldMkLst>
      </pc:sldChg>
      <pc:sldChg chg="del">
        <pc:chgData name="Nazar Shchur" userId="3faffa111ac016f6" providerId="LiveId" clId="{AD0AA192-EB41-475C-ABB6-5E91684ABD03}" dt="2019-12-26T08:53:52.905" v="2954" actId="47"/>
        <pc:sldMkLst>
          <pc:docMk/>
          <pc:sldMk cId="914838383" sldId="2025"/>
        </pc:sldMkLst>
      </pc:sldChg>
      <pc:sldChg chg="add del">
        <pc:chgData name="Nazar Shchur" userId="3faffa111ac016f6" providerId="LiveId" clId="{AD0AA192-EB41-475C-ABB6-5E91684ABD03}" dt="2019-12-23T08:13:07.894" v="1"/>
        <pc:sldMkLst>
          <pc:docMk/>
          <pc:sldMk cId="2619812790" sldId="2026"/>
        </pc:sldMkLst>
      </pc:sldChg>
      <pc:sldChg chg="add del">
        <pc:chgData name="Nazar Shchur" userId="3faffa111ac016f6" providerId="LiveId" clId="{AD0AA192-EB41-475C-ABB6-5E91684ABD03}" dt="2019-12-26T08:50:01.756" v="2898" actId="47"/>
        <pc:sldMkLst>
          <pc:docMk/>
          <pc:sldMk cId="4106848337" sldId="2026"/>
        </pc:sldMkLst>
      </pc:sldChg>
      <pc:sldChg chg="addSp delSp modSp add del">
        <pc:chgData name="Nazar Shchur" userId="3faffa111ac016f6" providerId="LiveId" clId="{AD0AA192-EB41-475C-ABB6-5E91684ABD03}" dt="2019-12-24T15:02:40.736" v="239" actId="47"/>
        <pc:sldMkLst>
          <pc:docMk/>
          <pc:sldMk cId="3857644996" sldId="2027"/>
        </pc:sldMkLst>
        <pc:spChg chg="del">
          <ac:chgData name="Nazar Shchur" userId="3faffa111ac016f6" providerId="LiveId" clId="{AD0AA192-EB41-475C-ABB6-5E91684ABD03}" dt="2019-12-23T10:23:49.363" v="6" actId="478"/>
          <ac:spMkLst>
            <pc:docMk/>
            <pc:sldMk cId="3857644996" sldId="2027"/>
            <ac:spMk id="18" creationId="{02A2D49A-E01F-41E2-9D4F-8DB602AA6874}"/>
          </ac:spMkLst>
        </pc:spChg>
        <pc:spChg chg="del">
          <ac:chgData name="Nazar Shchur" userId="3faffa111ac016f6" providerId="LiveId" clId="{AD0AA192-EB41-475C-ABB6-5E91684ABD03}" dt="2019-12-23T10:23:49.363" v="6" actId="478"/>
          <ac:spMkLst>
            <pc:docMk/>
            <pc:sldMk cId="3857644996" sldId="2027"/>
            <ac:spMk id="19" creationId="{BF72B22C-206B-4A3A-A80D-8D329A3EC996}"/>
          </ac:spMkLst>
        </pc:spChg>
        <pc:picChg chg="del">
          <ac:chgData name="Nazar Shchur" userId="3faffa111ac016f6" providerId="LiveId" clId="{AD0AA192-EB41-475C-ABB6-5E91684ABD03}" dt="2019-12-23T10:23:49.363" v="6" actId="478"/>
          <ac:picMkLst>
            <pc:docMk/>
            <pc:sldMk cId="3857644996" sldId="2027"/>
            <ac:picMk id="16" creationId="{76840965-50BB-4E10-AC80-F1F0D40DC84F}"/>
          </ac:picMkLst>
        </pc:picChg>
        <pc:picChg chg="del">
          <ac:chgData name="Nazar Shchur" userId="3faffa111ac016f6" providerId="LiveId" clId="{AD0AA192-EB41-475C-ABB6-5E91684ABD03}" dt="2019-12-23T10:23:49.363" v="6" actId="478"/>
          <ac:picMkLst>
            <pc:docMk/>
            <pc:sldMk cId="3857644996" sldId="2027"/>
            <ac:picMk id="17" creationId="{A5B944D4-EC80-4C16-9038-1D5061896DBF}"/>
          </ac:picMkLst>
        </pc:picChg>
        <pc:picChg chg="add mod">
          <ac:chgData name="Nazar Shchur" userId="3faffa111ac016f6" providerId="LiveId" clId="{AD0AA192-EB41-475C-ABB6-5E91684ABD03}" dt="2019-12-24T14:21:37.583" v="230" actId="1076"/>
          <ac:picMkLst>
            <pc:docMk/>
            <pc:sldMk cId="3857644996" sldId="2027"/>
            <ac:picMk id="1026" creationId="{F6B37412-0EE8-4B16-91D7-620716732351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1363213725" sldId="2028"/>
        </pc:sldMkLst>
        <pc:spChg chg="add mod">
          <ac:chgData name="Nazar Shchur" userId="3faffa111ac016f6" providerId="LiveId" clId="{AD0AA192-EB41-475C-ABB6-5E91684ABD03}" dt="2019-12-23T10:28:33.205" v="101" actId="14100"/>
          <ac:spMkLst>
            <pc:docMk/>
            <pc:sldMk cId="1363213725" sldId="2028"/>
            <ac:spMk id="25" creationId="{2066E1C8-0A5E-4DA2-934E-EC20A88C163D}"/>
          </ac:spMkLst>
        </pc:spChg>
        <pc:spChg chg="add mod">
          <ac:chgData name="Nazar Shchur" userId="3faffa111ac016f6" providerId="LiveId" clId="{AD0AA192-EB41-475C-ABB6-5E91684ABD03}" dt="2019-12-23T10:27:54.249" v="70" actId="1076"/>
          <ac:spMkLst>
            <pc:docMk/>
            <pc:sldMk cId="1363213725" sldId="2028"/>
            <ac:spMk id="30" creationId="{F3A1924E-8AE4-4DE2-9BAE-350953E60C2F}"/>
          </ac:spMkLst>
        </pc:spChg>
        <pc:spChg chg="add mod">
          <ac:chgData name="Nazar Shchur" userId="3faffa111ac016f6" providerId="LiveId" clId="{AD0AA192-EB41-475C-ABB6-5E91684ABD03}" dt="2019-12-23T10:28:02.440" v="78" actId="6549"/>
          <ac:spMkLst>
            <pc:docMk/>
            <pc:sldMk cId="1363213725" sldId="2028"/>
            <ac:spMk id="34" creationId="{E1CAFFC1-3D7F-4FC9-9EF5-BF988070E7AA}"/>
          </ac:spMkLst>
        </pc:spChg>
        <pc:spChg chg="add mod">
          <ac:chgData name="Nazar Shchur" userId="3faffa111ac016f6" providerId="LiveId" clId="{AD0AA192-EB41-475C-ABB6-5E91684ABD03}" dt="2019-12-25T09:04:45.661" v="990" actId="1076"/>
          <ac:spMkLst>
            <pc:docMk/>
            <pc:sldMk cId="1363213725" sldId="2028"/>
            <ac:spMk id="35" creationId="{3A3DD690-7E03-4259-A88B-3655B92922DA}"/>
          </ac:spMkLst>
        </pc:spChg>
        <pc:spChg chg="add mod">
          <ac:chgData name="Nazar Shchur" userId="3faffa111ac016f6" providerId="LiveId" clId="{AD0AA192-EB41-475C-ABB6-5E91684ABD03}" dt="2019-12-23T10:31:08.713" v="114" actId="1076"/>
          <ac:spMkLst>
            <pc:docMk/>
            <pc:sldMk cId="1363213725" sldId="2028"/>
            <ac:spMk id="36" creationId="{F87B2760-EF83-4223-B1B3-75F0A09A80CA}"/>
          </ac:spMkLst>
        </pc:spChg>
        <pc:picChg chg="add mod">
          <ac:chgData name="Nazar Shchur" userId="3faffa111ac016f6" providerId="LiveId" clId="{AD0AA192-EB41-475C-ABB6-5E91684ABD03}" dt="2019-12-23T10:23:55.090" v="10" actId="1076"/>
          <ac:picMkLst>
            <pc:docMk/>
            <pc:sldMk cId="1363213725" sldId="2028"/>
            <ac:picMk id="6" creationId="{E410AF74-AC93-49BC-8451-208F4F8D9F49}"/>
          </ac:picMkLst>
        </pc:picChg>
        <pc:picChg chg="add mod">
          <ac:chgData name="Nazar Shchur" userId="3faffa111ac016f6" providerId="LiveId" clId="{AD0AA192-EB41-475C-ABB6-5E91684ABD03}" dt="2019-12-23T10:31:05.285" v="113" actId="1076"/>
          <ac:picMkLst>
            <pc:docMk/>
            <pc:sldMk cId="1363213725" sldId="2028"/>
            <ac:picMk id="7" creationId="{42E409F1-2673-4805-99FD-6DB3B2D4E30A}"/>
          </ac:picMkLst>
        </pc:picChg>
        <pc:cxnChg chg="add mod">
          <ac:chgData name="Nazar Shchur" userId="3faffa111ac016f6" providerId="LiveId" clId="{AD0AA192-EB41-475C-ABB6-5E91684ABD03}" dt="2019-12-23T10:24:40.779" v="18" actId="208"/>
          <ac:cxnSpMkLst>
            <pc:docMk/>
            <pc:sldMk cId="1363213725" sldId="2028"/>
            <ac:cxnSpMk id="9" creationId="{FB11AD06-1D58-47EB-9119-F9DFF98FA9E7}"/>
          </ac:cxnSpMkLst>
        </pc:cxnChg>
        <pc:cxnChg chg="add mod">
          <ac:chgData name="Nazar Shchur" userId="3faffa111ac016f6" providerId="LiveId" clId="{AD0AA192-EB41-475C-ABB6-5E91684ABD03}" dt="2019-12-23T10:24:48.458" v="43" actId="1038"/>
          <ac:cxnSpMkLst>
            <pc:docMk/>
            <pc:sldMk cId="1363213725" sldId="2028"/>
            <ac:cxnSpMk id="14" creationId="{AC292A92-4D3B-4F6C-AD9B-44F57E6ABD6A}"/>
          </ac:cxnSpMkLst>
        </pc:cxnChg>
        <pc:cxnChg chg="add mod">
          <ac:chgData name="Nazar Shchur" userId="3faffa111ac016f6" providerId="LiveId" clId="{AD0AA192-EB41-475C-ABB6-5E91684ABD03}" dt="2019-12-23T10:26:37.153" v="48" actId="1036"/>
          <ac:cxnSpMkLst>
            <pc:docMk/>
            <pc:sldMk cId="1363213725" sldId="2028"/>
            <ac:cxnSpMk id="15" creationId="{CACD886E-552B-472E-80A8-4A1B52594FD3}"/>
          </ac:cxnSpMkLst>
        </pc:cxnChg>
        <pc:cxnChg chg="add mod">
          <ac:chgData name="Nazar Shchur" userId="3faffa111ac016f6" providerId="LiveId" clId="{AD0AA192-EB41-475C-ABB6-5E91684ABD03}" dt="2019-12-23T10:26:44.416" v="51" actId="14100"/>
          <ac:cxnSpMkLst>
            <pc:docMk/>
            <pc:sldMk cId="1363213725" sldId="2028"/>
            <ac:cxnSpMk id="17" creationId="{FA0C5FBD-C9BB-4AC5-83FE-F42D9A96AB66}"/>
          </ac:cxnSpMkLst>
        </pc:cxnChg>
        <pc:cxnChg chg="add mod">
          <ac:chgData name="Nazar Shchur" userId="3faffa111ac016f6" providerId="LiveId" clId="{AD0AA192-EB41-475C-ABB6-5E91684ABD03}" dt="2019-12-23T10:26:55.627" v="54" actId="14100"/>
          <ac:cxnSpMkLst>
            <pc:docMk/>
            <pc:sldMk cId="1363213725" sldId="2028"/>
            <ac:cxnSpMk id="19" creationId="{E925F82F-EA52-48F2-87C7-06FB19F93819}"/>
          </ac:cxnSpMkLst>
        </pc:cxnChg>
        <pc:cxnChg chg="add del">
          <ac:chgData name="Nazar Shchur" userId="3faffa111ac016f6" providerId="LiveId" clId="{AD0AA192-EB41-475C-ABB6-5E91684ABD03}" dt="2019-12-23T10:28:07.583" v="80" actId="478"/>
          <ac:cxnSpMkLst>
            <pc:docMk/>
            <pc:sldMk cId="1363213725" sldId="2028"/>
            <ac:cxnSpMk id="22" creationId="{87DCEA6D-0765-4350-BEB8-0C8154F5BFFB}"/>
          </ac:cxnSpMkLst>
        </pc:cxnChg>
        <pc:cxnChg chg="add mod">
          <ac:chgData name="Nazar Shchur" userId="3faffa111ac016f6" providerId="LiveId" clId="{AD0AA192-EB41-475C-ABB6-5E91684ABD03}" dt="2019-12-23T10:27:25.489" v="60" actId="14100"/>
          <ac:cxnSpMkLst>
            <pc:docMk/>
            <pc:sldMk cId="1363213725" sldId="2028"/>
            <ac:cxnSpMk id="23" creationId="{6E95FA0D-3826-43D6-9F71-285CE1ADC069}"/>
          </ac:cxnSpMkLst>
        </pc:cxnChg>
        <pc:cxnChg chg="add mod">
          <ac:chgData name="Nazar Shchur" userId="3faffa111ac016f6" providerId="LiveId" clId="{AD0AA192-EB41-475C-ABB6-5E91684ABD03}" dt="2019-12-23T10:27:20.329" v="58" actId="14100"/>
          <ac:cxnSpMkLst>
            <pc:docMk/>
            <pc:sldMk cId="1363213725" sldId="2028"/>
            <ac:cxnSpMk id="24" creationId="{A434846D-AC54-4AD1-8CC8-DC74F77E8681}"/>
          </ac:cxnSpMkLst>
        </pc:cxnChg>
        <pc:cxnChg chg="add mod">
          <ac:chgData name="Nazar Shchur" userId="3faffa111ac016f6" providerId="LiveId" clId="{AD0AA192-EB41-475C-ABB6-5E91684ABD03}" dt="2019-12-23T10:27:29.977" v="62" actId="1076"/>
          <ac:cxnSpMkLst>
            <pc:docMk/>
            <pc:sldMk cId="1363213725" sldId="2028"/>
            <ac:cxnSpMk id="26" creationId="{30E4BE09-0C79-494B-B7A0-5691860747E9}"/>
          </ac:cxnSpMkLst>
        </pc:cxnChg>
        <pc:cxnChg chg="add mod">
          <ac:chgData name="Nazar Shchur" userId="3faffa111ac016f6" providerId="LiveId" clId="{AD0AA192-EB41-475C-ABB6-5E91684ABD03}" dt="2019-12-23T10:27:38.899" v="66" actId="14100"/>
          <ac:cxnSpMkLst>
            <pc:docMk/>
            <pc:sldMk cId="1363213725" sldId="2028"/>
            <ac:cxnSpMk id="27" creationId="{2A238289-0882-4901-A056-41269EEEA7BC}"/>
          </ac:cxnSpMkLst>
        </pc:cxnChg>
      </pc:sldChg>
      <pc:sldChg chg="addSp delSp modSp add del delAnim modAnim">
        <pc:chgData name="Nazar Shchur" userId="3faffa111ac016f6" providerId="LiveId" clId="{AD0AA192-EB41-475C-ABB6-5E91684ABD03}" dt="2019-12-26T08:50:01.756" v="2898" actId="47"/>
        <pc:sldMkLst>
          <pc:docMk/>
          <pc:sldMk cId="3758201025" sldId="2029"/>
        </pc:sldMkLst>
        <pc:spChg chg="mod">
          <ac:chgData name="Nazar Shchur" userId="3faffa111ac016f6" providerId="LiveId" clId="{AD0AA192-EB41-475C-ABB6-5E91684ABD03}" dt="2019-12-23T10:44:55.871" v="188" actId="688"/>
          <ac:spMkLst>
            <pc:docMk/>
            <pc:sldMk cId="3758201025" sldId="2029"/>
            <ac:spMk id="25" creationId="{2066E1C8-0A5E-4DA2-934E-EC20A88C163D}"/>
          </ac:spMkLst>
        </pc:spChg>
        <pc:spChg chg="mod">
          <ac:chgData name="Nazar Shchur" userId="3faffa111ac016f6" providerId="LiveId" clId="{AD0AA192-EB41-475C-ABB6-5E91684ABD03}" dt="2019-12-23T10:43:10.147" v="143" actId="1076"/>
          <ac:spMkLst>
            <pc:docMk/>
            <pc:sldMk cId="3758201025" sldId="2029"/>
            <ac:spMk id="30" creationId="{F3A1924E-8AE4-4DE2-9BAE-350953E60C2F}"/>
          </ac:spMkLst>
        </pc:spChg>
        <pc:spChg chg="mod">
          <ac:chgData name="Nazar Shchur" userId="3faffa111ac016f6" providerId="LiveId" clId="{AD0AA192-EB41-475C-ABB6-5E91684ABD03}" dt="2019-12-23T10:45:39.724" v="210" actId="1076"/>
          <ac:spMkLst>
            <pc:docMk/>
            <pc:sldMk cId="3758201025" sldId="2029"/>
            <ac:spMk id="35" creationId="{3A3DD690-7E03-4259-A88B-3655B92922DA}"/>
          </ac:spMkLst>
        </pc:spChg>
        <pc:spChg chg="del">
          <ac:chgData name="Nazar Shchur" userId="3faffa111ac016f6" providerId="LiveId" clId="{AD0AA192-EB41-475C-ABB6-5E91684ABD03}" dt="2019-12-23T10:42:26.457" v="122" actId="478"/>
          <ac:spMkLst>
            <pc:docMk/>
            <pc:sldMk cId="3758201025" sldId="2029"/>
            <ac:spMk id="36" creationId="{F87B2760-EF83-4223-B1B3-75F0A09A80CA}"/>
          </ac:spMkLst>
        </pc:spChg>
        <pc:spChg chg="add mod">
          <ac:chgData name="Nazar Shchur" userId="3faffa111ac016f6" providerId="LiveId" clId="{AD0AA192-EB41-475C-ABB6-5E91684ABD03}" dt="2019-12-23T10:43:35.902" v="153" actId="20577"/>
          <ac:spMkLst>
            <pc:docMk/>
            <pc:sldMk cId="3758201025" sldId="2029"/>
            <ac:spMk id="39" creationId="{B61E1B03-08D8-4A58-8159-DBCD98EDF353}"/>
          </ac:spMkLst>
        </pc:spChg>
        <pc:spChg chg="add mod">
          <ac:chgData name="Nazar Shchur" userId="3faffa111ac016f6" providerId="LiveId" clId="{AD0AA192-EB41-475C-ABB6-5E91684ABD03}" dt="2019-12-23T10:44:06.482" v="167" actId="1076"/>
          <ac:spMkLst>
            <pc:docMk/>
            <pc:sldMk cId="3758201025" sldId="2029"/>
            <ac:spMk id="41" creationId="{94A04776-DCB7-4E8B-AA1E-13F84DB42D66}"/>
          </ac:spMkLst>
        </pc:spChg>
        <pc:spChg chg="add mod">
          <ac:chgData name="Nazar Shchur" userId="3faffa111ac016f6" providerId="LiveId" clId="{AD0AA192-EB41-475C-ABB6-5E91684ABD03}" dt="2019-12-23T10:46:01.696" v="223" actId="692"/>
          <ac:spMkLst>
            <pc:docMk/>
            <pc:sldMk cId="3758201025" sldId="2029"/>
            <ac:spMk id="42" creationId="{683871EC-A382-49CF-B2E1-79DC138C7741}"/>
          </ac:spMkLst>
        </pc:spChg>
        <pc:spChg chg="add mod">
          <ac:chgData name="Nazar Shchur" userId="3faffa111ac016f6" providerId="LiveId" clId="{AD0AA192-EB41-475C-ABB6-5E91684ABD03}" dt="2019-12-23T10:46:07.174" v="226" actId="20577"/>
          <ac:spMkLst>
            <pc:docMk/>
            <pc:sldMk cId="3758201025" sldId="2029"/>
            <ac:spMk id="43" creationId="{35B527EF-D724-44F9-ABBF-15B7BD736BCC}"/>
          </ac:spMkLst>
        </pc:spChg>
        <pc:spChg chg="add del mod">
          <ac:chgData name="Nazar Shchur" userId="3faffa111ac016f6" providerId="LiveId" clId="{AD0AA192-EB41-475C-ABB6-5E91684ABD03}" dt="2019-12-23T10:45:51.324" v="216" actId="478"/>
          <ac:spMkLst>
            <pc:docMk/>
            <pc:sldMk cId="3758201025" sldId="2029"/>
            <ac:spMk id="44" creationId="{4836E421-9C71-4522-9FF0-E6C5F334CE16}"/>
          </ac:spMkLst>
        </pc:spChg>
        <pc:picChg chg="del">
          <ac:chgData name="Nazar Shchur" userId="3faffa111ac016f6" providerId="LiveId" clId="{AD0AA192-EB41-475C-ABB6-5E91684ABD03}" dt="2019-12-23T10:42:14.413" v="118" actId="478"/>
          <ac:picMkLst>
            <pc:docMk/>
            <pc:sldMk cId="3758201025" sldId="2029"/>
            <ac:picMk id="6" creationId="{E410AF74-AC93-49BC-8451-208F4F8D9F49}"/>
          </ac:picMkLst>
        </pc:picChg>
        <pc:picChg chg="del">
          <ac:chgData name="Nazar Shchur" userId="3faffa111ac016f6" providerId="LiveId" clId="{AD0AA192-EB41-475C-ABB6-5E91684ABD03}" dt="2019-12-23T10:42:12.210" v="116" actId="478"/>
          <ac:picMkLst>
            <pc:docMk/>
            <pc:sldMk cId="3758201025" sldId="2029"/>
            <ac:picMk id="7" creationId="{42E409F1-2673-4805-99FD-6DB3B2D4E30A}"/>
          </ac:picMkLst>
        </pc:picChg>
        <pc:picChg chg="add mod">
          <ac:chgData name="Nazar Shchur" userId="3faffa111ac016f6" providerId="LiveId" clId="{AD0AA192-EB41-475C-ABB6-5E91684ABD03}" dt="2019-12-23T10:42:17.758" v="121" actId="1076"/>
          <ac:picMkLst>
            <pc:docMk/>
            <pc:sldMk cId="3758201025" sldId="2029"/>
            <ac:picMk id="8" creationId="{ECD80EA6-F96C-455E-9E7E-98B4B9678C51}"/>
          </ac:picMkLst>
        </pc:picChg>
        <pc:cxnChg chg="mod">
          <ac:chgData name="Nazar Shchur" userId="3faffa111ac016f6" providerId="LiveId" clId="{AD0AA192-EB41-475C-ABB6-5E91684ABD03}" dt="2019-12-23T10:42:33.653" v="125" actId="14100"/>
          <ac:cxnSpMkLst>
            <pc:docMk/>
            <pc:sldMk cId="3758201025" sldId="2029"/>
            <ac:cxnSpMk id="15" creationId="{CACD886E-552B-472E-80A8-4A1B52594FD3}"/>
          </ac:cxnSpMkLst>
        </pc:cxnChg>
        <pc:cxnChg chg="mod">
          <ac:chgData name="Nazar Shchur" userId="3faffa111ac016f6" providerId="LiveId" clId="{AD0AA192-EB41-475C-ABB6-5E91684ABD03}" dt="2019-12-23T10:43:13.042" v="144" actId="14100"/>
          <ac:cxnSpMkLst>
            <pc:docMk/>
            <pc:sldMk cId="3758201025" sldId="2029"/>
            <ac:cxnSpMk id="23" creationId="{6E95FA0D-3826-43D6-9F71-285CE1ADC069}"/>
          </ac:cxnSpMkLst>
        </pc:cxnChg>
        <pc:cxnChg chg="mod">
          <ac:chgData name="Nazar Shchur" userId="3faffa111ac016f6" providerId="LiveId" clId="{AD0AA192-EB41-475C-ABB6-5E91684ABD03}" dt="2019-12-23T10:43:42.614" v="154" actId="14100"/>
          <ac:cxnSpMkLst>
            <pc:docMk/>
            <pc:sldMk cId="3758201025" sldId="2029"/>
            <ac:cxnSpMk id="26" creationId="{30E4BE09-0C79-494B-B7A0-5691860747E9}"/>
          </ac:cxnSpMkLst>
        </pc:cxnChg>
        <pc:cxnChg chg="mod">
          <ac:chgData name="Nazar Shchur" userId="3faffa111ac016f6" providerId="LiveId" clId="{AD0AA192-EB41-475C-ABB6-5E91684ABD03}" dt="2019-12-23T10:43:45.093" v="157" actId="1076"/>
          <ac:cxnSpMkLst>
            <pc:docMk/>
            <pc:sldMk cId="3758201025" sldId="2029"/>
            <ac:cxnSpMk id="27" creationId="{2A238289-0882-4901-A056-41269EEEA7BC}"/>
          </ac:cxnSpMkLst>
        </pc:cxnChg>
        <pc:cxnChg chg="add mod">
          <ac:chgData name="Nazar Shchur" userId="3faffa111ac016f6" providerId="LiveId" clId="{AD0AA192-EB41-475C-ABB6-5E91684ABD03}" dt="2019-12-23T10:44:14.578" v="172" actId="1076"/>
          <ac:cxnSpMkLst>
            <pc:docMk/>
            <pc:sldMk cId="3758201025" sldId="2029"/>
            <ac:cxnSpMk id="28" creationId="{8CDE4A92-F997-48B7-8818-B4307B6DD180}"/>
          </ac:cxnSpMkLst>
        </pc:cxnChg>
        <pc:cxnChg chg="add mod">
          <ac:chgData name="Nazar Shchur" userId="3faffa111ac016f6" providerId="LiveId" clId="{AD0AA192-EB41-475C-ABB6-5E91684ABD03}" dt="2019-12-23T10:43:18.892" v="146" actId="1076"/>
          <ac:cxnSpMkLst>
            <pc:docMk/>
            <pc:sldMk cId="3758201025" sldId="2029"/>
            <ac:cxnSpMk id="37" creationId="{767640A8-576B-442E-9149-C958FDAA87BB}"/>
          </ac:cxnSpMkLst>
        </pc:cxnChg>
        <pc:cxnChg chg="add mod">
          <ac:chgData name="Nazar Shchur" userId="3faffa111ac016f6" providerId="LiveId" clId="{AD0AA192-EB41-475C-ABB6-5E91684ABD03}" dt="2019-12-23T10:43:27.571" v="149" actId="14100"/>
          <ac:cxnSpMkLst>
            <pc:docMk/>
            <pc:sldMk cId="3758201025" sldId="2029"/>
            <ac:cxnSpMk id="38" creationId="{BE477FD2-8157-4F91-827A-54497CFAF6A3}"/>
          </ac:cxnSpMkLst>
        </pc:cxnChg>
        <pc:cxnChg chg="add mod">
          <ac:chgData name="Nazar Shchur" userId="3faffa111ac016f6" providerId="LiveId" clId="{AD0AA192-EB41-475C-ABB6-5E91684ABD03}" dt="2019-12-23T10:43:51.167" v="159" actId="14100"/>
          <ac:cxnSpMkLst>
            <pc:docMk/>
            <pc:sldMk cId="3758201025" sldId="2029"/>
            <ac:cxnSpMk id="40" creationId="{10E1259D-2D09-4E95-9C35-B35C854A0144}"/>
          </ac:cxnSpMkLst>
        </pc:cxnChg>
      </pc:sldChg>
      <pc:sldChg chg="addSp delSp modSp add del">
        <pc:chgData name="Nazar Shchur" userId="3faffa111ac016f6" providerId="LiveId" clId="{AD0AA192-EB41-475C-ABB6-5E91684ABD03}" dt="2019-12-26T08:50:01.756" v="2898" actId="47"/>
        <pc:sldMkLst>
          <pc:docMk/>
          <pc:sldMk cId="138310101" sldId="2030"/>
        </pc:sldMkLst>
        <pc:picChg chg="add mod">
          <ac:chgData name="Nazar Shchur" userId="3faffa111ac016f6" providerId="LiveId" clId="{AD0AA192-EB41-475C-ABB6-5E91684ABD03}" dt="2019-12-24T15:03:20.695" v="241" actId="1076"/>
          <ac:picMkLst>
            <pc:docMk/>
            <pc:sldMk cId="138310101" sldId="2030"/>
            <ac:picMk id="11" creationId="{CC706A4A-93A1-4C67-83A0-6FDB255CFB8D}"/>
          </ac:picMkLst>
        </pc:picChg>
        <pc:picChg chg="add del mod">
          <ac:chgData name="Nazar Shchur" userId="3faffa111ac016f6" providerId="LiveId" clId="{AD0AA192-EB41-475C-ABB6-5E91684ABD03}" dt="2019-12-24T15:02:03.296" v="233" actId="478"/>
          <ac:picMkLst>
            <pc:docMk/>
            <pc:sldMk cId="138310101" sldId="2030"/>
            <ac:picMk id="2050" creationId="{AA733CE3-2DC5-45A7-992B-10599DED1206}"/>
          </ac:picMkLst>
        </pc:picChg>
      </pc:sldChg>
      <pc:sldChg chg="addSp delSp modSp add ord modAnim">
        <pc:chgData name="Nazar Shchur" userId="3faffa111ac016f6" providerId="LiveId" clId="{AD0AA192-EB41-475C-ABB6-5E91684ABD03}" dt="2019-12-25T10:21:24.002" v="1789"/>
        <pc:sldMkLst>
          <pc:docMk/>
          <pc:sldMk cId="1507029903" sldId="2031"/>
        </pc:sldMkLst>
        <pc:spChg chg="mod">
          <ac:chgData name="Nazar Shchur" userId="3faffa111ac016f6" providerId="LiveId" clId="{AD0AA192-EB41-475C-ABB6-5E91684ABD03}" dt="2019-12-25T10:01:56.078" v="1417" actId="20577"/>
          <ac:spMkLst>
            <pc:docMk/>
            <pc:sldMk cId="1507029903" sldId="2031"/>
            <ac:spMk id="5" creationId="{00000000-0000-0000-0000-000000000000}"/>
          </ac:spMkLst>
        </pc:spChg>
        <pc:spChg chg="add mod">
          <ac:chgData name="Nazar Shchur" userId="3faffa111ac016f6" providerId="LiveId" clId="{AD0AA192-EB41-475C-ABB6-5E91684ABD03}" dt="2019-12-25T10:02:43.316" v="1426" actId="1076"/>
          <ac:spMkLst>
            <pc:docMk/>
            <pc:sldMk cId="1507029903" sldId="2031"/>
            <ac:spMk id="11" creationId="{DBFCA1DD-1D6D-482D-AEB7-AB750F2E1A4A}"/>
          </ac:spMkLst>
        </pc:spChg>
        <pc:spChg chg="add mod">
          <ac:chgData name="Nazar Shchur" userId="3faffa111ac016f6" providerId="LiveId" clId="{AD0AA192-EB41-475C-ABB6-5E91684ABD03}" dt="2019-12-25T10:15:34.274" v="1495" actId="1076"/>
          <ac:spMkLst>
            <pc:docMk/>
            <pc:sldMk cId="1507029903" sldId="2031"/>
            <ac:spMk id="16" creationId="{AB2C2759-147A-4885-AAF9-D1C707DA57A8}"/>
          </ac:spMkLst>
        </pc:spChg>
        <pc:spChg chg="add mod">
          <ac:chgData name="Nazar Shchur" userId="3faffa111ac016f6" providerId="LiveId" clId="{AD0AA192-EB41-475C-ABB6-5E91684ABD03}" dt="2019-12-25T10:16:50.290" v="1552" actId="1036"/>
          <ac:spMkLst>
            <pc:docMk/>
            <pc:sldMk cId="1507029903" sldId="2031"/>
            <ac:spMk id="17" creationId="{BF84EC43-8D48-4D31-9A4C-52B449253B54}"/>
          </ac:spMkLst>
        </pc:spChg>
        <pc:spChg chg="add mod">
          <ac:chgData name="Nazar Shchur" userId="3faffa111ac016f6" providerId="LiveId" clId="{AD0AA192-EB41-475C-ABB6-5E91684ABD03}" dt="2019-12-25T10:17:17.850" v="1560" actId="20577"/>
          <ac:spMkLst>
            <pc:docMk/>
            <pc:sldMk cId="1507029903" sldId="2031"/>
            <ac:spMk id="18" creationId="{CBAE6CCE-8FFC-4211-83BF-59026B7DFC79}"/>
          </ac:spMkLst>
        </pc:spChg>
        <pc:spChg chg="add mod ord">
          <ac:chgData name="Nazar Shchur" userId="3faffa111ac016f6" providerId="LiveId" clId="{AD0AA192-EB41-475C-ABB6-5E91684ABD03}" dt="2019-12-25T10:18:22.800" v="1582" actId="167"/>
          <ac:spMkLst>
            <pc:docMk/>
            <pc:sldMk cId="1507029903" sldId="2031"/>
            <ac:spMk id="19" creationId="{E1A30D97-269F-492F-935B-ADCF044C905A}"/>
          </ac:spMkLst>
        </pc:spChg>
        <pc:spChg chg="add mod">
          <ac:chgData name="Nazar Shchur" userId="3faffa111ac016f6" providerId="LiveId" clId="{AD0AA192-EB41-475C-ABB6-5E91684ABD03}" dt="2019-12-25T10:20:49.770" v="1780" actId="1035"/>
          <ac:spMkLst>
            <pc:docMk/>
            <pc:sldMk cId="1507029903" sldId="2031"/>
            <ac:spMk id="20" creationId="{A2F9F261-11AF-4900-A8A8-1C561BD68B02}"/>
          </ac:spMkLst>
        </pc:spChg>
        <pc:picChg chg="add del mod">
          <ac:chgData name="Nazar Shchur" userId="3faffa111ac016f6" providerId="LiveId" clId="{AD0AA192-EB41-475C-ABB6-5E91684ABD03}" dt="2019-12-25T10:02:00.054" v="1418" actId="478"/>
          <ac:picMkLst>
            <pc:docMk/>
            <pc:sldMk cId="1507029903" sldId="2031"/>
            <ac:picMk id="10" creationId="{B821439A-EA94-42D5-A3B9-A7CA5A1613CC}"/>
          </ac:picMkLst>
        </pc:picChg>
        <pc:picChg chg="add mod">
          <ac:chgData name="Nazar Shchur" userId="3faffa111ac016f6" providerId="LiveId" clId="{AD0AA192-EB41-475C-ABB6-5E91684ABD03}" dt="2019-12-25T10:14:30.882" v="1486" actId="14100"/>
          <ac:picMkLst>
            <pc:docMk/>
            <pc:sldMk cId="1507029903" sldId="2031"/>
            <ac:picMk id="12" creationId="{1EE75F47-7253-414B-B177-49B0220C6289}"/>
          </ac:picMkLst>
        </pc:picChg>
        <pc:picChg chg="add mod">
          <ac:chgData name="Nazar Shchur" userId="3faffa111ac016f6" providerId="LiveId" clId="{AD0AA192-EB41-475C-ABB6-5E91684ABD03}" dt="2019-12-25T10:16:41.988" v="1548" actId="1035"/>
          <ac:picMkLst>
            <pc:docMk/>
            <pc:sldMk cId="1507029903" sldId="2031"/>
            <ac:picMk id="13" creationId="{C01029CD-6993-4D97-AE92-A33D4ED55037}"/>
          </ac:picMkLst>
        </pc:picChg>
        <pc:picChg chg="add mod">
          <ac:chgData name="Nazar Shchur" userId="3faffa111ac016f6" providerId="LiveId" clId="{AD0AA192-EB41-475C-ABB6-5E91684ABD03}" dt="2019-12-25T10:14:38.829" v="1487" actId="14100"/>
          <ac:picMkLst>
            <pc:docMk/>
            <pc:sldMk cId="1507029903" sldId="2031"/>
            <ac:picMk id="14" creationId="{68CBF71A-84F2-4817-B469-FD23DA23A72A}"/>
          </ac:picMkLst>
        </pc:picChg>
        <pc:picChg chg="add mod">
          <ac:chgData name="Nazar Shchur" userId="3faffa111ac016f6" providerId="LiveId" clId="{AD0AA192-EB41-475C-ABB6-5E91684ABD03}" dt="2019-12-25T10:16:41.988" v="1548" actId="1035"/>
          <ac:picMkLst>
            <pc:docMk/>
            <pc:sldMk cId="1507029903" sldId="2031"/>
            <ac:picMk id="15" creationId="{2176A9EB-16E4-4E9E-AC8D-C3C623FDA672}"/>
          </ac:picMkLst>
        </pc:picChg>
      </pc:sldChg>
      <pc:sldChg chg="addSp modSp add del ord">
        <pc:chgData name="Nazar Shchur" userId="3faffa111ac016f6" providerId="LiveId" clId="{AD0AA192-EB41-475C-ABB6-5E91684ABD03}" dt="2019-12-26T08:50:01.756" v="2898" actId="47"/>
        <pc:sldMkLst>
          <pc:docMk/>
          <pc:sldMk cId="1079887126" sldId="2032"/>
        </pc:sldMkLst>
        <pc:picChg chg="add mod">
          <ac:chgData name="Nazar Shchur" userId="3faffa111ac016f6" providerId="LiveId" clId="{AD0AA192-EB41-475C-ABB6-5E91684ABD03}" dt="2019-12-24T15:04:26.911" v="249" actId="1076"/>
          <ac:picMkLst>
            <pc:docMk/>
            <pc:sldMk cId="1079887126" sldId="2032"/>
            <ac:picMk id="10" creationId="{32FB04EF-0E62-4451-A623-8C51E885BAAE}"/>
          </ac:picMkLst>
        </pc:picChg>
      </pc:sldChg>
      <pc:sldChg chg="addSp modSp add del ord">
        <pc:chgData name="Nazar Shchur" userId="3faffa111ac016f6" providerId="LiveId" clId="{AD0AA192-EB41-475C-ABB6-5E91684ABD03}" dt="2019-12-26T08:50:01.756" v="2898" actId="47"/>
        <pc:sldMkLst>
          <pc:docMk/>
          <pc:sldMk cId="2717522377" sldId="2033"/>
        </pc:sldMkLst>
        <pc:picChg chg="add mod">
          <ac:chgData name="Nazar Shchur" userId="3faffa111ac016f6" providerId="LiveId" clId="{AD0AA192-EB41-475C-ABB6-5E91684ABD03}" dt="2019-12-24T15:04:46.229" v="255" actId="1076"/>
          <ac:picMkLst>
            <pc:docMk/>
            <pc:sldMk cId="2717522377" sldId="2033"/>
            <ac:picMk id="10" creationId="{D75416AA-71E7-40FE-82AC-65F7F9459D50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3049111658" sldId="2034"/>
        </pc:sldMkLst>
        <pc:picChg chg="add mod modCrop">
          <ac:chgData name="Nazar Shchur" userId="3faffa111ac016f6" providerId="LiveId" clId="{AD0AA192-EB41-475C-ABB6-5E91684ABD03}" dt="2019-12-24T15:58:40.474" v="272" actId="1076"/>
          <ac:picMkLst>
            <pc:docMk/>
            <pc:sldMk cId="3049111658" sldId="2034"/>
            <ac:picMk id="7" creationId="{699A3B9A-EC22-4ED7-8E0D-F78708F47C83}"/>
          </ac:picMkLst>
        </pc:picChg>
        <pc:picChg chg="add del mod">
          <ac:chgData name="Nazar Shchur" userId="3faffa111ac016f6" providerId="LiveId" clId="{AD0AA192-EB41-475C-ABB6-5E91684ABD03}" dt="2019-12-24T15:38:12.097" v="263" actId="478"/>
          <ac:picMkLst>
            <pc:docMk/>
            <pc:sldMk cId="3049111658" sldId="2034"/>
            <ac:picMk id="10" creationId="{85458FA9-FD39-4862-A514-E5C22D232F5B}"/>
          </ac:picMkLst>
        </pc:picChg>
      </pc:sldChg>
      <pc:sldChg chg="addSp delSp modSp add ord modTransition modAnim">
        <pc:chgData name="Nazar Shchur" userId="3faffa111ac016f6" providerId="LiveId" clId="{AD0AA192-EB41-475C-ABB6-5E91684ABD03}" dt="2019-12-26T08:45:54.321" v="2892"/>
        <pc:sldMkLst>
          <pc:docMk/>
          <pc:sldMk cId="3609000153" sldId="2035"/>
        </pc:sldMkLst>
        <pc:spChg chg="mod">
          <ac:chgData name="Nazar Shchur" userId="3faffa111ac016f6" providerId="LiveId" clId="{AD0AA192-EB41-475C-ABB6-5E91684ABD03}" dt="2019-12-26T08:45:54.321" v="2892"/>
          <ac:spMkLst>
            <pc:docMk/>
            <pc:sldMk cId="3609000153" sldId="2035"/>
            <ac:spMk id="5" creationId="{00000000-0000-0000-0000-000000000000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1" creationId="{A2A312ED-DF90-4A49-82A1-8956E185677B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2" creationId="{20FFC384-3AF8-41DD-BB24-48D3336DF707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3" creationId="{9F7B8EB6-09C8-497B-AC92-41CBA1CA5E6D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4" creationId="{B0C20331-93CE-48FA-BA13-F1D390F0F743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5" creationId="{58E34AB4-548C-42B8-99D9-714370098508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6" creationId="{9981BE29-B3BA-4493-92C7-DCB94680A393}"/>
          </ac:spMkLst>
        </pc:spChg>
        <pc:spChg chg="add del mod">
          <ac:chgData name="Nazar Shchur" userId="3faffa111ac016f6" providerId="LiveId" clId="{AD0AA192-EB41-475C-ABB6-5E91684ABD03}" dt="2019-12-26T08:33:04.833" v="2769"/>
          <ac:spMkLst>
            <pc:docMk/>
            <pc:sldMk cId="3609000153" sldId="2035"/>
            <ac:spMk id="17" creationId="{670713B3-3557-4EFD-A0F7-541ABC8C6981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19" creationId="{3CBAC6A5-B33E-40A6-B622-471D70757175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0" creationId="{8EEA3989-8E1D-479B-85DB-4E108B733920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2" creationId="{A3F0D32A-3D6D-4878-A12C-655ED5F3BC4A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3" creationId="{63E37DBB-D478-40AF-A2F7-D3223B779A6B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4" creationId="{CF7C7AB9-4A4F-4955-A430-76DFCB4F785D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5" creationId="{182EBB41-8D7F-4EBA-9F2B-29740B2C6FD0}"/>
          </ac:spMkLst>
        </pc:spChg>
        <pc:spChg chg="add mod">
          <ac:chgData name="Nazar Shchur" userId="3faffa111ac016f6" providerId="LiveId" clId="{AD0AA192-EB41-475C-ABB6-5E91684ABD03}" dt="2019-12-26T08:38:40.048" v="2823" actId="1035"/>
          <ac:spMkLst>
            <pc:docMk/>
            <pc:sldMk cId="3609000153" sldId="2035"/>
            <ac:spMk id="26" creationId="{28F7CAC0-A59D-447A-9133-A1D4B5243508}"/>
          </ac:spMkLst>
        </pc:spChg>
        <pc:grpChg chg="add del mod">
          <ac:chgData name="Nazar Shchur" userId="3faffa111ac016f6" providerId="LiveId" clId="{AD0AA192-EB41-475C-ABB6-5E91684ABD03}" dt="2019-12-26T08:33:04.833" v="2769"/>
          <ac:grpSpMkLst>
            <pc:docMk/>
            <pc:sldMk cId="3609000153" sldId="2035"/>
            <ac:grpSpMk id="6" creationId="{6025519B-8BE7-420B-BB89-8FE53AF0F05C}"/>
          </ac:grpSpMkLst>
        </pc:grpChg>
        <pc:picChg chg="mod">
          <ac:chgData name="Nazar Shchur" userId="3faffa111ac016f6" providerId="LiveId" clId="{AD0AA192-EB41-475C-ABB6-5E91684ABD03}" dt="2019-12-26T08:38:40.048" v="2823" actId="1035"/>
          <ac:picMkLst>
            <pc:docMk/>
            <pc:sldMk cId="3609000153" sldId="2035"/>
            <ac:picMk id="10" creationId="{85458FA9-FD39-4862-A514-E5C22D232F5B}"/>
          </ac:picMkLst>
        </pc:pic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2596757027" sldId="2036"/>
        </pc:sldMkLst>
        <pc:spChg chg="add mod">
          <ac:chgData name="Nazar Shchur" userId="3faffa111ac016f6" providerId="LiveId" clId="{AD0AA192-EB41-475C-ABB6-5E91684ABD03}" dt="2019-12-25T08:54:54.215" v="714" actId="1036"/>
          <ac:spMkLst>
            <pc:docMk/>
            <pc:sldMk cId="2596757027" sldId="2036"/>
            <ac:spMk id="22" creationId="{82D33C4F-3A48-4608-9D26-25FB97F06A6C}"/>
          </ac:spMkLst>
        </pc:spChg>
        <pc:spChg chg="add mod">
          <ac:chgData name="Nazar Shchur" userId="3faffa111ac016f6" providerId="LiveId" clId="{AD0AA192-EB41-475C-ABB6-5E91684ABD03}" dt="2019-12-25T08:57:23.977" v="859" actId="164"/>
          <ac:spMkLst>
            <pc:docMk/>
            <pc:sldMk cId="2596757027" sldId="2036"/>
            <ac:spMk id="29" creationId="{BE7FBBB2-F8D2-459B-9D09-2DB17591866F}"/>
          </ac:spMkLst>
        </pc:spChg>
        <pc:spChg chg="add mod">
          <ac:chgData name="Nazar Shchur" userId="3faffa111ac016f6" providerId="LiveId" clId="{AD0AA192-EB41-475C-ABB6-5E91684ABD03}" dt="2019-12-25T08:57:23.977" v="859" actId="164"/>
          <ac:spMkLst>
            <pc:docMk/>
            <pc:sldMk cId="2596757027" sldId="2036"/>
            <ac:spMk id="36" creationId="{7D00A3E0-411C-42C9-B79A-3328429945DA}"/>
          </ac:spMkLst>
        </pc:spChg>
        <pc:spChg chg="add mod">
          <ac:chgData name="Nazar Shchur" userId="3faffa111ac016f6" providerId="LiveId" clId="{AD0AA192-EB41-475C-ABB6-5E91684ABD03}" dt="2019-12-25T08:58:44.491" v="873" actId="1076"/>
          <ac:spMkLst>
            <pc:docMk/>
            <pc:sldMk cId="2596757027" sldId="2036"/>
            <ac:spMk id="40" creationId="{CAA84F44-5647-4609-BEE3-DC36021A9B4E}"/>
          </ac:spMkLst>
        </pc:spChg>
        <pc:spChg chg="add mod">
          <ac:chgData name="Nazar Shchur" userId="3faffa111ac016f6" providerId="LiveId" clId="{AD0AA192-EB41-475C-ABB6-5E91684ABD03}" dt="2019-12-25T08:58:52.507" v="878" actId="1076"/>
          <ac:spMkLst>
            <pc:docMk/>
            <pc:sldMk cId="2596757027" sldId="2036"/>
            <ac:spMk id="43" creationId="{C1756047-CD62-40DF-ABCD-A9B994A24FF3}"/>
          </ac:spMkLst>
        </pc:spChg>
        <pc:spChg chg="add mod">
          <ac:chgData name="Nazar Shchur" userId="3faffa111ac016f6" providerId="LiveId" clId="{AD0AA192-EB41-475C-ABB6-5E91684ABD03}" dt="2019-12-25T08:59:53.268" v="919" actId="20577"/>
          <ac:spMkLst>
            <pc:docMk/>
            <pc:sldMk cId="2596757027" sldId="2036"/>
            <ac:spMk id="51" creationId="{A77C5B88-F3F7-49F2-AC80-BC21C0A5B01F}"/>
          </ac:spMkLst>
        </pc:spChg>
        <pc:spChg chg="add mod">
          <ac:chgData name="Nazar Shchur" userId="3faffa111ac016f6" providerId="LiveId" clId="{AD0AA192-EB41-475C-ABB6-5E91684ABD03}" dt="2019-12-25T09:00:28.628" v="924" actId="1076"/>
          <ac:spMkLst>
            <pc:docMk/>
            <pc:sldMk cId="2596757027" sldId="2036"/>
            <ac:spMk id="52" creationId="{171E1E8E-18D1-4BF1-B36D-A1A25686CF9D}"/>
          </ac:spMkLst>
        </pc:spChg>
        <pc:spChg chg="add mod ord">
          <ac:chgData name="Nazar Shchur" userId="3faffa111ac016f6" providerId="LiveId" clId="{AD0AA192-EB41-475C-ABB6-5E91684ABD03}" dt="2019-12-25T09:03:36.128" v="978" actId="166"/>
          <ac:spMkLst>
            <pc:docMk/>
            <pc:sldMk cId="2596757027" sldId="2036"/>
            <ac:spMk id="79" creationId="{BA97EB3B-796F-49DA-AEB8-82548DB2F53F}"/>
          </ac:spMkLst>
        </pc:spChg>
        <pc:spChg chg="add mod">
          <ac:chgData name="Nazar Shchur" userId="3faffa111ac016f6" providerId="LiveId" clId="{AD0AA192-EB41-475C-ABB6-5E91684ABD03}" dt="2019-12-25T09:04:18.877" v="988" actId="1076"/>
          <ac:spMkLst>
            <pc:docMk/>
            <pc:sldMk cId="2596757027" sldId="2036"/>
            <ac:spMk id="85" creationId="{0777AEC2-EF05-4D88-90A6-2C03BF61962F}"/>
          </ac:spMkLst>
        </pc:spChg>
        <pc:spChg chg="add mod">
          <ac:chgData name="Nazar Shchur" userId="3faffa111ac016f6" providerId="LiveId" clId="{AD0AA192-EB41-475C-ABB6-5E91684ABD03}" dt="2019-12-25T09:05:00.733" v="996" actId="14100"/>
          <ac:spMkLst>
            <pc:docMk/>
            <pc:sldMk cId="2596757027" sldId="2036"/>
            <ac:spMk id="86" creationId="{CCD92DBD-039F-44CD-9904-84E7E2A929AF}"/>
          </ac:spMkLst>
        </pc:spChg>
        <pc:spChg chg="add mod">
          <ac:chgData name="Nazar Shchur" userId="3faffa111ac016f6" providerId="LiveId" clId="{AD0AA192-EB41-475C-ABB6-5E91684ABD03}" dt="2019-12-25T09:06:03.989" v="1017" actId="1076"/>
          <ac:spMkLst>
            <pc:docMk/>
            <pc:sldMk cId="2596757027" sldId="2036"/>
            <ac:spMk id="87" creationId="{1A02A7F7-ABB0-4572-832B-3781BF427648}"/>
          </ac:spMkLst>
        </pc:spChg>
        <pc:spChg chg="add mod">
          <ac:chgData name="Nazar Shchur" userId="3faffa111ac016f6" providerId="LiveId" clId="{AD0AA192-EB41-475C-ABB6-5E91684ABD03}" dt="2019-12-25T09:05:33.387" v="1008" actId="14100"/>
          <ac:spMkLst>
            <pc:docMk/>
            <pc:sldMk cId="2596757027" sldId="2036"/>
            <ac:spMk id="88" creationId="{3A8F35B2-D0C9-4945-B549-E98E39AC6296}"/>
          </ac:spMkLst>
        </pc:spChg>
        <pc:spChg chg="add mod">
          <ac:chgData name="Nazar Shchur" userId="3faffa111ac016f6" providerId="LiveId" clId="{AD0AA192-EB41-475C-ABB6-5E91684ABD03}" dt="2019-12-25T09:05:59.284" v="1016" actId="1076"/>
          <ac:spMkLst>
            <pc:docMk/>
            <pc:sldMk cId="2596757027" sldId="2036"/>
            <ac:spMk id="89" creationId="{F57B2260-7D76-4E2B-AAFB-3FE0979FF70B}"/>
          </ac:spMkLst>
        </pc:spChg>
        <pc:grpChg chg="add mod">
          <ac:chgData name="Nazar Shchur" userId="3faffa111ac016f6" providerId="LiveId" clId="{AD0AA192-EB41-475C-ABB6-5E91684ABD03}" dt="2019-12-25T08:54:22.531" v="691" actId="14100"/>
          <ac:grpSpMkLst>
            <pc:docMk/>
            <pc:sldMk cId="2596757027" sldId="2036"/>
            <ac:grpSpMk id="13" creationId="{E512D559-CEAB-4DCA-96D1-106AEEA36A3A}"/>
          </ac:grpSpMkLst>
        </pc:grpChg>
        <pc:grpChg chg="add mod ord">
          <ac:chgData name="Nazar Shchur" userId="3faffa111ac016f6" providerId="LiveId" clId="{AD0AA192-EB41-475C-ABB6-5E91684ABD03}" dt="2019-12-25T09:03:25.236" v="977" actId="166"/>
          <ac:grpSpMkLst>
            <pc:docMk/>
            <pc:sldMk cId="2596757027" sldId="2036"/>
            <ac:grpSpMk id="37" creationId="{48CFACE1-CE64-4149-83EC-2846B071B8C6}"/>
          </ac:grpSpMkLst>
        </pc:grpChg>
        <pc:grpChg chg="add mod">
          <ac:chgData name="Nazar Shchur" userId="3faffa111ac016f6" providerId="LiveId" clId="{AD0AA192-EB41-475C-ABB6-5E91684ABD03}" dt="2019-12-25T09:00:59.158" v="932" actId="1076"/>
          <ac:grpSpMkLst>
            <pc:docMk/>
            <pc:sldMk cId="2596757027" sldId="2036"/>
            <ac:grpSpMk id="53" creationId="{7E4551D8-EF7D-4E45-8415-F79F57751F66}"/>
          </ac:grpSpMkLst>
        </pc:grpChg>
        <pc:grpChg chg="add mod">
          <ac:chgData name="Nazar Shchur" userId="3faffa111ac016f6" providerId="LiveId" clId="{AD0AA192-EB41-475C-ABB6-5E91684ABD03}" dt="2019-12-25T09:01:13.642" v="935" actId="1076"/>
          <ac:grpSpMkLst>
            <pc:docMk/>
            <pc:sldMk cId="2596757027" sldId="2036"/>
            <ac:grpSpMk id="57" creationId="{238113E6-31C3-4E2E-A96E-D1D17155D88C}"/>
          </ac:grpSpMkLst>
        </pc:grpChg>
        <pc:grpChg chg="add mod">
          <ac:chgData name="Nazar Shchur" userId="3faffa111ac016f6" providerId="LiveId" clId="{AD0AA192-EB41-475C-ABB6-5E91684ABD03}" dt="2019-12-25T09:01:18.526" v="937" actId="1076"/>
          <ac:grpSpMkLst>
            <pc:docMk/>
            <pc:sldMk cId="2596757027" sldId="2036"/>
            <ac:grpSpMk id="60" creationId="{DFC3A187-34DF-4782-8A0E-7BE0D112C9D1}"/>
          </ac:grpSpMkLst>
        </pc:grpChg>
        <pc:grpChg chg="add mod">
          <ac:chgData name="Nazar Shchur" userId="3faffa111ac016f6" providerId="LiveId" clId="{AD0AA192-EB41-475C-ABB6-5E91684ABD03}" dt="2019-12-25T09:01:59.733" v="950" actId="14100"/>
          <ac:grpSpMkLst>
            <pc:docMk/>
            <pc:sldMk cId="2596757027" sldId="2036"/>
            <ac:grpSpMk id="63" creationId="{F3283D30-5D60-4F20-94EC-546FE8F077F4}"/>
          </ac:grpSpMkLst>
        </pc:grpChg>
        <pc:grpChg chg="add mod">
          <ac:chgData name="Nazar Shchur" userId="3faffa111ac016f6" providerId="LiveId" clId="{AD0AA192-EB41-475C-ABB6-5E91684ABD03}" dt="2019-12-25T09:02:26.100" v="956" actId="1076"/>
          <ac:grpSpMkLst>
            <pc:docMk/>
            <pc:sldMk cId="2596757027" sldId="2036"/>
            <ac:grpSpMk id="69" creationId="{06A2997B-615D-4655-B371-E4B3CAACCEA9}"/>
          </ac:grpSpMkLst>
        </pc:grpChg>
        <pc:grpChg chg="add mod">
          <ac:chgData name="Nazar Shchur" userId="3faffa111ac016f6" providerId="LiveId" clId="{AD0AA192-EB41-475C-ABB6-5E91684ABD03}" dt="2019-12-25T09:02:53.377" v="965" actId="14100"/>
          <ac:grpSpMkLst>
            <pc:docMk/>
            <pc:sldMk cId="2596757027" sldId="2036"/>
            <ac:grpSpMk id="75" creationId="{C4F46802-7994-4A95-9CCD-D050FAD22D9C}"/>
          </ac:grpSpMkLst>
        </pc:grpChg>
        <pc:picChg chg="add del mod">
          <ac:chgData name="Nazar Shchur" userId="3faffa111ac016f6" providerId="LiveId" clId="{AD0AA192-EB41-475C-ABB6-5E91684ABD03}" dt="2019-12-25T08:51:06.891" v="677" actId="478"/>
          <ac:picMkLst>
            <pc:docMk/>
            <pc:sldMk cId="2596757027" sldId="2036"/>
            <ac:picMk id="6" creationId="{BB2759DA-D94A-4064-9A42-06BA22BB7F0E}"/>
          </ac:picMkLst>
        </pc:picChg>
        <pc:picChg chg="add del mod">
          <ac:chgData name="Nazar Shchur" userId="3faffa111ac016f6" providerId="LiveId" clId="{AD0AA192-EB41-475C-ABB6-5E91684ABD03}" dt="2019-12-25T09:06:36.406" v="1031" actId="478"/>
          <ac:picMkLst>
            <pc:docMk/>
            <pc:sldMk cId="2596757027" sldId="2036"/>
            <ac:picMk id="7" creationId="{9A37B18A-F257-4921-B7E0-1905689305A4}"/>
          </ac:picMkLst>
        </pc:picChg>
        <pc:picChg chg="add del mod">
          <ac:chgData name="Nazar Shchur" userId="3faffa111ac016f6" providerId="LiveId" clId="{AD0AA192-EB41-475C-ABB6-5E91684ABD03}" dt="2019-12-25T09:07:04.581" v="1032" actId="478"/>
          <ac:picMkLst>
            <pc:docMk/>
            <pc:sldMk cId="2596757027" sldId="2036"/>
            <ac:picMk id="12" creationId="{16735C23-DF22-435B-8C0E-4E7E38515BCC}"/>
          </ac:picMkLst>
        </pc:pic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3" creationId="{B756BBBD-F33B-4274-9E97-8BEE52D0E998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5" creationId="{D3870B46-E745-406F-838B-4A2D8DD50A4E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26" creationId="{B51C2D0F-7BBA-4237-8BA8-38FB831F4C00}"/>
          </ac:cxnSpMkLst>
        </pc:cxnChg>
        <pc:cxnChg chg="add mod">
          <ac:chgData name="Nazar Shchur" userId="3faffa111ac016f6" providerId="LiveId" clId="{AD0AA192-EB41-475C-ABB6-5E91684ABD03}" dt="2019-12-25T08:58:20.676" v="865" actId="1037"/>
          <ac:cxnSpMkLst>
            <pc:docMk/>
            <pc:sldMk cId="2596757027" sldId="2036"/>
            <ac:cxnSpMk id="27" creationId="{AF7AB51F-4BD3-427D-AF6A-C3E25EE35C88}"/>
          </ac:cxnSpMkLst>
        </pc:cxnChg>
        <pc:cxnChg chg="add del">
          <ac:chgData name="Nazar Shchur" userId="3faffa111ac016f6" providerId="LiveId" clId="{AD0AA192-EB41-475C-ABB6-5E91684ABD03}" dt="2019-12-25T08:56:06.949" v="836"/>
          <ac:cxnSpMkLst>
            <pc:docMk/>
            <pc:sldMk cId="2596757027" sldId="2036"/>
            <ac:cxnSpMk id="28" creationId="{BAD5ADF6-F13F-4779-942F-C49A5885DF2F}"/>
          </ac:cxnSpMkLst>
        </pc:cxnChg>
        <pc:cxnChg chg="add mod">
          <ac:chgData name="Nazar Shchur" userId="3faffa111ac016f6" providerId="LiveId" clId="{AD0AA192-EB41-475C-ABB6-5E91684ABD03}" dt="2019-12-25T08:56:35.311" v="843" actId="14100"/>
          <ac:cxnSpMkLst>
            <pc:docMk/>
            <pc:sldMk cId="2596757027" sldId="2036"/>
            <ac:cxnSpMk id="30" creationId="{709E2C70-7D77-46F5-BFF4-16E2EABBF135}"/>
          </ac:cxnSpMkLst>
        </pc:cxnChg>
        <pc:cxnChg chg="add mod">
          <ac:chgData name="Nazar Shchur" userId="3faffa111ac016f6" providerId="LiveId" clId="{AD0AA192-EB41-475C-ABB6-5E91684ABD03}" dt="2019-12-25T08:57:23.977" v="859" actId="164"/>
          <ac:cxnSpMkLst>
            <pc:docMk/>
            <pc:sldMk cId="2596757027" sldId="2036"/>
            <ac:cxnSpMk id="34" creationId="{07A2CB02-EC08-421C-B404-FB694CBBA783}"/>
          </ac:cxnSpMkLst>
        </pc:cxnChg>
        <pc:cxnChg chg="add mod">
          <ac:chgData name="Nazar Shchur" userId="3faffa111ac016f6" providerId="LiveId" clId="{AD0AA192-EB41-475C-ABB6-5E91684ABD03}" dt="2019-12-25T08:58:29.006" v="868" actId="14100"/>
          <ac:cxnSpMkLst>
            <pc:docMk/>
            <pc:sldMk cId="2596757027" sldId="2036"/>
            <ac:cxnSpMk id="38" creationId="{804DEC15-8D1A-4245-A1C6-26BA98B96E1A}"/>
          </ac:cxnSpMkLst>
        </pc:cxnChg>
        <pc:cxnChg chg="add mod">
          <ac:chgData name="Nazar Shchur" userId="3faffa111ac016f6" providerId="LiveId" clId="{AD0AA192-EB41-475C-ABB6-5E91684ABD03}" dt="2019-12-25T08:58:35.329" v="870" actId="14100"/>
          <ac:cxnSpMkLst>
            <pc:docMk/>
            <pc:sldMk cId="2596757027" sldId="2036"/>
            <ac:cxnSpMk id="39" creationId="{4E513DBD-4473-4260-91F1-B65DB33FCC6D}"/>
          </ac:cxnSpMkLst>
        </pc:cxnChg>
        <pc:cxnChg chg="add mod">
          <ac:chgData name="Nazar Shchur" userId="3faffa111ac016f6" providerId="LiveId" clId="{AD0AA192-EB41-475C-ABB6-5E91684ABD03}" dt="2019-12-25T08:59:05.691" v="885" actId="1037"/>
          <ac:cxnSpMkLst>
            <pc:docMk/>
            <pc:sldMk cId="2596757027" sldId="2036"/>
            <ac:cxnSpMk id="44" creationId="{BE850E6E-3A91-4589-BA29-76B64E84092A}"/>
          </ac:cxnSpMkLst>
        </pc:cxnChg>
        <pc:cxnChg chg="add mod">
          <ac:chgData name="Nazar Shchur" userId="3faffa111ac016f6" providerId="LiveId" clId="{AD0AA192-EB41-475C-ABB6-5E91684ABD03}" dt="2019-12-25T08:59:17.342" v="898" actId="1036"/>
          <ac:cxnSpMkLst>
            <pc:docMk/>
            <pc:sldMk cId="2596757027" sldId="2036"/>
            <ac:cxnSpMk id="45" creationId="{B2C387ED-C310-49C5-8D96-DFF7677E2044}"/>
          </ac:cxnSpMkLst>
        </pc:cxnChg>
        <pc:cxnChg chg="add mod">
          <ac:chgData name="Nazar Shchur" userId="3faffa111ac016f6" providerId="LiveId" clId="{AD0AA192-EB41-475C-ABB6-5E91684ABD03}" dt="2019-12-25T08:59:24.777" v="905" actId="1037"/>
          <ac:cxnSpMkLst>
            <pc:docMk/>
            <pc:sldMk cId="2596757027" sldId="2036"/>
            <ac:cxnSpMk id="46" creationId="{DB799703-B6EF-4A50-9BAD-50B447868F54}"/>
          </ac:cxnSpMkLst>
        </pc:cxnChg>
        <pc:cxnChg chg="add mod">
          <ac:chgData name="Nazar Shchur" userId="3faffa111ac016f6" providerId="LiveId" clId="{AD0AA192-EB41-475C-ABB6-5E91684ABD03}" dt="2019-12-25T08:59:35.348" v="909" actId="14100"/>
          <ac:cxnSpMkLst>
            <pc:docMk/>
            <pc:sldMk cId="2596757027" sldId="2036"/>
            <ac:cxnSpMk id="47" creationId="{CCA63C17-CF00-4B27-B0F0-666588C84605}"/>
          </ac:cxnSpMkLst>
        </pc:cxnChg>
        <pc:cxnChg chg="add mod">
          <ac:chgData name="Nazar Shchur" userId="3faffa111ac016f6" providerId="LiveId" clId="{AD0AA192-EB41-475C-ABB6-5E91684ABD03}" dt="2019-12-25T08:59:44.270" v="913" actId="14100"/>
          <ac:cxnSpMkLst>
            <pc:docMk/>
            <pc:sldMk cId="2596757027" sldId="2036"/>
            <ac:cxnSpMk id="49" creationId="{68694EC2-C6CC-4436-BC78-F6D7530CAFE4}"/>
          </ac:cxnSpMkLst>
        </pc:cxnChg>
        <pc:cxnChg chg="mod">
          <ac:chgData name="Nazar Shchur" userId="3faffa111ac016f6" providerId="LiveId" clId="{AD0AA192-EB41-475C-ABB6-5E91684ABD03}" dt="2019-12-25T09:01:07.142" v="933" actId="14100"/>
          <ac:cxnSpMkLst>
            <pc:docMk/>
            <pc:sldMk cId="2596757027" sldId="2036"/>
            <ac:cxnSpMk id="55" creationId="{D9AF79D5-BF03-424D-B258-9FF16A3CCDEE}"/>
          </ac:cxnSpMkLst>
        </pc:cxnChg>
        <pc:cxnChg chg="mod">
          <ac:chgData name="Nazar Shchur" userId="3faffa111ac016f6" providerId="LiveId" clId="{AD0AA192-EB41-475C-ABB6-5E91684ABD03}" dt="2019-12-25T09:02:14.479" v="952" actId="14100"/>
          <ac:cxnSpMkLst>
            <pc:docMk/>
            <pc:sldMk cId="2596757027" sldId="2036"/>
            <ac:cxnSpMk id="64" creationId="{966DD3E6-2B34-46C0-982C-BE510C5D48F5}"/>
          </ac:cxnSpMkLst>
        </pc:cxnChg>
        <pc:cxnChg chg="mod">
          <ac:chgData name="Nazar Shchur" userId="3faffa111ac016f6" providerId="LiveId" clId="{AD0AA192-EB41-475C-ABB6-5E91684ABD03}" dt="2019-12-25T09:02:06.893" v="951" actId="14100"/>
          <ac:cxnSpMkLst>
            <pc:docMk/>
            <pc:sldMk cId="2596757027" sldId="2036"/>
            <ac:cxnSpMk id="65" creationId="{F16190E2-1972-4AA0-B043-5012CA2B0619}"/>
          </ac:cxnSpMkLst>
        </pc:cxnChg>
        <pc:cxnChg chg="mod">
          <ac:chgData name="Nazar Shchur" userId="3faffa111ac016f6" providerId="LiveId" clId="{AD0AA192-EB41-475C-ABB6-5E91684ABD03}" dt="2019-12-25T09:02:30.230" v="957" actId="14100"/>
          <ac:cxnSpMkLst>
            <pc:docMk/>
            <pc:sldMk cId="2596757027" sldId="2036"/>
            <ac:cxnSpMk id="70" creationId="{DA532FA8-890D-42C9-88AF-236EA7503E15}"/>
          </ac:cxnSpMkLst>
        </pc:cxnChg>
        <pc:cxnChg chg="mod">
          <ac:chgData name="Nazar Shchur" userId="3faffa111ac016f6" providerId="LiveId" clId="{AD0AA192-EB41-475C-ABB6-5E91684ABD03}" dt="2019-12-25T09:02:35.092" v="958" actId="14100"/>
          <ac:cxnSpMkLst>
            <pc:docMk/>
            <pc:sldMk cId="2596757027" sldId="2036"/>
            <ac:cxnSpMk id="71" creationId="{0DFA650E-3580-4F9E-AE36-86038DB0F913}"/>
          </ac:cxnSpMkLst>
        </pc:cxnChg>
        <pc:cxnChg chg="add del">
          <ac:chgData name="Nazar Shchur" userId="3faffa111ac016f6" providerId="LiveId" clId="{AD0AA192-EB41-475C-ABB6-5E91684ABD03}" dt="2019-12-25T09:02:36.929" v="960"/>
          <ac:cxnSpMkLst>
            <pc:docMk/>
            <pc:sldMk cId="2596757027" sldId="2036"/>
            <ac:cxnSpMk id="74" creationId="{FC88F5AE-1FB7-47C0-961C-79B28F9C5028}"/>
          </ac:cxnSpMkLst>
        </pc:cxnChg>
        <pc:cxnChg chg="mod">
          <ac:chgData name="Nazar Shchur" userId="3faffa111ac016f6" providerId="LiveId" clId="{AD0AA192-EB41-475C-ABB6-5E91684ABD03}" dt="2019-12-25T09:02:58.841" v="966" actId="14100"/>
          <ac:cxnSpMkLst>
            <pc:docMk/>
            <pc:sldMk cId="2596757027" sldId="2036"/>
            <ac:cxnSpMk id="77" creationId="{657C0764-E36E-40F4-BDBF-43016B91FAD1}"/>
          </ac:cxnSpMkLst>
        </pc:cxnChg>
        <pc:cxnChg chg="add mod">
          <ac:chgData name="Nazar Shchur" userId="3faffa111ac016f6" providerId="LiveId" clId="{AD0AA192-EB41-475C-ABB6-5E91684ABD03}" dt="2019-12-25T09:04:07.067" v="983" actId="14100"/>
          <ac:cxnSpMkLst>
            <pc:docMk/>
            <pc:sldMk cId="2596757027" sldId="2036"/>
            <ac:cxnSpMk id="80" creationId="{42C7D7FD-49A3-4746-A07B-B186253CCC2A}"/>
          </ac:cxnSpMkLst>
        </pc:cxnChg>
        <pc:cxnChg chg="add mod">
          <ac:chgData name="Nazar Shchur" userId="3faffa111ac016f6" providerId="LiveId" clId="{AD0AA192-EB41-475C-ABB6-5E91684ABD03}" dt="2019-12-25T09:04:14.147" v="986" actId="14100"/>
          <ac:cxnSpMkLst>
            <pc:docMk/>
            <pc:sldMk cId="2596757027" sldId="2036"/>
            <ac:cxnSpMk id="83" creationId="{F90DF43C-FFF5-4AE5-8A4F-678A85F0C7D5}"/>
          </ac:cxnSpMkLst>
        </pc:cxnChg>
        <pc:cxnChg chg="add mod">
          <ac:chgData name="Nazar Shchur" userId="3faffa111ac016f6" providerId="LiveId" clId="{AD0AA192-EB41-475C-ABB6-5E91684ABD03}" dt="2019-12-25T09:06:21.193" v="1022" actId="14100"/>
          <ac:cxnSpMkLst>
            <pc:docMk/>
            <pc:sldMk cId="2596757027" sldId="2036"/>
            <ac:cxnSpMk id="90" creationId="{FF71DF62-42F3-478F-8501-CB309763C5FB}"/>
          </ac:cxnSpMkLst>
        </pc:cxnChg>
        <pc:cxnChg chg="add mod">
          <ac:chgData name="Nazar Shchur" userId="3faffa111ac016f6" providerId="LiveId" clId="{AD0AA192-EB41-475C-ABB6-5E91684ABD03}" dt="2019-12-25T09:06:26.814" v="1025" actId="14100"/>
          <ac:cxnSpMkLst>
            <pc:docMk/>
            <pc:sldMk cId="2596757027" sldId="2036"/>
            <ac:cxnSpMk id="93" creationId="{D0C63BBA-495F-4C12-BDA8-28FBCBFCEF90}"/>
          </ac:cxnSpMkLst>
        </pc:cxnChg>
        <pc:cxnChg chg="add mod">
          <ac:chgData name="Nazar Shchur" userId="3faffa111ac016f6" providerId="LiveId" clId="{AD0AA192-EB41-475C-ABB6-5E91684ABD03}" dt="2019-12-25T09:06:31.644" v="1028" actId="14100"/>
          <ac:cxnSpMkLst>
            <pc:docMk/>
            <pc:sldMk cId="2596757027" sldId="2036"/>
            <ac:cxnSpMk id="95" creationId="{2BC30A79-5B06-49EE-B9B8-313C8279AB44}"/>
          </ac:cxnSpMkLst>
        </pc:cxnChg>
        <pc:cxnChg chg="add mod">
          <ac:chgData name="Nazar Shchur" userId="3faffa111ac016f6" providerId="LiveId" clId="{AD0AA192-EB41-475C-ABB6-5E91684ABD03}" dt="2019-12-25T09:06:34.523" v="1030" actId="1076"/>
          <ac:cxnSpMkLst>
            <pc:docMk/>
            <pc:sldMk cId="2596757027" sldId="2036"/>
            <ac:cxnSpMk id="97" creationId="{B65B0BEF-12FC-4CBA-827A-100E077E24CE}"/>
          </ac:cxnSpMkLst>
        </pc:cxnChg>
      </pc:sldChg>
      <pc:sldChg chg="addSp delSp modSp add del modAnim">
        <pc:chgData name="Nazar Shchur" userId="3faffa111ac016f6" providerId="LiveId" clId="{AD0AA192-EB41-475C-ABB6-5E91684ABD03}" dt="2019-12-26T08:50:01.756" v="2898" actId="47"/>
        <pc:sldMkLst>
          <pc:docMk/>
          <pc:sldMk cId="3744050856" sldId="2037"/>
        </pc:sldMkLst>
        <pc:spChg chg="add del mod">
          <ac:chgData name="Nazar Shchur" userId="3faffa111ac016f6" providerId="LiveId" clId="{AD0AA192-EB41-475C-ABB6-5E91684ABD03}" dt="2019-12-25T08:50:52.924" v="671" actId="478"/>
          <ac:spMkLst>
            <pc:docMk/>
            <pc:sldMk cId="3744050856" sldId="2037"/>
            <ac:spMk id="15" creationId="{AC94BE5A-107D-47F6-848F-F7B0C07CFFC6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24" creationId="{657F50FF-CF48-4937-98FC-0C96CCFBBF30}"/>
          </ac:spMkLst>
        </pc:spChg>
        <pc:spChg chg="add mod">
          <ac:chgData name="Nazar Shchur" userId="3faffa111ac016f6" providerId="LiveId" clId="{AD0AA192-EB41-475C-ABB6-5E91684ABD03}" dt="2019-12-25T08:50:11.275" v="665" actId="208"/>
          <ac:spMkLst>
            <pc:docMk/>
            <pc:sldMk cId="3744050856" sldId="2037"/>
            <ac:spMk id="34" creationId="{3E2071E2-B365-4419-B759-81907B6517BF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7" creationId="{B6BE5536-8D34-4AAF-B6D1-1F06FFAD2F30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8" creationId="{6B691FFB-B6AF-484E-808F-0E80CB8658E8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39" creationId="{E5221CB0-CB0D-46C4-9D1A-A49B56F3D29B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0" creationId="{34F5FFCF-F85A-4B25-8A2C-3BF382090D64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1" creationId="{A2C7ECE5-76E0-4117-8C84-D4411C46C50C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2" creationId="{6AADEBD7-5039-40A8-A051-A5E00EC04BFC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3" creationId="{4257AABA-F8E5-4849-924A-6FFCC4FD7D40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4" creationId="{5AD4737D-3BFE-42F8-AE7B-43018383882F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5" creationId="{F85985EA-855B-4EB2-8D67-55A722EA1463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6" creationId="{36F88EFF-E1DC-4730-A6A9-2E857E1024F4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7" creationId="{9EC5AE03-BFBB-40E9-8EFB-8DE0C1C12ACA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8" creationId="{B997F2EA-F552-4D22-B0B4-A6D028E9491B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49" creationId="{61C80F31-AEF4-428A-860F-85AA11DEFB36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50" creationId="{B59AF816-6C96-4F17-8D63-C7E548EA1F51}"/>
          </ac:spMkLst>
        </pc:spChg>
        <pc:spChg chg="add mod">
          <ac:chgData name="Nazar Shchur" userId="3faffa111ac016f6" providerId="LiveId" clId="{AD0AA192-EB41-475C-ABB6-5E91684ABD03}" dt="2019-12-25T08:47:43.195" v="625" actId="164"/>
          <ac:spMkLst>
            <pc:docMk/>
            <pc:sldMk cId="3744050856" sldId="2037"/>
            <ac:spMk id="51" creationId="{94D6BBD1-D0A7-42DC-91A7-E03AA54D914F}"/>
          </ac:spMkLst>
        </pc:spChg>
        <pc:spChg chg="add mod">
          <ac:chgData name="Nazar Shchur" userId="3faffa111ac016f6" providerId="LiveId" clId="{AD0AA192-EB41-475C-ABB6-5E91684ABD03}" dt="2019-12-25T08:57:58.859" v="862" actId="404"/>
          <ac:spMkLst>
            <pc:docMk/>
            <pc:sldMk cId="3744050856" sldId="2037"/>
            <ac:spMk id="131" creationId="{23A93F24-DBFA-4492-9F3F-ED79846FEC02}"/>
          </ac:spMkLst>
        </pc:spChg>
        <pc:grpChg chg="add del mod">
          <ac:chgData name="Nazar Shchur" userId="3faffa111ac016f6" providerId="LiveId" clId="{AD0AA192-EB41-475C-ABB6-5E91684ABD03}" dt="2019-12-25T08:50:54.665" v="672" actId="478"/>
          <ac:grpSpMkLst>
            <pc:docMk/>
            <pc:sldMk cId="3744050856" sldId="2037"/>
            <ac:grpSpMk id="12" creationId="{37435199-7646-46E6-9153-47084986CB88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56" creationId="{BCF0291F-EBF3-4F99-BE57-9179920DF7E3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65" creationId="{B440C349-FEBC-4502-B047-988C15DF884D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68" creationId="{982FC272-2632-410F-BF2C-1083D8E6A9F0}"/>
          </ac:grpSpMkLst>
        </pc:grpChg>
        <pc:grpChg chg="add mod ord">
          <ac:chgData name="Nazar Shchur" userId="3faffa111ac016f6" providerId="LiveId" clId="{AD0AA192-EB41-475C-ABB6-5E91684ABD03}" dt="2019-12-25T08:50:39.935" v="669" actId="166"/>
          <ac:grpSpMkLst>
            <pc:docMk/>
            <pc:sldMk cId="3744050856" sldId="2037"/>
            <ac:grpSpMk id="72" creationId="{A146F4A1-9A04-4A63-9983-2162F7CC508F}"/>
          </ac:grpSpMkLst>
        </pc:grpChg>
        <pc:grpChg chg="add mod">
          <ac:chgData name="Nazar Shchur" userId="3faffa111ac016f6" providerId="LiveId" clId="{AD0AA192-EB41-475C-ABB6-5E91684ABD03}" dt="2019-12-25T08:41:32.240" v="521" actId="1076"/>
          <ac:grpSpMkLst>
            <pc:docMk/>
            <pc:sldMk cId="3744050856" sldId="2037"/>
            <ac:grpSpMk id="75" creationId="{AD74DC22-E390-4D5B-A12A-C49282D4B1B3}"/>
          </ac:grpSpMkLst>
        </pc:grpChg>
        <pc:grpChg chg="add mod">
          <ac:chgData name="Nazar Shchur" userId="3faffa111ac016f6" providerId="LiveId" clId="{AD0AA192-EB41-475C-ABB6-5E91684ABD03}" dt="2019-12-25T08:41:57.396" v="532" actId="1076"/>
          <ac:grpSpMkLst>
            <pc:docMk/>
            <pc:sldMk cId="3744050856" sldId="2037"/>
            <ac:grpSpMk id="80" creationId="{408A97D5-D50F-460D-923D-D6B29B4D0D6B}"/>
          </ac:grpSpMkLst>
        </pc:grpChg>
        <pc:grpChg chg="add mod">
          <ac:chgData name="Nazar Shchur" userId="3faffa111ac016f6" providerId="LiveId" clId="{AD0AA192-EB41-475C-ABB6-5E91684ABD03}" dt="2019-12-25T08:42:20.095" v="539" actId="1076"/>
          <ac:grpSpMkLst>
            <pc:docMk/>
            <pc:sldMk cId="3744050856" sldId="2037"/>
            <ac:grpSpMk id="84" creationId="{C56FC102-C234-4F13-A135-928F91DB5734}"/>
          </ac:grpSpMkLst>
        </pc:grpChg>
        <pc:grpChg chg="add mod">
          <ac:chgData name="Nazar Shchur" userId="3faffa111ac016f6" providerId="LiveId" clId="{AD0AA192-EB41-475C-ABB6-5E91684ABD03}" dt="2019-12-25T08:42:41.916" v="545" actId="688"/>
          <ac:grpSpMkLst>
            <pc:docMk/>
            <pc:sldMk cId="3744050856" sldId="2037"/>
            <ac:grpSpMk id="88" creationId="{971519B1-74F1-4612-BECD-CF97B583C655}"/>
          </ac:grpSpMkLst>
        </pc:grpChg>
        <pc:grpChg chg="add del mod">
          <ac:chgData name="Nazar Shchur" userId="3faffa111ac016f6" providerId="LiveId" clId="{AD0AA192-EB41-475C-ABB6-5E91684ABD03}" dt="2019-12-25T08:43:40.198" v="550" actId="165"/>
          <ac:grpSpMkLst>
            <pc:docMk/>
            <pc:sldMk cId="3744050856" sldId="2037"/>
            <ac:grpSpMk id="93" creationId="{002AAAE5-7E86-419E-8DEC-A4C0C91F1487}"/>
          </ac:grpSpMkLst>
        </pc:grpChg>
        <pc:grpChg chg="add mod">
          <ac:chgData name="Nazar Shchur" userId="3faffa111ac016f6" providerId="LiveId" clId="{AD0AA192-EB41-475C-ABB6-5E91684ABD03}" dt="2019-12-25T08:44:05.535" v="561" actId="1036"/>
          <ac:grpSpMkLst>
            <pc:docMk/>
            <pc:sldMk cId="3744050856" sldId="2037"/>
            <ac:grpSpMk id="98" creationId="{FB3FA470-4983-4107-8DFD-98851EA89242}"/>
          </ac:grpSpMkLst>
        </pc:grpChg>
        <pc:grpChg chg="add mod">
          <ac:chgData name="Nazar Shchur" userId="3faffa111ac016f6" providerId="LiveId" clId="{AD0AA192-EB41-475C-ABB6-5E91684ABD03}" dt="2019-12-25T08:44:13.596" v="563" actId="1076"/>
          <ac:grpSpMkLst>
            <pc:docMk/>
            <pc:sldMk cId="3744050856" sldId="2037"/>
            <ac:grpSpMk id="99" creationId="{5A516D8B-A8F1-42B1-ACC6-329C4FD9E170}"/>
          </ac:grpSpMkLst>
        </pc:grpChg>
        <pc:grpChg chg="add mod">
          <ac:chgData name="Nazar Shchur" userId="3faffa111ac016f6" providerId="LiveId" clId="{AD0AA192-EB41-475C-ABB6-5E91684ABD03}" dt="2019-12-25T08:44:18.498" v="565" actId="1076"/>
          <ac:grpSpMkLst>
            <pc:docMk/>
            <pc:sldMk cId="3744050856" sldId="2037"/>
            <ac:grpSpMk id="102" creationId="{8B92478E-CF22-4E77-9AF1-DFC4AF164D00}"/>
          </ac:grpSpMkLst>
        </pc:grpChg>
        <pc:grpChg chg="add mod">
          <ac:chgData name="Nazar Shchur" userId="3faffa111ac016f6" providerId="LiveId" clId="{AD0AA192-EB41-475C-ABB6-5E91684ABD03}" dt="2019-12-25T08:44:36.735" v="574" actId="1076"/>
          <ac:grpSpMkLst>
            <pc:docMk/>
            <pc:sldMk cId="3744050856" sldId="2037"/>
            <ac:grpSpMk id="105" creationId="{062D1B8E-E1A6-4BB0-BFBD-D0905627475C}"/>
          </ac:grpSpMkLst>
        </pc:grpChg>
        <pc:grpChg chg="add mod">
          <ac:chgData name="Nazar Shchur" userId="3faffa111ac016f6" providerId="LiveId" clId="{AD0AA192-EB41-475C-ABB6-5E91684ABD03}" dt="2019-12-25T08:45:28.695" v="594" actId="1076"/>
          <ac:grpSpMkLst>
            <pc:docMk/>
            <pc:sldMk cId="3744050856" sldId="2037"/>
            <ac:grpSpMk id="109" creationId="{BF28E01D-27E5-4131-AC0D-330366CAB6AF}"/>
          </ac:grpSpMkLst>
        </pc:grpChg>
        <pc:grpChg chg="add mod">
          <ac:chgData name="Nazar Shchur" userId="3faffa111ac016f6" providerId="LiveId" clId="{AD0AA192-EB41-475C-ABB6-5E91684ABD03}" dt="2019-12-25T08:46:02.822" v="606" actId="1076"/>
          <ac:grpSpMkLst>
            <pc:docMk/>
            <pc:sldMk cId="3744050856" sldId="2037"/>
            <ac:grpSpMk id="113" creationId="{27ACF419-6139-4CAF-BE65-6FBB82CDA854}"/>
          </ac:grpSpMkLst>
        </pc:grpChg>
        <pc:grpChg chg="add mod">
          <ac:chgData name="Nazar Shchur" userId="3faffa111ac016f6" providerId="LiveId" clId="{AD0AA192-EB41-475C-ABB6-5E91684ABD03}" dt="2019-12-25T08:47:43.195" v="625" actId="164"/>
          <ac:grpSpMkLst>
            <pc:docMk/>
            <pc:sldMk cId="3744050856" sldId="2037"/>
            <ac:grpSpMk id="125" creationId="{E442328C-8372-4200-993D-3DEFB55A9753}"/>
          </ac:grpSpMkLst>
        </pc:grpChg>
        <pc:grpChg chg="add mod">
          <ac:chgData name="Nazar Shchur" userId="3faffa111ac016f6" providerId="LiveId" clId="{AD0AA192-EB41-475C-ABB6-5E91684ABD03}" dt="2019-12-25T08:47:54.498" v="626" actId="164"/>
          <ac:grpSpMkLst>
            <pc:docMk/>
            <pc:sldMk cId="3744050856" sldId="2037"/>
            <ac:grpSpMk id="126" creationId="{572CCF29-2CC1-4C68-9B54-9A4682D9DA5C}"/>
          </ac:grpSpMkLst>
        </pc:grpChg>
        <pc:grpChg chg="add mod">
          <ac:chgData name="Nazar Shchur" userId="3faffa111ac016f6" providerId="LiveId" clId="{AD0AA192-EB41-475C-ABB6-5E91684ABD03}" dt="2019-12-25T08:48:27.955" v="633" actId="164"/>
          <ac:grpSpMkLst>
            <pc:docMk/>
            <pc:sldMk cId="3744050856" sldId="2037"/>
            <ac:grpSpMk id="127" creationId="{941ACBAD-E707-4D61-8952-8CA5EB2347F4}"/>
          </ac:grpSpMkLst>
        </pc:grpChg>
        <pc:grpChg chg="add mod">
          <ac:chgData name="Nazar Shchur" userId="3faffa111ac016f6" providerId="LiveId" clId="{AD0AA192-EB41-475C-ABB6-5E91684ABD03}" dt="2019-12-25T08:48:27.955" v="633" actId="164"/>
          <ac:grpSpMkLst>
            <pc:docMk/>
            <pc:sldMk cId="3744050856" sldId="2037"/>
            <ac:grpSpMk id="130" creationId="{E8C2C217-1330-4C97-B0DC-DD2B44287C5E}"/>
          </ac:grpSpMkLst>
        </pc:grpChg>
        <pc:picChg chg="add del mod">
          <ac:chgData name="Nazar Shchur" userId="3faffa111ac016f6" providerId="LiveId" clId="{AD0AA192-EB41-475C-ABB6-5E91684ABD03}" dt="2019-12-25T08:50:16.422" v="666" actId="478"/>
          <ac:picMkLst>
            <pc:docMk/>
            <pc:sldMk cId="3744050856" sldId="2037"/>
            <ac:picMk id="6" creationId="{2F268B14-E0C5-45F9-9BAB-A95F0C9C6827}"/>
          </ac:picMkLst>
        </pc:picChg>
        <pc:picChg chg="del">
          <ac:chgData name="Nazar Shchur" userId="3faffa111ac016f6" providerId="LiveId" clId="{AD0AA192-EB41-475C-ABB6-5E91684ABD03}" dt="2019-12-25T08:26:17.129" v="276" actId="478"/>
          <ac:picMkLst>
            <pc:docMk/>
            <pc:sldMk cId="3744050856" sldId="2037"/>
            <ac:picMk id="7" creationId="{699A3B9A-EC22-4ED7-8E0D-F78708F47C83}"/>
          </ac:picMkLst>
        </pc:picChg>
        <pc:picChg chg="add del mod">
          <ac:chgData name="Nazar Shchur" userId="3faffa111ac016f6" providerId="LiveId" clId="{AD0AA192-EB41-475C-ABB6-5E91684ABD03}" dt="2019-12-25T08:50:51.226" v="670" actId="478"/>
          <ac:picMkLst>
            <pc:docMk/>
            <pc:sldMk cId="3744050856" sldId="2037"/>
            <ac:picMk id="17" creationId="{4F5E9FA7-729E-4191-9CC7-D5BACAA5F1BA}"/>
          </ac:picMkLst>
        </pc:picChg>
        <pc:cxnChg chg="add del mod">
          <ac:chgData name="Nazar Shchur" userId="3faffa111ac016f6" providerId="LiveId" clId="{AD0AA192-EB41-475C-ABB6-5E91684ABD03}" dt="2019-12-25T08:50:55.505" v="673" actId="478"/>
          <ac:cxnSpMkLst>
            <pc:docMk/>
            <pc:sldMk cId="3744050856" sldId="2037"/>
            <ac:cxnSpMk id="16" creationId="{C41BB789-8974-47A1-BCDF-2E76AC4270AD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18" creationId="{320DED05-B2BE-413D-978A-F5936F1E03E3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22" creationId="{AD500885-3F4A-4D55-93ED-E4B6D5A9BC0B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3" creationId="{2B0664D3-6813-4ABC-8730-F5514152DB02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5" creationId="{62538F60-FDD3-40A5-86BA-336952549632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6" creationId="{418A6A81-D05B-4FF9-A52B-EA7174FD1E6A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7" creationId="{8804F877-38A4-4B20-80C8-0CDE8F649539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8" creationId="{91CF051F-B286-4CB6-A711-72A1930A485C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29" creationId="{98C27556-4C38-4A23-AEF4-9FFB48E716F4}"/>
          </ac:cxnSpMkLst>
        </pc:cxnChg>
        <pc:cxnChg chg="add mod">
          <ac:chgData name="Nazar Shchur" userId="3faffa111ac016f6" providerId="LiveId" clId="{AD0AA192-EB41-475C-ABB6-5E91684ABD03}" dt="2019-12-25T08:47:54.498" v="626" actId="164"/>
          <ac:cxnSpMkLst>
            <pc:docMk/>
            <pc:sldMk cId="3744050856" sldId="2037"/>
            <ac:cxnSpMk id="30" creationId="{912C3782-338C-480E-9CDE-BC60DC469D57}"/>
          </ac:cxnSpMkLst>
        </pc:cxnChg>
        <pc:cxnChg chg="add mod">
          <ac:chgData name="Nazar Shchur" userId="3faffa111ac016f6" providerId="LiveId" clId="{AD0AA192-EB41-475C-ABB6-5E91684ABD03}" dt="2019-12-25T08:48:03.269" v="627" actId="164"/>
          <ac:cxnSpMkLst>
            <pc:docMk/>
            <pc:sldMk cId="3744050856" sldId="2037"/>
            <ac:cxnSpMk id="35" creationId="{821C504E-3B23-4201-95F5-D90812363794}"/>
          </ac:cxnSpMkLst>
        </pc:cxnChg>
        <pc:cxnChg chg="add mod">
          <ac:chgData name="Nazar Shchur" userId="3faffa111ac016f6" providerId="LiveId" clId="{AD0AA192-EB41-475C-ABB6-5E91684ABD03}" dt="2019-12-25T08:48:27.955" v="633" actId="164"/>
          <ac:cxnSpMkLst>
            <pc:docMk/>
            <pc:sldMk cId="3744050856" sldId="2037"/>
            <ac:cxnSpMk id="36" creationId="{A48355BF-D625-43D0-B1C0-C9017501627A}"/>
          </ac:cxnSpMkLst>
        </pc:cxnChg>
        <pc:cxnChg chg="add mod">
          <ac:chgData name="Nazar Shchur" userId="3faffa111ac016f6" providerId="LiveId" clId="{AD0AA192-EB41-475C-ABB6-5E91684ABD03}" dt="2019-12-25T08:46:25.145" v="609" actId="1076"/>
          <ac:cxnSpMkLst>
            <pc:docMk/>
            <pc:sldMk cId="3744050856" sldId="2037"/>
            <ac:cxnSpMk id="52" creationId="{AB5CEBA5-BED5-4D7D-BEB0-401DA5CB664D}"/>
          </ac:cxnSpMkLst>
        </pc:cxnChg>
        <pc:cxnChg chg="add del mod">
          <ac:chgData name="Nazar Shchur" userId="3faffa111ac016f6" providerId="LiveId" clId="{AD0AA192-EB41-475C-ABB6-5E91684ABD03}" dt="2019-12-25T08:38:34.534" v="484" actId="478"/>
          <ac:cxnSpMkLst>
            <pc:docMk/>
            <pc:sldMk cId="3744050856" sldId="2037"/>
            <ac:cxnSpMk id="54" creationId="{D4323287-407D-4708-AA2C-6E50ED1AED06}"/>
          </ac:cxnSpMkLst>
        </pc:cxnChg>
        <pc:cxnChg chg="mod">
          <ac:chgData name="Nazar Shchur" userId="3faffa111ac016f6" providerId="LiveId" clId="{AD0AA192-EB41-475C-ABB6-5E91684ABD03}" dt="2019-12-25T08:40:29.138" v="507" actId="208"/>
          <ac:cxnSpMkLst>
            <pc:docMk/>
            <pc:sldMk cId="3744050856" sldId="2037"/>
            <ac:cxnSpMk id="57" creationId="{08BA150B-D6D4-49E0-8D52-C4E1AEE7AAC1}"/>
          </ac:cxnSpMkLst>
        </pc:cxnChg>
        <pc:cxnChg chg="mod">
          <ac:chgData name="Nazar Shchur" userId="3faffa111ac016f6" providerId="LiveId" clId="{AD0AA192-EB41-475C-ABB6-5E91684ABD03}" dt="2019-12-25T08:40:29.138" v="507" actId="208"/>
          <ac:cxnSpMkLst>
            <pc:docMk/>
            <pc:sldMk cId="3744050856" sldId="2037"/>
            <ac:cxnSpMk id="58" creationId="{36FC56E2-811A-439F-A82A-213919832FD7}"/>
          </ac:cxnSpMkLst>
        </pc:cxnChg>
        <pc:cxnChg chg="mod">
          <ac:chgData name="Nazar Shchur" userId="3faffa111ac016f6" providerId="LiveId" clId="{AD0AA192-EB41-475C-ABB6-5E91684ABD03}" dt="2019-12-25T08:41:04.571" v="514" actId="14100"/>
          <ac:cxnSpMkLst>
            <pc:docMk/>
            <pc:sldMk cId="3744050856" sldId="2037"/>
            <ac:cxnSpMk id="70" creationId="{FF7FC68B-339A-4848-96B0-E2D6C1F7BECE}"/>
          </ac:cxnSpMkLst>
        </pc:cxnChg>
        <pc:cxnChg chg="mod">
          <ac:chgData name="Nazar Shchur" userId="3faffa111ac016f6" providerId="LiveId" clId="{AD0AA192-EB41-475C-ABB6-5E91684ABD03}" dt="2019-12-25T08:41:36.003" v="522" actId="14100"/>
          <ac:cxnSpMkLst>
            <pc:docMk/>
            <pc:sldMk cId="3744050856" sldId="2037"/>
            <ac:cxnSpMk id="76" creationId="{8569B6BD-6B0B-4904-AB7B-F37930B334FA}"/>
          </ac:cxnSpMkLst>
        </pc:cxnChg>
        <pc:cxnChg chg="add del mod">
          <ac:chgData name="Nazar Shchur" userId="3faffa111ac016f6" providerId="LiveId" clId="{AD0AA192-EB41-475C-ABB6-5E91684ABD03}" dt="2019-12-25T08:41:39.399" v="526"/>
          <ac:cxnSpMkLst>
            <pc:docMk/>
            <pc:sldMk cId="3744050856" sldId="2037"/>
            <ac:cxnSpMk id="79" creationId="{0E907707-0098-40A3-A74D-57B4E791E98E}"/>
          </ac:cxnSpMkLst>
        </pc:cxnChg>
        <pc:cxnChg chg="mod">
          <ac:chgData name="Nazar Shchur" userId="3faffa111ac016f6" providerId="LiveId" clId="{AD0AA192-EB41-475C-ABB6-5E91684ABD03}" dt="2019-12-25T08:42:00.394" v="533" actId="14100"/>
          <ac:cxnSpMkLst>
            <pc:docMk/>
            <pc:sldMk cId="3744050856" sldId="2037"/>
            <ac:cxnSpMk id="82" creationId="{7ABCB7A7-4058-49D3-BE08-18E167FACD10}"/>
          </ac:cxnSpMkLst>
        </pc:cxnChg>
        <pc:cxnChg chg="mod">
          <ac:chgData name="Nazar Shchur" userId="3faffa111ac016f6" providerId="LiveId" clId="{AD0AA192-EB41-475C-ABB6-5E91684ABD03}" dt="2019-12-25T08:42:50.731" v="547" actId="14100"/>
          <ac:cxnSpMkLst>
            <pc:docMk/>
            <pc:sldMk cId="3744050856" sldId="2037"/>
            <ac:cxnSpMk id="86" creationId="{35FDB05E-153D-42C6-BACC-87B2EB8E06BD}"/>
          </ac:cxnSpMkLst>
        </pc:cxnChg>
        <pc:cxnChg chg="mod">
          <ac:chgData name="Nazar Shchur" userId="3faffa111ac016f6" providerId="LiveId" clId="{AD0AA192-EB41-475C-ABB6-5E91684ABD03}" dt="2019-12-25T08:42:44.936" v="546" actId="14100"/>
          <ac:cxnSpMkLst>
            <pc:docMk/>
            <pc:sldMk cId="3744050856" sldId="2037"/>
            <ac:cxnSpMk id="90" creationId="{32680B30-4F6D-4726-90E8-4E14F550CF14}"/>
          </ac:cxnSpMkLst>
        </pc:cxnChg>
        <pc:cxnChg chg="mod topLvl">
          <ac:chgData name="Nazar Shchur" userId="3faffa111ac016f6" providerId="LiveId" clId="{AD0AA192-EB41-475C-ABB6-5E91684ABD03}" dt="2019-12-25T08:44:04.017" v="560" actId="164"/>
          <ac:cxnSpMkLst>
            <pc:docMk/>
            <pc:sldMk cId="3744050856" sldId="2037"/>
            <ac:cxnSpMk id="94" creationId="{403A9CEA-5494-4F02-9B1B-5D8D9EAD49F1}"/>
          </ac:cxnSpMkLst>
        </pc:cxnChg>
        <pc:cxnChg chg="mod topLvl">
          <ac:chgData name="Nazar Shchur" userId="3faffa111ac016f6" providerId="LiveId" clId="{AD0AA192-EB41-475C-ABB6-5E91684ABD03}" dt="2019-12-25T08:44:04.017" v="560" actId="164"/>
          <ac:cxnSpMkLst>
            <pc:docMk/>
            <pc:sldMk cId="3744050856" sldId="2037"/>
            <ac:cxnSpMk id="95" creationId="{4F5A5DC9-FC75-42DB-8EF6-C3969E2EC3AE}"/>
          </ac:cxnSpMkLst>
        </pc:cxnChg>
        <pc:cxnChg chg="mod">
          <ac:chgData name="Nazar Shchur" userId="3faffa111ac016f6" providerId="LiveId" clId="{AD0AA192-EB41-475C-ABB6-5E91684ABD03}" dt="2019-12-25T08:44:40.210" v="575" actId="14100"/>
          <ac:cxnSpMkLst>
            <pc:docMk/>
            <pc:sldMk cId="3744050856" sldId="2037"/>
            <ac:cxnSpMk id="107" creationId="{A641134F-D2BC-4112-BDE7-18DF2CD7A6ED}"/>
          </ac:cxnSpMkLst>
        </pc:cxnChg>
        <pc:cxnChg chg="mod">
          <ac:chgData name="Nazar Shchur" userId="3faffa111ac016f6" providerId="LiveId" clId="{AD0AA192-EB41-475C-ABB6-5E91684ABD03}" dt="2019-12-25T08:45:32.880" v="595" actId="14100"/>
          <ac:cxnSpMkLst>
            <pc:docMk/>
            <pc:sldMk cId="3744050856" sldId="2037"/>
            <ac:cxnSpMk id="111" creationId="{1CF777FB-F5C6-48AD-B05D-BCBB692F6CB4}"/>
          </ac:cxnSpMkLst>
        </pc:cxnChg>
        <pc:cxnChg chg="mod">
          <ac:chgData name="Nazar Shchur" userId="3faffa111ac016f6" providerId="LiveId" clId="{AD0AA192-EB41-475C-ABB6-5E91684ABD03}" dt="2019-12-25T08:46:10.576" v="608" actId="14100"/>
          <ac:cxnSpMkLst>
            <pc:docMk/>
            <pc:sldMk cId="3744050856" sldId="2037"/>
            <ac:cxnSpMk id="115" creationId="{D088D84C-9BF7-4090-8076-ABBDF9CCE607}"/>
          </ac:cxnSpMkLst>
        </pc:cxnChg>
        <pc:cxnChg chg="add del mod">
          <ac:chgData name="Nazar Shchur" userId="3faffa111ac016f6" providerId="LiveId" clId="{AD0AA192-EB41-475C-ABB6-5E91684ABD03}" dt="2019-12-25T08:47:29.832" v="624" actId="478"/>
          <ac:cxnSpMkLst>
            <pc:docMk/>
            <pc:sldMk cId="3744050856" sldId="2037"/>
            <ac:cxnSpMk id="118" creationId="{FE7BE075-7BF1-43FD-B2CD-E31DE6F1E3A0}"/>
          </ac:cxnSpMkLst>
        </pc:cxnChg>
        <pc:cxnChg chg="add del mod">
          <ac:chgData name="Nazar Shchur" userId="3faffa111ac016f6" providerId="LiveId" clId="{AD0AA192-EB41-475C-ABB6-5E91684ABD03}" dt="2019-12-25T08:47:22.038" v="623" actId="478"/>
          <ac:cxnSpMkLst>
            <pc:docMk/>
            <pc:sldMk cId="3744050856" sldId="2037"/>
            <ac:cxnSpMk id="120" creationId="{66019540-6D36-402D-82D5-2E882C09F8F3}"/>
          </ac:cxnSpMkLst>
        </pc:cxnChg>
        <pc:cxnChg chg="add del mod">
          <ac:chgData name="Nazar Shchur" userId="3faffa111ac016f6" providerId="LiveId" clId="{AD0AA192-EB41-475C-ABB6-5E91684ABD03}" dt="2019-12-25T08:47:20.407" v="622" actId="478"/>
          <ac:cxnSpMkLst>
            <pc:docMk/>
            <pc:sldMk cId="3744050856" sldId="2037"/>
            <ac:cxnSpMk id="122" creationId="{2B326E75-6A43-47AB-BC10-24F7686C41BE}"/>
          </ac:cxnSpMkLst>
        </pc:cxnChg>
        <pc:cxnChg chg="add mod">
          <ac:chgData name="Nazar Shchur" userId="3faffa111ac016f6" providerId="LiveId" clId="{AD0AA192-EB41-475C-ABB6-5E91684ABD03}" dt="2019-12-25T08:47:13.372" v="621" actId="1076"/>
          <ac:cxnSpMkLst>
            <pc:docMk/>
            <pc:sldMk cId="3744050856" sldId="2037"/>
            <ac:cxnSpMk id="124" creationId="{5DB33B32-A286-4146-ABBB-7284695EAEF1}"/>
          </ac:cxnSpMkLst>
        </pc:cxnChg>
        <pc:cxnChg chg="add mod">
          <ac:chgData name="Nazar Shchur" userId="3faffa111ac016f6" providerId="LiveId" clId="{AD0AA192-EB41-475C-ABB6-5E91684ABD03}" dt="2019-12-25T08:49:22.466" v="645" actId="14100"/>
          <ac:cxnSpMkLst>
            <pc:docMk/>
            <pc:sldMk cId="3744050856" sldId="2037"/>
            <ac:cxnSpMk id="132" creationId="{C5CAF517-26C8-469D-BA28-1C790FE25E98}"/>
          </ac:cxnSpMkLst>
        </pc:cxnChg>
        <pc:cxnChg chg="add mod">
          <ac:chgData name="Nazar Shchur" userId="3faffa111ac016f6" providerId="LiveId" clId="{AD0AA192-EB41-475C-ABB6-5E91684ABD03}" dt="2019-12-25T08:49:29.789" v="649" actId="14100"/>
          <ac:cxnSpMkLst>
            <pc:docMk/>
            <pc:sldMk cId="3744050856" sldId="2037"/>
            <ac:cxnSpMk id="134" creationId="{7C5BB2B9-A2F4-48DA-B70C-4D07A7E539B1}"/>
          </ac:cxnSpMkLst>
        </pc:cxnChg>
        <pc:cxnChg chg="add mod">
          <ac:chgData name="Nazar Shchur" userId="3faffa111ac016f6" providerId="LiveId" clId="{AD0AA192-EB41-475C-ABB6-5E91684ABD03}" dt="2019-12-25T08:49:35.260" v="652" actId="14100"/>
          <ac:cxnSpMkLst>
            <pc:docMk/>
            <pc:sldMk cId="3744050856" sldId="2037"/>
            <ac:cxnSpMk id="137" creationId="{276F484A-2443-49CC-BF67-06476DC88501}"/>
          </ac:cxnSpMkLst>
        </pc:cxnChg>
        <pc:cxnChg chg="add mod">
          <ac:chgData name="Nazar Shchur" userId="3faffa111ac016f6" providerId="LiveId" clId="{AD0AA192-EB41-475C-ABB6-5E91684ABD03}" dt="2019-12-25T08:49:41.301" v="655" actId="14100"/>
          <ac:cxnSpMkLst>
            <pc:docMk/>
            <pc:sldMk cId="3744050856" sldId="2037"/>
            <ac:cxnSpMk id="139" creationId="{B09A2C4B-3513-493B-8E5B-1EE1CBAABC94}"/>
          </ac:cxnSpMkLst>
        </pc:cxnChg>
        <pc:cxnChg chg="add mod">
          <ac:chgData name="Nazar Shchur" userId="3faffa111ac016f6" providerId="LiveId" clId="{AD0AA192-EB41-475C-ABB6-5E91684ABD03}" dt="2019-12-25T08:49:47.794" v="658" actId="14100"/>
          <ac:cxnSpMkLst>
            <pc:docMk/>
            <pc:sldMk cId="3744050856" sldId="2037"/>
            <ac:cxnSpMk id="141" creationId="{D64278E8-0061-4DB1-B8BA-A9E50064CA28}"/>
          </ac:cxnSpMkLst>
        </pc:cxnChg>
        <pc:cxnChg chg="add mod">
          <ac:chgData name="Nazar Shchur" userId="3faffa111ac016f6" providerId="LiveId" clId="{AD0AA192-EB41-475C-ABB6-5E91684ABD03}" dt="2019-12-25T08:49:54.103" v="661" actId="14100"/>
          <ac:cxnSpMkLst>
            <pc:docMk/>
            <pc:sldMk cId="3744050856" sldId="2037"/>
            <ac:cxnSpMk id="143" creationId="{58AC8DF0-D51E-40F5-A841-61453B4CDC84}"/>
          </ac:cxnSpMkLst>
        </pc:cxnChg>
        <pc:cxnChg chg="add mod">
          <ac:chgData name="Nazar Shchur" userId="3faffa111ac016f6" providerId="LiveId" clId="{AD0AA192-EB41-475C-ABB6-5E91684ABD03}" dt="2019-12-25T08:50:00.440" v="664" actId="14100"/>
          <ac:cxnSpMkLst>
            <pc:docMk/>
            <pc:sldMk cId="3744050856" sldId="2037"/>
            <ac:cxnSpMk id="145" creationId="{3B956471-7F2F-4BB5-AFAC-BDE11C7BEE02}"/>
          </ac:cxnSpMkLst>
        </pc:cxnChg>
      </pc:sldChg>
      <pc:sldChg chg="add del">
        <pc:chgData name="Nazar Shchur" userId="3faffa111ac016f6" providerId="LiveId" clId="{AD0AA192-EB41-475C-ABB6-5E91684ABD03}" dt="2019-12-25T08:51:01.482" v="675"/>
        <pc:sldMkLst>
          <pc:docMk/>
          <pc:sldMk cId="818785680" sldId="2038"/>
        </pc:sldMkLst>
      </pc:sldChg>
      <pc:sldChg chg="addSp modSp add ord modAnim">
        <pc:chgData name="Nazar Shchur" userId="3faffa111ac016f6" providerId="LiveId" clId="{AD0AA192-EB41-475C-ABB6-5E91684ABD03}" dt="2019-12-26T07:57:53.150" v="2435"/>
        <pc:sldMkLst>
          <pc:docMk/>
          <pc:sldMk cId="2869715648" sldId="2038"/>
        </pc:sldMkLst>
        <pc:spChg chg="mod">
          <ac:chgData name="Nazar Shchur" userId="3faffa111ac016f6" providerId="LiveId" clId="{AD0AA192-EB41-475C-ABB6-5E91684ABD03}" dt="2019-12-26T07:56:01.370" v="2407"/>
          <ac:spMkLst>
            <pc:docMk/>
            <pc:sldMk cId="2869715648" sldId="2038"/>
            <ac:spMk id="5" creationId="{00000000-0000-0000-0000-000000000000}"/>
          </ac:spMkLst>
        </pc:spChg>
        <pc:spChg chg="add mod">
          <ac:chgData name="Nazar Shchur" userId="3faffa111ac016f6" providerId="LiveId" clId="{AD0AA192-EB41-475C-ABB6-5E91684ABD03}" dt="2019-12-26T07:57:37.868" v="2432" actId="1076"/>
          <ac:spMkLst>
            <pc:docMk/>
            <pc:sldMk cId="2869715648" sldId="2038"/>
            <ac:spMk id="11" creationId="{00BA1803-689C-4589-96BB-10070249C5CA}"/>
          </ac:spMkLst>
        </pc:spChg>
        <pc:picChg chg="mod ord modCrop">
          <ac:chgData name="Nazar Shchur" userId="3faffa111ac016f6" providerId="LiveId" clId="{AD0AA192-EB41-475C-ABB6-5E91684ABD03}" dt="2019-12-26T07:57:32.775" v="2431" actId="1076"/>
          <ac:picMkLst>
            <pc:docMk/>
            <pc:sldMk cId="2869715648" sldId="2038"/>
            <ac:picMk id="6" creationId="{BB2759DA-D94A-4064-9A42-06BA22BB7F0E}"/>
          </ac:picMkLst>
        </pc:picChg>
      </pc:sldChg>
      <pc:sldChg chg="addSp delSp modSp add modTransition delAnim modAnim">
        <pc:chgData name="Nazar Shchur" userId="3faffa111ac016f6" providerId="LiveId" clId="{AD0AA192-EB41-475C-ABB6-5E91684ABD03}" dt="2019-12-26T09:18:10.224" v="2994" actId="207"/>
        <pc:sldMkLst>
          <pc:docMk/>
          <pc:sldMk cId="3395641154" sldId="2039"/>
        </pc:sldMkLst>
        <pc:spChg chg="del">
          <ac:chgData name="Nazar Shchur" userId="3faffa111ac016f6" providerId="LiveId" clId="{AD0AA192-EB41-475C-ABB6-5E91684ABD03}" dt="2019-12-25T09:40:11.450" v="1311" actId="478"/>
          <ac:spMkLst>
            <pc:docMk/>
            <pc:sldMk cId="3395641154" sldId="2039"/>
            <ac:spMk id="15" creationId="{852B06A2-052A-40E4-9014-4331A982DE8D}"/>
          </ac:spMkLst>
        </pc:spChg>
        <pc:spChg chg="add del">
          <ac:chgData name="Nazar Shchur" userId="3faffa111ac016f6" providerId="LiveId" clId="{AD0AA192-EB41-475C-ABB6-5E91684ABD03}" dt="2019-12-25T09:42:48.441" v="1326"/>
          <ac:spMkLst>
            <pc:docMk/>
            <pc:sldMk cId="3395641154" sldId="2039"/>
            <ac:spMk id="16" creationId="{5C74735B-1B8A-4D96-91EA-AD9CBA6F3E4E}"/>
          </ac:spMkLst>
        </pc:spChg>
        <pc:spChg chg="del">
          <ac:chgData name="Nazar Shchur" userId="3faffa111ac016f6" providerId="LiveId" clId="{AD0AA192-EB41-475C-ABB6-5E91684ABD03}" dt="2019-12-25T09:40:12.611" v="1312" actId="478"/>
          <ac:spMkLst>
            <pc:docMk/>
            <pc:sldMk cId="3395641154" sldId="2039"/>
            <ac:spMk id="18" creationId="{02A2D49A-E01F-41E2-9D4F-8DB602AA6874}"/>
          </ac:spMkLst>
        </pc:spChg>
        <pc:spChg chg="del">
          <ac:chgData name="Nazar Shchur" userId="3faffa111ac016f6" providerId="LiveId" clId="{AD0AA192-EB41-475C-ABB6-5E91684ABD03}" dt="2019-12-25T09:40:13.811" v="1313" actId="478"/>
          <ac:spMkLst>
            <pc:docMk/>
            <pc:sldMk cId="3395641154" sldId="2039"/>
            <ac:spMk id="19" creationId="{BF72B22C-206B-4A3A-A80D-8D329A3EC996}"/>
          </ac:spMkLst>
        </pc:spChg>
        <pc:spChg chg="add mod">
          <ac:chgData name="Nazar Shchur" userId="3faffa111ac016f6" providerId="LiveId" clId="{AD0AA192-EB41-475C-ABB6-5E91684ABD03}" dt="2019-12-25T09:48:28.530" v="1393" actId="1035"/>
          <ac:spMkLst>
            <pc:docMk/>
            <pc:sldMk cId="3395641154" sldId="2039"/>
            <ac:spMk id="20" creationId="{F33B9653-5D83-4B7B-B103-32A73EAE89EE}"/>
          </ac:spMkLst>
        </pc:spChg>
        <pc:spChg chg="del">
          <ac:chgData name="Nazar Shchur" userId="3faffa111ac016f6" providerId="LiveId" clId="{AD0AA192-EB41-475C-ABB6-5E91684ABD03}" dt="2019-12-25T09:40:22.400" v="1315" actId="478"/>
          <ac:spMkLst>
            <pc:docMk/>
            <pc:sldMk cId="3395641154" sldId="2039"/>
            <ac:spMk id="22" creationId="{0AD369DC-5970-42DE-9493-046775F11ACE}"/>
          </ac:spMkLst>
        </pc:spChg>
        <pc:spChg chg="add mod">
          <ac:chgData name="Nazar Shchur" userId="3faffa111ac016f6" providerId="LiveId" clId="{AD0AA192-EB41-475C-ABB6-5E91684ABD03}" dt="2019-12-25T09:48:31.700" v="1397" actId="1036"/>
          <ac:spMkLst>
            <pc:docMk/>
            <pc:sldMk cId="3395641154" sldId="2039"/>
            <ac:spMk id="23" creationId="{A0CCB280-25E7-47CD-B751-C0C9C3982450}"/>
          </ac:spMkLst>
        </pc:spChg>
        <pc:spChg chg="add mod">
          <ac:chgData name="Nazar Shchur" userId="3faffa111ac016f6" providerId="LiveId" clId="{AD0AA192-EB41-475C-ABB6-5E91684ABD03}" dt="2019-12-25T09:48:35.290" v="1398" actId="1076"/>
          <ac:spMkLst>
            <pc:docMk/>
            <pc:sldMk cId="3395641154" sldId="2039"/>
            <ac:spMk id="24" creationId="{1E0B35AB-0740-42B3-B377-4A573779515D}"/>
          </ac:spMkLst>
        </pc:spChg>
        <pc:spChg chg="add mod">
          <ac:chgData name="Nazar Shchur" userId="3faffa111ac016f6" providerId="LiveId" clId="{AD0AA192-EB41-475C-ABB6-5E91684ABD03}" dt="2019-12-26T09:18:10.224" v="2994" actId="207"/>
          <ac:spMkLst>
            <pc:docMk/>
            <pc:sldMk cId="3395641154" sldId="2039"/>
            <ac:spMk id="25" creationId="{18C409FB-409D-409B-8F08-977AF17973BA}"/>
          </ac:spMkLst>
        </pc:spChg>
        <pc:spChg chg="add mod ord">
          <ac:chgData name="Nazar Shchur" userId="3faffa111ac016f6" providerId="LiveId" clId="{AD0AA192-EB41-475C-ABB6-5E91684ABD03}" dt="2019-12-25T09:48:47.753" v="1401" actId="167"/>
          <ac:spMkLst>
            <pc:docMk/>
            <pc:sldMk cId="3395641154" sldId="2039"/>
            <ac:spMk id="26" creationId="{F164F92E-E1C2-43EE-96C5-C9345125E8FD}"/>
          </ac:spMkLst>
        </pc:spChg>
        <pc:spChg chg="add mod">
          <ac:chgData name="Nazar Shchur" userId="3faffa111ac016f6" providerId="LiveId" clId="{AD0AA192-EB41-475C-ABB6-5E91684ABD03}" dt="2019-12-25T09:50:45.475" v="1414" actId="1076"/>
          <ac:spMkLst>
            <pc:docMk/>
            <pc:sldMk cId="3395641154" sldId="2039"/>
            <ac:spMk id="27" creationId="{D1DE15F3-971E-4F18-9B27-483214AFCED1}"/>
          </ac:spMkLst>
        </pc:spChg>
        <pc:picChg chg="mod">
          <ac:chgData name="Nazar Shchur" userId="3faffa111ac016f6" providerId="LiveId" clId="{AD0AA192-EB41-475C-ABB6-5E91684ABD03}" dt="2019-12-25T09:40:37.575" v="1323" actId="1076"/>
          <ac:picMkLst>
            <pc:docMk/>
            <pc:sldMk cId="3395641154" sldId="2039"/>
            <ac:picMk id="14" creationId="{703F215B-EBC0-4AB3-9EC5-AE1652136F6B}"/>
          </ac:picMkLst>
        </pc:picChg>
        <pc:picChg chg="mod">
          <ac:chgData name="Nazar Shchur" userId="3faffa111ac016f6" providerId="LiveId" clId="{AD0AA192-EB41-475C-ABB6-5E91684ABD03}" dt="2019-12-25T09:40:35.814" v="1322" actId="167"/>
          <ac:picMkLst>
            <pc:docMk/>
            <pc:sldMk cId="3395641154" sldId="2039"/>
            <ac:picMk id="17" creationId="{A5B944D4-EC80-4C16-9038-1D5061896DBF}"/>
          </ac:picMkLst>
        </pc:picChg>
      </pc:sldChg>
      <pc:sldChg chg="add del">
        <pc:chgData name="Nazar Shchur" userId="3faffa111ac016f6" providerId="LiveId" clId="{AD0AA192-EB41-475C-ABB6-5E91684ABD03}" dt="2019-12-26T08:50:01.756" v="2898" actId="47"/>
        <pc:sldMkLst>
          <pc:docMk/>
          <pc:sldMk cId="3723498069" sldId="2040"/>
        </pc:sldMkLst>
      </pc:sldChg>
      <pc:sldChg chg="addSp delSp modSp add delAnim modAnim">
        <pc:chgData name="Nazar Shchur" userId="3faffa111ac016f6" providerId="LiveId" clId="{AD0AA192-EB41-475C-ABB6-5E91684ABD03}" dt="2019-12-25T11:52:25.240" v="1954"/>
        <pc:sldMkLst>
          <pc:docMk/>
          <pc:sldMk cId="736376337" sldId="2041"/>
        </pc:sldMkLst>
        <pc:spChg chg="mod">
          <ac:chgData name="Nazar Shchur" userId="3faffa111ac016f6" providerId="LiveId" clId="{AD0AA192-EB41-475C-ABB6-5E91684ABD03}" dt="2019-12-25T11:14:34.038" v="1825"/>
          <ac:spMkLst>
            <pc:docMk/>
            <pc:sldMk cId="736376337" sldId="2041"/>
            <ac:spMk id="5" creationId="{00000000-0000-0000-0000-000000000000}"/>
          </ac:spMkLst>
        </pc:spChg>
        <pc:spChg chg="del">
          <ac:chgData name="Nazar Shchur" userId="3faffa111ac016f6" providerId="LiveId" clId="{AD0AA192-EB41-475C-ABB6-5E91684ABD03}" dt="2019-12-25T11:14:44.013" v="1833" actId="478"/>
          <ac:spMkLst>
            <pc:docMk/>
            <pc:sldMk cId="736376337" sldId="2041"/>
            <ac:spMk id="11" creationId="{DBFCA1DD-1D6D-482D-AEB7-AB750F2E1A4A}"/>
          </ac:spMkLst>
        </pc:spChg>
        <pc:spChg chg="del">
          <ac:chgData name="Nazar Shchur" userId="3faffa111ac016f6" providerId="LiveId" clId="{AD0AA192-EB41-475C-ABB6-5E91684ABD03}" dt="2019-12-25T11:14:37.630" v="1826" actId="478"/>
          <ac:spMkLst>
            <pc:docMk/>
            <pc:sldMk cId="736376337" sldId="2041"/>
            <ac:spMk id="16" creationId="{AB2C2759-147A-4885-AAF9-D1C707DA57A8}"/>
          </ac:spMkLst>
        </pc:spChg>
        <pc:spChg chg="del">
          <ac:chgData name="Nazar Shchur" userId="3faffa111ac016f6" providerId="LiveId" clId="{AD0AA192-EB41-475C-ABB6-5E91684ABD03}" dt="2019-12-25T11:14:39.522" v="1828" actId="478"/>
          <ac:spMkLst>
            <pc:docMk/>
            <pc:sldMk cId="736376337" sldId="2041"/>
            <ac:spMk id="17" creationId="{BF84EC43-8D48-4D31-9A4C-52B449253B54}"/>
          </ac:spMkLst>
        </pc:spChg>
        <pc:spChg chg="del mod">
          <ac:chgData name="Nazar Shchur" userId="3faffa111ac016f6" providerId="LiveId" clId="{AD0AA192-EB41-475C-ABB6-5E91684ABD03}" dt="2019-12-25T11:14:40.732" v="1830" actId="478"/>
          <ac:spMkLst>
            <pc:docMk/>
            <pc:sldMk cId="736376337" sldId="2041"/>
            <ac:spMk id="18" creationId="{CBAE6CCE-8FFC-4211-83BF-59026B7DFC79}"/>
          </ac:spMkLst>
        </pc:spChg>
        <pc:spChg chg="del">
          <ac:chgData name="Nazar Shchur" userId="3faffa111ac016f6" providerId="LiveId" clId="{AD0AA192-EB41-475C-ABB6-5E91684ABD03}" dt="2019-12-25T11:14:42.290" v="1832" actId="478"/>
          <ac:spMkLst>
            <pc:docMk/>
            <pc:sldMk cId="736376337" sldId="2041"/>
            <ac:spMk id="19" creationId="{E1A30D97-269F-492F-935B-ADCF044C905A}"/>
          </ac:spMkLst>
        </pc:spChg>
        <pc:spChg chg="del">
          <ac:chgData name="Nazar Shchur" userId="3faffa111ac016f6" providerId="LiveId" clId="{AD0AA192-EB41-475C-ABB6-5E91684ABD03}" dt="2019-12-25T11:14:37.630" v="1826" actId="478"/>
          <ac:spMkLst>
            <pc:docMk/>
            <pc:sldMk cId="736376337" sldId="2041"/>
            <ac:spMk id="20" creationId="{A2F9F261-11AF-4900-A8A8-1C561BD68B02}"/>
          </ac:spMkLst>
        </pc:spChg>
        <pc:spChg chg="add mod">
          <ac:chgData name="Nazar Shchur" userId="3faffa111ac016f6" providerId="LiveId" clId="{AD0AA192-EB41-475C-ABB6-5E91684ABD03}" dt="2019-12-25T11:51:45.474" v="1935" actId="1076"/>
          <ac:spMkLst>
            <pc:docMk/>
            <pc:sldMk cId="736376337" sldId="2041"/>
            <ac:spMk id="22" creationId="{0A21E37B-A340-4DD7-B705-2E9CD8E7E04C}"/>
          </ac:spMkLst>
        </pc:spChg>
        <pc:spChg chg="add mod ord">
          <ac:chgData name="Nazar Shchur" userId="3faffa111ac016f6" providerId="LiveId" clId="{AD0AA192-EB41-475C-ABB6-5E91684ABD03}" dt="2019-12-25T11:52:20.161" v="1953" actId="1035"/>
          <ac:spMkLst>
            <pc:docMk/>
            <pc:sldMk cId="736376337" sldId="2041"/>
            <ac:spMk id="23" creationId="{34BFFA86-DA2C-436F-9BFA-0ABD094DC7DB}"/>
          </ac:spMkLst>
        </pc:spChg>
        <pc:spChg chg="add mod">
          <ac:chgData name="Nazar Shchur" userId="3faffa111ac016f6" providerId="LiveId" clId="{AD0AA192-EB41-475C-ABB6-5E91684ABD03}" dt="2019-12-25T11:52:20.161" v="1953" actId="1035"/>
          <ac:spMkLst>
            <pc:docMk/>
            <pc:sldMk cId="736376337" sldId="2041"/>
            <ac:spMk id="24" creationId="{908E64B0-07CD-455F-B18F-4669C5E413EA}"/>
          </ac:spMkLst>
        </pc:spChg>
        <pc:picChg chg="del">
          <ac:chgData name="Nazar Shchur" userId="3faffa111ac016f6" providerId="LiveId" clId="{AD0AA192-EB41-475C-ABB6-5E91684ABD03}" dt="2019-12-25T11:14:37.630" v="1826" actId="478"/>
          <ac:picMkLst>
            <pc:docMk/>
            <pc:sldMk cId="736376337" sldId="2041"/>
            <ac:picMk id="12" creationId="{1EE75F47-7253-414B-B177-49B0220C6289}"/>
          </ac:picMkLst>
        </pc:picChg>
        <pc:picChg chg="del">
          <ac:chgData name="Nazar Shchur" userId="3faffa111ac016f6" providerId="LiveId" clId="{AD0AA192-EB41-475C-ABB6-5E91684ABD03}" dt="2019-12-25T11:14:37.630" v="1826" actId="478"/>
          <ac:picMkLst>
            <pc:docMk/>
            <pc:sldMk cId="736376337" sldId="2041"/>
            <ac:picMk id="13" creationId="{C01029CD-6993-4D97-AE92-A33D4ED55037}"/>
          </ac:picMkLst>
        </pc:picChg>
        <pc:picChg chg="del">
          <ac:chgData name="Nazar Shchur" userId="3faffa111ac016f6" providerId="LiveId" clId="{AD0AA192-EB41-475C-ABB6-5E91684ABD03}" dt="2019-12-25T11:14:40.152" v="1829" actId="478"/>
          <ac:picMkLst>
            <pc:docMk/>
            <pc:sldMk cId="736376337" sldId="2041"/>
            <ac:picMk id="14" creationId="{68CBF71A-84F2-4817-B469-FD23DA23A72A}"/>
          </ac:picMkLst>
        </pc:picChg>
        <pc:picChg chg="del">
          <ac:chgData name="Nazar Shchur" userId="3faffa111ac016f6" providerId="LiveId" clId="{AD0AA192-EB41-475C-ABB6-5E91684ABD03}" dt="2019-12-25T11:14:41.255" v="1831" actId="478"/>
          <ac:picMkLst>
            <pc:docMk/>
            <pc:sldMk cId="736376337" sldId="2041"/>
            <ac:picMk id="15" creationId="{2176A9EB-16E4-4E9E-AC8D-C3C623FDA672}"/>
          </ac:picMkLst>
        </pc:picChg>
        <pc:picChg chg="add mod">
          <ac:chgData name="Nazar Shchur" userId="3faffa111ac016f6" providerId="LiveId" clId="{AD0AA192-EB41-475C-ABB6-5E91684ABD03}" dt="2019-12-25T11:51:35.946" v="1933" actId="14100"/>
          <ac:picMkLst>
            <pc:docMk/>
            <pc:sldMk cId="736376337" sldId="2041"/>
            <ac:picMk id="1026" creationId="{4B0227DA-4639-43B2-BA4D-2F4252AE24C9}"/>
          </ac:picMkLst>
        </pc:picChg>
      </pc:sldChg>
      <pc:sldChg chg="add del">
        <pc:chgData name="Nazar Shchur" userId="3faffa111ac016f6" providerId="LiveId" clId="{AD0AA192-EB41-475C-ABB6-5E91684ABD03}" dt="2019-12-25T10:12:49.646" v="1455"/>
        <pc:sldMkLst>
          <pc:docMk/>
          <pc:sldMk cId="836275371" sldId="2041"/>
        </pc:sldMkLst>
      </pc:sldChg>
      <pc:sldChg chg="addSp delSp modSp add addAnim delAnim modAnim">
        <pc:chgData name="Nazar Shchur" userId="3faffa111ac016f6" providerId="LiveId" clId="{AD0AA192-EB41-475C-ABB6-5E91684ABD03}" dt="2019-12-26T09:21:09.412" v="2995"/>
        <pc:sldMkLst>
          <pc:docMk/>
          <pc:sldMk cId="1672170640" sldId="2042"/>
        </pc:sldMkLst>
        <pc:spChg chg="del">
          <ac:chgData name="Nazar Shchur" userId="3faffa111ac016f6" providerId="LiveId" clId="{AD0AA192-EB41-475C-ABB6-5E91684ABD03}" dt="2019-12-25T11:52:45.523" v="1959" actId="478"/>
          <ac:spMkLst>
            <pc:docMk/>
            <pc:sldMk cId="1672170640" sldId="2042"/>
            <ac:spMk id="22" creationId="{0A21E37B-A340-4DD7-B705-2E9CD8E7E04C}"/>
          </ac:spMkLst>
        </pc:spChg>
        <pc:spChg chg="add del mod">
          <ac:chgData name="Nazar Shchur" userId="3faffa111ac016f6" providerId="LiveId" clId="{AD0AA192-EB41-475C-ABB6-5E91684ABD03}" dt="2019-12-25T11:54:56.381" v="2037" actId="1035"/>
          <ac:spMkLst>
            <pc:docMk/>
            <pc:sldMk cId="1672170640" sldId="2042"/>
            <ac:spMk id="23" creationId="{34BFFA86-DA2C-436F-9BFA-0ABD094DC7DB}"/>
          </ac:spMkLst>
        </pc:spChg>
        <pc:spChg chg="del">
          <ac:chgData name="Nazar Shchur" userId="3faffa111ac016f6" providerId="LiveId" clId="{AD0AA192-EB41-475C-ABB6-5E91684ABD03}" dt="2019-12-25T11:52:46.541" v="1960" actId="478"/>
          <ac:spMkLst>
            <pc:docMk/>
            <pc:sldMk cId="1672170640" sldId="2042"/>
            <ac:spMk id="24" creationId="{908E64B0-07CD-455F-B18F-4669C5E413EA}"/>
          </ac:spMkLst>
        </pc:spChg>
        <pc:spChg chg="add mod ord">
          <ac:chgData name="Nazar Shchur" userId="3faffa111ac016f6" providerId="LiveId" clId="{AD0AA192-EB41-475C-ABB6-5E91684ABD03}" dt="2019-12-25T11:55:14.156" v="2074" actId="1035"/>
          <ac:spMkLst>
            <pc:docMk/>
            <pc:sldMk cId="1672170640" sldId="2042"/>
            <ac:spMk id="86" creationId="{90F70A3A-52B3-4D90-81CF-5C36CEBF58CC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06" creationId="{AFBFC4FE-C565-4DF2-B242-2AA1492CFBF1}"/>
          </ac:spMkLst>
        </pc:spChg>
        <pc:spChg chg="add del">
          <ac:chgData name="Nazar Shchur" userId="3faffa111ac016f6" providerId="LiveId" clId="{AD0AA192-EB41-475C-ABB6-5E91684ABD03}" dt="2019-12-25T11:57:40.084" v="2093"/>
          <ac:spMkLst>
            <pc:docMk/>
            <pc:sldMk cId="1672170640" sldId="2042"/>
            <ac:spMk id="107" creationId="{DDE5F95C-7948-4D09-B307-D92063DA5DBA}"/>
          </ac:spMkLst>
        </pc:spChg>
        <pc:spChg chg="add del mod">
          <ac:chgData name="Nazar Shchur" userId="3faffa111ac016f6" providerId="LiveId" clId="{AD0AA192-EB41-475C-ABB6-5E91684ABD03}" dt="2019-12-25T11:58:42.652" v="2118" actId="478"/>
          <ac:spMkLst>
            <pc:docMk/>
            <pc:sldMk cId="1672170640" sldId="2042"/>
            <ac:spMk id="108" creationId="{C4D3938F-3B49-4165-9CF4-CA94EBB0095A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09" creationId="{31150666-4A9B-4FBC-B897-8BD791D6FEBF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0" creationId="{67B27501-8AC1-49A9-A5A2-64DFFEB28E22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1" creationId="{6447A560-4109-4A7A-A845-9EDE171AAE4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2" creationId="{897544AD-27C9-4CDA-8AFC-754C9A78A4FB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3" creationId="{AC77BDE9-3281-462B-9648-EB2F6A8DA0C4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4" creationId="{DC42624F-3BAE-48D6-9F37-843980B281A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5" creationId="{3EF5F0EC-7FDE-4F33-BF2C-BF9F18F10837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6" creationId="{1B3DBE0E-3B72-405B-A45D-935A1E3D70B8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7" creationId="{C8C802AD-DC06-4A3F-B327-C1A9863A400B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8" creationId="{9D2019F5-020C-47CF-BA5E-636B10071026}"/>
          </ac:spMkLst>
        </pc:spChg>
        <pc:spChg chg="add mod">
          <ac:chgData name="Nazar Shchur" userId="3faffa111ac016f6" providerId="LiveId" clId="{AD0AA192-EB41-475C-ABB6-5E91684ABD03}" dt="2019-12-25T12:04:21.984" v="2233" actId="164"/>
          <ac:spMkLst>
            <pc:docMk/>
            <pc:sldMk cId="1672170640" sldId="2042"/>
            <ac:spMk id="119" creationId="{37FEEAD6-154B-490B-9A17-AB4D9184C69C}"/>
          </ac:spMkLst>
        </pc:spChg>
        <pc:spChg chg="add mod ord">
          <ac:chgData name="Nazar Shchur" userId="3faffa111ac016f6" providerId="LiveId" clId="{AD0AA192-EB41-475C-ABB6-5E91684ABD03}" dt="2019-12-25T12:20:31.670" v="2372" actId="14100"/>
          <ac:spMkLst>
            <pc:docMk/>
            <pc:sldMk cId="1672170640" sldId="2042"/>
            <ac:spMk id="121" creationId="{12C7B2B1-DBF5-49F0-A1E6-602FA1992D11}"/>
          </ac:spMkLst>
        </pc:spChg>
        <pc:spChg chg="add mod">
          <ac:chgData name="Nazar Shchur" userId="3faffa111ac016f6" providerId="LiveId" clId="{AD0AA192-EB41-475C-ABB6-5E91684ABD03}" dt="2019-12-25T12:20:31.670" v="2372" actId="14100"/>
          <ac:spMkLst>
            <pc:docMk/>
            <pc:sldMk cId="1672170640" sldId="2042"/>
            <ac:spMk id="122" creationId="{C6B957AB-A5C0-4050-8A8B-BE2F2DD70E74}"/>
          </ac:spMkLst>
        </pc:spChg>
        <pc:spChg chg="add del">
          <ac:chgData name="Nazar Shchur" userId="3faffa111ac016f6" providerId="LiveId" clId="{AD0AA192-EB41-475C-ABB6-5E91684ABD03}" dt="2019-12-25T12:15:59.988" v="2328"/>
          <ac:spMkLst>
            <pc:docMk/>
            <pc:sldMk cId="1672170640" sldId="2042"/>
            <ac:spMk id="123" creationId="{4E1025D2-0EA9-4086-86AF-F53E67AA8CAD}"/>
          </ac:spMkLst>
        </pc:spChg>
        <pc:spChg chg="add del">
          <ac:chgData name="Nazar Shchur" userId="3faffa111ac016f6" providerId="LiveId" clId="{AD0AA192-EB41-475C-ABB6-5E91684ABD03}" dt="2019-12-25T12:16:10.968" v="2331"/>
          <ac:spMkLst>
            <pc:docMk/>
            <pc:sldMk cId="1672170640" sldId="2042"/>
            <ac:spMk id="124" creationId="{529504F1-D76D-4671-944D-FEB49DA3C3C3}"/>
          </ac:spMkLst>
        </pc:spChg>
        <pc:spChg chg="add mod">
          <ac:chgData name="Nazar Shchur" userId="3faffa111ac016f6" providerId="LiveId" clId="{AD0AA192-EB41-475C-ABB6-5E91684ABD03}" dt="2019-12-25T12:21:32.826" v="2383" actId="207"/>
          <ac:spMkLst>
            <pc:docMk/>
            <pc:sldMk cId="1672170640" sldId="2042"/>
            <ac:spMk id="125" creationId="{D6733287-2511-480D-BF97-CC539C13462B}"/>
          </ac:spMkLst>
        </pc:spChg>
        <pc:spChg chg="add del mod">
          <ac:chgData name="Nazar Shchur" userId="3faffa111ac016f6" providerId="LiveId" clId="{AD0AA192-EB41-475C-ABB6-5E91684ABD03}" dt="2019-12-25T12:19:17.257" v="2352" actId="478"/>
          <ac:spMkLst>
            <pc:docMk/>
            <pc:sldMk cId="1672170640" sldId="2042"/>
            <ac:spMk id="126" creationId="{80767A03-B0F2-4A00-8EA2-29BB2EFDF69E}"/>
          </ac:spMkLst>
        </pc:spChg>
        <pc:spChg chg="add mod">
          <ac:chgData name="Nazar Shchur" userId="3faffa111ac016f6" providerId="LiveId" clId="{AD0AA192-EB41-475C-ABB6-5E91684ABD03}" dt="2019-12-25T12:21:18.576" v="2381" actId="1035"/>
          <ac:spMkLst>
            <pc:docMk/>
            <pc:sldMk cId="1672170640" sldId="2042"/>
            <ac:spMk id="127" creationId="{D0D48FB1-1491-4B0B-BE5A-218CAB9F1B80}"/>
          </ac:spMkLst>
        </pc:spChg>
        <pc:spChg chg="add mod">
          <ac:chgData name="Nazar Shchur" userId="3faffa111ac016f6" providerId="LiveId" clId="{AD0AA192-EB41-475C-ABB6-5E91684ABD03}" dt="2019-12-25T12:23:33.683" v="2397" actId="207"/>
          <ac:spMkLst>
            <pc:docMk/>
            <pc:sldMk cId="1672170640" sldId="2042"/>
            <ac:spMk id="128" creationId="{C92CF873-D685-49B7-8097-02946CA1E0A0}"/>
          </ac:spMkLst>
        </pc:spChg>
        <pc:spChg chg="add mod">
          <ac:chgData name="Nazar Shchur" userId="3faffa111ac016f6" providerId="LiveId" clId="{AD0AA192-EB41-475C-ABB6-5E91684ABD03}" dt="2019-12-25T12:23:59.668" v="2402" actId="207"/>
          <ac:spMkLst>
            <pc:docMk/>
            <pc:sldMk cId="1672170640" sldId="2042"/>
            <ac:spMk id="129" creationId="{EF8C63EB-ADB6-4783-A73D-3699F5343CE3}"/>
          </ac:spMkLst>
        </pc:spChg>
        <pc:grpChg chg="ord">
          <ac:chgData name="Nazar Shchur" userId="3faffa111ac016f6" providerId="LiveId" clId="{AD0AA192-EB41-475C-ABB6-5E91684ABD03}" dt="2019-12-25T12:24:07.784" v="2403" actId="166"/>
          <ac:grpSpMkLst>
            <pc:docMk/>
            <pc:sldMk cId="1672170640" sldId="2042"/>
            <ac:grpSpMk id="3" creationId="{00000000-0000-0000-0000-000000000000}"/>
          </ac:grpSpMkLst>
        </pc:grpChg>
        <pc:grpChg chg="add mod">
          <ac:chgData name="Nazar Shchur" userId="3faffa111ac016f6" providerId="LiveId" clId="{AD0AA192-EB41-475C-ABB6-5E91684ABD03}" dt="2019-12-25T12:20:35.298" v="2373" actId="14100"/>
          <ac:grpSpMkLst>
            <pc:docMk/>
            <pc:sldMk cId="1672170640" sldId="2042"/>
            <ac:grpSpMk id="6" creationId="{468E800E-501E-4945-BEC4-2A96FC6418B1}"/>
          </ac:grpSpMkLst>
        </pc:grpChg>
        <pc:grpChg chg="add mod">
          <ac:chgData name="Nazar Shchur" userId="3faffa111ac016f6" providerId="LiveId" clId="{AD0AA192-EB41-475C-ABB6-5E91684ABD03}" dt="2019-12-25T12:12:29.448" v="2306" actId="164"/>
          <ac:grpSpMkLst>
            <pc:docMk/>
            <pc:sldMk cId="1672170640" sldId="2042"/>
            <ac:grpSpMk id="7" creationId="{34C0B534-F052-4A98-ABCD-DE4DB21D485A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5" creationId="{7DC6BAD6-3A6D-4417-8F9F-096F8A6BA150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27" creationId="{D945B6C2-4370-4D9B-B355-95A63234B141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37" creationId="{43CEBDE5-5F88-436A-A012-F1A78736CBA7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55" creationId="{B63C4A08-9863-49BF-8B36-6E445F4B9433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58" creationId="{EEA1F8B4-9C46-4043-8E48-0D171B04028F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1" creationId="{7ED9C8EF-515A-40A5-8E28-B717EE584BE8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4" creationId="{05095016-55A2-4280-A42C-AAEB298FC71F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67" creationId="{0141BC04-DAA4-4F1F-9D04-415E9A941FF6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0" creationId="{0ABBD6ED-0469-459A-BE2E-47A8CB3E6ADA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3" creationId="{EF067513-90E5-4E48-AFE1-5A22418CBFF3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6" creationId="{B85EA906-B840-423F-BCA5-437DB0DFCF24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79" creationId="{1A123C14-A125-48B0-A4E3-D6B73D7B8A92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82" creationId="{70558E29-4A9E-41D8-B9E6-DF524F650BB5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94" creationId="{888FF637-D173-4E42-89FA-BFAED0B2E8B2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97" creationId="{92308AB7-7E8E-4DFE-AF4A-BF9FD1F74D54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00" creationId="{BDC2466F-7B7B-44C5-A654-EE192FC741CC}"/>
          </ac:grpSpMkLst>
        </pc:grpChg>
        <pc:grpChg chg="add mod ord">
          <ac:chgData name="Nazar Shchur" userId="3faffa111ac016f6" providerId="LiveId" clId="{AD0AA192-EB41-475C-ABB6-5E91684ABD03}" dt="2019-12-25T11:55:14.156" v="2074" actId="1035"/>
          <ac:grpSpMkLst>
            <pc:docMk/>
            <pc:sldMk cId="1672170640" sldId="2042"/>
            <ac:grpSpMk id="103" creationId="{BEC724C4-01EF-41BC-9FBB-05677F337275}"/>
          </ac:grpSpMkLst>
        </pc:grpChg>
        <pc:picChg chg="add mod">
          <ac:chgData name="Nazar Shchur" userId="3faffa111ac016f6" providerId="LiveId" clId="{AD0AA192-EB41-475C-ABB6-5E91684ABD03}" dt="2019-12-25T12:04:21.984" v="2233" actId="164"/>
          <ac:picMkLst>
            <pc:docMk/>
            <pc:sldMk cId="1672170640" sldId="2042"/>
            <ac:picMk id="14" creationId="{B016FC2D-553C-4A0F-A27E-E0C4C5FCDC0A}"/>
          </ac:picMkLst>
        </pc:picChg>
        <pc:picChg chg="add del mod">
          <ac:chgData name="Nazar Shchur" userId="3faffa111ac016f6" providerId="LiveId" clId="{AD0AA192-EB41-475C-ABB6-5E91684ABD03}" dt="2019-12-25T12:04:16.346" v="2232" actId="478"/>
          <ac:picMkLst>
            <pc:docMk/>
            <pc:sldMk cId="1672170640" sldId="2042"/>
            <ac:picMk id="120" creationId="{ECAA20A2-270A-432B-978D-F0DE13E3F3D3}"/>
          </ac:picMkLst>
        </pc:picChg>
        <pc:picChg chg="del">
          <ac:chgData name="Nazar Shchur" userId="3faffa111ac016f6" providerId="LiveId" clId="{AD0AA192-EB41-475C-ABB6-5E91684ABD03}" dt="2019-12-25T11:52:40.959" v="1956" actId="478"/>
          <ac:picMkLst>
            <pc:docMk/>
            <pc:sldMk cId="1672170640" sldId="2042"/>
            <ac:picMk id="1026" creationId="{4B0227DA-4639-43B2-BA4D-2F4252AE24C9}"/>
          </ac:picMkLst>
        </pc:pic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54" creationId="{A2FCBA87-5656-4CB1-914F-4F5670F2CD6C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5" creationId="{E8396415-05D2-4512-90C6-E234AE0078D4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7" creationId="{9AB330E1-D259-4BBF-96AF-2A2EBB208AA8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8" creationId="{8BB56310-903A-43FD-906F-5FBF7EFE74AA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89" creationId="{7F6A3C60-BE89-4C8F-B5A7-93E568569823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0" creationId="{5E03C1C6-9BEE-4B32-8E78-12A37F5133D7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1" creationId="{4C30577F-D985-4A63-AD88-333CC858700F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2" creationId="{4A0F0D52-8A4F-4516-845A-134EEACB687C}"/>
          </ac:cxnSpMkLst>
        </pc:cxnChg>
        <pc:cxnChg chg="add mod ord">
          <ac:chgData name="Nazar Shchur" userId="3faffa111ac016f6" providerId="LiveId" clId="{AD0AA192-EB41-475C-ABB6-5E91684ABD03}" dt="2019-12-25T12:12:29.448" v="2306" actId="164"/>
          <ac:cxnSpMkLst>
            <pc:docMk/>
            <pc:sldMk cId="1672170640" sldId="2042"/>
            <ac:cxnSpMk id="93" creationId="{7A358D13-5A7E-408F-A361-66BE40A90749}"/>
          </ac:cxnSpMkLst>
        </pc:cxnChg>
      </pc:sldChg>
      <pc:sldChg chg="addSp delSp modSp add modTransition delAnim modAnim">
        <pc:chgData name="Nazar Shchur" userId="3faffa111ac016f6" providerId="LiveId" clId="{AD0AA192-EB41-475C-ABB6-5E91684ABD03}" dt="2019-12-26T08:34:43.852" v="2780" actId="478"/>
        <pc:sldMkLst>
          <pc:docMk/>
          <pc:sldMk cId="1152848403" sldId="2043"/>
        </pc:sldMkLst>
        <pc:spChg chg="del">
          <ac:chgData name="Nazar Shchur" userId="3faffa111ac016f6" providerId="LiveId" clId="{AD0AA192-EB41-475C-ABB6-5E91684ABD03}" dt="2019-12-26T07:58:00.422" v="2437" actId="478"/>
          <ac:spMkLst>
            <pc:docMk/>
            <pc:sldMk cId="1152848403" sldId="2043"/>
            <ac:spMk id="11" creationId="{00BA1803-689C-4589-96BB-10070249C5CA}"/>
          </ac:spMkLst>
        </pc:spChg>
        <pc:spChg chg="add del mod">
          <ac:chgData name="Nazar Shchur" userId="3faffa111ac016f6" providerId="LiveId" clId="{AD0AA192-EB41-475C-ABB6-5E91684ABD03}" dt="2019-12-26T08:34:15.778" v="2779" actId="478"/>
          <ac:spMkLst>
            <pc:docMk/>
            <pc:sldMk cId="1152848403" sldId="2043"/>
            <ac:spMk id="20" creationId="{D79D8C4A-C95B-496C-A3C4-D4937EA89F02}"/>
          </ac:spMkLst>
        </pc:spChg>
        <pc:spChg chg="add del mod">
          <ac:chgData name="Nazar Shchur" userId="3faffa111ac016f6" providerId="LiveId" clId="{AD0AA192-EB41-475C-ABB6-5E91684ABD03}" dt="2019-12-26T08:15:58.226" v="2576" actId="478"/>
          <ac:spMkLst>
            <pc:docMk/>
            <pc:sldMk cId="1152848403" sldId="2043"/>
            <ac:spMk id="25" creationId="{58F54DC3-C33F-4118-A69D-4262B01E57C2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26" creationId="{5A9E1DB8-DACF-4F91-AC01-6310C356E852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35" creationId="{29C8ED33-BC56-4632-9AA2-DB4680C069DD}"/>
          </ac:spMkLst>
        </pc:spChg>
        <pc:spChg chg="add mod">
          <ac:chgData name="Nazar Shchur" userId="3faffa111ac016f6" providerId="LiveId" clId="{AD0AA192-EB41-475C-ABB6-5E91684ABD03}" dt="2019-12-26T08:28:21.644" v="2736" actId="1035"/>
          <ac:spMkLst>
            <pc:docMk/>
            <pc:sldMk cId="1152848403" sldId="2043"/>
            <ac:spMk id="36" creationId="{BC1B4B1D-2B63-4684-BE2D-339FE8C5B7B3}"/>
          </ac:spMkLst>
        </pc:spChg>
        <pc:spChg chg="add del mod">
          <ac:chgData name="Nazar Shchur" userId="3faffa111ac016f6" providerId="LiveId" clId="{AD0AA192-EB41-475C-ABB6-5E91684ABD03}" dt="2019-12-26T08:27:16.539" v="2690" actId="478"/>
          <ac:spMkLst>
            <pc:docMk/>
            <pc:sldMk cId="1152848403" sldId="2043"/>
            <ac:spMk id="63" creationId="{8F5EC1BF-85A5-4D25-9CB4-40F467A64A57}"/>
          </ac:spMkLst>
        </pc:spChg>
        <pc:spChg chg="add del mod">
          <ac:chgData name="Nazar Shchur" userId="3faffa111ac016f6" providerId="LiveId" clId="{AD0AA192-EB41-475C-ABB6-5E91684ABD03}" dt="2019-12-26T08:15:55.650" v="2574" actId="478"/>
          <ac:spMkLst>
            <pc:docMk/>
            <pc:sldMk cId="1152848403" sldId="2043"/>
            <ac:spMk id="66" creationId="{DF44F797-CD11-4A8B-BFB0-5311147960EC}"/>
          </ac:spMkLst>
        </pc:spChg>
        <pc:spChg chg="add del mod">
          <ac:chgData name="Nazar Shchur" userId="3faffa111ac016f6" providerId="LiveId" clId="{AD0AA192-EB41-475C-ABB6-5E91684ABD03}" dt="2019-12-26T08:15:54.616" v="2573" actId="478"/>
          <ac:spMkLst>
            <pc:docMk/>
            <pc:sldMk cId="1152848403" sldId="2043"/>
            <ac:spMk id="67" creationId="{BAF96AD0-AE7E-4618-810B-0C63B15B2D70}"/>
          </ac:spMkLst>
        </pc:spChg>
        <pc:spChg chg="add del mod">
          <ac:chgData name="Nazar Shchur" userId="3faffa111ac016f6" providerId="LiveId" clId="{AD0AA192-EB41-475C-ABB6-5E91684ABD03}" dt="2019-12-26T08:15:52.956" v="2571" actId="478"/>
          <ac:spMkLst>
            <pc:docMk/>
            <pc:sldMk cId="1152848403" sldId="2043"/>
            <ac:spMk id="68" creationId="{FDFBCC57-A8DD-4707-968B-D01B61FEBAD0}"/>
          </ac:spMkLst>
        </pc:spChg>
        <pc:spChg chg="add del mod">
          <ac:chgData name="Nazar Shchur" userId="3faffa111ac016f6" providerId="LiveId" clId="{AD0AA192-EB41-475C-ABB6-5E91684ABD03}" dt="2019-12-26T08:15:59.244" v="2577" actId="478"/>
          <ac:spMkLst>
            <pc:docMk/>
            <pc:sldMk cId="1152848403" sldId="2043"/>
            <ac:spMk id="69" creationId="{36F7A421-029F-405D-86E8-3ACD8086280F}"/>
          </ac:spMkLst>
        </pc:spChg>
        <pc:spChg chg="add del mod">
          <ac:chgData name="Nazar Shchur" userId="3faffa111ac016f6" providerId="LiveId" clId="{AD0AA192-EB41-475C-ABB6-5E91684ABD03}" dt="2019-12-26T08:15:51.920" v="2570" actId="478"/>
          <ac:spMkLst>
            <pc:docMk/>
            <pc:sldMk cId="1152848403" sldId="2043"/>
            <ac:spMk id="70" creationId="{ECCAB14B-9525-4B67-A985-2C2E9CE387DA}"/>
          </ac:spMkLst>
        </pc:spChg>
        <pc:spChg chg="add mod">
          <ac:chgData name="Nazar Shchur" userId="3faffa111ac016f6" providerId="LiveId" clId="{AD0AA192-EB41-475C-ABB6-5E91684ABD03}" dt="2019-12-26T08:10:36.674" v="2538" actId="14100"/>
          <ac:spMkLst>
            <pc:docMk/>
            <pc:sldMk cId="1152848403" sldId="2043"/>
            <ac:spMk id="76" creationId="{2FD6CC87-DC7E-49A8-9B4F-BFAFA57CCF99}"/>
          </ac:spMkLst>
        </pc:spChg>
        <pc:spChg chg="add mod">
          <ac:chgData name="Nazar Shchur" userId="3faffa111ac016f6" providerId="LiveId" clId="{AD0AA192-EB41-475C-ABB6-5E91684ABD03}" dt="2019-12-26T08:11:12.922" v="2548" actId="14100"/>
          <ac:spMkLst>
            <pc:docMk/>
            <pc:sldMk cId="1152848403" sldId="2043"/>
            <ac:spMk id="77" creationId="{77AB4794-7739-412D-8013-6F91925C7CBE}"/>
          </ac:spMkLst>
        </pc:spChg>
        <pc:spChg chg="add del mod">
          <ac:chgData name="Nazar Shchur" userId="3faffa111ac016f6" providerId="LiveId" clId="{AD0AA192-EB41-475C-ABB6-5E91684ABD03}" dt="2019-12-26T08:09:55.358" v="2528" actId="478"/>
          <ac:spMkLst>
            <pc:docMk/>
            <pc:sldMk cId="1152848403" sldId="2043"/>
            <ac:spMk id="78" creationId="{66FA9379-284F-47E5-8B5E-28B0D7D7B0FB}"/>
          </ac:spMkLst>
        </pc:spChg>
        <pc:spChg chg="add mod">
          <ac:chgData name="Nazar Shchur" userId="3faffa111ac016f6" providerId="LiveId" clId="{AD0AA192-EB41-475C-ABB6-5E91684ABD03}" dt="2019-12-26T08:10:40.077" v="2539" actId="14100"/>
          <ac:spMkLst>
            <pc:docMk/>
            <pc:sldMk cId="1152848403" sldId="2043"/>
            <ac:spMk id="79" creationId="{ECED6F3F-F0DD-4548-AD45-ABCE2B9500C5}"/>
          </ac:spMkLst>
        </pc:spChg>
        <pc:spChg chg="add mod">
          <ac:chgData name="Nazar Shchur" userId="3faffa111ac016f6" providerId="LiveId" clId="{AD0AA192-EB41-475C-ABB6-5E91684ABD03}" dt="2019-12-26T08:11:07.056" v="2546" actId="207"/>
          <ac:spMkLst>
            <pc:docMk/>
            <pc:sldMk cId="1152848403" sldId="2043"/>
            <ac:spMk id="80" creationId="{8EAAC702-5B5F-4699-93B2-1C4EB9C681A5}"/>
          </ac:spMkLst>
        </pc:spChg>
        <pc:spChg chg="add">
          <ac:chgData name="Nazar Shchur" userId="3faffa111ac016f6" providerId="LiveId" clId="{AD0AA192-EB41-475C-ABB6-5E91684ABD03}" dt="2019-12-26T08:11:20.891" v="2549"/>
          <ac:spMkLst>
            <pc:docMk/>
            <pc:sldMk cId="1152848403" sldId="2043"/>
            <ac:spMk id="81" creationId="{37303AB3-F15D-40E5-B48C-DF9F8B4BBC8D}"/>
          </ac:spMkLst>
        </pc:spChg>
        <pc:spChg chg="add mod">
          <ac:chgData name="Nazar Shchur" userId="3faffa111ac016f6" providerId="LiveId" clId="{AD0AA192-EB41-475C-ABB6-5E91684ABD03}" dt="2019-12-26T08:12:11.124" v="2560" actId="207"/>
          <ac:spMkLst>
            <pc:docMk/>
            <pc:sldMk cId="1152848403" sldId="2043"/>
            <ac:spMk id="82" creationId="{DE9639F0-444C-48CD-8E9F-8C444381D48B}"/>
          </ac:spMkLst>
        </pc:spChg>
        <pc:grpChg chg="add del mod">
          <ac:chgData name="Nazar Shchur" userId="3faffa111ac016f6" providerId="LiveId" clId="{AD0AA192-EB41-475C-ABB6-5E91684ABD03}" dt="2019-12-26T08:34:12.210" v="2778" actId="478"/>
          <ac:grpSpMkLst>
            <pc:docMk/>
            <pc:sldMk cId="1152848403" sldId="2043"/>
            <ac:grpSpMk id="12" creationId="{798D8A14-379E-4C61-B051-75233658592D}"/>
          </ac:grpSpMkLst>
        </pc:grpChg>
        <pc:grpChg chg="add del mod">
          <ac:chgData name="Nazar Shchur" userId="3faffa111ac016f6" providerId="LiveId" clId="{AD0AA192-EB41-475C-ABB6-5E91684ABD03}" dt="2019-12-26T08:15:47.188" v="2564" actId="478"/>
          <ac:grpSpMkLst>
            <pc:docMk/>
            <pc:sldMk cId="1152848403" sldId="2043"/>
            <ac:grpSpMk id="37" creationId="{AAF01EA0-23AB-42A8-94B2-D2DC2E9E8EDB}"/>
          </ac:grpSpMkLst>
        </pc:grpChg>
        <pc:grpChg chg="add del mod">
          <ac:chgData name="Nazar Shchur" userId="3faffa111ac016f6" providerId="LiveId" clId="{AD0AA192-EB41-475C-ABB6-5E91684ABD03}" dt="2019-12-26T08:15:51.164" v="2569" actId="478"/>
          <ac:grpSpMkLst>
            <pc:docMk/>
            <pc:sldMk cId="1152848403" sldId="2043"/>
            <ac:grpSpMk id="40" creationId="{C683E4D3-AF48-4918-9D91-52BD6EA627F9}"/>
          </ac:grpSpMkLst>
        </pc:grpChg>
        <pc:grpChg chg="add del mod">
          <ac:chgData name="Nazar Shchur" userId="3faffa111ac016f6" providerId="LiveId" clId="{AD0AA192-EB41-475C-ABB6-5E91684ABD03}" dt="2019-12-26T08:15:56.769" v="2575" actId="478"/>
          <ac:grpSpMkLst>
            <pc:docMk/>
            <pc:sldMk cId="1152848403" sldId="2043"/>
            <ac:grpSpMk id="43" creationId="{A292E0D1-5C3D-432A-AAA5-0B6C383EDD53}"/>
          </ac:grpSpMkLst>
        </pc:grpChg>
        <pc:grpChg chg="add del mod">
          <ac:chgData name="Nazar Shchur" userId="3faffa111ac016f6" providerId="LiveId" clId="{AD0AA192-EB41-475C-ABB6-5E91684ABD03}" dt="2019-12-26T08:16:02.268" v="2580" actId="478"/>
          <ac:grpSpMkLst>
            <pc:docMk/>
            <pc:sldMk cId="1152848403" sldId="2043"/>
            <ac:grpSpMk id="46" creationId="{4203CE0A-8635-4CEA-BD1B-0474B99D6971}"/>
          </ac:grpSpMkLst>
        </pc:grpChg>
        <pc:grpChg chg="add del mod">
          <ac:chgData name="Nazar Shchur" userId="3faffa111ac016f6" providerId="LiveId" clId="{AD0AA192-EB41-475C-ABB6-5E91684ABD03}" dt="2019-12-26T08:16:01.381" v="2579" actId="478"/>
          <ac:grpSpMkLst>
            <pc:docMk/>
            <pc:sldMk cId="1152848403" sldId="2043"/>
            <ac:grpSpMk id="49" creationId="{18FD4D23-1BC7-473A-B614-FC9B54AD0E79}"/>
          </ac:grpSpMkLst>
        </pc:grpChg>
        <pc:grpChg chg="add del mod">
          <ac:chgData name="Nazar Shchur" userId="3faffa111ac016f6" providerId="LiveId" clId="{AD0AA192-EB41-475C-ABB6-5E91684ABD03}" dt="2019-12-26T08:16:00.178" v="2578" actId="478"/>
          <ac:grpSpMkLst>
            <pc:docMk/>
            <pc:sldMk cId="1152848403" sldId="2043"/>
            <ac:grpSpMk id="52" creationId="{961E652C-22BB-4B6A-AA7D-CACCB38FAFC0}"/>
          </ac:grpSpMkLst>
        </pc:grpChg>
        <pc:grpChg chg="add mod">
          <ac:chgData name="Nazar Shchur" userId="3faffa111ac016f6" providerId="LiveId" clId="{AD0AA192-EB41-475C-ABB6-5E91684ABD03}" dt="2019-12-26T08:28:21.644" v="2736" actId="1035"/>
          <ac:grpSpMkLst>
            <pc:docMk/>
            <pc:sldMk cId="1152848403" sldId="2043"/>
            <ac:grpSpMk id="55" creationId="{59CE986C-AFEA-4FD0-B07F-F85150ADCD80}"/>
          </ac:grpSpMkLst>
        </pc:grpChg>
        <pc:picChg chg="mod">
          <ac:chgData name="Nazar Shchur" userId="3faffa111ac016f6" providerId="LiveId" clId="{AD0AA192-EB41-475C-ABB6-5E91684ABD03}" dt="2019-12-26T08:09:28.764" v="2521" actId="1035"/>
          <ac:picMkLst>
            <pc:docMk/>
            <pc:sldMk cId="1152848403" sldId="2043"/>
            <ac:picMk id="6" creationId="{BB2759DA-D94A-4064-9A42-06BA22BB7F0E}"/>
          </ac:picMkLst>
        </pc:picChg>
        <pc:cxnChg chg="add del mod">
          <ac:chgData name="Nazar Shchur" userId="3faffa111ac016f6" providerId="LiveId" clId="{AD0AA192-EB41-475C-ABB6-5E91684ABD03}" dt="2019-12-26T08:34:43.852" v="2780" actId="478"/>
          <ac:cxnSpMkLst>
            <pc:docMk/>
            <pc:sldMk cId="1152848403" sldId="2043"/>
            <ac:cxnSpMk id="22" creationId="{781E2BB8-51C8-4639-A44B-42A1717D731B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3" creationId="{8246C1CF-2D82-4889-A301-DC5E7C6A5809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4" creationId="{2470280C-04B2-464A-8AC3-29C11B0D5D46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7" creationId="{F5806F29-6B5D-489F-A23F-7319ED097B8E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8" creationId="{96344819-DB76-44D4-A83F-A3CE367CEE36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29" creationId="{38F4726E-353C-46F7-8649-68912A4624A5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30" creationId="{2A70F451-6163-4C29-AC7E-219612331FF2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34" creationId="{CC9D3484-6B8A-4DF1-86AD-54C11E6E2753}"/>
          </ac:cxnSpMkLst>
        </pc:cxnChg>
        <pc:cxnChg chg="add del mod">
          <ac:chgData name="Nazar Shchur" userId="3faffa111ac016f6" providerId="LiveId" clId="{AD0AA192-EB41-475C-ABB6-5E91684ABD03}" dt="2019-12-26T08:15:53.914" v="2572" actId="478"/>
          <ac:cxnSpMkLst>
            <pc:docMk/>
            <pc:sldMk cId="1152848403" sldId="2043"/>
            <ac:cxnSpMk id="64" creationId="{B8D31D18-EA79-407E-8461-8B4623325174}"/>
          </ac:cxnSpMkLst>
        </pc:cxnChg>
        <pc:cxnChg chg="add del mod">
          <ac:chgData name="Nazar Shchur" userId="3faffa111ac016f6" providerId="LiveId" clId="{AD0AA192-EB41-475C-ABB6-5E91684ABD03}" dt="2019-12-26T08:15:50.347" v="2568" actId="478"/>
          <ac:cxnSpMkLst>
            <pc:docMk/>
            <pc:sldMk cId="1152848403" sldId="2043"/>
            <ac:cxnSpMk id="65" creationId="{B8EFF588-0F28-4A7B-A6A8-152698A927AB}"/>
          </ac:cxnSpMkLst>
        </pc:cxnChg>
        <pc:cxnChg chg="add del mod">
          <ac:chgData name="Nazar Shchur" userId="3faffa111ac016f6" providerId="LiveId" clId="{AD0AA192-EB41-475C-ABB6-5E91684ABD03}" dt="2019-12-26T08:15:46.448" v="2563" actId="478"/>
          <ac:cxnSpMkLst>
            <pc:docMk/>
            <pc:sldMk cId="1152848403" sldId="2043"/>
            <ac:cxnSpMk id="71" creationId="{4E5F77AB-84B1-4C59-A684-8988A830FA18}"/>
          </ac:cxnSpMkLst>
        </pc:cxnChg>
        <pc:cxnChg chg="add del mod">
          <ac:chgData name="Nazar Shchur" userId="3faffa111ac016f6" providerId="LiveId" clId="{AD0AA192-EB41-475C-ABB6-5E91684ABD03}" dt="2019-12-26T08:15:47.852" v="2565" actId="478"/>
          <ac:cxnSpMkLst>
            <pc:docMk/>
            <pc:sldMk cId="1152848403" sldId="2043"/>
            <ac:cxnSpMk id="72" creationId="{584D06CB-6C42-4CE8-B6EA-2162A20215BA}"/>
          </ac:cxnSpMkLst>
        </pc:cxnChg>
        <pc:cxnChg chg="add del mod">
          <ac:chgData name="Nazar Shchur" userId="3faffa111ac016f6" providerId="LiveId" clId="{AD0AA192-EB41-475C-ABB6-5E91684ABD03}" dt="2019-12-26T08:15:48.640" v="2566" actId="478"/>
          <ac:cxnSpMkLst>
            <pc:docMk/>
            <pc:sldMk cId="1152848403" sldId="2043"/>
            <ac:cxnSpMk id="73" creationId="{8F0BE1B0-5292-47D2-A0F3-821E7C77421D}"/>
          </ac:cxnSpMkLst>
        </pc:cxnChg>
        <pc:cxnChg chg="add del mod">
          <ac:chgData name="Nazar Shchur" userId="3faffa111ac016f6" providerId="LiveId" clId="{AD0AA192-EB41-475C-ABB6-5E91684ABD03}" dt="2019-12-26T08:15:49.343" v="2567" actId="478"/>
          <ac:cxnSpMkLst>
            <pc:docMk/>
            <pc:sldMk cId="1152848403" sldId="2043"/>
            <ac:cxnSpMk id="74" creationId="{21BBC233-C044-4909-B3A3-5ED393A64BC2}"/>
          </ac:cxnSpMkLst>
        </pc:cxnChg>
        <pc:cxnChg chg="add mod">
          <ac:chgData name="Nazar Shchur" userId="3faffa111ac016f6" providerId="LiveId" clId="{AD0AA192-EB41-475C-ABB6-5E91684ABD03}" dt="2019-12-26T08:28:21.644" v="2736" actId="1035"/>
          <ac:cxnSpMkLst>
            <pc:docMk/>
            <pc:sldMk cId="1152848403" sldId="2043"/>
            <ac:cxnSpMk id="75" creationId="{D06BB576-34F2-4574-8FA2-9428902D54D8}"/>
          </ac:cxnSpMkLst>
        </pc:cxnChg>
      </pc:sldChg>
      <pc:sldChg chg="add del">
        <pc:chgData name="Nazar Shchur" userId="3faffa111ac016f6" providerId="LiveId" clId="{AD0AA192-EB41-475C-ABB6-5E91684ABD03}" dt="2019-12-25T12:24:11.762" v="2404" actId="47"/>
        <pc:sldMkLst>
          <pc:docMk/>
          <pc:sldMk cId="1465635493" sldId="2043"/>
        </pc:sldMkLst>
      </pc:sldChg>
      <pc:sldChg chg="add del">
        <pc:chgData name="Nazar Shchur" userId="3faffa111ac016f6" providerId="LiveId" clId="{AD0AA192-EB41-475C-ABB6-5E91684ABD03}" dt="2019-12-26T08:15:12.109" v="2561" actId="47"/>
        <pc:sldMkLst>
          <pc:docMk/>
          <pc:sldMk cId="2109836138" sldId="2044"/>
        </pc:sldMkLst>
      </pc:sldChg>
      <pc:sldChg chg="addSp delSp modSp add ord modTransition modAnim">
        <pc:chgData name="Nazar Shchur" userId="3faffa111ac016f6" providerId="LiveId" clId="{AD0AA192-EB41-475C-ABB6-5E91684ABD03}" dt="2019-12-26T08:45:37.109" v="2891" actId="1038"/>
        <pc:sldMkLst>
          <pc:docMk/>
          <pc:sldMk cId="2907396844" sldId="2044"/>
        </pc:sldMkLst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0" creationId="{D79D8C4A-C95B-496C-A3C4-D4937EA89F0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5" creationId="{58F54DC3-C33F-4118-A69D-4262B01E57C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26" creationId="{5A9E1DB8-DACF-4F91-AC01-6310C356E852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35" creationId="{29C8ED33-BC56-4632-9AA2-DB4680C069DD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36" creationId="{BC1B4B1D-2B63-4684-BE2D-339FE8C5B7B3}"/>
          </ac:spMkLst>
        </pc:spChg>
        <pc:spChg chg="mod">
          <ac:chgData name="Nazar Shchur" userId="3faffa111ac016f6" providerId="LiveId" clId="{AD0AA192-EB41-475C-ABB6-5E91684ABD03}" dt="2019-12-26T08:45:37.109" v="2891" actId="1038"/>
          <ac:spMkLst>
            <pc:docMk/>
            <pc:sldMk cId="2907396844" sldId="2044"/>
            <ac:spMk id="63" creationId="{8F5EC1BF-85A5-4D25-9CB4-40F467A64A57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6" creationId="{DF44F797-CD11-4A8B-BFB0-5311147960EC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7" creationId="{BAF96AD0-AE7E-4618-810B-0C63B15B2D70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8" creationId="{FDFBCC57-A8DD-4707-968B-D01B61FEBAD0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69" creationId="{36F7A421-029F-405D-86E8-3ACD8086280F}"/>
          </ac:spMkLst>
        </pc:spChg>
        <pc:spChg chg="mod">
          <ac:chgData name="Nazar Shchur" userId="3faffa111ac016f6" providerId="LiveId" clId="{AD0AA192-EB41-475C-ABB6-5E91684ABD03}" dt="2019-12-26T08:28:00.329" v="2719" actId="1035"/>
          <ac:spMkLst>
            <pc:docMk/>
            <pc:sldMk cId="2907396844" sldId="2044"/>
            <ac:spMk id="70" creationId="{ECCAB14B-9525-4B67-A985-2C2E9CE387DA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6" creationId="{2FD6CC87-DC7E-49A8-9B4F-BFAFA57CCF99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7" creationId="{77AB4794-7739-412D-8013-6F91925C7CBE}"/>
          </ac:spMkLst>
        </pc:spChg>
        <pc:spChg chg="add mod">
          <ac:chgData name="Nazar Shchur" userId="3faffa111ac016f6" providerId="LiveId" clId="{AD0AA192-EB41-475C-ABB6-5E91684ABD03}" dt="2019-12-26T08:41:45.323" v="2825" actId="207"/>
          <ac:spMkLst>
            <pc:docMk/>
            <pc:sldMk cId="2907396844" sldId="2044"/>
            <ac:spMk id="78" creationId="{F850683D-FAB2-489E-9B9D-EA590EDE474C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79" creationId="{ECED6F3F-F0DD-4548-AD45-ABCE2B9500C5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0" creationId="{8EAAC702-5B5F-4699-93B2-1C4EB9C681A5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1" creationId="{37303AB3-F15D-40E5-B48C-DF9F8B4BBC8D}"/>
          </ac:spMkLst>
        </pc:spChg>
        <pc:spChg chg="del">
          <ac:chgData name="Nazar Shchur" userId="3faffa111ac016f6" providerId="LiveId" clId="{AD0AA192-EB41-475C-ABB6-5E91684ABD03}" dt="2019-12-26T08:16:42.037" v="2584" actId="478"/>
          <ac:spMkLst>
            <pc:docMk/>
            <pc:sldMk cId="2907396844" sldId="2044"/>
            <ac:spMk id="82" creationId="{DE9639F0-444C-48CD-8E9F-8C444381D48B}"/>
          </ac:spMkLst>
        </pc:spChg>
        <pc:spChg chg="add mod">
          <ac:chgData name="Nazar Shchur" userId="3faffa111ac016f6" providerId="LiveId" clId="{AD0AA192-EB41-475C-ABB6-5E91684ABD03}" dt="2019-12-26T08:25:11.525" v="2666" actId="1076"/>
          <ac:spMkLst>
            <pc:docMk/>
            <pc:sldMk cId="2907396844" sldId="2044"/>
            <ac:spMk id="83" creationId="{E840CEE3-5FAD-48E2-A6B3-1AAD3A255426}"/>
          </ac:spMkLst>
        </pc:spChg>
        <pc:spChg chg="add mod">
          <ac:chgData name="Nazar Shchur" userId="3faffa111ac016f6" providerId="LiveId" clId="{AD0AA192-EB41-475C-ABB6-5E91684ABD03}" dt="2019-12-26T08:41:51.619" v="2827" actId="20577"/>
          <ac:spMkLst>
            <pc:docMk/>
            <pc:sldMk cId="2907396844" sldId="2044"/>
            <ac:spMk id="84" creationId="{E616DD07-B827-48AE-A013-4FBB68C14539}"/>
          </ac:spMkLst>
        </pc:spChg>
        <pc:spChg chg="add mod">
          <ac:chgData name="Nazar Shchur" userId="3faffa111ac016f6" providerId="LiveId" clId="{AD0AA192-EB41-475C-ABB6-5E91684ABD03}" dt="2019-12-26T08:25:11.525" v="2666" actId="1076"/>
          <ac:spMkLst>
            <pc:docMk/>
            <pc:sldMk cId="2907396844" sldId="2044"/>
            <ac:spMk id="85" creationId="{F6BE98B4-41D5-4871-BA3E-8DCCDE0C6776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6" creationId="{41B0C65B-0D84-433B-A2AC-66C44868A21C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7" creationId="{276E7A6E-5A42-40CC-B1FE-2E2B3BDFACB2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8" creationId="{094A926D-18EB-467B-AFE3-CBE56C48E36D}"/>
          </ac:spMkLst>
        </pc:spChg>
        <pc:spChg chg="add del">
          <ac:chgData name="Nazar Shchur" userId="3faffa111ac016f6" providerId="LiveId" clId="{AD0AA192-EB41-475C-ABB6-5E91684ABD03}" dt="2019-12-26T08:25:20.431" v="2668"/>
          <ac:spMkLst>
            <pc:docMk/>
            <pc:sldMk cId="2907396844" sldId="2044"/>
            <ac:spMk id="89" creationId="{F89DC62C-1A82-4C43-8156-545DD8822295}"/>
          </ac:spMkLst>
        </pc:spChg>
        <pc:spChg chg="add mod">
          <ac:chgData name="Nazar Shchur" userId="3faffa111ac016f6" providerId="LiveId" clId="{AD0AA192-EB41-475C-ABB6-5E91684ABD03}" dt="2019-12-26T08:42:05.766" v="2841" actId="1035"/>
          <ac:spMkLst>
            <pc:docMk/>
            <pc:sldMk cId="2907396844" sldId="2044"/>
            <ac:spMk id="90" creationId="{115EC243-3ADD-4657-9297-58198071C0BB}"/>
          </ac:spMkLst>
        </pc:spChg>
        <pc:spChg chg="add mod">
          <ac:chgData name="Nazar Shchur" userId="3faffa111ac016f6" providerId="LiveId" clId="{AD0AA192-EB41-475C-ABB6-5E91684ABD03}" dt="2019-12-26T08:43:09.006" v="2851" actId="1076"/>
          <ac:spMkLst>
            <pc:docMk/>
            <pc:sldMk cId="2907396844" sldId="2044"/>
            <ac:spMk id="91" creationId="{441BEF20-63A2-4656-A16E-54381CA23F87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5" creationId="{69C5457D-E552-424C-BC6B-D2CA0BD60DAD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6" creationId="{6C0A64C3-03AF-4FEE-B9D5-17FA490DBE05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7" creationId="{092A75F1-5339-4B18-966F-DEFCC2A0C696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8" creationId="{E91AA4B6-5B9E-45A9-B9A7-FEF1E02CF853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99" creationId="{1DF7ACD4-B6F4-44E4-AE0D-BA4EB630FF8F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100" creationId="{F5A9E2F5-7DB4-4E79-90AA-5B802E7AB862}"/>
          </ac:spMkLst>
        </pc:spChg>
        <pc:spChg chg="add del">
          <ac:chgData name="Nazar Shchur" userId="3faffa111ac016f6" providerId="LiveId" clId="{AD0AA192-EB41-475C-ABB6-5E91684ABD03}" dt="2019-12-26T08:42:25.410" v="2843"/>
          <ac:spMkLst>
            <pc:docMk/>
            <pc:sldMk cId="2907396844" sldId="2044"/>
            <ac:spMk id="101" creationId="{46BCE39B-9CE8-4AB9-9E2C-E3FECFA3572F}"/>
          </ac:spMkLst>
        </pc:spChg>
        <pc:spChg chg="add mod">
          <ac:chgData name="Nazar Shchur" userId="3faffa111ac016f6" providerId="LiveId" clId="{AD0AA192-EB41-475C-ABB6-5E91684ABD03}" dt="2019-12-26T08:43:19.553" v="2852" actId="1076"/>
          <ac:spMkLst>
            <pc:docMk/>
            <pc:sldMk cId="2907396844" sldId="2044"/>
            <ac:spMk id="102" creationId="{F2E154B1-82A3-4FC0-A8EC-C66A60C3C676}"/>
          </ac:spMkLst>
        </pc:s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12" creationId="{798D8A14-379E-4C61-B051-75233658592D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37" creationId="{AAF01EA0-23AB-42A8-94B2-D2DC2E9E8EDB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40" creationId="{C683E4D3-AF48-4918-9D91-52BD6EA627F9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43" creationId="{A292E0D1-5C3D-432A-AAA5-0B6C383EDD53}"/>
          </ac:grpSpMkLst>
        </pc:grpChg>
        <pc:grpChg chg="mod">
          <ac:chgData name="Nazar Shchur" userId="3faffa111ac016f6" providerId="LiveId" clId="{AD0AA192-EB41-475C-ABB6-5E91684ABD03}" dt="2019-12-26T08:45:31.178" v="2874" actId="1076"/>
          <ac:grpSpMkLst>
            <pc:docMk/>
            <pc:sldMk cId="2907396844" sldId="2044"/>
            <ac:grpSpMk id="46" creationId="{4203CE0A-8635-4CEA-BD1B-0474B99D6971}"/>
          </ac:grpSpMkLst>
        </pc:grpChg>
        <pc:grpChg chg="mod">
          <ac:chgData name="Nazar Shchur" userId="3faffa111ac016f6" providerId="LiveId" clId="{AD0AA192-EB41-475C-ABB6-5E91684ABD03}" dt="2019-12-26T08:44:52.272" v="2864" actId="1076"/>
          <ac:grpSpMkLst>
            <pc:docMk/>
            <pc:sldMk cId="2907396844" sldId="2044"/>
            <ac:grpSpMk id="49" creationId="{18FD4D23-1BC7-473A-B614-FC9B54AD0E79}"/>
          </ac:grpSpMkLst>
        </pc:grpChg>
        <pc:grpChg chg="mod">
          <ac:chgData name="Nazar Shchur" userId="3faffa111ac016f6" providerId="LiveId" clId="{AD0AA192-EB41-475C-ABB6-5E91684ABD03}" dt="2019-12-26T08:44:42.120" v="2860" actId="1076"/>
          <ac:grpSpMkLst>
            <pc:docMk/>
            <pc:sldMk cId="2907396844" sldId="2044"/>
            <ac:grpSpMk id="52" creationId="{961E652C-22BB-4B6A-AA7D-CACCB38FAFC0}"/>
          </ac:grpSpMkLst>
        </pc:grpChg>
        <pc:grpChg chg="mod">
          <ac:chgData name="Nazar Shchur" userId="3faffa111ac016f6" providerId="LiveId" clId="{AD0AA192-EB41-475C-ABB6-5E91684ABD03}" dt="2019-12-26T08:28:00.329" v="2719" actId="1035"/>
          <ac:grpSpMkLst>
            <pc:docMk/>
            <pc:sldMk cId="2907396844" sldId="2044"/>
            <ac:grpSpMk id="55" creationId="{59CE986C-AFEA-4FD0-B07F-F85150ADCD80}"/>
          </ac:grpSpMkLst>
        </pc:grpChg>
        <pc:picChg chg="add del mod">
          <ac:chgData name="Nazar Shchur" userId="3faffa111ac016f6" providerId="LiveId" clId="{AD0AA192-EB41-475C-ABB6-5E91684ABD03}" dt="2019-12-26T08:32:11.498" v="2761" actId="478"/>
          <ac:picMkLst>
            <pc:docMk/>
            <pc:sldMk cId="2907396844" sldId="2044"/>
            <ac:picMk id="92" creationId="{D2B353A2-AC58-4A89-9100-CE4ED9B60A91}"/>
          </ac:picMkLst>
        </pc:picChg>
        <pc:picChg chg="add mod">
          <ac:chgData name="Nazar Shchur" userId="3faffa111ac016f6" providerId="LiveId" clId="{AD0AA192-EB41-475C-ABB6-5E91684ABD03}" dt="2019-12-26T08:32:32.743" v="2767" actId="1076"/>
          <ac:picMkLst>
            <pc:docMk/>
            <pc:sldMk cId="2907396844" sldId="2044"/>
            <ac:picMk id="93" creationId="{CE765A6D-1C60-4958-BADD-8A98680C6F60}"/>
          </ac:picMkLst>
        </pc:picChg>
        <pc:picChg chg="add del">
          <ac:chgData name="Nazar Shchur" userId="3faffa111ac016f6" providerId="LiveId" clId="{AD0AA192-EB41-475C-ABB6-5E91684ABD03}" dt="2019-12-26T08:42:25.410" v="2843"/>
          <ac:picMkLst>
            <pc:docMk/>
            <pc:sldMk cId="2907396844" sldId="2044"/>
            <ac:picMk id="94" creationId="{975BFE04-17B5-4629-BB6E-39BBD3E6D8FB}"/>
          </ac:picMkLst>
        </pc:pic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2" creationId="{781E2BB8-51C8-4639-A44B-42A1717D731B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3" creationId="{8246C1CF-2D82-4889-A301-DC5E7C6A5809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4" creationId="{2470280C-04B2-464A-8AC3-29C11B0D5D46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7" creationId="{F5806F29-6B5D-489F-A23F-7319ED097B8E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8" creationId="{96344819-DB76-44D4-A83F-A3CE367CEE36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29" creationId="{38F4726E-353C-46F7-8649-68912A4624A5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30" creationId="{2A70F451-6163-4C29-AC7E-219612331FF2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34" creationId="{CC9D3484-6B8A-4DF1-86AD-54C11E6E2753}"/>
          </ac:cxnSpMkLst>
        </pc:cxnChg>
        <pc:cxnChg chg="mod">
          <ac:chgData name="Nazar Shchur" userId="3faffa111ac016f6" providerId="LiveId" clId="{AD0AA192-EB41-475C-ABB6-5E91684ABD03}" dt="2019-12-26T08:45:12.913" v="2870" actId="14100"/>
          <ac:cxnSpMkLst>
            <pc:docMk/>
            <pc:sldMk cId="2907396844" sldId="2044"/>
            <ac:cxnSpMk id="48" creationId="{31010CC2-3D6F-403D-A504-B02827DE9EE2}"/>
          </ac:cxnSpMkLst>
        </pc:cxnChg>
        <pc:cxnChg chg="mod">
          <ac:chgData name="Nazar Shchur" userId="3faffa111ac016f6" providerId="LiveId" clId="{AD0AA192-EB41-475C-ABB6-5E91684ABD03}" dt="2019-12-26T08:44:57.570" v="2865" actId="14100"/>
          <ac:cxnSpMkLst>
            <pc:docMk/>
            <pc:sldMk cId="2907396844" sldId="2044"/>
            <ac:cxnSpMk id="51" creationId="{23B62270-87EA-473E-A08F-E5B1AF8C68C0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64" creationId="{B8D31D18-EA79-407E-8461-8B4623325174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65" creationId="{B8EFF588-0F28-4A7B-A6A8-152698A927AB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1" creationId="{4E5F77AB-84B1-4C59-A684-8988A830FA18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2" creationId="{584D06CB-6C42-4CE8-B6EA-2162A20215BA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3" creationId="{8F0BE1B0-5292-47D2-A0F3-821E7C77421D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4" creationId="{21BBC233-C044-4909-B3A3-5ED393A64BC2}"/>
          </ac:cxnSpMkLst>
        </pc:cxnChg>
        <pc:cxnChg chg="mod">
          <ac:chgData name="Nazar Shchur" userId="3faffa111ac016f6" providerId="LiveId" clId="{AD0AA192-EB41-475C-ABB6-5E91684ABD03}" dt="2019-12-26T08:28:00.329" v="2719" actId="1035"/>
          <ac:cxnSpMkLst>
            <pc:docMk/>
            <pc:sldMk cId="2907396844" sldId="2044"/>
            <ac:cxnSpMk id="75" creationId="{D06BB576-34F2-4574-8FA2-9428902D54D8}"/>
          </ac:cxnSpMkLst>
        </pc:cxnChg>
      </pc:sldChg>
      <pc:sldChg chg="addSp modSp add modAnim">
        <pc:chgData name="Nazar Shchur" userId="3faffa111ac016f6" providerId="LiveId" clId="{AD0AA192-EB41-475C-ABB6-5E91684ABD03}" dt="2019-12-26T08:51:39.242" v="2922" actId="1076"/>
        <pc:sldMkLst>
          <pc:docMk/>
          <pc:sldMk cId="2288094373" sldId="2045"/>
        </pc:sldMkLst>
        <pc:spChg chg="mod">
          <ac:chgData name="Nazar Shchur" userId="3faffa111ac016f6" providerId="LiveId" clId="{AD0AA192-EB41-475C-ABB6-5E91684ABD03}" dt="2019-12-26T08:51:39.242" v="2922" actId="1076"/>
          <ac:spMkLst>
            <pc:docMk/>
            <pc:sldMk cId="2288094373" sldId="2045"/>
            <ac:spMk id="14" creationId="{038F9AED-BC34-48F5-B3B7-D093B80DFC7C}"/>
          </ac:spMkLst>
        </pc:spChg>
        <pc:picChg chg="add mod ord">
          <ac:chgData name="Nazar Shchur" userId="3faffa111ac016f6" providerId="LiveId" clId="{AD0AA192-EB41-475C-ABB6-5E91684ABD03}" dt="2019-12-26T08:51:36.638" v="2921" actId="14100"/>
          <ac:picMkLst>
            <pc:docMk/>
            <pc:sldMk cId="2288094373" sldId="2045"/>
            <ac:picMk id="11" creationId="{2FB734DC-6436-49A1-9699-1D80C9B51523}"/>
          </ac:picMkLst>
        </pc:picChg>
      </pc:sldChg>
      <pc:sldChg chg="modSp add">
        <pc:chgData name="Nazar Shchur" userId="3faffa111ac016f6" providerId="LiveId" clId="{AD0AA192-EB41-475C-ABB6-5E91684ABD03}" dt="2019-12-26T08:52:19.242" v="2930" actId="207"/>
        <pc:sldMkLst>
          <pc:docMk/>
          <pc:sldMk cId="1287646" sldId="2046"/>
        </pc:sldMkLst>
        <pc:spChg chg="mod">
          <ac:chgData name="Nazar Shchur" userId="3faffa111ac016f6" providerId="LiveId" clId="{AD0AA192-EB41-475C-ABB6-5E91684ABD03}" dt="2019-12-26T08:52:19.242" v="2930" actId="207"/>
          <ac:spMkLst>
            <pc:docMk/>
            <pc:sldMk cId="1287646" sldId="2046"/>
            <ac:spMk id="14" creationId="{038F9AED-BC34-48F5-B3B7-D093B80DFC7C}"/>
          </ac:spMkLst>
        </pc:spChg>
      </pc:sldChg>
      <pc:sldChg chg="modSp add">
        <pc:chgData name="Nazar Shchur" userId="3faffa111ac016f6" providerId="LiveId" clId="{AD0AA192-EB41-475C-ABB6-5E91684ABD03}" dt="2019-12-26T08:53:02.792" v="2942" actId="207"/>
        <pc:sldMkLst>
          <pc:docMk/>
          <pc:sldMk cId="941056058" sldId="2047"/>
        </pc:sldMkLst>
        <pc:spChg chg="mod">
          <ac:chgData name="Nazar Shchur" userId="3faffa111ac016f6" providerId="LiveId" clId="{AD0AA192-EB41-475C-ABB6-5E91684ABD03}" dt="2019-12-26T08:53:02.792" v="2942" actId="207"/>
          <ac:spMkLst>
            <pc:docMk/>
            <pc:sldMk cId="941056058" sldId="2047"/>
            <ac:spMk id="14" creationId="{038F9AED-BC34-48F5-B3B7-D093B80DFC7C}"/>
          </ac:spMkLst>
        </pc:spChg>
      </pc:sldChg>
      <pc:sldChg chg="add del ord">
        <pc:chgData name="Nazar Shchur" userId="3faffa111ac016f6" providerId="LiveId" clId="{AD0AA192-EB41-475C-ABB6-5E91684ABD03}" dt="2019-12-26T08:53:15.263" v="2946" actId="47"/>
        <pc:sldMkLst>
          <pc:docMk/>
          <pc:sldMk cId="1686622373" sldId="2048"/>
        </pc:sldMkLst>
      </pc:sldChg>
      <pc:sldChg chg="modSp add">
        <pc:chgData name="Nazar Shchur" userId="3faffa111ac016f6" providerId="LiveId" clId="{AD0AA192-EB41-475C-ABB6-5E91684ABD03}" dt="2019-12-26T08:58:25.543" v="2983" actId="1076"/>
        <pc:sldMkLst>
          <pc:docMk/>
          <pc:sldMk cId="3971993788" sldId="2048"/>
        </pc:sldMkLst>
        <pc:spChg chg="mod">
          <ac:chgData name="Nazar Shchur" userId="3faffa111ac016f6" providerId="LiveId" clId="{AD0AA192-EB41-475C-ABB6-5E91684ABD03}" dt="2019-12-26T08:58:25.543" v="2983" actId="1076"/>
          <ac:spMkLst>
            <pc:docMk/>
            <pc:sldMk cId="3971993788" sldId="2048"/>
            <ac:spMk id="14" creationId="{038F9AED-BC34-48F5-B3B7-D093B80DFC7C}"/>
          </ac:spMkLst>
        </pc:spChg>
      </pc:sldChg>
      <pc:sldChg chg="modSp add del">
        <pc:chgData name="Nazar Shchur" userId="3faffa111ac016f6" providerId="LiveId" clId="{AD0AA192-EB41-475C-ABB6-5E91684ABD03}" dt="2019-12-26T12:11:12.862" v="2996" actId="2696"/>
        <pc:sldMkLst>
          <pc:docMk/>
          <pc:sldMk cId="202139718" sldId="2049"/>
        </pc:sldMkLst>
        <pc:spChg chg="mod">
          <ac:chgData name="Nazar Shchur" userId="3faffa111ac016f6" providerId="LiveId" clId="{AD0AA192-EB41-475C-ABB6-5E91684ABD03}" dt="2019-12-26T08:53:44.069" v="2952" actId="1076"/>
          <ac:spMkLst>
            <pc:docMk/>
            <pc:sldMk cId="202139718" sldId="2049"/>
            <ac:spMk id="14" creationId="{038F9AED-BC34-48F5-B3B7-D093B80DFC7C}"/>
          </ac:spMkLst>
        </pc:spChg>
      </pc:sldChg>
      <pc:sldChg chg="modSp add">
        <pc:chgData name="Nazar Shchur" userId="3faffa111ac016f6" providerId="LiveId" clId="{AD0AA192-EB41-475C-ABB6-5E91684ABD03}" dt="2019-12-26T08:56:40.620" v="2976" actId="20577"/>
        <pc:sldMkLst>
          <pc:docMk/>
          <pc:sldMk cId="954748248" sldId="2050"/>
        </pc:sldMkLst>
        <pc:spChg chg="mod">
          <ac:chgData name="Nazar Shchur" userId="3faffa111ac016f6" providerId="LiveId" clId="{AD0AA192-EB41-475C-ABB6-5E91684ABD03}" dt="2019-12-26T08:56:30.206" v="2973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34.149" v="2974" actId="207"/>
          <ac:spMkLst>
            <pc:docMk/>
            <pc:sldMk cId="954748248" sldId="2050"/>
            <ac:spMk id="13" creationId="{00000000-0000-0000-0000-000000000000}"/>
          </ac:spMkLst>
        </pc:spChg>
        <pc:spChg chg="mod">
          <ac:chgData name="Nazar Shchur" userId="3faffa111ac016f6" providerId="LiveId" clId="{AD0AA192-EB41-475C-ABB6-5E91684ABD03}" dt="2019-12-26T08:56:40.620" v="2976" actId="20577"/>
          <ac:spMkLst>
            <pc:docMk/>
            <pc:sldMk cId="954748248" sldId="2050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195C3E37-206A-4B63-A6A5-D75C238B3D05}"/>
    <pc:docChg chg="undo custSel addSld delSld modSld sldOrd">
      <pc:chgData name="Nazar Shchur" userId="3faffa111ac016f6" providerId="LiveId" clId="{195C3E37-206A-4B63-A6A5-D75C238B3D05}" dt="2019-12-08T19:42:34.960" v="708"/>
      <pc:docMkLst>
        <pc:docMk/>
      </pc:docMkLst>
      <pc:sldChg chg="add del setBg">
        <pc:chgData name="Nazar Shchur" userId="3faffa111ac016f6" providerId="LiveId" clId="{195C3E37-206A-4B63-A6A5-D75C238B3D05}" dt="2019-12-08T19:31:38.676" v="601" actId="47"/>
        <pc:sldMkLst>
          <pc:docMk/>
          <pc:sldMk cId="801668831" sldId="268"/>
        </pc:sldMkLst>
      </pc:sldChg>
      <pc:sldChg chg="modSp">
        <pc:chgData name="Nazar Shchur" userId="3faffa111ac016f6" providerId="LiveId" clId="{195C3E37-206A-4B63-A6A5-D75C238B3D05}" dt="2019-12-08T19:36:15.371" v="650" actId="20577"/>
        <pc:sldMkLst>
          <pc:docMk/>
          <pc:sldMk cId="3971564400" sldId="472"/>
        </pc:sldMkLst>
        <pc:spChg chg="mod">
          <ac:chgData name="Nazar Shchur" userId="3faffa111ac016f6" providerId="LiveId" clId="{195C3E37-206A-4B63-A6A5-D75C238B3D05}" dt="2019-12-08T19:36:15.371" v="650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195C3E37-206A-4B63-A6A5-D75C238B3D05}" dt="2019-12-08T19:36:41.364" v="653" actId="207"/>
        <pc:sldMkLst>
          <pc:docMk/>
          <pc:sldMk cId="3392895997" sldId="1929"/>
        </pc:sldMkLst>
        <pc:spChg chg="mod">
          <ac:chgData name="Nazar Shchur" userId="3faffa111ac016f6" providerId="LiveId" clId="{195C3E37-206A-4B63-A6A5-D75C238B3D05}" dt="2019-12-08T19:36:30.099" v="651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36.637" v="652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41.364" v="653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307748498" sldId="1934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816062754" sldId="1935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023939059" sldId="1936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768491559" sldId="1937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2684956578" sldId="1939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1260382022" sldId="1946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559257334" sldId="1948"/>
        </pc:sldMkLst>
      </pc:sldChg>
      <pc:sldChg chg="del">
        <pc:chgData name="Nazar Shchur" userId="3faffa111ac016f6" providerId="LiveId" clId="{195C3E37-206A-4B63-A6A5-D75C238B3D05}" dt="2019-12-08T19:32:12.467" v="602" actId="47"/>
        <pc:sldMkLst>
          <pc:docMk/>
          <pc:sldMk cId="709496832" sldId="1949"/>
        </pc:sldMkLst>
      </pc:sldChg>
      <pc:sldChg chg="addSp delSp modSp delAnim modAnim">
        <pc:chgData name="Nazar Shchur" userId="3faffa111ac016f6" providerId="LiveId" clId="{195C3E37-206A-4B63-A6A5-D75C238B3D05}" dt="2019-12-08T19:39:11.807" v="691"/>
        <pc:sldMkLst>
          <pc:docMk/>
          <pc:sldMk cId="685137229" sldId="1950"/>
        </pc:sldMkLst>
        <pc:spChg chg="del">
          <ac:chgData name="Nazar Shchur" userId="3faffa111ac016f6" providerId="LiveId" clId="{195C3E37-206A-4B63-A6A5-D75C238B3D05}" dt="2019-12-08T19:32:45.832" v="604" actId="478"/>
          <ac:spMkLst>
            <pc:docMk/>
            <pc:sldMk cId="685137229" sldId="1950"/>
            <ac:spMk id="10" creationId="{19DF4EFC-4DC6-4BD9-953C-C9DE9EBCBDD6}"/>
          </ac:spMkLst>
        </pc:spChg>
        <pc:spChg chg="add mod">
          <ac:chgData name="Nazar Shchur" userId="3faffa111ac016f6" providerId="LiveId" clId="{195C3E37-206A-4B63-A6A5-D75C238B3D05}" dt="2019-12-08T19:37:25.017" v="660" actId="207"/>
          <ac:spMkLst>
            <pc:docMk/>
            <pc:sldMk cId="685137229" sldId="1950"/>
            <ac:spMk id="14" creationId="{038F9AED-BC34-48F5-B3B7-D093B80DFC7C}"/>
          </ac:spMkLst>
        </pc:spChg>
        <pc:picChg chg="del">
          <ac:chgData name="Nazar Shchur" userId="3faffa111ac016f6" providerId="LiveId" clId="{195C3E37-206A-4B63-A6A5-D75C238B3D05}" dt="2019-12-08T19:32:41.919" v="603" actId="478"/>
          <ac:picMkLst>
            <pc:docMk/>
            <pc:sldMk cId="685137229" sldId="1950"/>
            <ac:picMk id="12" creationId="{EF120476-1B05-48C9-99F1-007CBBA847D4}"/>
          </ac:picMkLst>
        </pc:picChg>
        <pc:picChg chg="del">
          <ac:chgData name="Nazar Shchur" userId="3faffa111ac016f6" providerId="LiveId" clId="{195C3E37-206A-4B63-A6A5-D75C238B3D05}" dt="2019-12-08T19:32:41.919" v="603" actId="478"/>
          <ac:picMkLst>
            <pc:docMk/>
            <pc:sldMk cId="685137229" sldId="1950"/>
            <ac:picMk id="13" creationId="{40576AD9-06E7-40B2-BF38-E340F546E59F}"/>
          </ac:picMkLst>
        </pc:picChg>
        <pc:picChg chg="add">
          <ac:chgData name="Nazar Shchur" userId="3faffa111ac016f6" providerId="LiveId" clId="{195C3E37-206A-4B63-A6A5-D75C238B3D05}" dt="2019-12-08T19:33:15.576" v="611"/>
          <ac:picMkLst>
            <pc:docMk/>
            <pc:sldMk cId="685137229" sldId="1950"/>
            <ac:picMk id="15" creationId="{3F4692F7-B2BD-488D-9DFE-6CA34939683C}"/>
          </ac:picMkLst>
        </pc:picChg>
      </pc:sldChg>
      <pc:sldChg chg="del">
        <pc:chgData name="Nazar Shchur" userId="3faffa111ac016f6" providerId="LiveId" clId="{195C3E37-206A-4B63-A6A5-D75C238B3D05}" dt="2019-12-08T19:35:12.577" v="636" actId="47"/>
        <pc:sldMkLst>
          <pc:docMk/>
          <pc:sldMk cId="2927341193" sldId="1951"/>
        </pc:sldMkLst>
      </pc:sldChg>
      <pc:sldChg chg="addSp delSp modSp delAnim modAnim">
        <pc:chgData name="Nazar Shchur" userId="3faffa111ac016f6" providerId="LiveId" clId="{195C3E37-206A-4B63-A6A5-D75C238B3D05}" dt="2019-12-08T19:42:34.960" v="708"/>
        <pc:sldMkLst>
          <pc:docMk/>
          <pc:sldMk cId="90476846" sldId="1952"/>
        </pc:sldMkLst>
        <pc:spChg chg="mod">
          <ac:chgData name="Nazar Shchur" userId="3faffa111ac016f6" providerId="LiveId" clId="{195C3E37-206A-4B63-A6A5-D75C238B3D05}" dt="2019-12-08T19:19:26.257" v="471" actId="20577"/>
          <ac:spMkLst>
            <pc:docMk/>
            <pc:sldMk cId="90476846" sldId="1952"/>
            <ac:spMk id="5" creationId="{00000000-0000-0000-0000-000000000000}"/>
          </ac:spMkLst>
        </pc:spChg>
        <pc:spChg chg="del">
          <ac:chgData name="Nazar Shchur" userId="3faffa111ac016f6" providerId="LiveId" clId="{195C3E37-206A-4B63-A6A5-D75C238B3D05}" dt="2019-12-08T19:19:05.681" v="462" actId="478"/>
          <ac:spMkLst>
            <pc:docMk/>
            <pc:sldMk cId="90476846" sldId="1952"/>
            <ac:spMk id="22" creationId="{348C84A1-9030-45B6-ADEA-281DCE894AC4}"/>
          </ac:spMkLst>
        </pc:spChg>
        <pc:spChg chg="add mod">
          <ac:chgData name="Nazar Shchur" userId="3faffa111ac016f6" providerId="LiveId" clId="{195C3E37-206A-4B63-A6A5-D75C238B3D05}" dt="2019-12-08T19:20:00.762" v="497" actId="1076"/>
          <ac:spMkLst>
            <pc:docMk/>
            <pc:sldMk cId="90476846" sldId="1952"/>
            <ac:spMk id="28" creationId="{EACB9A5E-C14F-4670-9A07-E05A68C488B9}"/>
          </ac:spMkLst>
        </pc:spChg>
        <pc:spChg chg="add mod ord">
          <ac:chgData name="Nazar Shchur" userId="3faffa111ac016f6" providerId="LiveId" clId="{195C3E37-206A-4B63-A6A5-D75C238B3D05}" dt="2019-12-08T19:20:56.562" v="507" actId="1076"/>
          <ac:spMkLst>
            <pc:docMk/>
            <pc:sldMk cId="90476846" sldId="1952"/>
            <ac:spMk id="29" creationId="{FB4194ED-5BDB-4A97-A586-330B3942E04C}"/>
          </ac:spMkLst>
        </pc:spChg>
        <pc:spChg chg="add mod">
          <ac:chgData name="Nazar Shchur" userId="3faffa111ac016f6" providerId="LiveId" clId="{195C3E37-206A-4B63-A6A5-D75C238B3D05}" dt="2019-12-08T19:21:33.586" v="514" actId="1076"/>
          <ac:spMkLst>
            <pc:docMk/>
            <pc:sldMk cId="90476846" sldId="1952"/>
            <ac:spMk id="39" creationId="{A20277C9-5F35-4694-98BB-A994F5D1F596}"/>
          </ac:spMkLst>
        </pc:spChg>
        <pc:grpChg chg="del">
          <ac:chgData name="Nazar Shchur" userId="3faffa111ac016f6" providerId="LiveId" clId="{195C3E37-206A-4B63-A6A5-D75C238B3D05}" dt="2019-12-08T19:21:04.767" v="508" actId="478"/>
          <ac:grpSpMkLst>
            <pc:docMk/>
            <pc:sldMk cId="90476846" sldId="1952"/>
            <ac:grpSpMk id="3" creationId="{00000000-0000-0000-0000-000000000000}"/>
          </ac:grpSpMkLst>
        </pc:grpChg>
        <pc:grpChg chg="del">
          <ac:chgData name="Nazar Shchur" userId="3faffa111ac016f6" providerId="LiveId" clId="{195C3E37-206A-4B63-A6A5-D75C238B3D05}" dt="2019-12-08T19:19:04.297" v="461" actId="478"/>
          <ac:grpSpMkLst>
            <pc:docMk/>
            <pc:sldMk cId="90476846" sldId="1952"/>
            <ac:grpSpMk id="7" creationId="{C0E0A413-7FF3-4631-962A-6F67D30A1DF0}"/>
          </ac:grpSpMkLst>
        </pc:grpChg>
        <pc:grpChg chg="add">
          <ac:chgData name="Nazar Shchur" userId="3faffa111ac016f6" providerId="LiveId" clId="{195C3E37-206A-4B63-A6A5-D75C238B3D05}" dt="2019-12-08T19:21:10.385" v="509"/>
          <ac:grpSpMkLst>
            <pc:docMk/>
            <pc:sldMk cId="90476846" sldId="1952"/>
            <ac:grpSpMk id="30" creationId="{357EF401-D7A6-44E4-81D3-1836E3D2655A}"/>
          </ac:grpSpMkLst>
        </pc:grpChg>
        <pc:grpChg chg="del">
          <ac:chgData name="Nazar Shchur" userId="3faffa111ac016f6" providerId="LiveId" clId="{195C3E37-206A-4B63-A6A5-D75C238B3D05}" dt="2019-12-08T19:21:04.767" v="508" actId="478"/>
          <ac:grpSpMkLst>
            <pc:docMk/>
            <pc:sldMk cId="90476846" sldId="1952"/>
            <ac:grpSpMk id="31" creationId="{00000000-0000-0000-0000-000000000000}"/>
          </ac:grpSpMkLst>
        </pc:grpChg>
        <pc:grpChg chg="add">
          <ac:chgData name="Nazar Shchur" userId="3faffa111ac016f6" providerId="LiveId" clId="{195C3E37-206A-4B63-A6A5-D75C238B3D05}" dt="2019-12-08T19:21:10.385" v="509"/>
          <ac:grpSpMkLst>
            <pc:docMk/>
            <pc:sldMk cId="90476846" sldId="1952"/>
            <ac:grpSpMk id="36" creationId="{0A08AC61-D389-44F5-9973-1147AEFBC1CC}"/>
          </ac:grpSpMkLst>
        </pc:grpChg>
        <pc:picChg chg="add mod">
          <ac:chgData name="Nazar Shchur" userId="3faffa111ac016f6" providerId="LiveId" clId="{195C3E37-206A-4B63-A6A5-D75C238B3D05}" dt="2019-12-08T19:23:26.863" v="541" actId="1076"/>
          <ac:picMkLst>
            <pc:docMk/>
            <pc:sldMk cId="90476846" sldId="1952"/>
            <ac:picMk id="40" creationId="{4944FC88-D890-4C92-AA18-6F4C1162D5DD}"/>
          </ac:picMkLst>
        </pc:picChg>
        <pc:picChg chg="add mod">
          <ac:chgData name="Nazar Shchur" userId="3faffa111ac016f6" providerId="LiveId" clId="{195C3E37-206A-4B63-A6A5-D75C238B3D05}" dt="2019-12-08T19:23:25.935" v="540" actId="1076"/>
          <ac:picMkLst>
            <pc:docMk/>
            <pc:sldMk cId="90476846" sldId="1952"/>
            <ac:picMk id="41" creationId="{3E5340C1-BE9C-4162-884D-C3AC732602C8}"/>
          </ac:picMkLst>
        </pc:picChg>
        <pc:picChg chg="add mod">
          <ac:chgData name="Nazar Shchur" userId="3faffa111ac016f6" providerId="LiveId" clId="{195C3E37-206A-4B63-A6A5-D75C238B3D05}" dt="2019-12-08T19:22:45.561" v="528" actId="166"/>
          <ac:picMkLst>
            <pc:docMk/>
            <pc:sldMk cId="90476846" sldId="1952"/>
            <ac:picMk id="1026" creationId="{3E15021C-793A-46DE-8BFA-0C3C5FD0A825}"/>
          </ac:picMkLst>
        </pc:picChg>
        <pc:picChg chg="add mod">
          <ac:chgData name="Nazar Shchur" userId="3faffa111ac016f6" providerId="LiveId" clId="{195C3E37-206A-4B63-A6A5-D75C238B3D05}" dt="2019-12-08T19:22:49.813" v="530" actId="1076"/>
          <ac:picMkLst>
            <pc:docMk/>
            <pc:sldMk cId="90476846" sldId="1952"/>
            <ac:picMk id="1028" creationId="{5EB34880-F6B7-44F1-8AE2-1E85F759A78C}"/>
          </ac:picMkLst>
        </pc:picChg>
      </pc:sldChg>
      <pc:sldChg chg="modSp">
        <pc:chgData name="Nazar Shchur" userId="3faffa111ac016f6" providerId="LiveId" clId="{195C3E37-206A-4B63-A6A5-D75C238B3D05}" dt="2019-12-08T18:56:34.555" v="244" actId="1076"/>
        <pc:sldMkLst>
          <pc:docMk/>
          <pc:sldMk cId="3093670448" sldId="1958"/>
        </pc:sldMkLst>
        <pc:spChg chg="mod">
          <ac:chgData name="Nazar Shchur" userId="3faffa111ac016f6" providerId="LiveId" clId="{195C3E37-206A-4B63-A6A5-D75C238B3D05}" dt="2019-12-08T18:56:34.555" v="244" actId="1076"/>
          <ac:spMkLst>
            <pc:docMk/>
            <pc:sldMk cId="3093670448" sldId="1958"/>
            <ac:spMk id="10" creationId="{CCFB0DA2-9E95-4875-A969-79DB7922EB76}"/>
          </ac:spMkLst>
        </pc:spChg>
      </pc:sldChg>
      <pc:sldChg chg="modAnim">
        <pc:chgData name="Nazar Shchur" userId="3faffa111ac016f6" providerId="LiveId" clId="{195C3E37-206A-4B63-A6A5-D75C238B3D05}" dt="2019-12-08T19:41:29.633" v="706"/>
        <pc:sldMkLst>
          <pc:docMk/>
          <pc:sldMk cId="1704801665" sldId="1960"/>
        </pc:sldMkLst>
      </pc:sldChg>
      <pc:sldChg chg="addSp delSp modSp delAnim modAnim">
        <pc:chgData name="Nazar Shchur" userId="3faffa111ac016f6" providerId="LiveId" clId="{195C3E37-206A-4B63-A6A5-D75C238B3D05}" dt="2019-12-08T19:16:53.733" v="460" actId="166"/>
        <pc:sldMkLst>
          <pc:docMk/>
          <pc:sldMk cId="151163686" sldId="1962"/>
        </pc:sldMkLst>
        <pc:spChg chg="mod">
          <ac:chgData name="Nazar Shchur" userId="3faffa111ac016f6" providerId="LiveId" clId="{195C3E37-206A-4B63-A6A5-D75C238B3D05}" dt="2019-12-08T18:55:36.293" v="242"/>
          <ac:spMkLst>
            <pc:docMk/>
            <pc:sldMk cId="151163686" sldId="1962"/>
            <ac:spMk id="5" creationId="{00000000-0000-0000-0000-000000000000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7" creationId="{C34B843C-DD2C-498E-A786-EF150F503361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17" creationId="{D701BA84-D332-4231-9075-F5BD3685C6D2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26" creationId="{A7FD683B-255D-496A-B856-23B0E5EDFCCD}"/>
          </ac:spMkLst>
        </pc:spChg>
        <pc:spChg chg="add mod">
          <ac:chgData name="Nazar Shchur" userId="3faffa111ac016f6" providerId="LiveId" clId="{195C3E37-206A-4B63-A6A5-D75C238B3D05}" dt="2019-12-08T18:59:10.448" v="261" actId="207"/>
          <ac:spMkLst>
            <pc:docMk/>
            <pc:sldMk cId="151163686" sldId="1962"/>
            <ac:spMk id="37" creationId="{A6B805EA-A224-420A-BBB6-1858164F4AFE}"/>
          </ac:spMkLst>
        </pc:spChg>
        <pc:spChg chg="add mod">
          <ac:chgData name="Nazar Shchur" userId="3faffa111ac016f6" providerId="LiveId" clId="{195C3E37-206A-4B63-A6A5-D75C238B3D05}" dt="2019-12-08T18:59:30.995" v="268" actId="1076"/>
          <ac:spMkLst>
            <pc:docMk/>
            <pc:sldMk cId="151163686" sldId="1962"/>
            <ac:spMk id="38" creationId="{8D5949D1-83DE-423E-956D-BC9829C69665}"/>
          </ac:spMkLst>
        </pc:spChg>
        <pc:spChg chg="add del mod">
          <ac:chgData name="Nazar Shchur" userId="3faffa111ac016f6" providerId="LiveId" clId="{195C3E37-206A-4B63-A6A5-D75C238B3D05}" dt="2019-12-08T19:08:32.494" v="332" actId="478"/>
          <ac:spMkLst>
            <pc:docMk/>
            <pc:sldMk cId="151163686" sldId="1962"/>
            <ac:spMk id="40" creationId="{5571DBA6-ED88-4525-9BAF-32E03768AC3A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1" creationId="{B5194432-086B-41A0-BC7D-C7A0E0DA7B22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2" creationId="{2F170D95-75A0-4482-8DDD-290169F4DD63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3" creationId="{9FA95C20-B4B0-40C0-A502-C2D627F72E71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4" creationId="{B19466AD-E097-42AE-B963-46A51AB1479F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5" creationId="{4D032907-887E-4F1E-99C9-BFF668DC0C5E}"/>
          </ac:spMkLst>
        </pc:spChg>
        <pc:spChg chg="add mo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6" creationId="{937DD36A-3B06-47FC-96FD-099E2BB6F488}"/>
          </ac:spMkLst>
        </pc:spChg>
        <pc:spChg chg="add mod ord">
          <ac:chgData name="Nazar Shchur" userId="3faffa111ac016f6" providerId="LiveId" clId="{195C3E37-206A-4B63-A6A5-D75C238B3D05}" dt="2019-12-05T17:41:15.902" v="241" actId="164"/>
          <ac:spMkLst>
            <pc:docMk/>
            <pc:sldMk cId="151163686" sldId="1962"/>
            <ac:spMk id="47" creationId="{A569A907-4249-4733-9169-49E7A73768A6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49" creationId="{6309B3C2-39EF-44B7-9499-BBBC20D030B5}"/>
          </ac:spMkLst>
        </pc:spChg>
        <pc:spChg chg="add del">
          <ac:chgData name="Nazar Shchur" userId="3faffa111ac016f6" providerId="LiveId" clId="{195C3E37-206A-4B63-A6A5-D75C238B3D05}" dt="2019-12-08T19:01:24.312" v="294"/>
          <ac:spMkLst>
            <pc:docMk/>
            <pc:sldMk cId="151163686" sldId="1962"/>
            <ac:spMk id="50" creationId="{C3C7B65B-7A97-498A-8ADE-DA92E60F6126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1" creationId="{6D33599F-E9F1-4C4D-8CA3-C02E17BF92AD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2" creationId="{7A2A9B75-5C01-4C12-A606-D3A355E9CA25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3" creationId="{C8A7EDF2-99B2-438A-828C-127B2701763C}"/>
          </ac:spMkLst>
        </pc:spChg>
        <pc:spChg chg="add mod ord">
          <ac:chgData name="Nazar Shchur" userId="3faffa111ac016f6" providerId="LiveId" clId="{195C3E37-206A-4B63-A6A5-D75C238B3D05}" dt="2019-12-08T19:12:57.509" v="432" actId="167"/>
          <ac:spMkLst>
            <pc:docMk/>
            <pc:sldMk cId="151163686" sldId="1962"/>
            <ac:spMk id="54" creationId="{4582ACF2-F1F5-4A67-9207-814B72C53930}"/>
          </ac:spMkLst>
        </pc:spChg>
        <pc:spChg chg="add mod">
          <ac:chgData name="Nazar Shchur" userId="3faffa111ac016f6" providerId="LiveId" clId="{195C3E37-206A-4B63-A6A5-D75C238B3D05}" dt="2019-12-08T19:16:04.315" v="452" actId="207"/>
          <ac:spMkLst>
            <pc:docMk/>
            <pc:sldMk cId="151163686" sldId="1962"/>
            <ac:spMk id="55" creationId="{B6C434F8-D33C-4EAE-8E4E-CC05EFF78780}"/>
          </ac:spMkLst>
        </pc:spChg>
        <pc:spChg chg="add mod">
          <ac:chgData name="Nazar Shchur" userId="3faffa111ac016f6" providerId="LiveId" clId="{195C3E37-206A-4B63-A6A5-D75C238B3D05}" dt="2019-12-08T19:16:49.314" v="459" actId="14100"/>
          <ac:spMkLst>
            <pc:docMk/>
            <pc:sldMk cId="151163686" sldId="1962"/>
            <ac:spMk id="56" creationId="{33CE11E7-AC7E-4FB6-B0C2-8A0B8264A773}"/>
          </ac:spMkLst>
        </pc:spChg>
        <pc:grpChg chg="ord">
          <ac:chgData name="Nazar Shchur" userId="3faffa111ac016f6" providerId="LiveId" clId="{195C3E37-206A-4B63-A6A5-D75C238B3D05}" dt="2019-12-08T19:16:53.733" v="460" actId="166"/>
          <ac:grpSpMkLst>
            <pc:docMk/>
            <pc:sldMk cId="151163686" sldId="1962"/>
            <ac:grpSpMk id="31" creationId="{00000000-0000-0000-0000-000000000000}"/>
          </ac:grpSpMkLst>
        </pc:grpChg>
        <pc:grpChg chg="add mod">
          <ac:chgData name="Nazar Shchur" userId="3faffa111ac016f6" providerId="LiveId" clId="{195C3E37-206A-4B63-A6A5-D75C238B3D05}" dt="2019-12-08T18:59:43.615" v="270" actId="1076"/>
          <ac:grpSpMkLst>
            <pc:docMk/>
            <pc:sldMk cId="151163686" sldId="1962"/>
            <ac:grpSpMk id="48" creationId="{CAEC5FF6-4809-43C1-BBAE-2D409B33CA53}"/>
          </ac:grpSpMkLst>
        </pc:grpChg>
        <pc:picChg chg="add del mod">
          <ac:chgData name="Nazar Shchur" userId="3faffa111ac016f6" providerId="LiveId" clId="{195C3E37-206A-4B63-A6A5-D75C238B3D05}" dt="2019-12-05T17:40:02.182" v="158" actId="478"/>
          <ac:picMkLst>
            <pc:docMk/>
            <pc:sldMk cId="151163686" sldId="1962"/>
            <ac:picMk id="6" creationId="{F26B52EF-EFF9-4F8E-B732-76C33654FA20}"/>
          </ac:picMkLst>
        </pc:pic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2" creationId="{37BC444B-8B10-4224-8711-0D24065E3D10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3" creationId="{F5A10341-C42D-4D96-BBCD-9E7C3289D318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5" creationId="{BCF9A1A2-1C72-468E-841B-0365F42A7570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16" creationId="{20B4AB70-BE8B-4CEF-971D-624971AF357D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0" creationId="{373317FE-F406-49CA-BF86-0981341CA316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2" creationId="{E8463439-E7FF-4420-A705-1E51835C0AA3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4" creationId="{2354F52B-9D8B-4034-92D4-905C430AEF41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7" creationId="{9F9C5E56-339A-4E0F-AEB7-46A9E6886CCC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29" creationId="{76DF9AF4-5CDD-4EE1-AD0A-3F115ACBD638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0" creationId="{767D836F-540C-4D1E-BB2E-EE8613D8F6AD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4" creationId="{E1FE3705-9216-4135-898B-5E4E490F7611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5" creationId="{23D8CD83-CC7A-4BBC-BB98-45591B0A9322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6" creationId="{A11FB1B5-5F7D-4A2F-8B62-F286B5B400E6}"/>
          </ac:cxnSpMkLst>
        </pc:cxnChg>
        <pc:cxnChg chg="add mod">
          <ac:chgData name="Nazar Shchur" userId="3faffa111ac016f6" providerId="LiveId" clId="{195C3E37-206A-4B63-A6A5-D75C238B3D05}" dt="2019-12-05T17:41:15.902" v="241" actId="164"/>
          <ac:cxnSpMkLst>
            <pc:docMk/>
            <pc:sldMk cId="151163686" sldId="1962"/>
            <ac:cxnSpMk id="39" creationId="{679955EB-4589-4EC0-891E-912D1AEA40E2}"/>
          </ac:cxnSpMkLst>
        </pc:cxnChg>
      </pc:sldChg>
      <pc:sldChg chg="addSp delSp modSp add delAnim modAnim">
        <pc:chgData name="Nazar Shchur" userId="3faffa111ac016f6" providerId="LiveId" clId="{195C3E37-206A-4B63-A6A5-D75C238B3D05}" dt="2019-12-08T19:31:32.713" v="600" actId="20577"/>
        <pc:sldMkLst>
          <pc:docMk/>
          <pc:sldMk cId="3467495068" sldId="1963"/>
        </pc:sldMkLst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4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1:32.713" v="600" actId="20577"/>
          <ac:spMkLst>
            <pc:docMk/>
            <pc:sldMk cId="3467495068" sldId="1963"/>
            <ac:spMk id="5" creationId="{00000000-0000-0000-0000-000000000000}"/>
          </ac:spMkLst>
        </pc:spChg>
        <pc:spChg chg="del">
          <ac:chgData name="Nazar Shchur" userId="3faffa111ac016f6" providerId="LiveId" clId="{195C3E37-206A-4B63-A6A5-D75C238B3D05}" dt="2019-12-08T19:25:45.380" v="544" actId="478"/>
          <ac:spMkLst>
            <pc:docMk/>
            <pc:sldMk cId="3467495068" sldId="1963"/>
            <ac:spMk id="28" creationId="{EACB9A5E-C14F-4670-9A07-E05A68C488B9}"/>
          </ac:spMkLst>
        </pc:spChg>
        <pc:spChg chg="del">
          <ac:chgData name="Nazar Shchur" userId="3faffa111ac016f6" providerId="LiveId" clId="{195C3E37-206A-4B63-A6A5-D75C238B3D05}" dt="2019-12-08T19:25:42.911" v="543" actId="478"/>
          <ac:spMkLst>
            <pc:docMk/>
            <pc:sldMk cId="3467495068" sldId="1963"/>
            <ac:spMk id="29" creationId="{FB4194ED-5BDB-4A97-A586-330B3942E04C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34" creationId="{12E0D77B-8A2D-4C49-AFB6-D2758ACF25F6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37" creationId="{E8B8DF35-0423-4B99-861E-74D3C9DFDFBD}"/>
          </ac:spMkLst>
        </pc:spChg>
        <pc:spChg chg="del">
          <ac:chgData name="Nazar Shchur" userId="3faffa111ac016f6" providerId="LiveId" clId="{195C3E37-206A-4B63-A6A5-D75C238B3D05}" dt="2019-12-08T19:25:42.911" v="543" actId="478"/>
          <ac:spMkLst>
            <pc:docMk/>
            <pc:sldMk cId="3467495068" sldId="1963"/>
            <ac:spMk id="39" creationId="{A20277C9-5F35-4694-98BB-A994F5D1F59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47" creationId="{5DBEED49-F98A-432F-84FA-40ADB3A5EDD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48" creationId="{76647A98-9A25-46ED-881C-B1FD35A6D0FB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1" creationId="{6EF9D9DF-BE06-40DF-B919-877377EE9806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3" creationId="{05D133BD-0E26-44CC-9E4C-BE0992F5E71B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5" creationId="{424CF3BD-9062-49B7-A9D4-9997B4CAC7A3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7" creationId="{795C560A-77A9-4EC5-B24C-73167A8D642E}"/>
          </ac:spMkLst>
        </pc:spChg>
        <pc:spChg chg="add del mod">
          <ac:chgData name="Nazar Shchur" userId="3faffa111ac016f6" providerId="LiveId" clId="{195C3E37-206A-4B63-A6A5-D75C238B3D05}" dt="2019-12-08T19:26:00.486" v="548"/>
          <ac:spMkLst>
            <pc:docMk/>
            <pc:sldMk cId="3467495068" sldId="1963"/>
            <ac:spMk id="59" creationId="{43856A00-35C2-433B-8251-DA7AF96A59E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5" creationId="{E3DD2619-7516-4454-AEE5-E867AD828F6A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6" creationId="{B3BE3A58-590B-4A2C-A128-CCC85584A094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8" creationId="{34F1C00D-3AFD-4950-9CE7-F7E5E6B7BACE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69" creationId="{1746FB62-E445-494C-B026-09E9EBDD376B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1" creationId="{F7271A4F-BBC3-4986-ADFD-AAA0FDB8176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2" creationId="{347FA0C0-B0F4-4DD1-9E6E-F5BE5FCC51D5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4" creationId="{12397365-8B16-43E9-8311-09239C911D4F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5" creationId="{4C71F876-DC00-43E2-8573-8CE13BE0E788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7" creationId="{FBB9DEE4-6A47-481C-AFFD-574FBE9C9A2C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78" creationId="{C45756A0-44A2-4B8D-A014-DED9671172C1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0" creationId="{F789B747-2EDD-41F5-B16A-E9CFD14A6450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1" creationId="{47A52D09-ECF2-4D1F-AD19-97351BB944CB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3" creationId="{57DEF409-81D3-49E7-B830-8EF62195BF0E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4" creationId="{EFFBE539-E170-4FC2-B1C2-63682CC6B2E8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7" creationId="{E0FD76C2-B81B-4924-87AD-317C58A8ABAE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89" creationId="{32D85B75-9AA1-46FB-B31D-6FD0371A0E86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1" creationId="{13671353-D50A-463E-B3A3-9BC89663CCBF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3" creationId="{BDE01DF4-3C5B-4B2A-AECF-24AACE6B2BFF}"/>
          </ac:spMkLst>
        </pc:spChg>
        <pc:spChg chg="add 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5" creationId="{51F4A372-5E10-4245-9A58-88E564CF574D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8" creationId="{79EA1F22-026B-4B94-B1CA-0EDE379C9C2A}"/>
          </ac:spMkLst>
        </pc:spChg>
        <pc:spChg chg="mod">
          <ac:chgData name="Nazar Shchur" userId="3faffa111ac016f6" providerId="LiveId" clId="{195C3E37-206A-4B63-A6A5-D75C238B3D05}" dt="2019-12-08T19:29:50.258" v="576" actId="2711"/>
          <ac:spMkLst>
            <pc:docMk/>
            <pc:sldMk cId="3467495068" sldId="1963"/>
            <ac:spMk id="99" creationId="{7F0EE4AB-15F6-42B3-9BEF-6673E04C0F04}"/>
          </ac:spMkLst>
        </pc:s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17" creationId="{59188D81-9E1F-41A9-AA5C-7C3BFB20C7DB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0" creationId="{ECBB3C3E-54DB-4E9B-83E1-FC73333AC070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3" creationId="{FDE1717B-45C4-43CC-8685-59AB6DECE024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26" creationId="{0B774636-F4B0-414E-AAAF-D1EB7B66DF0F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32" creationId="{0A7A0986-52FE-4A90-8C07-135028B6DA52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43" creationId="{D05B5C06-3515-410E-9BC5-9A76C2AC3ABD}"/>
          </ac:grpSpMkLst>
        </pc:grpChg>
        <pc:grpChg chg="add del mod">
          <ac:chgData name="Nazar Shchur" userId="3faffa111ac016f6" providerId="LiveId" clId="{195C3E37-206A-4B63-A6A5-D75C238B3D05}" dt="2019-12-08T19:26:00.486" v="548"/>
          <ac:grpSpMkLst>
            <pc:docMk/>
            <pc:sldMk cId="3467495068" sldId="1963"/>
            <ac:grpSpMk id="61" creationId="{E85B3431-9955-478B-9BEF-FE4D4D1E6CA9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64" creationId="{E31CAB1D-AE5F-469E-92C2-C0936D18A30D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67" creationId="{E7D029DE-17C6-451F-9D70-6E5A97083A5A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0" creationId="{05CC92BE-ABCD-45DE-B1DD-4155C107FCFC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3" creationId="{7F78F55C-F37C-4B92-A97E-6C28BECE32EA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6" creationId="{172654D3-9744-4D18-A47F-7A06D6887085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79" creationId="{7730532F-9E0E-44FF-AEA4-EDD10CA5AA1E}"/>
          </ac:grpSpMkLst>
        </pc:grpChg>
        <pc:grpChg chg="add">
          <ac:chgData name="Nazar Shchur" userId="3faffa111ac016f6" providerId="LiveId" clId="{195C3E37-206A-4B63-A6A5-D75C238B3D05}" dt="2019-12-08T19:26:08.630" v="550"/>
          <ac:grpSpMkLst>
            <pc:docMk/>
            <pc:sldMk cId="3467495068" sldId="1963"/>
            <ac:grpSpMk id="97" creationId="{C639A5E1-CCFF-4EA8-8181-E72B8206C2DE}"/>
          </ac:grpSpMkLst>
        </pc:grp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40" creationId="{4944FC88-D890-4C92-AA18-6F4C1162D5DD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41" creationId="{3E5340C1-BE9C-4162-884D-C3AC732602C8}"/>
          </ac:picMkLst>
        </pc:picChg>
        <pc:picChg chg="add del mod">
          <ac:chgData name="Nazar Shchur" userId="3faffa111ac016f6" providerId="LiveId" clId="{195C3E37-206A-4B63-A6A5-D75C238B3D05}" dt="2019-12-08T19:26:00.486" v="548"/>
          <ac:picMkLst>
            <pc:docMk/>
            <pc:sldMk cId="3467495068" sldId="1963"/>
            <ac:picMk id="46" creationId="{4E413A10-BF5C-47F5-AAE4-BEC11C2603EE}"/>
          </ac:picMkLst>
        </pc:picChg>
        <pc:picChg chg="add">
          <ac:chgData name="Nazar Shchur" userId="3faffa111ac016f6" providerId="LiveId" clId="{195C3E37-206A-4B63-A6A5-D75C238B3D05}" dt="2019-12-08T19:26:08.630" v="550"/>
          <ac:picMkLst>
            <pc:docMk/>
            <pc:sldMk cId="3467495068" sldId="1963"/>
            <ac:picMk id="82" creationId="{142DEE91-1658-4015-9640-1E6DBC809E40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1026" creationId="{3E15021C-793A-46DE-8BFA-0C3C5FD0A825}"/>
          </ac:picMkLst>
        </pc:picChg>
        <pc:picChg chg="del">
          <ac:chgData name="Nazar Shchur" userId="3faffa111ac016f6" providerId="LiveId" clId="{195C3E37-206A-4B63-A6A5-D75C238B3D05}" dt="2019-12-08T19:25:42.911" v="543" actId="478"/>
          <ac:picMkLst>
            <pc:docMk/>
            <pc:sldMk cId="3467495068" sldId="1963"/>
            <ac:picMk id="1028" creationId="{5EB34880-F6B7-44F1-8AE2-1E85F759A78C}"/>
          </ac:picMkLst>
        </pc:pic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49" creationId="{195AB769-82B9-4987-B9B6-80F6159EA12B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0" creationId="{4D799B74-A979-4E85-9366-B368B5956BBC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2" creationId="{240D0CDC-6444-47DE-BF7A-20BB8E6A9D47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4" creationId="{A36CFEA4-5C36-48EE-8CF7-C19000690BA4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6" creationId="{5A8749BF-2BE4-4B63-9B02-108A1D635E06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58" creationId="{77DF7CF3-5AC0-4D55-A4DD-F13113426915}"/>
          </ac:cxnSpMkLst>
        </pc:cxnChg>
        <pc:cxnChg chg="add del mod">
          <ac:chgData name="Nazar Shchur" userId="3faffa111ac016f6" providerId="LiveId" clId="{195C3E37-206A-4B63-A6A5-D75C238B3D05}" dt="2019-12-08T19:26:00.486" v="548"/>
          <ac:cxnSpMkLst>
            <pc:docMk/>
            <pc:sldMk cId="3467495068" sldId="1963"/>
            <ac:cxnSpMk id="60" creationId="{C0F1BA68-B98A-4AD5-B8D0-56ADEB5B201B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5" creationId="{CADB0851-39D1-4F0F-A6FF-57ED0D6C75C8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6" creationId="{9BC70DD3-651C-46D1-A9AB-486B9EE05E38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88" creationId="{6E8E91F0-7C84-4BE0-81C7-E256BDB4D1EA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0" creationId="{BB09E447-ACAC-4689-B2C1-9CA5E026E65D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2" creationId="{28926BE9-2B9F-4194-BEB0-6707D48FA1FB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4" creationId="{2C837035-61D4-4C28-9865-2B0853F85D35}"/>
          </ac:cxnSpMkLst>
        </pc:cxnChg>
        <pc:cxnChg chg="add">
          <ac:chgData name="Nazar Shchur" userId="3faffa111ac016f6" providerId="LiveId" clId="{195C3E37-206A-4B63-A6A5-D75C238B3D05}" dt="2019-12-08T19:26:08.630" v="550"/>
          <ac:cxnSpMkLst>
            <pc:docMk/>
            <pc:sldMk cId="3467495068" sldId="1963"/>
            <ac:cxnSpMk id="96" creationId="{97E99C8D-A1C9-49FF-90DF-D3805C1034A6}"/>
          </ac:cxnSpMkLst>
        </pc:cxnChg>
      </pc:sldChg>
      <pc:sldChg chg="addSp modSp add modAnim">
        <pc:chgData name="Nazar Shchur" userId="3faffa111ac016f6" providerId="LiveId" clId="{195C3E37-206A-4B63-A6A5-D75C238B3D05}" dt="2019-12-08T19:39:17.950" v="695"/>
        <pc:sldMkLst>
          <pc:docMk/>
          <pc:sldMk cId="921402325" sldId="1964"/>
        </pc:sldMkLst>
        <pc:spChg chg="add mod">
          <ac:chgData name="Nazar Shchur" userId="3faffa111ac016f6" providerId="LiveId" clId="{195C3E37-206A-4B63-A6A5-D75C238B3D05}" dt="2019-12-08T19:37:33.881" v="662" actId="208"/>
          <ac:spMkLst>
            <pc:docMk/>
            <pc:sldMk cId="921402325" sldId="1964"/>
            <ac:spMk id="10" creationId="{8ACC7CD5-9314-4D69-87CE-7680C3257402}"/>
          </ac:spMkLst>
        </pc:spChg>
        <pc:picChg chg="add">
          <ac:chgData name="Nazar Shchur" userId="3faffa111ac016f6" providerId="LiveId" clId="{195C3E37-206A-4B63-A6A5-D75C238B3D05}" dt="2019-12-08T19:33:22.355" v="612"/>
          <ac:picMkLst>
            <pc:docMk/>
            <pc:sldMk cId="921402325" sldId="1964"/>
            <ac:picMk id="11" creationId="{19C9E5C9-E926-445D-8B87-B7C1F24096E1}"/>
          </ac:picMkLst>
        </pc:picChg>
      </pc:sldChg>
      <pc:sldChg chg="addSp modSp add ord modAnim">
        <pc:chgData name="Nazar Shchur" userId="3faffa111ac016f6" providerId="LiveId" clId="{195C3E37-206A-4B63-A6A5-D75C238B3D05}" dt="2019-12-08T19:39:07.790" v="689"/>
        <pc:sldMkLst>
          <pc:docMk/>
          <pc:sldMk cId="430232386" sldId="1965"/>
        </pc:sldMkLst>
        <pc:spChg chg="add mod">
          <ac:chgData name="Nazar Shchur" userId="3faffa111ac016f6" providerId="LiveId" clId="{195C3E37-206A-4B63-A6A5-D75C238B3D05}" dt="2019-12-08T19:37:17.982" v="658" actId="208"/>
          <ac:spMkLst>
            <pc:docMk/>
            <pc:sldMk cId="430232386" sldId="1965"/>
            <ac:spMk id="10" creationId="{8D2EAD36-DAD7-4C8A-BFA9-B5D7FECBD0FC}"/>
          </ac:spMkLst>
        </pc:spChg>
        <pc:picChg chg="add">
          <ac:chgData name="Nazar Shchur" userId="3faffa111ac016f6" providerId="LiveId" clId="{195C3E37-206A-4B63-A6A5-D75C238B3D05}" dt="2019-12-08T19:32:58.135" v="607"/>
          <ac:picMkLst>
            <pc:docMk/>
            <pc:sldMk cId="430232386" sldId="1965"/>
            <ac:picMk id="11" creationId="{1E18A847-5C97-4A6F-804D-D9030D06A381}"/>
          </ac:picMkLst>
        </pc:picChg>
        <pc:picChg chg="add">
          <ac:chgData name="Nazar Shchur" userId="3faffa111ac016f6" providerId="LiveId" clId="{195C3E37-206A-4B63-A6A5-D75C238B3D05}" dt="2019-12-08T19:32:58.135" v="607"/>
          <ac:picMkLst>
            <pc:docMk/>
            <pc:sldMk cId="430232386" sldId="1965"/>
            <ac:picMk id="12" creationId="{A8C02797-4D4B-4D44-B9A6-8C6B64DC0B0D}"/>
          </ac:picMkLst>
        </pc:picChg>
      </pc:sldChg>
      <pc:sldChg chg="addSp modSp add modAnim">
        <pc:chgData name="Nazar Shchur" userId="3faffa111ac016f6" providerId="LiveId" clId="{195C3E37-206A-4B63-A6A5-D75C238B3D05}" dt="2019-12-08T19:39:21.518" v="697"/>
        <pc:sldMkLst>
          <pc:docMk/>
          <pc:sldMk cId="1036315871" sldId="1966"/>
        </pc:sldMkLst>
        <pc:spChg chg="add mod">
          <ac:chgData name="Nazar Shchur" userId="3faffa111ac016f6" providerId="LiveId" clId="{195C3E37-206A-4B63-A6A5-D75C238B3D05}" dt="2019-12-08T19:37:40.334" v="664" actId="207"/>
          <ac:spMkLst>
            <pc:docMk/>
            <pc:sldMk cId="1036315871" sldId="1966"/>
            <ac:spMk id="10" creationId="{43758DEB-94EE-4440-B439-7AE08E557326}"/>
          </ac:spMkLst>
        </pc:spChg>
        <pc:picChg chg="add">
          <ac:chgData name="Nazar Shchur" userId="3faffa111ac016f6" providerId="LiveId" clId="{195C3E37-206A-4B63-A6A5-D75C238B3D05}" dt="2019-12-08T19:33:28.250" v="613"/>
          <ac:picMkLst>
            <pc:docMk/>
            <pc:sldMk cId="1036315871" sldId="1966"/>
            <ac:picMk id="11" creationId="{FBA03634-B384-426F-B707-24981AFD99C2}"/>
          </ac:picMkLst>
        </pc:picChg>
      </pc:sldChg>
      <pc:sldChg chg="addSp modSp add modAnim">
        <pc:chgData name="Nazar Shchur" userId="3faffa111ac016f6" providerId="LiveId" clId="{195C3E37-206A-4B63-A6A5-D75C238B3D05}" dt="2019-12-08T19:39:25.651" v="699"/>
        <pc:sldMkLst>
          <pc:docMk/>
          <pc:sldMk cId="1970343960" sldId="1967"/>
        </pc:sldMkLst>
        <pc:spChg chg="add mod">
          <ac:chgData name="Nazar Shchur" userId="3faffa111ac016f6" providerId="LiveId" clId="{195C3E37-206A-4B63-A6A5-D75C238B3D05}" dt="2019-12-08T19:37:47.209" v="666" actId="207"/>
          <ac:spMkLst>
            <pc:docMk/>
            <pc:sldMk cId="1970343960" sldId="1967"/>
            <ac:spMk id="10" creationId="{8F0138AD-9D11-43E1-A547-3C9CBACDCF2F}"/>
          </ac:spMkLst>
        </pc:spChg>
        <pc:picChg chg="add">
          <ac:chgData name="Nazar Shchur" userId="3faffa111ac016f6" providerId="LiveId" clId="{195C3E37-206A-4B63-A6A5-D75C238B3D05}" dt="2019-12-08T19:33:35.696" v="614"/>
          <ac:picMkLst>
            <pc:docMk/>
            <pc:sldMk cId="1970343960" sldId="1967"/>
            <ac:picMk id="11" creationId="{311863BA-392A-4A36-B0AD-F3874CC41B65}"/>
          </ac:picMkLst>
        </pc:picChg>
      </pc:sldChg>
      <pc:sldChg chg="addSp modSp add modAnim">
        <pc:chgData name="Nazar Shchur" userId="3faffa111ac016f6" providerId="LiveId" clId="{195C3E37-206A-4B63-A6A5-D75C238B3D05}" dt="2019-12-08T19:39:28.529" v="701"/>
        <pc:sldMkLst>
          <pc:docMk/>
          <pc:sldMk cId="4139828845" sldId="1968"/>
        </pc:sldMkLst>
        <pc:spChg chg="add mod">
          <ac:chgData name="Nazar Shchur" userId="3faffa111ac016f6" providerId="LiveId" clId="{195C3E37-206A-4B63-A6A5-D75C238B3D05}" dt="2019-12-08T19:37:54.502" v="668" actId="208"/>
          <ac:spMkLst>
            <pc:docMk/>
            <pc:sldMk cId="4139828845" sldId="1968"/>
            <ac:spMk id="10" creationId="{AB841385-3A8D-4304-8279-34F1F5DC6408}"/>
          </ac:spMkLst>
        </pc:spChg>
        <pc:picChg chg="add">
          <ac:chgData name="Nazar Shchur" userId="3faffa111ac016f6" providerId="LiveId" clId="{195C3E37-206A-4B63-A6A5-D75C238B3D05}" dt="2019-12-08T19:33:42.081" v="615"/>
          <ac:picMkLst>
            <pc:docMk/>
            <pc:sldMk cId="4139828845" sldId="1968"/>
            <ac:picMk id="11" creationId="{EC6C72DC-1B90-45F0-B506-43C73FEF4416}"/>
          </ac:picMkLst>
        </pc:picChg>
      </pc:sldChg>
      <pc:sldChg chg="addSp modSp add modAnim">
        <pc:chgData name="Nazar Shchur" userId="3faffa111ac016f6" providerId="LiveId" clId="{195C3E37-206A-4B63-A6A5-D75C238B3D05}" dt="2019-12-08T19:39:35.140" v="703"/>
        <pc:sldMkLst>
          <pc:docMk/>
          <pc:sldMk cId="349836937" sldId="1969"/>
        </pc:sldMkLst>
        <pc:spChg chg="add mod">
          <ac:chgData name="Nazar Shchur" userId="3faffa111ac016f6" providerId="LiveId" clId="{195C3E37-206A-4B63-A6A5-D75C238B3D05}" dt="2019-12-08T19:38:21.760" v="677" actId="207"/>
          <ac:spMkLst>
            <pc:docMk/>
            <pc:sldMk cId="349836937" sldId="1969"/>
            <ac:spMk id="10" creationId="{B0F5A93E-88B1-401B-A044-F8603A702DF4}"/>
          </ac:spMkLst>
        </pc:spChg>
        <pc:picChg chg="add">
          <ac:chgData name="Nazar Shchur" userId="3faffa111ac016f6" providerId="LiveId" clId="{195C3E37-206A-4B63-A6A5-D75C238B3D05}" dt="2019-12-08T19:33:48.312" v="616"/>
          <ac:picMkLst>
            <pc:docMk/>
            <pc:sldMk cId="349836937" sldId="1969"/>
            <ac:picMk id="11" creationId="{3C73971D-60EA-481C-B6D5-D01DDDA95F17}"/>
          </ac:picMkLst>
        </pc:picChg>
      </pc:sldChg>
      <pc:sldChg chg="addSp modSp add modAnim">
        <pc:chgData name="Nazar Shchur" userId="3faffa111ac016f6" providerId="LiveId" clId="{195C3E37-206A-4B63-A6A5-D75C238B3D05}" dt="2019-12-08T19:39:38.597" v="705"/>
        <pc:sldMkLst>
          <pc:docMk/>
          <pc:sldMk cId="663920911" sldId="1970"/>
        </pc:sldMkLst>
        <pc:spChg chg="add mod">
          <ac:chgData name="Nazar Shchur" userId="3faffa111ac016f6" providerId="LiveId" clId="{195C3E37-206A-4B63-A6A5-D75C238B3D05}" dt="2019-12-08T19:38:29.204" v="679" actId="208"/>
          <ac:spMkLst>
            <pc:docMk/>
            <pc:sldMk cId="663920911" sldId="1970"/>
            <ac:spMk id="10" creationId="{39A96DF8-3F63-4C92-8AE1-C0F646C5324D}"/>
          </ac:spMkLst>
        </pc:spChg>
        <pc:picChg chg="add">
          <ac:chgData name="Nazar Shchur" userId="3faffa111ac016f6" providerId="LiveId" clId="{195C3E37-206A-4B63-A6A5-D75C238B3D05}" dt="2019-12-08T19:33:55.721" v="617"/>
          <ac:picMkLst>
            <pc:docMk/>
            <pc:sldMk cId="663920911" sldId="1970"/>
            <ac:picMk id="11" creationId="{70507FBF-EF78-4F69-AC97-71D4B2896E4F}"/>
          </ac:picMkLst>
        </pc:picChg>
      </pc:sldChg>
      <pc:sldChg chg="add del">
        <pc:chgData name="Nazar Shchur" userId="3faffa111ac016f6" providerId="LiveId" clId="{195C3E37-206A-4B63-A6A5-D75C238B3D05}" dt="2019-12-08T19:35:12.577" v="636" actId="47"/>
        <pc:sldMkLst>
          <pc:docMk/>
          <pc:sldMk cId="1448399151" sldId="1971"/>
        </pc:sldMkLst>
      </pc:sldChg>
      <pc:sldChg chg="add del">
        <pc:chgData name="Nazar Shchur" userId="3faffa111ac016f6" providerId="LiveId" clId="{195C3E37-206A-4B63-A6A5-D75C238B3D05}" dt="2019-12-08T19:35:12.577" v="636" actId="47"/>
        <pc:sldMkLst>
          <pc:docMk/>
          <pc:sldMk cId="4004102803" sldId="1972"/>
        </pc:sldMkLst>
      </pc:sldChg>
      <pc:sldChg chg="addSp delSp modSp add modAnim">
        <pc:chgData name="Nazar Shchur" userId="3faffa111ac016f6" providerId="LiveId" clId="{195C3E37-206A-4B63-A6A5-D75C238B3D05}" dt="2019-12-08T19:38:14.515" v="675" actId="207"/>
        <pc:sldMkLst>
          <pc:docMk/>
          <pc:sldMk cId="3434704300" sldId="1973"/>
        </pc:sldMkLst>
        <pc:spChg chg="mod">
          <ac:chgData name="Nazar Shchur" userId="3faffa111ac016f6" providerId="LiveId" clId="{195C3E37-206A-4B63-A6A5-D75C238B3D05}" dt="2019-12-08T19:38:14.515" v="675" actId="207"/>
          <ac:spMkLst>
            <pc:docMk/>
            <pc:sldMk cId="3434704300" sldId="1973"/>
            <ac:spMk id="10" creationId="{AB841385-3A8D-4304-8279-34F1F5DC6408}"/>
          </ac:spMkLst>
        </pc:spChg>
        <pc:grpChg chg="add mod">
          <ac:chgData name="Nazar Shchur" userId="3faffa111ac016f6" providerId="LiveId" clId="{195C3E37-206A-4B63-A6A5-D75C238B3D05}" dt="2019-12-08T19:34:55.564" v="631" actId="1076"/>
          <ac:grpSpMkLst>
            <pc:docMk/>
            <pc:sldMk cId="3434704300" sldId="1973"/>
            <ac:grpSpMk id="12" creationId="{8379B16A-DA4C-442E-9CDF-B505D1E51372}"/>
          </ac:grpSpMkLst>
        </pc:grpChg>
        <pc:picChg chg="del">
          <ac:chgData name="Nazar Shchur" userId="3faffa111ac016f6" providerId="LiveId" clId="{195C3E37-206A-4B63-A6A5-D75C238B3D05}" dt="2019-12-08T19:34:10.906" v="619" actId="478"/>
          <ac:picMkLst>
            <pc:docMk/>
            <pc:sldMk cId="3434704300" sldId="1973"/>
            <ac:picMk id="11" creationId="{EC6C72DC-1B90-45F0-B506-43C73FEF4416}"/>
          </ac:picMkLst>
        </pc:picChg>
      </pc:sldChg>
      <pc:sldChg chg="modSp add">
        <pc:chgData name="Nazar Shchur" userId="3faffa111ac016f6" providerId="LiveId" clId="{195C3E37-206A-4B63-A6A5-D75C238B3D05}" dt="2019-12-08T19:37:01.832" v="656" actId="207"/>
        <pc:sldMkLst>
          <pc:docMk/>
          <pc:sldMk cId="880774873" sldId="1974"/>
        </pc:sldMkLst>
        <pc:spChg chg="mod">
          <ac:chgData name="Nazar Shchur" userId="3faffa111ac016f6" providerId="LiveId" clId="{195C3E37-206A-4B63-A6A5-D75C238B3D05}" dt="2019-12-08T19:36:52.989" v="654" actId="207"/>
          <ac:spMkLst>
            <pc:docMk/>
            <pc:sldMk cId="880774873" sldId="1974"/>
            <ac:spMk id="9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6:56.478" v="655" actId="207"/>
          <ac:spMkLst>
            <pc:docMk/>
            <pc:sldMk cId="880774873" sldId="1974"/>
            <ac:spMk id="13" creationId="{00000000-0000-0000-0000-000000000000}"/>
          </ac:spMkLst>
        </pc:spChg>
        <pc:spChg chg="mod">
          <ac:chgData name="Nazar Shchur" userId="3faffa111ac016f6" providerId="LiveId" clId="{195C3E37-206A-4B63-A6A5-D75C238B3D05}" dt="2019-12-08T19:37:01.832" v="656" actId="207"/>
          <ac:spMkLst>
            <pc:docMk/>
            <pc:sldMk cId="880774873" sldId="1974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74B3B7C4-378F-460A-A419-E1BA5CD9855B}"/>
    <pc:docChg chg="undo redo custSel mod addSld delSld modSld sldOrd">
      <pc:chgData name="Nazar Shchur" userId="3faffa111ac016f6" providerId="LiveId" clId="{74B3B7C4-378F-460A-A419-E1BA5CD9855B}" dt="2020-02-02T15:43:11.314" v="2060"/>
      <pc:docMkLst>
        <pc:docMk/>
      </pc:docMkLst>
      <pc:sldChg chg="modSp">
        <pc:chgData name="Nazar Shchur" userId="3faffa111ac016f6" providerId="LiveId" clId="{74B3B7C4-378F-460A-A419-E1BA5CD9855B}" dt="2020-02-02T15:39:09.414" v="2035" actId="20577"/>
        <pc:sldMkLst>
          <pc:docMk/>
          <pc:sldMk cId="3971564400" sldId="472"/>
        </pc:sldMkLst>
        <pc:spChg chg="mod">
          <ac:chgData name="Nazar Shchur" userId="3faffa111ac016f6" providerId="LiveId" clId="{74B3B7C4-378F-460A-A419-E1BA5CD9855B}" dt="2020-02-02T15:39:09.414" v="2035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74B3B7C4-378F-460A-A419-E1BA5CD9855B}" dt="2020-02-02T11:25:04.991" v="938"/>
        <pc:sldMkLst>
          <pc:docMk/>
          <pc:sldMk cId="1493424970" sldId="1634"/>
        </pc:sldMkLst>
        <pc:spChg chg="mod">
          <ac:chgData name="Nazar Shchur" userId="3faffa111ac016f6" providerId="LiveId" clId="{74B3B7C4-378F-460A-A419-E1BA5CD9855B}" dt="2020-02-02T11:24:47.480" v="932" actId="1076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1:24:41.999" v="930" actId="164"/>
          <ac:spMkLst>
            <pc:docMk/>
            <pc:sldMk cId="1493424970" sldId="1634"/>
            <ac:spMk id="6" creationId="{3AFA0023-46E6-4531-B3A9-4FE470A0E3A2}"/>
          </ac:spMkLst>
        </pc:spChg>
        <pc:grpChg chg="add mod">
          <ac:chgData name="Nazar Shchur" userId="3faffa111ac016f6" providerId="LiveId" clId="{74B3B7C4-378F-460A-A419-E1BA5CD9855B}" dt="2020-02-02T11:24:53.046" v="933" actId="1076"/>
          <ac:grpSpMkLst>
            <pc:docMk/>
            <pc:sldMk cId="1493424970" sldId="1634"/>
            <ac:grpSpMk id="8" creationId="{1D4DE132-F58D-42AC-B55E-CDD9D385D541}"/>
          </ac:grpSpMkLst>
        </pc:grpChg>
        <pc:picChg chg="add del mod">
          <ac:chgData name="Nazar Shchur" userId="3faffa111ac016f6" providerId="LiveId" clId="{74B3B7C4-378F-460A-A419-E1BA5CD9855B}" dt="2020-02-02T11:24:15.530" v="921"/>
          <ac:picMkLst>
            <pc:docMk/>
            <pc:sldMk cId="1493424970" sldId="1634"/>
            <ac:picMk id="9" creationId="{300BC906-A1DF-432B-B886-621C20A71C70}"/>
          </ac:picMkLst>
        </pc:picChg>
        <pc:picChg chg="add mod ord">
          <ac:chgData name="Nazar Shchur" userId="3faffa111ac016f6" providerId="LiveId" clId="{74B3B7C4-378F-460A-A419-E1BA5CD9855B}" dt="2020-02-02T11:24:41.999" v="930" actId="164"/>
          <ac:picMkLst>
            <pc:docMk/>
            <pc:sldMk cId="1493424970" sldId="1634"/>
            <ac:picMk id="10" creationId="{7950D89C-DB7B-4673-988C-8F870779E609}"/>
          </ac:picMkLst>
        </pc:picChg>
      </pc:sldChg>
      <pc:sldChg chg="add del">
        <pc:chgData name="Nazar Shchur" userId="3faffa111ac016f6" providerId="LiveId" clId="{74B3B7C4-378F-460A-A419-E1BA5CD9855B}" dt="2020-02-02T14:51:18.310" v="1654" actId="47"/>
        <pc:sldMkLst>
          <pc:docMk/>
          <pc:sldMk cId="1107067771" sldId="1869"/>
        </pc:sldMkLst>
      </pc:sldChg>
      <pc:sldChg chg="add del">
        <pc:chgData name="Nazar Shchur" userId="3faffa111ac016f6" providerId="LiveId" clId="{74B3B7C4-378F-460A-A419-E1BA5CD9855B}" dt="2020-02-02T14:24:34.580" v="1283" actId="47"/>
        <pc:sldMkLst>
          <pc:docMk/>
          <pc:sldMk cId="141181892" sldId="1962"/>
        </pc:sldMkLst>
      </pc:sldChg>
      <pc:sldChg chg="addSp delSp modSp add modAnim">
        <pc:chgData name="Nazar Shchur" userId="3faffa111ac016f6" providerId="LiveId" clId="{74B3B7C4-378F-460A-A419-E1BA5CD9855B}" dt="2020-02-02T10:59:44.570" v="744"/>
        <pc:sldMkLst>
          <pc:docMk/>
          <pc:sldMk cId="2549863474" sldId="1983"/>
        </pc:sldMkLst>
        <pc:spChg chg="mod">
          <ac:chgData name="Nazar Shchur" userId="3faffa111ac016f6" providerId="LiveId" clId="{74B3B7C4-378F-460A-A419-E1BA5CD9855B}" dt="2020-02-02T10:53:08.082" v="706" actId="20577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0:58:24.547" v="742" actId="1076"/>
          <ac:spMkLst>
            <pc:docMk/>
            <pc:sldMk cId="2549863474" sldId="1983"/>
            <ac:spMk id="69" creationId="{0BD7D0B6-1071-4089-85AA-A64908086A01}"/>
          </ac:spMkLst>
        </pc:spChg>
        <pc:grpChg chg="add del">
          <ac:chgData name="Nazar Shchur" userId="3faffa111ac016f6" providerId="LiveId" clId="{74B3B7C4-378F-460A-A419-E1BA5CD9855B}" dt="2020-02-02T10:55:26.020" v="719" actId="478"/>
          <ac:grpSpMkLst>
            <pc:docMk/>
            <pc:sldMk cId="2549863474" sldId="1983"/>
            <ac:grpSpMk id="35" creationId="{46609DB1-4518-4DA3-BAFB-485E2F359033}"/>
          </ac:grpSpMkLst>
        </pc:grpChg>
        <pc:grpChg chg="add del mod">
          <ac:chgData name="Nazar Shchur" userId="3faffa111ac016f6" providerId="LiveId" clId="{74B3B7C4-378F-460A-A419-E1BA5CD9855B}" dt="2020-02-02T10:59:37.009" v="743" actId="478"/>
          <ac:grpSpMkLst>
            <pc:docMk/>
            <pc:sldMk cId="2549863474" sldId="1983"/>
            <ac:grpSpMk id="38" creationId="{2E924037-679C-4E67-BDB6-8CC8F0A63E92}"/>
          </ac:grpSpMkLst>
        </pc:grpChg>
        <pc:grpChg chg="add del">
          <ac:chgData name="Nazar Shchur" userId="3faffa111ac016f6" providerId="LiveId" clId="{74B3B7C4-378F-460A-A419-E1BA5CD9855B}" dt="2020-02-02T10:55:25.850" v="718"/>
          <ac:grpSpMkLst>
            <pc:docMk/>
            <pc:sldMk cId="2549863474" sldId="1983"/>
            <ac:grpSpMk id="66" creationId="{B4CE4A20-679D-4AE0-99C1-669D5BF73279}"/>
          </ac:grpSpMkLst>
        </pc:grpChg>
        <pc:picChg chg="mod">
          <ac:chgData name="Nazar Shchur" userId="3faffa111ac016f6" providerId="LiveId" clId="{74B3B7C4-378F-460A-A419-E1BA5CD9855B}" dt="2020-02-02T10:58:20.243" v="741" actId="1076"/>
          <ac:picMkLst>
            <pc:docMk/>
            <pc:sldMk cId="2549863474" sldId="1983"/>
            <ac:picMk id="10" creationId="{DB1649AC-EA9A-47E6-9281-06C0ED5B0288}"/>
          </ac:picMkLst>
        </pc:picChg>
      </pc:sldChg>
      <pc:sldChg chg="add del">
        <pc:chgData name="Nazar Shchur" userId="3faffa111ac016f6" providerId="LiveId" clId="{74B3B7C4-378F-460A-A419-E1BA5CD9855B}" dt="2020-02-02T14:08:01.984" v="1194" actId="47"/>
        <pc:sldMkLst>
          <pc:docMk/>
          <pc:sldMk cId="2336190037" sldId="1984"/>
        </pc:sldMkLst>
      </pc:sldChg>
      <pc:sldChg chg="add del">
        <pc:chgData name="Nazar Shchur" userId="3faffa111ac016f6" providerId="LiveId" clId="{74B3B7C4-378F-460A-A419-E1BA5CD9855B}" dt="2020-02-02T14:24:41.061" v="1286" actId="47"/>
        <pc:sldMkLst>
          <pc:docMk/>
          <pc:sldMk cId="3240730133" sldId="1998"/>
        </pc:sldMkLst>
      </pc:sldChg>
      <pc:sldChg chg="add del">
        <pc:chgData name="Nazar Shchur" userId="3faffa111ac016f6" providerId="LiveId" clId="{74B3B7C4-378F-460A-A419-E1BA5CD9855B}" dt="2020-02-02T14:24:45.669" v="1287" actId="47"/>
        <pc:sldMkLst>
          <pc:docMk/>
          <pc:sldMk cId="1324857872" sldId="2000"/>
        </pc:sldMkLst>
      </pc:sldChg>
      <pc:sldChg chg="add del">
        <pc:chgData name="Nazar Shchur" userId="3faffa111ac016f6" providerId="LiveId" clId="{74B3B7C4-378F-460A-A419-E1BA5CD9855B}" dt="2020-02-02T14:24:37.484" v="1284" actId="47"/>
        <pc:sldMkLst>
          <pc:docMk/>
          <pc:sldMk cId="3764034245" sldId="2002"/>
        </pc:sldMkLst>
      </pc:sldChg>
      <pc:sldChg chg="add del">
        <pc:chgData name="Nazar Shchur" userId="3faffa111ac016f6" providerId="LiveId" clId="{74B3B7C4-378F-460A-A419-E1BA5CD9855B}" dt="2020-02-02T14:24:39.519" v="1285" actId="47"/>
        <pc:sldMkLst>
          <pc:docMk/>
          <pc:sldMk cId="3409453321" sldId="2006"/>
        </pc:sldMkLst>
      </pc:sldChg>
      <pc:sldChg chg="add del">
        <pc:chgData name="Nazar Shchur" userId="3faffa111ac016f6" providerId="LiveId" clId="{74B3B7C4-378F-460A-A419-E1BA5CD9855B}" dt="2020-02-02T14:51:12.610" v="1648" actId="47"/>
        <pc:sldMkLst>
          <pc:docMk/>
          <pc:sldMk cId="1702067994" sldId="2008"/>
        </pc:sldMkLst>
      </pc:sldChg>
      <pc:sldChg chg="add del">
        <pc:chgData name="Nazar Shchur" userId="3faffa111ac016f6" providerId="LiveId" clId="{74B3B7C4-378F-460A-A419-E1BA5CD9855B}" dt="2020-02-02T14:51:14.369" v="1650" actId="47"/>
        <pc:sldMkLst>
          <pc:docMk/>
          <pc:sldMk cId="616953959" sldId="2010"/>
        </pc:sldMkLst>
      </pc:sldChg>
      <pc:sldChg chg="add del">
        <pc:chgData name="Nazar Shchur" userId="3faffa111ac016f6" providerId="LiveId" clId="{74B3B7C4-378F-460A-A419-E1BA5CD9855B}" dt="2020-02-02T14:51:15.039" v="1651" actId="47"/>
        <pc:sldMkLst>
          <pc:docMk/>
          <pc:sldMk cId="3428727895" sldId="2012"/>
        </pc:sldMkLst>
      </pc:sldChg>
      <pc:sldChg chg="add del">
        <pc:chgData name="Nazar Shchur" userId="3faffa111ac016f6" providerId="LiveId" clId="{74B3B7C4-378F-460A-A419-E1BA5CD9855B}" dt="2020-02-02T14:51:13.492" v="1649" actId="47"/>
        <pc:sldMkLst>
          <pc:docMk/>
          <pc:sldMk cId="2492857222" sldId="2013"/>
        </pc:sldMkLst>
      </pc:sldChg>
      <pc:sldChg chg="delSp add del delDesignElem">
        <pc:chgData name="Nazar Shchur" userId="3faffa111ac016f6" providerId="LiveId" clId="{74B3B7C4-378F-460A-A419-E1BA5CD9855B}" dt="2020-02-02T14:51:15.933" v="1652" actId="47"/>
        <pc:sldMkLst>
          <pc:docMk/>
          <pc:sldMk cId="416927984" sldId="2015"/>
        </pc:sldMkLst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3" creationId="{8014894A-4554-4D5F-8D44-9F05CDFB6292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5" creationId="{37ACC307-E614-48A3-8EBC-D55769782636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27" creationId="{9307DF7D-32E4-4608-8CAB-BD42F2149E18}"/>
          </ac:spMkLst>
        </pc:spChg>
        <pc:spChg chg="del">
          <ac:chgData name="Nazar Shchur" userId="3faffa111ac016f6" providerId="LiveId" clId="{74B3B7C4-378F-460A-A419-E1BA5CD9855B}" dt="2020-01-31T08:22:34.499" v="464"/>
          <ac:spMkLst>
            <pc:docMk/>
            <pc:sldMk cId="416927984" sldId="2015"/>
            <ac:spMk id="30" creationId="{C63C0FF2-B735-459B-98B9-B9D75844DB83}"/>
          </ac:spMkLst>
        </pc:spChg>
      </pc:sldChg>
      <pc:sldChg chg="add del">
        <pc:chgData name="Nazar Shchur" userId="3faffa111ac016f6" providerId="LiveId" clId="{74B3B7C4-378F-460A-A419-E1BA5CD9855B}" dt="2020-02-02T14:51:17.662" v="1653" actId="47"/>
        <pc:sldMkLst>
          <pc:docMk/>
          <pc:sldMk cId="4004205297" sldId="2017"/>
        </pc:sldMkLst>
      </pc:sldChg>
      <pc:sldChg chg="add del ord">
        <pc:chgData name="Nazar Shchur" userId="3faffa111ac016f6" providerId="LiveId" clId="{74B3B7C4-378F-460A-A419-E1BA5CD9855B}" dt="2020-02-02T14:51:11.586" v="1647" actId="47"/>
        <pc:sldMkLst>
          <pc:docMk/>
          <pc:sldMk cId="2942073657" sldId="2018"/>
        </pc:sldMkLst>
      </pc:sldChg>
      <pc:sldChg chg="addSp delSp modSp add ord modAnim">
        <pc:chgData name="Nazar Shchur" userId="3faffa111ac016f6" providerId="LiveId" clId="{74B3B7C4-378F-460A-A419-E1BA5CD9855B}" dt="2020-02-02T14:51:06.672" v="1646"/>
        <pc:sldMkLst>
          <pc:docMk/>
          <pc:sldMk cId="2876530313" sldId="2024"/>
        </pc:sldMkLst>
        <pc:spChg chg="mod">
          <ac:chgData name="Nazar Shchur" userId="3faffa111ac016f6" providerId="LiveId" clId="{74B3B7C4-378F-460A-A419-E1BA5CD9855B}" dt="2020-02-02T14:39:30.468" v="1424" actId="790"/>
          <ac:spMkLst>
            <pc:docMk/>
            <pc:sldMk cId="2876530313" sldId="2024"/>
            <ac:spMk id="7" creationId="{6E081616-1360-4B0B-844B-720D37394546}"/>
          </ac:spMkLst>
        </pc:spChg>
        <pc:spChg chg="del">
          <ac:chgData name="Nazar Shchur" userId="3faffa111ac016f6" providerId="LiveId" clId="{74B3B7C4-378F-460A-A419-E1BA5CD9855B}" dt="2020-02-02T14:40:01.076" v="1429" actId="478"/>
          <ac:spMkLst>
            <pc:docMk/>
            <pc:sldMk cId="2876530313" sldId="2024"/>
            <ac:spMk id="10" creationId="{BE2BBAA0-27C6-4840-8193-60610F4F5FDB}"/>
          </ac:spMkLst>
        </pc:spChg>
        <pc:spChg chg="mod">
          <ac:chgData name="Nazar Shchur" userId="3faffa111ac016f6" providerId="LiveId" clId="{74B3B7C4-378F-460A-A419-E1BA5CD9855B}" dt="2020-02-02T14:39:56.132" v="1428" actId="255"/>
          <ac:spMkLst>
            <pc:docMk/>
            <pc:sldMk cId="2876530313" sldId="2024"/>
            <ac:spMk id="11" creationId="{C501AFA5-4895-4B97-A424-B0183DC4E29C}"/>
          </ac:spMkLst>
        </pc:spChg>
        <pc:spChg chg="add mod">
          <ac:chgData name="Nazar Shchur" userId="3faffa111ac016f6" providerId="LiveId" clId="{74B3B7C4-378F-460A-A419-E1BA5CD9855B}" dt="2020-02-02T14:40:23.464" v="1447" actId="1076"/>
          <ac:spMkLst>
            <pc:docMk/>
            <pc:sldMk cId="2876530313" sldId="2024"/>
            <ac:spMk id="12" creationId="{6BBA955C-6222-4CB1-B643-A3D6FCB3BF45}"/>
          </ac:spMkLst>
        </pc:spChg>
        <pc:grpChg chg="mod">
          <ac:chgData name="Nazar Shchur" userId="3faffa111ac016f6" providerId="LiveId" clId="{74B3B7C4-378F-460A-A419-E1BA5CD9855B}" dt="2020-02-02T14:39:14.321" v="1419"/>
          <ac:grpSpMkLst>
            <pc:docMk/>
            <pc:sldMk cId="2876530313" sldId="2024"/>
            <ac:grpSpMk id="5" creationId="{A7DCFEA0-77B3-4371-85CA-0EB22BA6A066}"/>
          </ac:grpSpMkLst>
        </pc:grpChg>
        <pc:picChg chg="del">
          <ac:chgData name="Nazar Shchur" userId="3faffa111ac016f6" providerId="LiveId" clId="{74B3B7C4-378F-460A-A419-E1BA5CD9855B}" dt="2020-02-02T14:39:04.192" v="1418" actId="478"/>
          <ac:picMkLst>
            <pc:docMk/>
            <pc:sldMk cId="2876530313" sldId="2024"/>
            <ac:picMk id="2" creationId="{00000000-0000-0000-0000-000000000000}"/>
          </ac:picMkLst>
        </pc:pic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566648604" sldId="2158"/>
        </pc:sldMkLst>
      </pc:sldChg>
      <pc:sldChg chg="del">
        <pc:chgData name="Nazar Shchur" userId="3faffa111ac016f6" providerId="LiveId" clId="{74B3B7C4-378F-460A-A419-E1BA5CD9855B}" dt="2020-01-31T07:40:55.814" v="1" actId="47"/>
        <pc:sldMkLst>
          <pc:docMk/>
          <pc:sldMk cId="1454019615" sldId="2162"/>
        </pc:sldMkLst>
      </pc:sldChg>
      <pc:sldChg chg="addSp delSp modSp del delAnim">
        <pc:chgData name="Nazar Shchur" userId="3faffa111ac016f6" providerId="LiveId" clId="{74B3B7C4-378F-460A-A419-E1BA5CD9855B}" dt="2020-02-02T14:03:15.104" v="1103" actId="47"/>
        <pc:sldMkLst>
          <pc:docMk/>
          <pc:sldMk cId="2530323326" sldId="2164"/>
        </pc:sldMkLst>
        <pc:spChg chg="add del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23" creationId="{89A3842E-6C51-4B2A-9038-CFAF3938FBEF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5" creationId="{FE7C9763-D9EF-4EC2-95DD-3D4B9FA6099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6" creationId="{106C7D9B-F747-44D9-A84A-7B3FBDCBBA5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7" creationId="{58DE6978-3603-428F-9A3E-B6CD27AC8C3E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8" creationId="{90EE7F68-1268-4A8E-B686-213D443AABF4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49" creationId="{38D9E371-4ACD-459F-88ED-1E6604B3D21B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0" creationId="{B1CDF1F7-31B5-4FE5-9D59-A9CEE38510E9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1" creationId="{1F8396BF-D9AF-4343-B98D-C171F4874189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2" creationId="{B100D01A-BB1C-471A-8F92-7E5CD2A1EB0C}"/>
          </ac:spMkLst>
        </pc:spChg>
        <pc:spChg chg="add mod">
          <ac:chgData name="Nazar Shchur" userId="3faffa111ac016f6" providerId="LiveId" clId="{74B3B7C4-378F-460A-A419-E1BA5CD9855B}" dt="2020-01-31T08:10:28.889" v="402" actId="164"/>
          <ac:spMkLst>
            <pc:docMk/>
            <pc:sldMk cId="2530323326" sldId="2164"/>
            <ac:spMk id="53" creationId="{30023F3A-921B-4FA7-B093-EEA724EA5987}"/>
          </ac:spMkLst>
        </pc:spChg>
        <pc:spChg chg="add mod">
          <ac:chgData name="Nazar Shchur" userId="3faffa111ac016f6" providerId="LiveId" clId="{74B3B7C4-378F-460A-A419-E1BA5CD9855B}" dt="2020-01-31T08:12:34.890" v="451" actId="164"/>
          <ac:spMkLst>
            <pc:docMk/>
            <pc:sldMk cId="2530323326" sldId="2164"/>
            <ac:spMk id="55" creationId="{31B5241F-5B85-41E8-9EE4-4A14C7718DC4}"/>
          </ac:spMkLst>
        </pc:spChg>
        <pc:spChg chg="add del">
          <ac:chgData name="Nazar Shchur" userId="3faffa111ac016f6" providerId="LiveId" clId="{74B3B7C4-378F-460A-A419-E1BA5CD9855B}" dt="2020-01-31T08:11:30.255" v="414"/>
          <ac:spMkLst>
            <pc:docMk/>
            <pc:sldMk cId="2530323326" sldId="2164"/>
            <ac:spMk id="63" creationId="{AFC5F635-FA14-48B2-9786-900EFE9FAB5B}"/>
          </ac:spMkLst>
        </pc:spChg>
        <pc:spChg chg="add mod">
          <ac:chgData name="Nazar Shchur" userId="3faffa111ac016f6" providerId="LiveId" clId="{74B3B7C4-378F-460A-A419-E1BA5CD9855B}" dt="2020-01-31T08:12:34.890" v="451" actId="164"/>
          <ac:spMkLst>
            <pc:docMk/>
            <pc:sldMk cId="2530323326" sldId="2164"/>
            <ac:spMk id="66" creationId="{A0BF2CD2-83D8-485A-BA79-B9C0E6A7F059}"/>
          </ac:spMkLst>
        </pc:spChg>
        <pc:spChg chg="add mod">
          <ac:chgData name="Nazar Shchur" userId="3faffa111ac016f6" providerId="LiveId" clId="{74B3B7C4-378F-460A-A419-E1BA5CD9855B}" dt="2020-01-31T08:12:29.977" v="450" actId="164"/>
          <ac:spMkLst>
            <pc:docMk/>
            <pc:sldMk cId="2530323326" sldId="2164"/>
            <ac:spMk id="67" creationId="{E0DFB17B-8AA7-4EA9-8A23-8F73846F9AF5}"/>
          </ac:spMkLst>
        </pc:spChg>
        <pc:grpChg chg="add mod">
          <ac:chgData name="Nazar Shchur" userId="3faffa111ac016f6" providerId="LiveId" clId="{74B3B7C4-378F-460A-A419-E1BA5CD9855B}" dt="2020-01-31T08:10:28.889" v="402" actId="164"/>
          <ac:grpSpMkLst>
            <pc:docMk/>
            <pc:sldMk cId="2530323326" sldId="2164"/>
            <ac:grpSpMk id="25" creationId="{F94BC394-E1C4-44A3-A45F-8A5A31163F9E}"/>
          </ac:grpSpMkLst>
        </pc:grpChg>
        <pc:grpChg chg="add mod">
          <ac:chgData name="Nazar Shchur" userId="3faffa111ac016f6" providerId="LiveId" clId="{74B3B7C4-378F-460A-A419-E1BA5CD9855B}" dt="2020-01-31T08:12:29.977" v="450" actId="164"/>
          <ac:grpSpMkLst>
            <pc:docMk/>
            <pc:sldMk cId="2530323326" sldId="2164"/>
            <ac:grpSpMk id="56" creationId="{9123CD6C-7731-43BE-8DF5-6CBE5E3C194A}"/>
          </ac:grpSpMkLst>
        </pc:grpChg>
        <pc:grpChg chg="add mod">
          <ac:chgData name="Nazar Shchur" userId="3faffa111ac016f6" providerId="LiveId" clId="{74B3B7C4-378F-460A-A419-E1BA5CD9855B}" dt="2020-01-31T08:12:34.890" v="451" actId="164"/>
          <ac:grpSpMkLst>
            <pc:docMk/>
            <pc:sldMk cId="2530323326" sldId="2164"/>
            <ac:grpSpMk id="57" creationId="{E670E7D8-DD98-4D0C-BB09-03F1C683E5F4}"/>
          </ac:grpSpMkLst>
        </pc:grpChg>
        <pc:picChg chg="add del mod ord modCrop">
          <ac:chgData name="Nazar Shchur" userId="3faffa111ac016f6" providerId="LiveId" clId="{74B3B7C4-378F-460A-A419-E1BA5CD9855B}" dt="2020-01-31T08:05:37.289" v="348" actId="478"/>
          <ac:picMkLst>
            <pc:docMk/>
            <pc:sldMk cId="2530323326" sldId="2164"/>
            <ac:picMk id="6" creationId="{609FAD09-467E-4694-97BE-55E859B203C3}"/>
          </ac:picMkLst>
        </pc:picChg>
        <pc:picChg chg="add del mod">
          <ac:chgData name="Nazar Shchur" userId="3faffa111ac016f6" providerId="LiveId" clId="{74B3B7C4-378F-460A-A419-E1BA5CD9855B}" dt="2020-01-31T07:51:29.119" v="57" actId="478"/>
          <ac:picMkLst>
            <pc:docMk/>
            <pc:sldMk cId="2530323326" sldId="2164"/>
            <ac:picMk id="11" creationId="{36F21CE2-5F33-49DF-B1FA-41F61EDFFF82}"/>
          </ac:picMkLst>
        </pc:picChg>
        <pc:picChg chg="add del mod ord modCrop">
          <ac:chgData name="Nazar Shchur" userId="3faffa111ac016f6" providerId="LiveId" clId="{74B3B7C4-378F-460A-A419-E1BA5CD9855B}" dt="2020-01-31T08:11:44.264" v="418" actId="478"/>
          <ac:picMkLst>
            <pc:docMk/>
            <pc:sldMk cId="2530323326" sldId="2164"/>
            <ac:picMk id="13" creationId="{C2C5049C-0218-4752-A90E-DEF93CA8967B}"/>
          </ac:picMkLst>
        </pc:picChg>
        <pc:picChg chg="add mod">
          <ac:chgData name="Nazar Shchur" userId="3faffa111ac016f6" providerId="LiveId" clId="{74B3B7C4-378F-460A-A419-E1BA5CD9855B}" dt="2020-01-31T08:12:40.528" v="452" actId="1076"/>
          <ac:picMkLst>
            <pc:docMk/>
            <pc:sldMk cId="2530323326" sldId="2164"/>
            <ac:picMk id="14" creationId="{C7022E6E-B8EA-4530-89A0-45E833C70D29}"/>
          </ac:picMkLst>
        </pc:picChg>
        <pc:picChg chg="del">
          <ac:chgData name="Nazar Shchur" userId="3faffa111ac016f6" providerId="LiveId" clId="{74B3B7C4-378F-460A-A419-E1BA5CD9855B}" dt="2020-01-31T07:40:58.190" v="2" actId="478"/>
          <ac:picMkLst>
            <pc:docMk/>
            <pc:sldMk cId="2530323326" sldId="2164"/>
            <ac:picMk id="15" creationId="{8D3BA03E-BCF5-43DA-9B23-1A9F1C8E1FDE}"/>
          </ac:picMkLst>
        </pc:picChg>
        <pc:picChg chg="add del mod">
          <ac:chgData name="Nazar Shchur" userId="3faffa111ac016f6" providerId="LiveId" clId="{74B3B7C4-378F-460A-A419-E1BA5CD9855B}" dt="2020-01-31T07:45:53.923" v="42" actId="478"/>
          <ac:picMkLst>
            <pc:docMk/>
            <pc:sldMk cId="2530323326" sldId="2164"/>
            <ac:picMk id="16" creationId="{8D9E1CE0-CF56-4E1F-ABBE-50D8DADBD0CA}"/>
          </ac:picMkLst>
        </pc:picChg>
        <pc:picChg chg="add del mod">
          <ac:chgData name="Nazar Shchur" userId="3faffa111ac016f6" providerId="LiveId" clId="{74B3B7C4-378F-460A-A419-E1BA5CD9855B}" dt="2020-01-31T08:00:15.233" v="159" actId="478"/>
          <ac:picMkLst>
            <pc:docMk/>
            <pc:sldMk cId="2530323326" sldId="2164"/>
            <ac:picMk id="19" creationId="{FF2A01A1-78AE-47F0-AA01-1D06AF6E486C}"/>
          </ac:picMkLst>
        </pc:picChg>
        <pc:picChg chg="add mod">
          <ac:chgData name="Nazar Shchur" userId="3faffa111ac016f6" providerId="LiveId" clId="{74B3B7C4-378F-460A-A419-E1BA5CD9855B}" dt="2020-01-31T08:12:29.977" v="450" actId="164"/>
          <ac:picMkLst>
            <pc:docMk/>
            <pc:sldMk cId="2530323326" sldId="2164"/>
            <ac:picMk id="22" creationId="{CC80E6E2-CB2E-4338-B666-8C79756E587B}"/>
          </ac:picMkLst>
        </pc:picChg>
        <pc:picChg chg="add del mod ord">
          <ac:chgData name="Nazar Shchur" userId="3faffa111ac016f6" providerId="LiveId" clId="{74B3B7C4-378F-460A-A419-E1BA5CD9855B}" dt="2020-01-31T08:09:46.302" v="390" actId="478"/>
          <ac:picMkLst>
            <pc:docMk/>
            <pc:sldMk cId="2530323326" sldId="2164"/>
            <ac:picMk id="54" creationId="{9515C767-40FA-452A-B7C5-1E60D49B20EC}"/>
          </ac:picMkLst>
        </pc:picChg>
        <pc:picChg chg="add del mod">
          <ac:chgData name="Nazar Shchur" userId="3faffa111ac016f6" providerId="LiveId" clId="{74B3B7C4-378F-460A-A419-E1BA5CD9855B}" dt="2020-01-31T08:00:16.140" v="160" actId="478"/>
          <ac:picMkLst>
            <pc:docMk/>
            <pc:sldMk cId="2530323326" sldId="2164"/>
            <ac:picMk id="1026" creationId="{6DD72C1B-3BD2-4CFD-A358-59C90AC6C1B6}"/>
          </ac:picMkLst>
        </pc:picChg>
        <pc:picChg chg="add del mod">
          <ac:chgData name="Nazar Shchur" userId="3faffa111ac016f6" providerId="LiveId" clId="{74B3B7C4-378F-460A-A419-E1BA5CD9855B}" dt="2020-01-31T07:50:15.853" v="53" actId="478"/>
          <ac:picMkLst>
            <pc:docMk/>
            <pc:sldMk cId="2530323326" sldId="2164"/>
            <ac:picMk id="1028" creationId="{66B18A6C-0692-426F-B1C3-6B93C8D15807}"/>
          </ac:picMkLst>
        </pc:picChg>
        <pc:picChg chg="add del mod">
          <ac:chgData name="Nazar Shchur" userId="3faffa111ac016f6" providerId="LiveId" clId="{74B3B7C4-378F-460A-A419-E1BA5CD9855B}" dt="2020-01-31T07:54:03.454" v="97"/>
          <ac:picMkLst>
            <pc:docMk/>
            <pc:sldMk cId="2530323326" sldId="2164"/>
            <ac:picMk id="1030" creationId="{DF653382-EC9D-4ED5-83B7-D488E1C635CC}"/>
          </ac:picMkLst>
        </pc:picChg>
        <pc:picChg chg="add mod">
          <ac:chgData name="Nazar Shchur" userId="3faffa111ac016f6" providerId="LiveId" clId="{74B3B7C4-378F-460A-A419-E1BA5CD9855B}" dt="2020-01-31T08:10:28.889" v="402" actId="164"/>
          <ac:picMkLst>
            <pc:docMk/>
            <pc:sldMk cId="2530323326" sldId="2164"/>
            <ac:picMk id="1032" creationId="{10757969-9BCD-4818-8582-90BE80C4F140}"/>
          </ac:picMkLst>
        </pc:picChg>
        <pc:cxnChg chg="add mod or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8" creationId="{4F677A21-6671-41BB-AF52-3154257D50C8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4" creationId="{E9CA6774-FB31-483D-8506-CEA4F337D59E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7" creationId="{BA1F55E1-8E12-46A5-A56C-BA31D6FE9B6C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8" creationId="{BD1A7C63-29C0-48BC-A718-4DF83CC3FF81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29" creationId="{7B3C06DC-5F89-4FAB-9653-F88F31A059A0}"/>
          </ac:cxnSpMkLst>
        </pc:cxnChg>
        <pc:cxnChg chg="add mod">
          <ac:chgData name="Nazar Shchur" userId="3faffa111ac016f6" providerId="LiveId" clId="{74B3B7C4-378F-460A-A419-E1BA5CD9855B}" dt="2020-01-31T08:12:29.977" v="450" actId="164"/>
          <ac:cxnSpMkLst>
            <pc:docMk/>
            <pc:sldMk cId="2530323326" sldId="2164"/>
            <ac:cxnSpMk id="30" creationId="{9167D144-9095-46FB-8D03-DAD07710EA29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4" creationId="{37553D35-BFA1-4FC5-9553-19B46B807454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5" creationId="{E65C7099-A36D-4191-805F-D64C584917DE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6" creationId="{50ACF7AB-FCDD-4CB6-840A-E4BF44EA8A2D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7" creationId="{28D42EE5-665F-4F74-A670-F89BD8E93DBC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8" creationId="{C199C582-474B-4DD4-A58E-F57B6631A809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39" creationId="{7F095B91-7A52-465F-AA19-A2EB89F1F297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0" creationId="{0545A2AD-5938-4141-B070-6E5189E5E542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1" creationId="{1870B450-28BC-40C5-AC05-A54CA816AF42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2" creationId="{1E3903DB-520C-4B7E-8DFF-EB3A56FF611D}"/>
          </ac:cxnSpMkLst>
        </pc:cxnChg>
        <pc:cxnChg chg="add mod">
          <ac:chgData name="Nazar Shchur" userId="3faffa111ac016f6" providerId="LiveId" clId="{74B3B7C4-378F-460A-A419-E1BA5CD9855B}" dt="2020-01-31T08:10:28.889" v="402" actId="164"/>
          <ac:cxnSpMkLst>
            <pc:docMk/>
            <pc:sldMk cId="2530323326" sldId="2164"/>
            <ac:cxnSpMk id="43" creationId="{22B66E6A-E329-4D91-A7B2-A5F1223E770C}"/>
          </ac:cxnSpMkLst>
        </pc:cxnChg>
        <pc:cxnChg chg="add del mod">
          <ac:chgData name="Nazar Shchur" userId="3faffa111ac016f6" providerId="LiveId" clId="{74B3B7C4-378F-460A-A419-E1BA5CD9855B}" dt="2020-01-31T08:02:47.300" v="214" actId="478"/>
          <ac:cxnSpMkLst>
            <pc:docMk/>
            <pc:sldMk cId="2530323326" sldId="2164"/>
            <ac:cxnSpMk id="44" creationId="{0671884A-EFF3-481A-A432-E93A9DC653F4}"/>
          </ac:cxnSpMkLst>
        </pc:cxnChg>
        <pc:cxnChg chg="add mod">
          <ac:chgData name="Nazar Shchur" userId="3faffa111ac016f6" providerId="LiveId" clId="{74B3B7C4-378F-460A-A419-E1BA5CD9855B}" dt="2020-01-31T08:12:29.977" v="450" actId="164"/>
          <ac:cxnSpMkLst>
            <pc:docMk/>
            <pc:sldMk cId="2530323326" sldId="2164"/>
            <ac:cxnSpMk id="59" creationId="{89FE19D2-3BAC-492B-94E5-CB3ADCCA1061}"/>
          </ac:cxnSpMkLst>
        </pc:cxnChg>
        <pc:cxnChg chg="add del">
          <ac:chgData name="Nazar Shchur" userId="3faffa111ac016f6" providerId="LiveId" clId="{74B3B7C4-378F-460A-A419-E1BA5CD9855B}" dt="2020-01-31T08:11:30.255" v="414"/>
          <ac:cxnSpMkLst>
            <pc:docMk/>
            <pc:sldMk cId="2530323326" sldId="2164"/>
            <ac:cxnSpMk id="61" creationId="{9474BDB9-4B7B-4B98-B39A-776707840317}"/>
          </ac:cxnSpMkLst>
        </pc:cxnChg>
        <pc:cxnChg chg="add del">
          <ac:chgData name="Nazar Shchur" userId="3faffa111ac016f6" providerId="LiveId" clId="{74B3B7C4-378F-460A-A419-E1BA5CD9855B}" dt="2020-01-31T08:11:30.255" v="414"/>
          <ac:cxnSpMkLst>
            <pc:docMk/>
            <pc:sldMk cId="2530323326" sldId="2164"/>
            <ac:cxnSpMk id="62" creationId="{BF7AB5FE-4B33-4967-B5B1-63A1DB68DB06}"/>
          </ac:cxnSpMkLst>
        </pc:cxnChg>
        <pc:cxnChg chg="add mod">
          <ac:chgData name="Nazar Shchur" userId="3faffa111ac016f6" providerId="LiveId" clId="{74B3B7C4-378F-460A-A419-E1BA5CD9855B}" dt="2020-01-31T08:12:34.890" v="451" actId="164"/>
          <ac:cxnSpMkLst>
            <pc:docMk/>
            <pc:sldMk cId="2530323326" sldId="2164"/>
            <ac:cxnSpMk id="64" creationId="{ABA038B9-412E-467E-ACA8-A6765FA87BC4}"/>
          </ac:cxnSpMkLst>
        </pc:cxnChg>
        <pc:cxnChg chg="add mod">
          <ac:chgData name="Nazar Shchur" userId="3faffa111ac016f6" providerId="LiveId" clId="{74B3B7C4-378F-460A-A419-E1BA5CD9855B}" dt="2020-01-31T08:12:34.890" v="451" actId="164"/>
          <ac:cxnSpMkLst>
            <pc:docMk/>
            <pc:sldMk cId="2530323326" sldId="2164"/>
            <ac:cxnSpMk id="65" creationId="{D7B93AF4-561B-46B3-AE9D-450AD0AFC6E6}"/>
          </ac:cxnSpMkLst>
        </pc:cxn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661273485" sldId="2165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644030494" sldId="2166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446704768" sldId="2167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774303826" sldId="2169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027645512" sldId="2170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874474927" sldId="2171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999114018" sldId="2172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459574857" sldId="2173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078769466" sldId="2174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251662284" sldId="2175"/>
        </pc:sldMkLst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4294943235" sldId="2177"/>
        </pc:sldMkLst>
      </pc:sldChg>
      <pc:sldChg chg="addSp delSp modSp delAnim modAnim">
        <pc:chgData name="Nazar Shchur" userId="3faffa111ac016f6" providerId="LiveId" clId="{74B3B7C4-378F-460A-A419-E1BA5CD9855B}" dt="2020-02-02T15:24:28.782" v="1731" actId="1076"/>
        <pc:sldMkLst>
          <pc:docMk/>
          <pc:sldMk cId="2903558281" sldId="2178"/>
        </pc:sldMkLst>
        <pc:spChg chg="add mod ord">
          <ac:chgData name="Nazar Shchur" userId="3faffa111ac016f6" providerId="LiveId" clId="{74B3B7C4-378F-460A-A419-E1BA5CD9855B}" dt="2020-02-02T15:24:25.590" v="1730" actId="14100"/>
          <ac:spMkLst>
            <pc:docMk/>
            <pc:sldMk cId="2903558281" sldId="2178"/>
            <ac:spMk id="6" creationId="{43999ADF-59CA-4902-9272-5C3D1DA24521}"/>
          </ac:spMkLst>
        </pc:spChg>
        <pc:spChg chg="mod">
          <ac:chgData name="Nazar Shchur" userId="3faffa111ac016f6" providerId="LiveId" clId="{74B3B7C4-378F-460A-A419-E1BA5CD9855B}" dt="2020-02-02T15:24:06.480" v="1727" actId="1076"/>
          <ac:spMkLst>
            <pc:docMk/>
            <pc:sldMk cId="2903558281" sldId="2178"/>
            <ac:spMk id="39" creationId="{6B19CA1A-00C2-424D-9E47-7077E1904993}"/>
          </ac:spMkLst>
        </pc:spChg>
        <pc:spChg chg="del">
          <ac:chgData name="Nazar Shchur" userId="3faffa111ac016f6" providerId="LiveId" clId="{74B3B7C4-378F-460A-A419-E1BA5CD9855B}" dt="2020-02-02T15:21:50.820" v="1698" actId="478"/>
          <ac:spMkLst>
            <pc:docMk/>
            <pc:sldMk cId="2903558281" sldId="2178"/>
            <ac:spMk id="40" creationId="{DB8E373E-4816-4E34-A057-6553A7CA576E}"/>
          </ac:spMkLst>
        </pc:spChg>
        <pc:grpChg chg="del">
          <ac:chgData name="Nazar Shchur" userId="3faffa111ac016f6" providerId="LiveId" clId="{74B3B7C4-378F-460A-A419-E1BA5CD9855B}" dt="2020-02-02T15:21:49.303" v="1697" actId="478"/>
          <ac:grpSpMkLst>
            <pc:docMk/>
            <pc:sldMk cId="2903558281" sldId="2178"/>
            <ac:grpSpMk id="147" creationId="{710D77A7-B729-4257-91DF-8A0B73947C60}"/>
          </ac:grpSpMkLst>
        </pc:grpChg>
        <pc:picChg chg="add mod">
          <ac:chgData name="Nazar Shchur" userId="3faffa111ac016f6" providerId="LiveId" clId="{74B3B7C4-378F-460A-A419-E1BA5CD9855B}" dt="2020-02-02T15:24:28.782" v="1731" actId="1076"/>
          <ac:picMkLst>
            <pc:docMk/>
            <pc:sldMk cId="2903558281" sldId="2178"/>
            <ac:picMk id="2050" creationId="{E8905D7F-C1A1-4274-9BA7-7AB9AF4AEC39}"/>
          </ac:picMkLst>
        </pc:picChg>
      </pc:sldChg>
      <pc:sldChg chg="del">
        <pc:chgData name="Nazar Shchur" userId="3faffa111ac016f6" providerId="LiveId" clId="{74B3B7C4-378F-460A-A419-E1BA5CD9855B}" dt="2020-02-02T14:51:25.048" v="1655" actId="47"/>
        <pc:sldMkLst>
          <pc:docMk/>
          <pc:sldMk cId="337084251" sldId="2179"/>
        </pc:sldMkLst>
      </pc:sldChg>
      <pc:sldChg chg="addSp delSp modSp delAnim modAnim">
        <pc:chgData name="Nazar Shchur" userId="3faffa111ac016f6" providerId="LiveId" clId="{74B3B7C4-378F-460A-A419-E1BA5CD9855B}" dt="2020-02-02T15:43:11.314" v="2060"/>
        <pc:sldMkLst>
          <pc:docMk/>
          <pc:sldMk cId="1958309344" sldId="2181"/>
        </pc:sldMkLst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" creationId="{4CA23203-AF07-408D-BD7E-BFCE19731C2A}"/>
          </ac:spMkLst>
        </pc:spChg>
        <pc:spChg chg="mod">
          <ac:chgData name="Nazar Shchur" userId="3faffa111ac016f6" providerId="LiveId" clId="{74B3B7C4-378F-460A-A419-E1BA5CD9855B}" dt="2020-02-02T15:26:06.808" v="1754" actId="1076"/>
          <ac:spMkLst>
            <pc:docMk/>
            <pc:sldMk cId="1958309344" sldId="2181"/>
            <ac:spMk id="28" creationId="{0BD2A9F3-C46D-4F19-A8F5-4DB2FD3BF7C8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37" creationId="{222E6D7C-7314-4DE9-BB33-78DC91A2998F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42" creationId="{C0C84707-CBA5-47F4-9DDD-34554D6E9088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5" creationId="{2E6C017D-5EB7-40DF-AD2E-FBE83B7D4F57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6" creationId="{BD7D4D13-F1D8-490F-A351-67BE25965D9C}"/>
          </ac:spMkLst>
        </pc:spChg>
        <pc:spChg chg="add mod">
          <ac:chgData name="Nazar Shchur" userId="3faffa111ac016f6" providerId="LiveId" clId="{74B3B7C4-378F-460A-A419-E1BA5CD9855B}" dt="2020-02-02T15:30:13.519" v="1904" actId="164"/>
          <ac:spMkLst>
            <pc:docMk/>
            <pc:sldMk cId="1958309344" sldId="2181"/>
            <ac:spMk id="77" creationId="{8D57B30C-AF53-458B-BF97-37573335379F}"/>
          </ac:spMkLst>
        </pc:spChg>
        <pc:grpChg chg="del">
          <ac:chgData name="Nazar Shchur" userId="3faffa111ac016f6" providerId="LiveId" clId="{74B3B7C4-378F-460A-A419-E1BA5CD9855B}" dt="2020-02-02T15:24:40.945" v="1732" actId="478"/>
          <ac:grpSpMkLst>
            <pc:docMk/>
            <pc:sldMk cId="1958309344" sldId="2181"/>
            <ac:grpSpMk id="9" creationId="{E54DDB19-FA9E-40F6-AB5F-DABFE952C731}"/>
          </ac:grpSpMkLst>
        </pc:grpChg>
        <pc:grpChg chg="add mod">
          <ac:chgData name="Nazar Shchur" userId="3faffa111ac016f6" providerId="LiveId" clId="{74B3B7C4-378F-460A-A419-E1BA5CD9855B}" dt="2020-02-02T15:30:15.106" v="1905" actId="1076"/>
          <ac:grpSpMkLst>
            <pc:docMk/>
            <pc:sldMk cId="1958309344" sldId="2181"/>
            <ac:grpSpMk id="11" creationId="{EBAE2E9B-DAE7-4CD0-832D-02F92C6AE5DA}"/>
          </ac:grpSpMkLst>
        </pc:grpChg>
        <pc:picChg chg="add del mod">
          <ac:chgData name="Nazar Shchur" userId="3faffa111ac016f6" providerId="LiveId" clId="{74B3B7C4-378F-460A-A419-E1BA5CD9855B}" dt="2020-02-02T15:30:08.262" v="1903" actId="478"/>
          <ac:picMkLst>
            <pc:docMk/>
            <pc:sldMk cId="1958309344" sldId="2181"/>
            <ac:picMk id="6" creationId="{2D114F8F-C814-4817-8F71-84BCDAD729AB}"/>
          </ac:picMkLst>
        </pc:picChg>
        <pc:picChg chg="add del mod">
          <ac:chgData name="Nazar Shchur" userId="3faffa111ac016f6" providerId="LiveId" clId="{74B3B7C4-378F-460A-A419-E1BA5CD9855B}" dt="2020-02-02T15:26:16.610" v="1759" actId="478"/>
          <ac:picMkLst>
            <pc:docMk/>
            <pc:sldMk cId="1958309344" sldId="2181"/>
            <ac:picMk id="29" creationId="{C2F8D331-4424-4E56-9EFE-E9B6683B593C}"/>
          </ac:picMkLst>
        </pc:pic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10" creationId="{2EE842A6-9C4C-47EB-8984-6C6D87837B49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4" creationId="{FB1FF925-372B-4D5D-982C-D68D132DCADB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5" creationId="{A3C0F838-B6F2-4EEE-9630-95693ED4EE14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6" creationId="{491DF671-05D3-4FEA-B46D-BA7469FD57D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8" creationId="{90B649B3-4432-4987-B687-D8DB465B2C30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39" creationId="{2FDAFDDB-0D8A-4009-A618-C1F63A33FA36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0" creationId="{D6C95BB0-EE14-40ED-9FFC-B2039553900C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1" creationId="{A4325604-D062-45F0-8C0D-0089F4460FEC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3" creationId="{D7DD8D06-D8E2-4686-B542-D4997CED3FBB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4" creationId="{CEBE89D9-4486-4682-BA23-BBB7F6028799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5" creationId="{91FACC76-6F0D-4EAB-9B17-01B99FEEEB83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6" creationId="{B4FFDF72-A963-4F04-B310-6B2DA0DCA0CD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7" creationId="{88491A87-44D3-4F40-B867-8E83B28C5DE3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8" creationId="{421498D2-F43C-468D-BED2-A814F79B327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49" creationId="{D3A8F930-2B1E-4137-8E4C-B62D74317B5F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0" creationId="{2D48FE14-9C46-4D93-A232-A2FB53A9C404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1" creationId="{21FB2710-F9F3-4287-A6BC-BB467FDF0A7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56" creationId="{468E4E92-85FB-4280-88E9-881AFD8FD002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2" creationId="{CB714F0F-6935-4714-A461-9688B451EF51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3" creationId="{83F824FB-E3D0-4A2C-A2C5-7E3B6FC95C30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4" creationId="{B0AA28B8-9BAD-4264-98D9-34BCC0DD121E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6" creationId="{97D5C8A9-07EE-464D-91CC-8640E6B54DC8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7" creationId="{080FDDE1-420F-4162-99F4-6181FECEDB7F}"/>
          </ac:cxnSpMkLst>
        </pc:cxnChg>
        <pc:cxnChg chg="add mod">
          <ac:chgData name="Nazar Shchur" userId="3faffa111ac016f6" providerId="LiveId" clId="{74B3B7C4-378F-460A-A419-E1BA5CD9855B}" dt="2020-02-02T15:30:13.519" v="1904" actId="164"/>
          <ac:cxnSpMkLst>
            <pc:docMk/>
            <pc:sldMk cId="1958309344" sldId="2181"/>
            <ac:cxnSpMk id="68" creationId="{1A1609E9-39C6-43C6-AD1B-DB4B927CC1D4}"/>
          </ac:cxnSpMkLst>
        </pc:cxnChg>
      </pc:sldChg>
      <pc:sldChg chg="del">
        <pc:chgData name="Nazar Shchur" userId="3faffa111ac016f6" providerId="LiveId" clId="{74B3B7C4-378F-460A-A419-E1BA5CD9855B}" dt="2020-02-02T15:38:07.817" v="2023" actId="47"/>
        <pc:sldMkLst>
          <pc:docMk/>
          <pc:sldMk cId="487685966" sldId="2186"/>
        </pc:sldMkLst>
      </pc:sldChg>
      <pc:sldChg chg="del">
        <pc:chgData name="Nazar Shchur" userId="3faffa111ac016f6" providerId="LiveId" clId="{74B3B7C4-378F-460A-A419-E1BA5CD9855B}" dt="2020-02-02T15:38:07.817" v="2023" actId="47"/>
        <pc:sldMkLst>
          <pc:docMk/>
          <pc:sldMk cId="2817632119" sldId="2187"/>
        </pc:sldMkLst>
      </pc:sldChg>
      <pc:sldChg chg="modSp">
        <pc:chgData name="Nazar Shchur" userId="3faffa111ac016f6" providerId="LiveId" clId="{74B3B7C4-378F-460A-A419-E1BA5CD9855B}" dt="2020-02-02T15:40:43.826" v="2049" actId="207"/>
        <pc:sldMkLst>
          <pc:docMk/>
          <pc:sldMk cId="2865384154" sldId="2199"/>
        </pc:sldMkLst>
        <pc:spChg chg="mod">
          <ac:chgData name="Nazar Shchur" userId="3faffa111ac016f6" providerId="LiveId" clId="{74B3B7C4-378F-460A-A419-E1BA5CD9855B}" dt="2020-02-02T15:40:16.672" v="2042" actId="207"/>
          <ac:spMkLst>
            <pc:docMk/>
            <pc:sldMk cId="2865384154" sldId="2199"/>
            <ac:spMk id="9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0:35.219" v="2048" actId="207"/>
          <ac:spMkLst>
            <pc:docMk/>
            <pc:sldMk cId="2865384154" sldId="2199"/>
            <ac:spMk id="13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0:43.826" v="2049" actId="207"/>
          <ac:spMkLst>
            <pc:docMk/>
            <pc:sldMk cId="2865384154" sldId="2199"/>
            <ac:spMk id="14" creationId="{03B41AF7-5C2B-4B2B-B192-EF26494BC1F0}"/>
          </ac:spMkLst>
        </pc:spChg>
      </pc:sldChg>
      <pc:sldChg chg="modSp">
        <pc:chgData name="Nazar Shchur" userId="3faffa111ac016f6" providerId="LiveId" clId="{74B3B7C4-378F-460A-A419-E1BA5CD9855B}" dt="2020-02-02T15:41:24.634" v="2056" actId="207"/>
        <pc:sldMkLst>
          <pc:docMk/>
          <pc:sldMk cId="3516014157" sldId="2200"/>
        </pc:sldMkLst>
        <pc:spChg chg="mod">
          <ac:chgData name="Nazar Shchur" userId="3faffa111ac016f6" providerId="LiveId" clId="{74B3B7C4-378F-460A-A419-E1BA5CD9855B}" dt="2020-02-02T15:41:12.851" v="2054" actId="207"/>
          <ac:spMkLst>
            <pc:docMk/>
            <pc:sldMk cId="3516014157" sldId="2200"/>
            <ac:spMk id="9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1:21.886" v="2055" actId="207"/>
          <ac:spMkLst>
            <pc:docMk/>
            <pc:sldMk cId="3516014157" sldId="2200"/>
            <ac:spMk id="13" creationId="{00000000-0000-0000-0000-000000000000}"/>
          </ac:spMkLst>
        </pc:spChg>
        <pc:spChg chg="mod">
          <ac:chgData name="Nazar Shchur" userId="3faffa111ac016f6" providerId="LiveId" clId="{74B3B7C4-378F-460A-A419-E1BA5CD9855B}" dt="2020-02-02T15:41:24.634" v="2056" actId="207"/>
          <ac:spMkLst>
            <pc:docMk/>
            <pc:sldMk cId="3516014157" sldId="2200"/>
            <ac:spMk id="14" creationId="{03B41AF7-5C2B-4B2B-B192-EF26494BC1F0}"/>
          </ac:spMkLst>
        </pc:spChg>
      </pc:sldChg>
      <pc:sldChg chg="addSp delSp modSp add ord addAnim delAnim modAnim">
        <pc:chgData name="Nazar Shchur" userId="3faffa111ac016f6" providerId="LiveId" clId="{74B3B7C4-378F-460A-A419-E1BA5CD9855B}" dt="2020-02-02T11:19:52.372" v="883" actId="478"/>
        <pc:sldMkLst>
          <pc:docMk/>
          <pc:sldMk cId="1063963887" sldId="2201"/>
        </pc:sldMkLst>
        <pc:spChg chg="mod">
          <ac:chgData name="Nazar Shchur" userId="3faffa111ac016f6" providerId="LiveId" clId="{74B3B7C4-378F-460A-A419-E1BA5CD9855B}" dt="2020-02-02T11:00:17.490" v="747"/>
          <ac:spMkLst>
            <pc:docMk/>
            <pc:sldMk cId="1063963887" sldId="2201"/>
            <ac:spMk id="5" creationId="{00000000-0000-0000-0000-000000000000}"/>
          </ac:spMkLst>
        </pc:spChg>
        <pc:spChg chg="add mod">
          <ac:chgData name="Nazar Shchur" userId="3faffa111ac016f6" providerId="LiveId" clId="{74B3B7C4-378F-460A-A419-E1BA5CD9855B}" dt="2020-02-02T11:15:02.801" v="848" actId="14100"/>
          <ac:spMkLst>
            <pc:docMk/>
            <pc:sldMk cId="1063963887" sldId="2201"/>
            <ac:spMk id="12" creationId="{32D2896D-C2CF-4177-B034-4024C5064C2D}"/>
          </ac:spMkLst>
        </pc:spChg>
        <pc:spChg chg="add mod">
          <ac:chgData name="Nazar Shchur" userId="3faffa111ac016f6" providerId="LiveId" clId="{74B3B7C4-378F-460A-A419-E1BA5CD9855B}" dt="2020-02-02T11:15:06.370" v="849" actId="1076"/>
          <ac:spMkLst>
            <pc:docMk/>
            <pc:sldMk cId="1063963887" sldId="2201"/>
            <ac:spMk id="13" creationId="{73540A99-99D3-4AF1-9A13-31F94781D6ED}"/>
          </ac:spMkLst>
        </pc:spChg>
        <pc:spChg chg="add mod">
          <ac:chgData name="Nazar Shchur" userId="3faffa111ac016f6" providerId="LiveId" clId="{74B3B7C4-378F-460A-A419-E1BA5CD9855B}" dt="2020-02-02T11:14:20.595" v="843" actId="1036"/>
          <ac:spMkLst>
            <pc:docMk/>
            <pc:sldMk cId="1063963887" sldId="2201"/>
            <ac:spMk id="14" creationId="{15F3D801-866E-4E2C-82BA-18CBDF80EFC8}"/>
          </ac:spMkLst>
        </pc:spChg>
        <pc:spChg chg="add mod">
          <ac:chgData name="Nazar Shchur" userId="3faffa111ac016f6" providerId="LiveId" clId="{74B3B7C4-378F-460A-A419-E1BA5CD9855B}" dt="2020-02-02T11:14:50.001" v="844" actId="14100"/>
          <ac:spMkLst>
            <pc:docMk/>
            <pc:sldMk cId="1063963887" sldId="2201"/>
            <ac:spMk id="15" creationId="{69185163-4B12-4606-93E4-2E7157785939}"/>
          </ac:spMkLst>
        </pc:spChg>
        <pc:spChg chg="add del">
          <ac:chgData name="Nazar Shchur" userId="3faffa111ac016f6" providerId="LiveId" clId="{74B3B7C4-378F-460A-A419-E1BA5CD9855B}" dt="2020-02-02T11:12:57.839" v="810"/>
          <ac:spMkLst>
            <pc:docMk/>
            <pc:sldMk cId="1063963887" sldId="2201"/>
            <ac:spMk id="16" creationId="{0D824BC4-830F-4C08-B4A2-3DB207A23F13}"/>
          </ac:spMkLst>
        </pc:spChg>
        <pc:spChg chg="add del mod">
          <ac:chgData name="Nazar Shchur" userId="3faffa111ac016f6" providerId="LiveId" clId="{74B3B7C4-378F-460A-A419-E1BA5CD9855B}" dt="2020-02-02T11:19:49.755" v="882" actId="478"/>
          <ac:spMkLst>
            <pc:docMk/>
            <pc:sldMk cId="1063963887" sldId="2201"/>
            <ac:spMk id="17" creationId="{B2C4CF15-F7D9-43F4-BE73-F2406AFB510C}"/>
          </ac:spMkLst>
        </pc:spChg>
        <pc:spChg chg="add mod">
          <ac:chgData name="Nazar Shchur" userId="3faffa111ac016f6" providerId="LiveId" clId="{74B3B7C4-378F-460A-A419-E1BA5CD9855B}" dt="2020-02-02T11:16:47.812" v="861" actId="1076"/>
          <ac:spMkLst>
            <pc:docMk/>
            <pc:sldMk cId="1063963887" sldId="2201"/>
            <ac:spMk id="18" creationId="{A925CBF8-84AA-419F-9E9C-A94C213A6745}"/>
          </ac:spMkLst>
        </pc:spChg>
        <pc:spChg chg="add del mod">
          <ac:chgData name="Nazar Shchur" userId="3faffa111ac016f6" providerId="LiveId" clId="{74B3B7C4-378F-460A-A419-E1BA5CD9855B}" dt="2020-02-02T11:19:52.372" v="883" actId="478"/>
          <ac:spMkLst>
            <pc:docMk/>
            <pc:sldMk cId="1063963887" sldId="2201"/>
            <ac:spMk id="19" creationId="{D1E3D5C3-C9C3-4622-9AB6-5365F0328BAD}"/>
          </ac:spMkLst>
        </pc:spChg>
        <pc:picChg chg="add mod">
          <ac:chgData name="Nazar Shchur" userId="3faffa111ac016f6" providerId="LiveId" clId="{74B3B7C4-378F-460A-A419-E1BA5CD9855B}" dt="2020-02-02T11:01:13.428" v="762" actId="1076"/>
          <ac:picMkLst>
            <pc:docMk/>
            <pc:sldMk cId="1063963887" sldId="2201"/>
            <ac:picMk id="10" creationId="{E9A286BB-D517-4B40-9CED-84DF0877525B}"/>
          </ac:picMkLst>
        </pc:picChg>
        <pc:picChg chg="add del mod">
          <ac:chgData name="Nazar Shchur" userId="3faffa111ac016f6" providerId="LiveId" clId="{74B3B7C4-378F-460A-A419-E1BA5CD9855B}" dt="2020-02-02T11:08:31.719" v="769" actId="478"/>
          <ac:picMkLst>
            <pc:docMk/>
            <pc:sldMk cId="1063963887" sldId="2201"/>
            <ac:picMk id="11" creationId="{363EAF4B-41AF-4477-8AB1-14C47B7BB24E}"/>
          </ac:picMkLst>
        </pc:picChg>
      </pc:sldChg>
      <pc:sldChg chg="addSp delSp modSp add modAnim">
        <pc:chgData name="Nazar Shchur" userId="3faffa111ac016f6" providerId="LiveId" clId="{74B3B7C4-378F-460A-A419-E1BA5CD9855B}" dt="2020-02-02T14:49:50.031" v="1618"/>
        <pc:sldMkLst>
          <pc:docMk/>
          <pc:sldMk cId="1190295393" sldId="2202"/>
        </pc:sldMkLst>
        <pc:spChg chg="mod">
          <ac:chgData name="Nazar Shchur" userId="3faffa111ac016f6" providerId="LiveId" clId="{74B3B7C4-378F-460A-A419-E1BA5CD9855B}" dt="2020-02-02T14:15:30.184" v="1222"/>
          <ac:spMkLst>
            <pc:docMk/>
            <pc:sldMk cId="1190295393" sldId="2202"/>
            <ac:spMk id="5" creationId="{00000000-0000-0000-0000-000000000000}"/>
          </ac:spMkLst>
        </pc:spChg>
        <pc:spChg chg="mod">
          <ac:chgData name="Nazar Shchur" userId="3faffa111ac016f6" providerId="LiveId" clId="{74B3B7C4-378F-460A-A419-E1BA5CD9855B}" dt="2020-02-02T14:06:04.788" v="1180"/>
          <ac:spMkLst>
            <pc:docMk/>
            <pc:sldMk cId="1190295393" sldId="2202"/>
            <ac:spMk id="14" creationId="{810027D3-58C4-45E8-8271-B2A0432EE52F}"/>
          </ac:spMkLst>
        </pc:spChg>
        <pc:spChg chg="del">
          <ac:chgData name="Nazar Shchur" userId="3faffa111ac016f6" providerId="LiveId" clId="{74B3B7C4-378F-460A-A419-E1BA5CD9855B}" dt="2020-02-02T14:04:41.209" v="1139" actId="478"/>
          <ac:spMkLst>
            <pc:docMk/>
            <pc:sldMk cId="1190295393" sldId="2202"/>
            <ac:spMk id="15" creationId="{FCA4DB5B-B002-44E5-8530-26B26620B57A}"/>
          </ac:spMkLst>
        </pc:spChg>
        <pc:spChg chg="mod">
          <ac:chgData name="Nazar Shchur" userId="3faffa111ac016f6" providerId="LiveId" clId="{74B3B7C4-378F-460A-A419-E1BA5CD9855B}" dt="2020-02-02T14:06:08.216" v="1181"/>
          <ac:spMkLst>
            <pc:docMk/>
            <pc:sldMk cId="1190295393" sldId="2202"/>
            <ac:spMk id="17" creationId="{B3FA8644-75D0-4C0F-BD6B-E5BDA1B50E31}"/>
          </ac:spMkLst>
        </pc:spChg>
        <pc:spChg chg="del">
          <ac:chgData name="Nazar Shchur" userId="3faffa111ac016f6" providerId="LiveId" clId="{74B3B7C4-378F-460A-A419-E1BA5CD9855B}" dt="2020-02-02T14:05:41.708" v="1174" actId="478"/>
          <ac:spMkLst>
            <pc:docMk/>
            <pc:sldMk cId="1190295393" sldId="2202"/>
            <ac:spMk id="18" creationId="{065DFED2-0FF7-489A-9239-7310D954DCC0}"/>
          </ac:spMkLst>
        </pc:spChg>
        <pc:spChg chg="mod">
          <ac:chgData name="Nazar Shchur" userId="3faffa111ac016f6" providerId="LiveId" clId="{74B3B7C4-378F-460A-A419-E1BA5CD9855B}" dt="2020-02-02T14:05:58.297" v="1178"/>
          <ac:spMkLst>
            <pc:docMk/>
            <pc:sldMk cId="1190295393" sldId="2202"/>
            <ac:spMk id="22" creationId="{CEBFBB8F-F19D-4948-9565-71CEB144ACCC}"/>
          </ac:spMkLst>
        </pc:spChg>
        <pc:spChg chg="del mod">
          <ac:chgData name="Nazar Shchur" userId="3faffa111ac016f6" providerId="LiveId" clId="{74B3B7C4-378F-460A-A419-E1BA5CD9855B}" dt="2020-02-02T14:04:34.150" v="1136" actId="478"/>
          <ac:spMkLst>
            <pc:docMk/>
            <pc:sldMk cId="1190295393" sldId="2202"/>
            <ac:spMk id="23" creationId="{012A0F41-86E1-4D3A-99C1-2ABB60BD773D}"/>
          </ac:spMkLst>
        </pc:spChg>
        <pc:spChg chg="mod">
          <ac:chgData name="Nazar Shchur" userId="3faffa111ac016f6" providerId="LiveId" clId="{74B3B7C4-378F-460A-A419-E1BA5CD9855B}" dt="2020-02-02T14:06:01.781" v="1179"/>
          <ac:spMkLst>
            <pc:docMk/>
            <pc:sldMk cId="1190295393" sldId="2202"/>
            <ac:spMk id="25" creationId="{4F94E246-33EE-45B7-9BF6-F34EAF0FD175}"/>
          </ac:spMkLst>
        </pc:spChg>
        <pc:spChg chg="del">
          <ac:chgData name="Nazar Shchur" userId="3faffa111ac016f6" providerId="LiveId" clId="{74B3B7C4-378F-460A-A419-E1BA5CD9855B}" dt="2020-02-02T14:05:31.585" v="1170" actId="478"/>
          <ac:spMkLst>
            <pc:docMk/>
            <pc:sldMk cId="1190295393" sldId="2202"/>
            <ac:spMk id="26" creationId="{E6AB6A22-BB86-4392-8F74-67AAEBA1C9FB}"/>
          </ac:spMkLst>
        </pc:spChg>
        <pc:spChg chg="mod">
          <ac:chgData name="Nazar Shchur" userId="3faffa111ac016f6" providerId="LiveId" clId="{74B3B7C4-378F-460A-A419-E1BA5CD9855B}" dt="2020-02-02T14:05:51.838" v="1176"/>
          <ac:spMkLst>
            <pc:docMk/>
            <pc:sldMk cId="1190295393" sldId="2202"/>
            <ac:spMk id="28" creationId="{70F54764-796F-46AD-8E12-52591D2E5DAE}"/>
          </ac:spMkLst>
        </pc:spChg>
        <pc:spChg chg="mod">
          <ac:chgData name="Nazar Shchur" userId="3faffa111ac016f6" providerId="LiveId" clId="{74B3B7C4-378F-460A-A419-E1BA5CD9855B}" dt="2020-02-02T14:04:18.825" v="1131" actId="1076"/>
          <ac:spMkLst>
            <pc:docMk/>
            <pc:sldMk cId="1190295393" sldId="2202"/>
            <ac:spMk id="29" creationId="{3A368940-B2AD-43B5-87F4-AA8FA6E18394}"/>
          </ac:spMkLst>
        </pc:spChg>
        <pc:spChg chg="mod">
          <ac:chgData name="Nazar Shchur" userId="3faffa111ac016f6" providerId="LiveId" clId="{74B3B7C4-378F-460A-A419-E1BA5CD9855B}" dt="2020-02-02T14:05:55.174" v="1177"/>
          <ac:spMkLst>
            <pc:docMk/>
            <pc:sldMk cId="1190295393" sldId="2202"/>
            <ac:spMk id="30" creationId="{FC2BD6E7-C69D-4B4F-B652-27A6EE15BC29}"/>
          </ac:spMkLst>
        </pc:spChg>
        <pc:spChg chg="del">
          <ac:chgData name="Nazar Shchur" userId="3faffa111ac016f6" providerId="LiveId" clId="{74B3B7C4-378F-460A-A419-E1BA5CD9855B}" dt="2020-02-02T14:04:50.808" v="1142" actId="478"/>
          <ac:spMkLst>
            <pc:docMk/>
            <pc:sldMk cId="1190295393" sldId="2202"/>
            <ac:spMk id="34" creationId="{BD6D3A62-3E4C-4E81-B4F5-0AB90652011E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5" creationId="{74DD4102-FF9D-4FDF-8BCA-C54C94127576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6" creationId="{7CCF0143-1A43-4451-ABB0-49737FD47E4A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7" creationId="{7FB2C6E3-14FB-4A04-A13E-087F24E54B9D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8" creationId="{C04B3B17-9DBD-4078-BB6A-3D5D928428ED}"/>
          </ac:spMkLst>
        </pc:spChg>
        <pc:spChg chg="add mod">
          <ac:chgData name="Nazar Shchur" userId="3faffa111ac016f6" providerId="LiveId" clId="{74B3B7C4-378F-460A-A419-E1BA5CD9855B}" dt="2020-02-02T14:06:14.210" v="1182" actId="164"/>
          <ac:spMkLst>
            <pc:docMk/>
            <pc:sldMk cId="1190295393" sldId="2202"/>
            <ac:spMk id="39" creationId="{0EDE7719-BF06-4D04-A962-C4E5EBB21993}"/>
          </ac:spMkLst>
        </pc:spChg>
        <pc:spChg chg="add mod">
          <ac:chgData name="Nazar Shchur" userId="3faffa111ac016f6" providerId="LiveId" clId="{74B3B7C4-378F-460A-A419-E1BA5CD9855B}" dt="2020-02-02T14:07:52.863" v="1193" actId="1076"/>
          <ac:spMkLst>
            <pc:docMk/>
            <pc:sldMk cId="1190295393" sldId="2202"/>
            <ac:spMk id="40" creationId="{6A59C234-B319-4FCF-B6FF-F62E07609C8B}"/>
          </ac:spMkLst>
        </pc:s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6" creationId="{50A61B77-69C4-481A-9567-BA5A278E35BE}"/>
          </ac:grpSpMkLst>
        </pc:gr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12" creationId="{B2671476-9D02-4E6C-B64E-9AD6C7D56AA6}"/>
          </ac:grpSpMkLst>
        </pc:gr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19" creationId="{80C2724A-33F1-4B81-A39C-BA79203878A3}"/>
          </ac:grpSpMkLst>
        </pc:grpChg>
        <pc:grpChg chg="add mod">
          <ac:chgData name="Nazar Shchur" userId="3faffa111ac016f6" providerId="LiveId" clId="{74B3B7C4-378F-460A-A419-E1BA5CD9855B}" dt="2020-02-02T14:06:14.210" v="1182" actId="164"/>
          <ac:grpSpMkLst>
            <pc:docMk/>
            <pc:sldMk cId="1190295393" sldId="2202"/>
            <ac:grpSpMk id="27" creationId="{9CB29107-39C8-4359-9009-D82E5088DFC9}"/>
          </ac:grpSpMkLst>
        </pc:grpChg>
        <pc:picChg chg="add mod">
          <ac:chgData name="Nazar Shchur" userId="3faffa111ac016f6" providerId="LiveId" clId="{74B3B7C4-378F-460A-A419-E1BA5CD9855B}" dt="2020-02-02T14:06:14.210" v="1182" actId="164"/>
          <ac:picMkLst>
            <pc:docMk/>
            <pc:sldMk cId="1190295393" sldId="2202"/>
            <ac:picMk id="10" creationId="{0DA1376D-8DA8-4673-8649-5A5AC6F0D72F}"/>
          </ac:picMkLst>
        </pc:picChg>
        <pc:picChg chg="add mod">
          <ac:chgData name="Nazar Shchur" userId="3faffa111ac016f6" providerId="LiveId" clId="{74B3B7C4-378F-460A-A419-E1BA5CD9855B}" dt="2020-02-02T14:06:14.210" v="1182" actId="164"/>
          <ac:picMkLst>
            <pc:docMk/>
            <pc:sldMk cId="1190295393" sldId="2202"/>
            <ac:picMk id="11" creationId="{A4577B42-60E4-4CF8-9A79-956541CB8C7C}"/>
          </ac:picMkLst>
        </pc:picChg>
      </pc:sldChg>
      <pc:sldChg chg="addSp delSp modSp add del">
        <pc:chgData name="Nazar Shchur" userId="3faffa111ac016f6" providerId="LiveId" clId="{74B3B7C4-378F-460A-A419-E1BA5CD9855B}" dt="2020-02-02T14:03:18.194" v="1104" actId="47"/>
        <pc:sldMkLst>
          <pc:docMk/>
          <pc:sldMk cId="2302403039" sldId="2203"/>
        </pc:sldMkLst>
        <pc:spChg chg="add del mod">
          <ac:chgData name="Nazar Shchur" userId="3faffa111ac016f6" providerId="LiveId" clId="{74B3B7C4-378F-460A-A419-E1BA5CD9855B}" dt="2020-01-31T08:28:07.070" v="674" actId="478"/>
          <ac:spMkLst>
            <pc:docMk/>
            <pc:sldMk cId="2302403039" sldId="2203"/>
            <ac:spMk id="58" creationId="{C3738161-1FDE-4B04-ACA9-965857E69CD3}"/>
          </ac:spMkLst>
        </pc:spChg>
        <pc:spChg chg="del mod topLvl">
          <ac:chgData name="Nazar Shchur" userId="3faffa111ac016f6" providerId="LiveId" clId="{74B3B7C4-378F-460A-A419-E1BA5CD9855B}" dt="2020-01-31T08:25:01.357" v="486" actId="478"/>
          <ac:spMkLst>
            <pc:docMk/>
            <pc:sldMk cId="2302403039" sldId="2203"/>
            <ac:spMk id="67" creationId="{E0DFB17B-8AA7-4EA9-8A23-8F73846F9AF5}"/>
          </ac:spMkLst>
        </pc:spChg>
        <pc:grpChg chg="del">
          <ac:chgData name="Nazar Shchur" userId="3faffa111ac016f6" providerId="LiveId" clId="{74B3B7C4-378F-460A-A419-E1BA5CD9855B}" dt="2020-01-31T08:24:13.439" v="469" actId="478"/>
          <ac:grpSpMkLst>
            <pc:docMk/>
            <pc:sldMk cId="2302403039" sldId="2203"/>
            <ac:grpSpMk id="25" creationId="{F94BC394-E1C4-44A3-A45F-8A5A31163F9E}"/>
          </ac:grpSpMkLst>
        </pc:grpChg>
        <pc:grpChg chg="del mod">
          <ac:chgData name="Nazar Shchur" userId="3faffa111ac016f6" providerId="LiveId" clId="{74B3B7C4-378F-460A-A419-E1BA5CD9855B}" dt="2020-01-31T08:24:57.685" v="484" actId="165"/>
          <ac:grpSpMkLst>
            <pc:docMk/>
            <pc:sldMk cId="2302403039" sldId="2203"/>
            <ac:grpSpMk id="56" creationId="{9123CD6C-7731-43BE-8DF5-6CBE5E3C194A}"/>
          </ac:grpSpMkLst>
        </pc:grpChg>
        <pc:grpChg chg="del mod">
          <ac:chgData name="Nazar Shchur" userId="3faffa111ac016f6" providerId="LiveId" clId="{74B3B7C4-378F-460A-A419-E1BA5CD9855B}" dt="2020-01-31T08:24:43.825" v="481" actId="478"/>
          <ac:grpSpMkLst>
            <pc:docMk/>
            <pc:sldMk cId="2302403039" sldId="2203"/>
            <ac:grpSpMk id="57" creationId="{E670E7D8-DD98-4D0C-BB09-03F1C683E5F4}"/>
          </ac:grpSpMkLst>
        </pc:grpChg>
        <pc:picChg chg="add mod">
          <ac:chgData name="Nazar Shchur" userId="3faffa111ac016f6" providerId="LiveId" clId="{74B3B7C4-378F-460A-A419-E1BA5CD9855B}" dt="2020-01-31T08:24:47.547" v="483" actId="1076"/>
          <ac:picMkLst>
            <pc:docMk/>
            <pc:sldMk cId="2302403039" sldId="2203"/>
            <ac:picMk id="6" creationId="{AEFB64D6-67F1-4907-BC30-5FA470733AB4}"/>
          </ac:picMkLst>
        </pc:picChg>
        <pc:picChg chg="del">
          <ac:chgData name="Nazar Shchur" userId="3faffa111ac016f6" providerId="LiveId" clId="{74B3B7C4-378F-460A-A419-E1BA5CD9855B}" dt="2020-01-31T08:24:12.451" v="468" actId="478"/>
          <ac:picMkLst>
            <pc:docMk/>
            <pc:sldMk cId="2302403039" sldId="2203"/>
            <ac:picMk id="14" creationId="{C7022E6E-B8EA-4530-89A0-45E833C70D29}"/>
          </ac:picMkLst>
        </pc:picChg>
        <pc:picChg chg="mod topLvl">
          <ac:chgData name="Nazar Shchur" userId="3faffa111ac016f6" providerId="LiveId" clId="{74B3B7C4-378F-460A-A419-E1BA5CD9855B}" dt="2020-01-31T08:28:23.003" v="679" actId="14100"/>
          <ac:picMkLst>
            <pc:docMk/>
            <pc:sldMk cId="2302403039" sldId="2203"/>
            <ac:picMk id="22" creationId="{CC80E6E2-CB2E-4338-B666-8C79756E587B}"/>
          </ac:picMkLst>
        </pc:picChg>
        <pc:picChg chg="add mod">
          <ac:chgData name="Nazar Shchur" userId="3faffa111ac016f6" providerId="LiveId" clId="{74B3B7C4-378F-460A-A419-E1BA5CD9855B}" dt="2020-01-31T08:24:41" v="479" actId="1076"/>
          <ac:picMkLst>
            <pc:docMk/>
            <pc:sldMk cId="2302403039" sldId="2203"/>
            <ac:picMk id="54" creationId="{10841ED4-3763-47F9-BCC3-A06ECA4B4A4C}"/>
          </ac:picMkLst>
        </pc:picChg>
        <pc:cxnChg chg="mod topLvl">
          <ac:chgData name="Nazar Shchur" userId="3faffa111ac016f6" providerId="LiveId" clId="{74B3B7C4-378F-460A-A419-E1BA5CD9855B}" dt="2020-01-31T08:24:57.685" v="484" actId="165"/>
          <ac:cxnSpMkLst>
            <pc:docMk/>
            <pc:sldMk cId="2302403039" sldId="2203"/>
            <ac:cxnSpMk id="30" creationId="{9167D144-9095-46FB-8D03-DAD07710EA29}"/>
          </ac:cxnSpMkLst>
        </pc:cxnChg>
        <pc:cxnChg chg="mod topLvl">
          <ac:chgData name="Nazar Shchur" userId="3faffa111ac016f6" providerId="LiveId" clId="{74B3B7C4-378F-460A-A419-E1BA5CD9855B}" dt="2020-01-31T08:24:57.685" v="484" actId="165"/>
          <ac:cxnSpMkLst>
            <pc:docMk/>
            <pc:sldMk cId="2302403039" sldId="2203"/>
            <ac:cxnSpMk id="59" creationId="{89FE19D2-3BAC-492B-94E5-CB3ADCCA1061}"/>
          </ac:cxnSpMkLst>
        </pc:cxnChg>
      </pc:sldChg>
      <pc:sldChg chg="addSp delSp modSp add modTransition modAnim">
        <pc:chgData name="Nazar Shchur" userId="3faffa111ac016f6" providerId="LiveId" clId="{74B3B7C4-378F-460A-A419-E1BA5CD9855B}" dt="2020-02-02T13:52:48.515" v="978" actId="1076"/>
        <pc:sldMkLst>
          <pc:docMk/>
          <pc:sldMk cId="3887614744" sldId="2204"/>
        </pc:sldMkLst>
        <pc:spChg chg="del">
          <ac:chgData name="Nazar Shchur" userId="3faffa111ac016f6" providerId="LiveId" clId="{74B3B7C4-378F-460A-A419-E1BA5CD9855B}" dt="2020-02-02T11:20:01.312" v="884" actId="478"/>
          <ac:spMkLst>
            <pc:docMk/>
            <pc:sldMk cId="3887614744" sldId="2204"/>
            <ac:spMk id="12" creationId="{32D2896D-C2CF-4177-B034-4024C5064C2D}"/>
          </ac:spMkLst>
        </pc:spChg>
        <pc:spChg chg="del">
          <ac:chgData name="Nazar Shchur" userId="3faffa111ac016f6" providerId="LiveId" clId="{74B3B7C4-378F-460A-A419-E1BA5CD9855B}" dt="2020-02-02T11:20:02.411" v="885" actId="478"/>
          <ac:spMkLst>
            <pc:docMk/>
            <pc:sldMk cId="3887614744" sldId="2204"/>
            <ac:spMk id="13" creationId="{73540A99-99D3-4AF1-9A13-31F94781D6ED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4" creationId="{15F3D801-866E-4E2C-82BA-18CBDF80EFC8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5" creationId="{69185163-4B12-4606-93E4-2E7157785939}"/>
          </ac:spMkLst>
        </pc:spChg>
        <pc:spChg chg="del">
          <ac:chgData name="Nazar Shchur" userId="3faffa111ac016f6" providerId="LiveId" clId="{74B3B7C4-378F-460A-A419-E1BA5CD9855B}" dt="2020-02-02T11:19:25.983" v="877" actId="478"/>
          <ac:spMkLst>
            <pc:docMk/>
            <pc:sldMk cId="3887614744" sldId="2204"/>
            <ac:spMk id="17" creationId="{B2C4CF15-F7D9-43F4-BE73-F2406AFB510C}"/>
          </ac:spMkLst>
        </pc:spChg>
        <pc:spChg chg="del">
          <ac:chgData name="Nazar Shchur" userId="3faffa111ac016f6" providerId="LiveId" clId="{74B3B7C4-378F-460A-A419-E1BA5CD9855B}" dt="2020-02-02T11:19:23.665" v="876"/>
          <ac:spMkLst>
            <pc:docMk/>
            <pc:sldMk cId="3887614744" sldId="2204"/>
            <ac:spMk id="18" creationId="{A925CBF8-84AA-419F-9E9C-A94C213A6745}"/>
          </ac:spMkLst>
        </pc:spChg>
        <pc:spChg chg="del">
          <ac:chgData name="Nazar Shchur" userId="3faffa111ac016f6" providerId="LiveId" clId="{74B3B7C4-378F-460A-A419-E1BA5CD9855B}" dt="2020-02-02T11:19:23.665" v="876"/>
          <ac:spMkLst>
            <pc:docMk/>
            <pc:sldMk cId="3887614744" sldId="2204"/>
            <ac:spMk id="19" creationId="{D1E3D5C3-C9C3-4622-9AB6-5365F0328BAD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0" creationId="{0D666BE2-CA6B-4EF6-B398-27EB12718D41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2" creationId="{3DBB0518-D806-4598-8F8B-BCEBC4FF4800}"/>
          </ac:spMkLst>
        </pc:spChg>
        <pc:spChg chg="add mo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3" creationId="{F5C3BB7B-B7D0-4969-967F-306EF8583A78}"/>
          </ac:spMkLst>
        </pc:spChg>
        <pc:spChg chg="add mod ord">
          <ac:chgData name="Nazar Shchur" userId="3faffa111ac016f6" providerId="LiveId" clId="{74B3B7C4-378F-460A-A419-E1BA5CD9855B}" dt="2020-02-02T13:52:43.974" v="977" actId="1036"/>
          <ac:spMkLst>
            <pc:docMk/>
            <pc:sldMk cId="3887614744" sldId="2204"/>
            <ac:spMk id="24" creationId="{DA5BE3B3-AD83-455F-83A1-A35597F6126F}"/>
          </ac:spMkLst>
        </pc:spChg>
        <pc:grpChg chg="add mod">
          <ac:chgData name="Nazar Shchur" userId="3faffa111ac016f6" providerId="LiveId" clId="{74B3B7C4-378F-460A-A419-E1BA5CD9855B}" dt="2020-02-02T13:52:48.515" v="978" actId="1076"/>
          <ac:grpSpMkLst>
            <pc:docMk/>
            <pc:sldMk cId="3887614744" sldId="2204"/>
            <ac:grpSpMk id="25" creationId="{86FBE011-CB44-4B1F-8E39-DB564C3AA605}"/>
          </ac:grpSpMkLst>
        </pc:grpChg>
      </pc:sldChg>
      <pc:sldChg chg="addSp delSp modSp add ord delAnim modAnim">
        <pc:chgData name="Nazar Shchur" userId="3faffa111ac016f6" providerId="LiveId" clId="{74B3B7C4-378F-460A-A419-E1BA5CD9855B}" dt="2020-02-02T14:52:35.773" v="1656"/>
        <pc:sldMkLst>
          <pc:docMk/>
          <pc:sldMk cId="2607635562" sldId="2205"/>
        </pc:sldMkLst>
        <pc:spChg chg="del">
          <ac:chgData name="Nazar Shchur" userId="3faffa111ac016f6" providerId="LiveId" clId="{74B3B7C4-378F-460A-A419-E1BA5CD9855B}" dt="2020-02-02T11:26:24.530" v="945" actId="478"/>
          <ac:spMkLst>
            <pc:docMk/>
            <pc:sldMk cId="2607635562" sldId="2205"/>
            <ac:spMk id="12" creationId="{32D2896D-C2CF-4177-B034-4024C5064C2D}"/>
          </ac:spMkLst>
        </pc:spChg>
        <pc:spChg chg="del">
          <ac:chgData name="Nazar Shchur" userId="3faffa111ac016f6" providerId="LiveId" clId="{74B3B7C4-378F-460A-A419-E1BA5CD9855B}" dt="2020-02-02T11:26:25.090" v="946" actId="478"/>
          <ac:spMkLst>
            <pc:docMk/>
            <pc:sldMk cId="2607635562" sldId="2205"/>
            <ac:spMk id="13" creationId="{73540A99-99D3-4AF1-9A13-31F94781D6ED}"/>
          </ac:spMkLst>
        </pc:spChg>
        <pc:spChg chg="del">
          <ac:chgData name="Nazar Shchur" userId="3faffa111ac016f6" providerId="LiveId" clId="{74B3B7C4-378F-460A-A419-E1BA5CD9855B}" dt="2020-02-02T11:26:27.525" v="949" actId="478"/>
          <ac:spMkLst>
            <pc:docMk/>
            <pc:sldMk cId="2607635562" sldId="2205"/>
            <ac:spMk id="14" creationId="{15F3D801-866E-4E2C-82BA-18CBDF80EFC8}"/>
          </ac:spMkLst>
        </pc:spChg>
        <pc:spChg chg="del">
          <ac:chgData name="Nazar Shchur" userId="3faffa111ac016f6" providerId="LiveId" clId="{74B3B7C4-378F-460A-A419-E1BA5CD9855B}" dt="2020-02-02T11:26:26.963" v="948" actId="478"/>
          <ac:spMkLst>
            <pc:docMk/>
            <pc:sldMk cId="2607635562" sldId="2205"/>
            <ac:spMk id="15" creationId="{69185163-4B12-4606-93E4-2E7157785939}"/>
          </ac:spMkLst>
        </pc:spChg>
        <pc:spChg chg="del">
          <ac:chgData name="Nazar Shchur" userId="3faffa111ac016f6" providerId="LiveId" clId="{74B3B7C4-378F-460A-A419-E1BA5CD9855B}" dt="2020-02-02T11:26:28.402" v="950" actId="478"/>
          <ac:spMkLst>
            <pc:docMk/>
            <pc:sldMk cId="2607635562" sldId="2205"/>
            <ac:spMk id="17" creationId="{B2C4CF15-F7D9-43F4-BE73-F2406AFB510C}"/>
          </ac:spMkLst>
        </pc:spChg>
        <pc:spChg chg="del">
          <ac:chgData name="Nazar Shchur" userId="3faffa111ac016f6" providerId="LiveId" clId="{74B3B7C4-378F-460A-A419-E1BA5CD9855B}" dt="2020-02-02T11:26:26.289" v="947" actId="478"/>
          <ac:spMkLst>
            <pc:docMk/>
            <pc:sldMk cId="2607635562" sldId="2205"/>
            <ac:spMk id="18" creationId="{A925CBF8-84AA-419F-9E9C-A94C213A6745}"/>
          </ac:spMkLst>
        </pc:spChg>
        <pc:spChg chg="add mod">
          <ac:chgData name="Nazar Shchur" userId="3faffa111ac016f6" providerId="LiveId" clId="{74B3B7C4-378F-460A-A419-E1BA5CD9855B}" dt="2020-02-02T14:02:34.335" v="1098" actId="1036"/>
          <ac:spMkLst>
            <pc:docMk/>
            <pc:sldMk cId="2607635562" sldId="2205"/>
            <ac:spMk id="60" creationId="{EF345987-1FFF-4BAD-AF49-D59698140127}"/>
          </ac:spMkLst>
        </pc:spChg>
        <pc:spChg chg="add mod">
          <ac:chgData name="Nazar Shchur" userId="3faffa111ac016f6" providerId="LiveId" clId="{74B3B7C4-378F-460A-A419-E1BA5CD9855B}" dt="2020-02-02T14:02:54.317" v="1101" actId="207"/>
          <ac:spMkLst>
            <pc:docMk/>
            <pc:sldMk cId="2607635562" sldId="2205"/>
            <ac:spMk id="61" creationId="{0D2BEB09-ADA2-4FE4-9042-2FB3DC1D697B}"/>
          </ac:spMkLst>
        </pc:s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19" creationId="{41E3922C-4907-40AD-915F-279914F800CD}"/>
          </ac:grpSpMkLst>
        </pc:gr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50" creationId="{5DFA01D3-E59C-44F9-BC63-D9A5C0518681}"/>
          </ac:grpSpMkLst>
        </pc:grpChg>
        <pc:grpChg chg="add">
          <ac:chgData name="Nazar Shchur" userId="3faffa111ac016f6" providerId="LiveId" clId="{74B3B7C4-378F-460A-A419-E1BA5CD9855B}" dt="2020-02-02T13:59:33.296" v="1063"/>
          <ac:grpSpMkLst>
            <pc:docMk/>
            <pc:sldMk cId="2607635562" sldId="2205"/>
            <ac:grpSpMk id="55" creationId="{498B3B1D-E3DE-4C8B-B412-409CA84387BD}"/>
          </ac:grpSpMkLst>
        </pc:grpChg>
        <pc:picChg chg="del">
          <ac:chgData name="Nazar Shchur" userId="3faffa111ac016f6" providerId="LiveId" clId="{74B3B7C4-378F-460A-A419-E1BA5CD9855B}" dt="2020-02-02T11:26:23.232" v="944" actId="478"/>
          <ac:picMkLst>
            <pc:docMk/>
            <pc:sldMk cId="2607635562" sldId="2205"/>
            <ac:picMk id="10" creationId="{E9A286BB-D517-4B40-9CED-84DF0877525B}"/>
          </ac:picMkLst>
        </pc:picChg>
      </pc:sldChg>
      <pc:sldChg chg="add del">
        <pc:chgData name="Nazar Shchur" userId="3faffa111ac016f6" providerId="LiveId" clId="{74B3B7C4-378F-460A-A419-E1BA5CD9855B}" dt="2020-02-02T11:26:17.966" v="940"/>
        <pc:sldMkLst>
          <pc:docMk/>
          <pc:sldMk cId="3286535774" sldId="2205"/>
        </pc:sldMkLst>
      </pc:sldChg>
      <pc:sldChg chg="addSp delSp modSp add delAnim modAnim">
        <pc:chgData name="Nazar Shchur" userId="3faffa111ac016f6" providerId="LiveId" clId="{74B3B7C4-378F-460A-A419-E1BA5CD9855B}" dt="2020-02-02T14:12:23.595" v="1209" actId="207"/>
        <pc:sldMkLst>
          <pc:docMk/>
          <pc:sldMk cId="1299891125" sldId="2206"/>
        </pc:sldMkLst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0" creationId="{0D666BE2-CA6B-4EF6-B398-27EB12718D41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2" creationId="{3DBB0518-D806-4598-8F8B-BCEBC4FF4800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3" creationId="{F5C3BB7B-B7D0-4969-967F-306EF8583A78}"/>
          </ac:spMkLst>
        </pc:spChg>
        <pc:spChg chg="del">
          <ac:chgData name="Nazar Shchur" userId="3faffa111ac016f6" providerId="LiveId" clId="{74B3B7C4-378F-460A-A419-E1BA5CD9855B}" dt="2020-02-02T13:53:12.560" v="983" actId="478"/>
          <ac:spMkLst>
            <pc:docMk/>
            <pc:sldMk cId="1299891125" sldId="2206"/>
            <ac:spMk id="24" creationId="{DA5BE3B3-AD83-455F-83A1-A35597F6126F}"/>
          </ac:spMkLst>
        </pc:spChg>
        <pc:spChg chg="add mod">
          <ac:chgData name="Nazar Shchur" userId="3faffa111ac016f6" providerId="LiveId" clId="{74B3B7C4-378F-460A-A419-E1BA5CD9855B}" dt="2020-02-02T13:56:10.243" v="1035" actId="1076"/>
          <ac:spMkLst>
            <pc:docMk/>
            <pc:sldMk cId="1299891125" sldId="2206"/>
            <ac:spMk id="60" creationId="{053353F6-E7C2-4577-8386-89926AB338EE}"/>
          </ac:spMkLst>
        </pc:spChg>
        <pc:spChg chg="add mod">
          <ac:chgData name="Nazar Shchur" userId="3faffa111ac016f6" providerId="LiveId" clId="{74B3B7C4-378F-460A-A419-E1BA5CD9855B}" dt="2020-02-02T14:11:57.955" v="1208" actId="207"/>
          <ac:spMkLst>
            <pc:docMk/>
            <pc:sldMk cId="1299891125" sldId="2206"/>
            <ac:spMk id="61" creationId="{9BF373CA-F829-4E43-85E8-3D3F6AFE6E24}"/>
          </ac:spMkLst>
        </pc:spChg>
        <pc:spChg chg="add mod ord">
          <ac:chgData name="Nazar Shchur" userId="3faffa111ac016f6" providerId="LiveId" clId="{74B3B7C4-378F-460A-A419-E1BA5CD9855B}" dt="2020-02-02T13:57:23.285" v="1060" actId="207"/>
          <ac:spMkLst>
            <pc:docMk/>
            <pc:sldMk cId="1299891125" sldId="2206"/>
            <ac:spMk id="72" creationId="{0AA23C82-E039-41CF-9690-70C6BFD7D3E8}"/>
          </ac:spMkLst>
        </pc:spChg>
        <pc:spChg chg="add mod ord">
          <ac:chgData name="Nazar Shchur" userId="3faffa111ac016f6" providerId="LiveId" clId="{74B3B7C4-378F-460A-A419-E1BA5CD9855B}" dt="2020-02-02T14:12:23.595" v="1209" actId="207"/>
          <ac:spMkLst>
            <pc:docMk/>
            <pc:sldMk cId="1299891125" sldId="2206"/>
            <ac:spMk id="73" creationId="{06CB6157-9928-413A-BFBD-A8B3C96A1360}"/>
          </ac:spMkLst>
        </pc:spChg>
        <pc:grpChg chg="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25" creationId="{86FBE011-CB44-4B1F-8E39-DB564C3AA605}"/>
          </ac:grpSpMkLst>
        </pc:grpChg>
        <pc:grpChg chg="add 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55" creationId="{3F85903F-A512-4F96-954A-D9897559BA64}"/>
          </ac:grpSpMkLst>
        </pc:grpChg>
        <pc:grpChg chg="add mod">
          <ac:chgData name="Nazar Shchur" userId="3faffa111ac016f6" providerId="LiveId" clId="{74B3B7C4-378F-460A-A419-E1BA5CD9855B}" dt="2020-02-02T13:56:39.327" v="1050" actId="1036"/>
          <ac:grpSpMkLst>
            <pc:docMk/>
            <pc:sldMk cId="1299891125" sldId="2206"/>
            <ac:grpSpMk id="62" creationId="{7E84A9BC-DF87-4ED0-B0CB-15A327D1D686}"/>
          </ac:grpSpMkLst>
        </pc:grpChg>
        <pc:grpChg chg="add del">
          <ac:chgData name="Nazar Shchur" userId="3faffa111ac016f6" providerId="LiveId" clId="{74B3B7C4-378F-460A-A419-E1BA5CD9855B}" dt="2020-02-02T13:56:56.846" v="1054"/>
          <ac:grpSpMkLst>
            <pc:docMk/>
            <pc:sldMk cId="1299891125" sldId="2206"/>
            <ac:grpSpMk id="67" creationId="{075CECFB-4E2C-40F6-9808-45CD19A013CA}"/>
          </ac:grpSpMkLst>
        </pc:grpChg>
        <pc:picChg chg="del">
          <ac:chgData name="Nazar Shchur" userId="3faffa111ac016f6" providerId="LiveId" clId="{74B3B7C4-378F-460A-A419-E1BA5CD9855B}" dt="2020-02-02T13:53:02.310" v="980" actId="478"/>
          <ac:picMkLst>
            <pc:docMk/>
            <pc:sldMk cId="1299891125" sldId="2206"/>
            <ac:picMk id="10" creationId="{E9A286BB-D517-4B40-9CED-84DF0877525B}"/>
          </ac:picMkLst>
        </pc:picChg>
      </pc:sldChg>
      <pc:sldChg chg="add del">
        <pc:chgData name="Nazar Shchur" userId="3faffa111ac016f6" providerId="LiveId" clId="{74B3B7C4-378F-460A-A419-E1BA5CD9855B}" dt="2020-02-02T14:13:44.284" v="1212" actId="47"/>
        <pc:sldMkLst>
          <pc:docMk/>
          <pc:sldMk cId="1221021694" sldId="2207"/>
        </pc:sldMkLst>
      </pc:sldChg>
      <pc:sldChg chg="addSp delSp modSp add delAnim modAnim">
        <pc:chgData name="Nazar Shchur" userId="3faffa111ac016f6" providerId="LiveId" clId="{74B3B7C4-378F-460A-A419-E1BA5CD9855B}" dt="2020-02-02T14:50:04.977" v="1625"/>
        <pc:sldMkLst>
          <pc:docMk/>
          <pc:sldMk cId="3134277291" sldId="2208"/>
        </pc:sldMkLst>
        <pc:spChg chg="mod">
          <ac:chgData name="Nazar Shchur" userId="3faffa111ac016f6" providerId="LiveId" clId="{74B3B7C4-378F-460A-A419-E1BA5CD9855B}" dt="2020-02-02T14:22:13.086" v="1282" actId="20577"/>
          <ac:spMkLst>
            <pc:docMk/>
            <pc:sldMk cId="3134277291" sldId="2208"/>
            <ac:spMk id="5" creationId="{00000000-0000-0000-0000-000000000000}"/>
          </ac:spMkLst>
        </pc:spChg>
        <pc:spChg chg="del">
          <ac:chgData name="Nazar Shchur" userId="3faffa111ac016f6" providerId="LiveId" clId="{74B3B7C4-378F-460A-A419-E1BA5CD9855B}" dt="2020-02-02T14:08:35.602" v="1199" actId="478"/>
          <ac:spMkLst>
            <pc:docMk/>
            <pc:sldMk cId="3134277291" sldId="2208"/>
            <ac:spMk id="40" creationId="{6A59C234-B319-4FCF-B6FF-F62E07609C8B}"/>
          </ac:spMkLst>
        </pc:spChg>
        <pc:spChg chg="add mod">
          <ac:chgData name="Nazar Shchur" userId="3faffa111ac016f6" providerId="LiveId" clId="{74B3B7C4-378F-460A-A419-E1BA5CD9855B}" dt="2020-02-02T14:16:14.640" v="1269" actId="1035"/>
          <ac:spMkLst>
            <pc:docMk/>
            <pc:sldMk cId="3134277291" sldId="2208"/>
            <ac:spMk id="41" creationId="{DFDE2CE2-5855-48C6-920E-A6ADEC10F683}"/>
          </ac:spMkLst>
        </pc:spChg>
        <pc:spChg chg="add mod">
          <ac:chgData name="Nazar Shchur" userId="3faffa111ac016f6" providerId="LiveId" clId="{74B3B7C4-378F-460A-A419-E1BA5CD9855B}" dt="2020-02-02T14:17:31.060" v="1280" actId="207"/>
          <ac:spMkLst>
            <pc:docMk/>
            <pc:sldMk cId="3134277291" sldId="2208"/>
            <ac:spMk id="42" creationId="{AAAECC9C-682D-422D-AD09-1B152C5AF6E0}"/>
          </ac:spMkLst>
        </pc:spChg>
        <pc:spChg chg="add mod ord">
          <ac:chgData name="Nazar Shchur" userId="3faffa111ac016f6" providerId="LiveId" clId="{74B3B7C4-378F-460A-A419-E1BA5CD9855B}" dt="2020-02-02T14:17:01.325" v="1275" actId="207"/>
          <ac:spMkLst>
            <pc:docMk/>
            <pc:sldMk cId="3134277291" sldId="2208"/>
            <ac:spMk id="44" creationId="{5FC0E01C-176D-4545-8EA2-736148F75AFE}"/>
          </ac:spMkLst>
        </pc:spChg>
        <pc:spChg chg="add mod ord">
          <ac:chgData name="Nazar Shchur" userId="3faffa111ac016f6" providerId="LiveId" clId="{74B3B7C4-378F-460A-A419-E1BA5CD9855B}" dt="2020-02-02T14:17:35.733" v="1281" actId="207"/>
          <ac:spMkLst>
            <pc:docMk/>
            <pc:sldMk cId="3134277291" sldId="2208"/>
            <ac:spMk id="45" creationId="{9199A3B8-8C0B-43F4-AF50-ED3F53F1A1FB}"/>
          </ac:spMkLst>
        </pc:spChg>
        <pc:grpChg chg="del">
          <ac:chgData name="Nazar Shchur" userId="3faffa111ac016f6" providerId="LiveId" clId="{74B3B7C4-378F-460A-A419-E1BA5CD9855B}" dt="2020-02-02T14:08:27.965" v="1196" actId="478"/>
          <ac:grpSpMkLst>
            <pc:docMk/>
            <pc:sldMk cId="3134277291" sldId="2208"/>
            <ac:grpSpMk id="6" creationId="{50A61B77-69C4-481A-9567-BA5A278E35BE}"/>
          </ac:grpSpMkLst>
        </pc:grpChg>
        <pc:picChg chg="add mod">
          <ac:chgData name="Nazar Shchur" userId="3faffa111ac016f6" providerId="LiveId" clId="{74B3B7C4-378F-460A-A419-E1BA5CD9855B}" dt="2020-02-02T14:15:48.200" v="1259" actId="1037"/>
          <ac:picMkLst>
            <pc:docMk/>
            <pc:sldMk cId="3134277291" sldId="2208"/>
            <ac:picMk id="34" creationId="{3BD3CE0A-2732-4F3D-BB0F-2912AF3DF994}"/>
          </ac:picMkLst>
        </pc:picChg>
        <pc:picChg chg="add mod">
          <ac:chgData name="Nazar Shchur" userId="3faffa111ac016f6" providerId="LiveId" clId="{74B3B7C4-378F-460A-A419-E1BA5CD9855B}" dt="2020-02-02T14:16:11.443" v="1266" actId="167"/>
          <ac:picMkLst>
            <pc:docMk/>
            <pc:sldMk cId="3134277291" sldId="2208"/>
            <ac:picMk id="43" creationId="{063AAD7B-4C5C-4FA0-A4B9-8D1C55798347}"/>
          </ac:picMkLst>
        </pc:picChg>
      </pc:sldChg>
      <pc:sldChg chg="addSp delSp modSp add modAnim">
        <pc:chgData name="Nazar Shchur" userId="3faffa111ac016f6" providerId="LiveId" clId="{74B3B7C4-378F-460A-A419-E1BA5CD9855B}" dt="2020-02-02T14:53:31.099" v="1661"/>
        <pc:sldMkLst>
          <pc:docMk/>
          <pc:sldMk cId="1495090657" sldId="2209"/>
        </pc:sldMkLst>
        <pc:spChg chg="mod">
          <ac:chgData name="Nazar Shchur" userId="3faffa111ac016f6" providerId="LiveId" clId="{74B3B7C4-378F-460A-A419-E1BA5CD9855B}" dt="2020-02-02T14:25:33.478" v="1290"/>
          <ac:spMkLst>
            <pc:docMk/>
            <pc:sldMk cId="1495090657" sldId="2209"/>
            <ac:spMk id="5" creationId="{00000000-0000-0000-0000-000000000000}"/>
          </ac:spMkLst>
        </pc:spChg>
        <pc:spChg chg="mod">
          <ac:chgData name="Nazar Shchur" userId="3faffa111ac016f6" providerId="LiveId" clId="{74B3B7C4-378F-460A-A419-E1BA5CD9855B}" dt="2020-02-02T14:27:12.371" v="1312" actId="1076"/>
          <ac:spMkLst>
            <pc:docMk/>
            <pc:sldMk cId="1495090657" sldId="2209"/>
            <ac:spMk id="19" creationId="{EB1D3487-438C-45CE-AF46-AEEDD0113190}"/>
          </ac:spMkLst>
        </pc:spChg>
        <pc:spChg chg="mod">
          <ac:chgData name="Nazar Shchur" userId="3faffa111ac016f6" providerId="LiveId" clId="{74B3B7C4-378F-460A-A419-E1BA5CD9855B}" dt="2020-02-02T14:27:17.763" v="1315" actId="1076"/>
          <ac:spMkLst>
            <pc:docMk/>
            <pc:sldMk cId="1495090657" sldId="2209"/>
            <ac:spMk id="23" creationId="{D368A08B-EDED-4CEB-B048-F3ADB233C7CC}"/>
          </ac:spMkLst>
        </pc:spChg>
        <pc:spChg chg="mod">
          <ac:chgData name="Nazar Shchur" userId="3faffa111ac016f6" providerId="LiveId" clId="{74B3B7C4-378F-460A-A419-E1BA5CD9855B}" dt="2020-02-02T14:27:19.965" v="1316" actId="1076"/>
          <ac:spMkLst>
            <pc:docMk/>
            <pc:sldMk cId="1495090657" sldId="2209"/>
            <ac:spMk id="26" creationId="{53C71545-4B34-47EF-9798-D7C47626186B}"/>
          </ac:spMkLst>
        </pc:spChg>
        <pc:spChg chg="mod">
          <ac:chgData name="Nazar Shchur" userId="3faffa111ac016f6" providerId="LiveId" clId="{74B3B7C4-378F-460A-A419-E1BA5CD9855B}" dt="2020-02-02T14:27:22.842" v="1317" actId="1076"/>
          <ac:spMkLst>
            <pc:docMk/>
            <pc:sldMk cId="1495090657" sldId="2209"/>
            <ac:spMk id="29" creationId="{7A694281-A65D-4BCA-AC82-C3BA5A18BDC5}"/>
          </ac:spMkLst>
        </pc:spChg>
        <pc:spChg chg="mod">
          <ac:chgData name="Nazar Shchur" userId="3faffa111ac016f6" providerId="LiveId" clId="{74B3B7C4-378F-460A-A419-E1BA5CD9855B}" dt="2020-02-02T14:27:25.958" v="1318" actId="1076"/>
          <ac:spMkLst>
            <pc:docMk/>
            <pc:sldMk cId="1495090657" sldId="2209"/>
            <ac:spMk id="36" creationId="{C0DBD1B6-67B8-44BE-857E-03F73448BB54}"/>
          </ac:spMkLst>
        </pc:spChg>
        <pc:spChg chg="add mod">
          <ac:chgData name="Nazar Shchur" userId="3faffa111ac016f6" providerId="LiveId" clId="{74B3B7C4-378F-460A-A419-E1BA5CD9855B}" dt="2020-02-02T14:27:55.565" v="1326" actId="1076"/>
          <ac:spMkLst>
            <pc:docMk/>
            <pc:sldMk cId="1495090657" sldId="2209"/>
            <ac:spMk id="37" creationId="{94F5EA5B-8698-46D2-B523-66CB1EAF2364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1" creationId="{DFDE2CE2-5855-48C6-920E-A6ADEC10F683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2" creationId="{AAAECC9C-682D-422D-AD09-1B152C5AF6E0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4" creationId="{5FC0E01C-176D-4545-8EA2-736148F75AFE}"/>
          </ac:spMkLst>
        </pc:spChg>
        <pc:spChg chg="del">
          <ac:chgData name="Nazar Shchur" userId="3faffa111ac016f6" providerId="LiveId" clId="{74B3B7C4-378F-460A-A419-E1BA5CD9855B}" dt="2020-02-02T14:25:26.589" v="1289" actId="478"/>
          <ac:spMkLst>
            <pc:docMk/>
            <pc:sldMk cId="1495090657" sldId="2209"/>
            <ac:spMk id="45" creationId="{9199A3B8-8C0B-43F4-AF50-ED3F53F1A1FB}"/>
          </ac:spMkLst>
        </pc:s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6" creationId="{FC8B49F5-2AA0-4C43-B16B-BA5DC623A47A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17" creationId="{DA903199-7355-4C98-B5E3-9DC2175F4441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0" creationId="{880DD402-70E4-48ED-906F-29C0AACF75B8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4" creationId="{730E975C-F087-4EC0-862F-7641212F262B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27" creationId="{E06ED12C-4E83-42A3-9936-68855A4CFC31}"/>
          </ac:grpSpMkLst>
        </pc:grpChg>
        <pc:grpChg chg="add mod">
          <ac:chgData name="Nazar Shchur" userId="3faffa111ac016f6" providerId="LiveId" clId="{74B3B7C4-378F-460A-A419-E1BA5CD9855B}" dt="2020-02-02T14:53:22.899" v="1657" actId="164"/>
          <ac:grpSpMkLst>
            <pc:docMk/>
            <pc:sldMk cId="1495090657" sldId="2209"/>
            <ac:grpSpMk id="30" creationId="{DED94091-F973-4917-A3AB-D6648ACD11C7}"/>
          </ac:grpSpMkLst>
        </pc:grpChg>
        <pc:picChg chg="add mod">
          <ac:chgData name="Nazar Shchur" userId="3faffa111ac016f6" providerId="LiveId" clId="{74B3B7C4-378F-460A-A419-E1BA5CD9855B}" dt="2020-02-02T14:28:00.365" v="1329" actId="1076"/>
          <ac:picMkLst>
            <pc:docMk/>
            <pc:sldMk cId="1495090657" sldId="2209"/>
            <ac:picMk id="16" creationId="{FCCBBE56-A922-4841-9DCB-8446BA35FEAA}"/>
          </ac:picMkLst>
        </pc:picChg>
        <pc:picChg chg="mod">
          <ac:chgData name="Nazar Shchur" userId="3faffa111ac016f6" providerId="LiveId" clId="{74B3B7C4-378F-460A-A419-E1BA5CD9855B}" dt="2020-02-02T14:27:14.952" v="1314" actId="1076"/>
          <ac:picMkLst>
            <pc:docMk/>
            <pc:sldMk cId="1495090657" sldId="2209"/>
            <ac:picMk id="22" creationId="{96556837-F182-43D1-8C03-48D92669D840}"/>
          </ac:picMkLst>
        </pc:picChg>
        <pc:picChg chg="del">
          <ac:chgData name="Nazar Shchur" userId="3faffa111ac016f6" providerId="LiveId" clId="{74B3B7C4-378F-460A-A419-E1BA5CD9855B}" dt="2020-02-02T14:25:26.589" v="1289" actId="478"/>
          <ac:picMkLst>
            <pc:docMk/>
            <pc:sldMk cId="1495090657" sldId="2209"/>
            <ac:picMk id="34" creationId="{3BD3CE0A-2732-4F3D-BB0F-2912AF3DF994}"/>
          </ac:picMkLst>
        </pc:picChg>
        <pc:picChg chg="del">
          <ac:chgData name="Nazar Shchur" userId="3faffa111ac016f6" providerId="LiveId" clId="{74B3B7C4-378F-460A-A419-E1BA5CD9855B}" dt="2020-02-02T14:25:26.589" v="1289" actId="478"/>
          <ac:picMkLst>
            <pc:docMk/>
            <pc:sldMk cId="1495090657" sldId="2209"/>
            <ac:picMk id="43" creationId="{063AAD7B-4C5C-4FA0-A4B9-8D1C55798347}"/>
          </ac:picMkLst>
        </pc:picChg>
      </pc:sldChg>
      <pc:sldChg chg="addSp delSp modSp add modAnim">
        <pc:chgData name="Nazar Shchur" userId="3faffa111ac016f6" providerId="LiveId" clId="{74B3B7C4-378F-460A-A419-E1BA5CD9855B}" dt="2020-02-02T14:56:07.576" v="1695" actId="1076"/>
        <pc:sldMkLst>
          <pc:docMk/>
          <pc:sldMk cId="8946777" sldId="2210"/>
        </pc:sldMkLst>
        <pc:spChg chg="del">
          <ac:chgData name="Nazar Shchur" userId="3faffa111ac016f6" providerId="LiveId" clId="{74B3B7C4-378F-460A-A419-E1BA5CD9855B}" dt="2020-02-02T14:30:36.332" v="1331" actId="478"/>
          <ac:spMkLst>
            <pc:docMk/>
            <pc:sldMk cId="8946777" sldId="2210"/>
            <ac:spMk id="37" creationId="{94F5EA5B-8698-46D2-B523-66CB1EAF2364}"/>
          </ac:spMkLst>
        </pc:spChg>
        <pc:spChg chg="add mod">
          <ac:chgData name="Nazar Shchur" userId="3faffa111ac016f6" providerId="LiveId" clId="{74B3B7C4-378F-460A-A419-E1BA5CD9855B}" dt="2020-02-02T14:56:07.576" v="1695" actId="1076"/>
          <ac:spMkLst>
            <pc:docMk/>
            <pc:sldMk cId="8946777" sldId="2210"/>
            <ac:spMk id="38" creationId="{A084B42A-EF8F-4A8F-86A4-6344AFCB1E5A}"/>
          </ac:spMkLst>
        </pc:spChg>
        <pc:spChg chg="add del">
          <ac:chgData name="Nazar Shchur" userId="3faffa111ac016f6" providerId="LiveId" clId="{74B3B7C4-378F-460A-A419-E1BA5CD9855B}" dt="2020-02-02T14:34:13.252" v="1372"/>
          <ac:spMkLst>
            <pc:docMk/>
            <pc:sldMk cId="8946777" sldId="2210"/>
            <ac:spMk id="39" creationId="{3A5D1BCB-DAF6-4C23-B682-243FF214A301}"/>
          </ac:spMkLst>
        </pc:s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17" creationId="{DA903199-7355-4C98-B5E3-9DC2175F4441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0" creationId="{880DD402-70E4-48ED-906F-29C0AACF75B8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4" creationId="{730E975C-F087-4EC0-862F-7641212F262B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27" creationId="{E06ED12C-4E83-42A3-9936-68855A4CFC31}"/>
          </ac:grpSpMkLst>
        </pc:grpChg>
        <pc:grpChg chg="del">
          <ac:chgData name="Nazar Shchur" userId="3faffa111ac016f6" providerId="LiveId" clId="{74B3B7C4-378F-460A-A419-E1BA5CD9855B}" dt="2020-02-02T14:30:36.332" v="1331" actId="478"/>
          <ac:grpSpMkLst>
            <pc:docMk/>
            <pc:sldMk cId="8946777" sldId="2210"/>
            <ac:grpSpMk id="30" creationId="{DED94091-F973-4917-A3AB-D6648ACD11C7}"/>
          </ac:grpSpMkLst>
        </pc:grpChg>
        <pc:picChg chg="del">
          <ac:chgData name="Nazar Shchur" userId="3faffa111ac016f6" providerId="LiveId" clId="{74B3B7C4-378F-460A-A419-E1BA5CD9855B}" dt="2020-02-02T14:30:36.332" v="1331" actId="478"/>
          <ac:picMkLst>
            <pc:docMk/>
            <pc:sldMk cId="8946777" sldId="2210"/>
            <ac:picMk id="16" creationId="{FCCBBE56-A922-4841-9DCB-8446BA35FEAA}"/>
          </ac:picMkLst>
        </pc:picChg>
        <pc:picChg chg="add del mod">
          <ac:chgData name="Nazar Shchur" userId="3faffa111ac016f6" providerId="LiveId" clId="{74B3B7C4-378F-460A-A419-E1BA5CD9855B}" dt="2020-02-02T14:54:38.214" v="1662" actId="478"/>
          <ac:picMkLst>
            <pc:docMk/>
            <pc:sldMk cId="8946777" sldId="2210"/>
            <ac:picMk id="34" creationId="{685DCD0F-EA6D-43A2-9FBD-D93EB63A2822}"/>
          </ac:picMkLst>
        </pc:picChg>
        <pc:picChg chg="add mod">
          <ac:chgData name="Nazar Shchur" userId="3faffa111ac016f6" providerId="LiveId" clId="{74B3B7C4-378F-460A-A419-E1BA5CD9855B}" dt="2020-02-02T14:56:02.087" v="1694" actId="1076"/>
          <ac:picMkLst>
            <pc:docMk/>
            <pc:sldMk cId="8946777" sldId="2210"/>
            <ac:picMk id="1026" creationId="{4177F958-FAE4-43E4-B94F-719430510859}"/>
          </ac:picMkLst>
        </pc:picChg>
      </pc:sldChg>
      <pc:sldChg chg="addSp delSp modSp add delAnim modAnim">
        <pc:chgData name="Nazar Shchur" userId="3faffa111ac016f6" providerId="LiveId" clId="{74B3B7C4-378F-460A-A419-E1BA5CD9855B}" dt="2020-02-02T15:42:48.877" v="2057"/>
        <pc:sldMkLst>
          <pc:docMk/>
          <pc:sldMk cId="926138046" sldId="2211"/>
        </pc:sldMkLst>
        <pc:spChg chg="add mod">
          <ac:chgData name="Nazar Shchur" userId="3faffa111ac016f6" providerId="LiveId" clId="{74B3B7C4-378F-460A-A419-E1BA5CD9855B}" dt="2020-02-02T14:34:29.374" v="1378" actId="1076"/>
          <ac:spMkLst>
            <pc:docMk/>
            <pc:sldMk cId="926138046" sldId="2211"/>
            <ac:spMk id="13" creationId="{4322600D-5B38-4AFB-B27B-2D6032C40D87}"/>
          </ac:spMkLst>
        </pc:spChg>
        <pc:spChg chg="add mod">
          <ac:chgData name="Nazar Shchur" userId="3faffa111ac016f6" providerId="LiveId" clId="{74B3B7C4-378F-460A-A419-E1BA5CD9855B}" dt="2020-02-02T14:35:07.417" v="1384" actId="1076"/>
          <ac:spMkLst>
            <pc:docMk/>
            <pc:sldMk cId="926138046" sldId="2211"/>
            <ac:spMk id="14" creationId="{C6690B54-1C88-4B2D-A147-6FA8D88F6960}"/>
          </ac:spMkLst>
        </pc:spChg>
        <pc:spChg chg="mod">
          <ac:chgData name="Nazar Shchur" userId="3faffa111ac016f6" providerId="LiveId" clId="{74B3B7C4-378F-460A-A419-E1BA5CD9855B}" dt="2020-02-02T14:35:54.226" v="1395" actId="255"/>
          <ac:spMkLst>
            <pc:docMk/>
            <pc:sldMk cId="926138046" sldId="2211"/>
            <ac:spMk id="17" creationId="{E8A865E3-0DA0-4445-94E2-F601BBFBDDA6}"/>
          </ac:spMkLst>
        </pc:spChg>
        <pc:spChg chg="mod">
          <ac:chgData name="Nazar Shchur" userId="3faffa111ac016f6" providerId="LiveId" clId="{74B3B7C4-378F-460A-A419-E1BA5CD9855B}" dt="2020-02-02T14:35:54.226" v="1395" actId="255"/>
          <ac:spMkLst>
            <pc:docMk/>
            <pc:sldMk cId="926138046" sldId="2211"/>
            <ac:spMk id="19" creationId="{A56F9742-46F5-4696-8F24-78F9E39DC891}"/>
          </ac:spMkLst>
        </pc:spChg>
        <pc:spChg chg="add mod">
          <ac:chgData name="Nazar Shchur" userId="3faffa111ac016f6" providerId="LiveId" clId="{74B3B7C4-378F-460A-A419-E1BA5CD9855B}" dt="2020-02-02T14:38:34.540" v="1415" actId="207"/>
          <ac:spMkLst>
            <pc:docMk/>
            <pc:sldMk cId="926138046" sldId="2211"/>
            <ac:spMk id="22" creationId="{49B496FB-B5F4-4D65-B5A6-E0BC5A228318}"/>
          </ac:spMkLst>
        </pc:spChg>
        <pc:spChg chg="del">
          <ac:chgData name="Nazar Shchur" userId="3faffa111ac016f6" providerId="LiveId" clId="{74B3B7C4-378F-460A-A419-E1BA5CD9855B}" dt="2020-02-02T14:33:51.917" v="1366" actId="478"/>
          <ac:spMkLst>
            <pc:docMk/>
            <pc:sldMk cId="926138046" sldId="2211"/>
            <ac:spMk id="38" creationId="{A084B42A-EF8F-4A8F-86A4-6344AFCB1E5A}"/>
          </ac:spMkLst>
        </pc:spChg>
        <pc:grpChg chg="add mod">
          <ac:chgData name="Nazar Shchur" userId="3faffa111ac016f6" providerId="LiveId" clId="{74B3B7C4-378F-460A-A419-E1BA5CD9855B}" dt="2020-02-02T14:37:49.930" v="1408" actId="1035"/>
          <ac:grpSpMkLst>
            <pc:docMk/>
            <pc:sldMk cId="926138046" sldId="2211"/>
            <ac:grpSpMk id="15" creationId="{EDF27493-4A31-4750-ACC4-98E8358BC831}"/>
          </ac:grpSpMkLst>
        </pc:grpChg>
        <pc:grpChg chg="add mod">
          <ac:chgData name="Nazar Shchur" userId="3faffa111ac016f6" providerId="LiveId" clId="{74B3B7C4-378F-460A-A419-E1BA5CD9855B}" dt="2020-02-02T14:37:49.930" v="1408" actId="1035"/>
          <ac:grpSpMkLst>
            <pc:docMk/>
            <pc:sldMk cId="926138046" sldId="2211"/>
            <ac:grpSpMk id="18" creationId="{1BB6BA34-9615-4D04-92D9-987359B628A5}"/>
          </ac:grpSpMkLst>
        </pc:grpChg>
        <pc:picChg chg="add mod ord">
          <ac:chgData name="Nazar Shchur" userId="3faffa111ac016f6" providerId="LiveId" clId="{74B3B7C4-378F-460A-A419-E1BA5CD9855B}" dt="2020-02-02T14:34:06.391" v="1370" actId="167"/>
          <ac:picMkLst>
            <pc:docMk/>
            <pc:sldMk cId="926138046" sldId="2211"/>
            <ac:picMk id="12" creationId="{80D55557-A485-43BF-8F7F-970E0E0849BC}"/>
          </ac:picMkLst>
        </pc:picChg>
        <pc:picChg chg="del">
          <ac:chgData name="Nazar Shchur" userId="3faffa111ac016f6" providerId="LiveId" clId="{74B3B7C4-378F-460A-A419-E1BA5CD9855B}" dt="2020-02-02T14:33:52.714" v="1367" actId="478"/>
          <ac:picMkLst>
            <pc:docMk/>
            <pc:sldMk cId="926138046" sldId="2211"/>
            <ac:picMk id="34" creationId="{685DCD0F-EA6D-43A2-9FBD-D93EB63A2822}"/>
          </ac:picMkLst>
        </pc:picChg>
      </pc:sldChg>
      <pc:sldChg chg="addSp delSp modSp add mod ord setBg delAnim modAnim delDesignElem">
        <pc:chgData name="Nazar Shchur" userId="3faffa111ac016f6" providerId="LiveId" clId="{74B3B7C4-378F-460A-A419-E1BA5CD9855B}" dt="2020-02-02T14:49:24.659" v="1613"/>
        <pc:sldMkLst>
          <pc:docMk/>
          <pc:sldMk cId="1457329187" sldId="2212"/>
        </pc:sldMkLst>
        <pc:spChg chg="add mod">
          <ac:chgData name="Nazar Shchur" userId="3faffa111ac016f6" providerId="LiveId" clId="{74B3B7C4-378F-460A-A419-E1BA5CD9855B}" dt="2020-02-02T14:47:54.840" v="1500" actId="1076"/>
          <ac:spMkLst>
            <pc:docMk/>
            <pc:sldMk cId="1457329187" sldId="2212"/>
            <ac:spMk id="17" creationId="{E56AB16C-9A09-402A-A2BA-75C749AFB58C}"/>
          </ac:spMkLst>
        </pc:spChg>
        <pc:spChg chg="add mod">
          <ac:chgData name="Nazar Shchur" userId="3faffa111ac016f6" providerId="LiveId" clId="{74B3B7C4-378F-460A-A419-E1BA5CD9855B}" dt="2020-02-02T14:48:30.848" v="1580" actId="1076"/>
          <ac:spMkLst>
            <pc:docMk/>
            <pc:sldMk cId="1457329187" sldId="2212"/>
            <ac:spMk id="18" creationId="{EE5D9FDF-5C13-4D4E-83B2-9B5C15608C15}"/>
          </ac:spMkLst>
        </pc:spChg>
        <pc:spChg chg="add del mod">
          <ac:chgData name="Nazar Shchur" userId="3faffa111ac016f6" providerId="LiveId" clId="{74B3B7C4-378F-460A-A419-E1BA5CD9855B}" dt="2020-02-02T14:47:52.002" v="1499" actId="478"/>
          <ac:spMkLst>
            <pc:docMk/>
            <pc:sldMk cId="1457329187" sldId="2212"/>
            <ac:spMk id="19" creationId="{43299DCE-3BB4-440B-8810-81E280E6B406}"/>
          </ac:spMkLst>
        </pc:spChg>
        <pc:spChg chg="add mod">
          <ac:chgData name="Nazar Shchur" userId="3faffa111ac016f6" providerId="LiveId" clId="{74B3B7C4-378F-460A-A419-E1BA5CD9855B}" dt="2020-02-02T14:49:08.963" v="1611" actId="1076"/>
          <ac:spMkLst>
            <pc:docMk/>
            <pc:sldMk cId="1457329187" sldId="2212"/>
            <ac:spMk id="20" creationId="{6656870D-9882-4041-9FAA-6F6F05C18236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3" creationId="{8014894A-4554-4D5F-8D44-9F05CDFB6292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5" creationId="{37ACC307-E614-48A3-8EBC-D55769782636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27" creationId="{9307DF7D-32E4-4608-8CAB-BD42F2149E18}"/>
          </ac:spMkLst>
        </pc:spChg>
        <pc:spChg chg="del">
          <ac:chgData name="Nazar Shchur" userId="3faffa111ac016f6" providerId="LiveId" clId="{74B3B7C4-378F-460A-A419-E1BA5CD9855B}" dt="2020-02-02T14:43:52.481" v="1449"/>
          <ac:spMkLst>
            <pc:docMk/>
            <pc:sldMk cId="1457329187" sldId="2212"/>
            <ac:spMk id="30" creationId="{C63C0FF2-B735-459B-98B9-B9D75844DB83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36" creationId="{EA518CE4-E4D4-4D8A-980F-6D692AC96949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38" creationId="{F82BF3E2-EB0E-40D6-8835-2367A5316CA4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40" creationId="{481E86DD-89E6-42B2-8675-84B7C56BFF7D}"/>
          </ac:spMkLst>
        </pc:spChg>
        <pc:spChg chg="add">
          <ac:chgData name="Nazar Shchur" userId="3faffa111ac016f6" providerId="LiveId" clId="{74B3B7C4-378F-460A-A419-E1BA5CD9855B}" dt="2020-02-02T14:44:20.550" v="1451" actId="26606"/>
          <ac:spMkLst>
            <pc:docMk/>
            <pc:sldMk cId="1457329187" sldId="2212"/>
            <ac:spMk id="42" creationId="{5EFE9E4D-D93B-4B04-A3B5-234F5DBB9EAE}"/>
          </ac:spMkLst>
        </pc:sp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1" creationId="{FF0BFF72-89E7-4A55-A24A-BB9D6CF533C6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2" creationId="{E7D89DC0-5579-479E-8D12-55BD44242F44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4" creationId="{2A238F7E-1802-4DEC-8A0E-CF6EE55CE898}"/>
          </ac:picMkLst>
        </pc:picChg>
        <pc:picChg chg="mod or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6" creationId="{540E676E-A1B7-4E29-A153-7BD73A84FA1A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29" creationId="{4F7FC6DE-021E-4499-863A-D33A64CD1854}"/>
          </ac:picMkLst>
        </pc:picChg>
        <pc:picChg chg="mod">
          <ac:chgData name="Nazar Shchur" userId="3faffa111ac016f6" providerId="LiveId" clId="{74B3B7C4-378F-460A-A419-E1BA5CD9855B}" dt="2020-02-02T14:44:20.550" v="1451" actId="26606"/>
          <ac:picMkLst>
            <pc:docMk/>
            <pc:sldMk cId="1457329187" sldId="2212"/>
            <ac:picMk id="31" creationId="{EBCBD834-76E7-4031-965F-552D03826BB4}"/>
          </ac:picMkLst>
        </pc:picChg>
        <pc:picChg chg="del">
          <ac:chgData name="Nazar Shchur" userId="3faffa111ac016f6" providerId="LiveId" clId="{74B3B7C4-378F-460A-A419-E1BA5CD9855B}" dt="2020-02-02T14:43:56.650" v="1450" actId="478"/>
          <ac:picMkLst>
            <pc:docMk/>
            <pc:sldMk cId="1457329187" sldId="2212"/>
            <ac:picMk id="32" creationId="{1140CFD9-8668-4467-AA8C-9D355E1D9640}"/>
          </ac:picMkLst>
        </pc:picChg>
      </pc:sldChg>
      <pc:sldChg chg="addSp delSp modSp add modAnim">
        <pc:chgData name="Nazar Shchur" userId="3faffa111ac016f6" providerId="LiveId" clId="{74B3B7C4-378F-460A-A419-E1BA5CD9855B}" dt="2020-02-02T15:38:19.346" v="2029"/>
        <pc:sldMkLst>
          <pc:docMk/>
          <pc:sldMk cId="3305769962" sldId="2213"/>
        </pc:sldMkLst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" creationId="{4CA23203-AF07-408D-BD7E-BFCE19731C2A}"/>
          </ac:spMkLst>
        </pc:spChg>
        <pc:spChg chg="mod">
          <ac:chgData name="Nazar Shchur" userId="3faffa111ac016f6" providerId="LiveId" clId="{74B3B7C4-378F-460A-A419-E1BA5CD9855B}" dt="2020-02-02T15:30:51.170" v="1909" actId="20577"/>
          <ac:spMkLst>
            <pc:docMk/>
            <pc:sldMk cId="3305769962" sldId="2213"/>
            <ac:spMk id="28" creationId="{0BD2A9F3-C46D-4F19-A8F5-4DB2FD3BF7C8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37" creationId="{222E6D7C-7314-4DE9-BB33-78DC91A2998F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42" creationId="{C0C84707-CBA5-47F4-9DDD-34554D6E9088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5" creationId="{2E6C017D-5EB7-40DF-AD2E-FBE83B7D4F57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6" creationId="{BD7D4D13-F1D8-490F-A351-67BE25965D9C}"/>
          </ac:spMkLst>
        </pc:spChg>
        <pc:spChg chg="mod topLvl">
          <ac:chgData name="Nazar Shchur" userId="3faffa111ac016f6" providerId="LiveId" clId="{74B3B7C4-378F-460A-A419-E1BA5CD9855B}" dt="2020-02-02T15:33:28.239" v="1995" actId="164"/>
          <ac:spMkLst>
            <pc:docMk/>
            <pc:sldMk cId="3305769962" sldId="2213"/>
            <ac:spMk id="77" creationId="{8D57B30C-AF53-458B-BF97-37573335379F}"/>
          </ac:spMkLst>
        </pc:spChg>
        <pc:grpChg chg="add mod">
          <ac:chgData name="Nazar Shchur" userId="3faffa111ac016f6" providerId="LiveId" clId="{74B3B7C4-378F-460A-A419-E1BA5CD9855B}" dt="2020-02-02T15:33:28.239" v="1995" actId="164"/>
          <ac:grpSpMkLst>
            <pc:docMk/>
            <pc:sldMk cId="3305769962" sldId="2213"/>
            <ac:grpSpMk id="8" creationId="{7F2D91CE-A9DC-4AF1-8AF8-92E13B1B7D7E}"/>
          </ac:grpSpMkLst>
        </pc:grpChg>
        <pc:grpChg chg="del">
          <ac:chgData name="Nazar Shchur" userId="3faffa111ac016f6" providerId="LiveId" clId="{74B3B7C4-378F-460A-A419-E1BA5CD9855B}" dt="2020-02-02T15:31:37.532" v="1924" actId="165"/>
          <ac:grpSpMkLst>
            <pc:docMk/>
            <pc:sldMk cId="3305769962" sldId="2213"/>
            <ac:grpSpMk id="11" creationId="{EBAE2E9B-DAE7-4CD0-832D-02F92C6AE5DA}"/>
          </ac:grpSpMkLst>
        </pc:grpChg>
        <pc:picChg chg="add del mod ord">
          <ac:chgData name="Nazar Shchur" userId="3faffa111ac016f6" providerId="LiveId" clId="{74B3B7C4-378F-460A-A419-E1BA5CD9855B}" dt="2020-02-02T15:33:23.341" v="1994" actId="478"/>
          <ac:picMkLst>
            <pc:docMk/>
            <pc:sldMk cId="3305769962" sldId="2213"/>
            <ac:picMk id="6" creationId="{C092C5BF-93A6-4FC4-A938-B20777477206}"/>
          </ac:picMkLst>
        </pc:pic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10" creationId="{2EE842A6-9C4C-47EB-8984-6C6D87837B49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4" creationId="{FB1FF925-372B-4D5D-982C-D68D132DCADB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5" creationId="{A3C0F838-B6F2-4EEE-9630-95693ED4EE14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6" creationId="{491DF671-05D3-4FEA-B46D-BA7469FD57D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38" creationId="{90B649B3-4432-4987-B687-D8DB465B2C30}"/>
          </ac:cxnSpMkLst>
        </pc:cxnChg>
        <pc:cxnChg chg="del mod topLvl">
          <ac:chgData name="Nazar Shchur" userId="3faffa111ac016f6" providerId="LiveId" clId="{74B3B7C4-378F-460A-A419-E1BA5CD9855B}" dt="2020-02-02T15:33:13.136" v="1991" actId="478"/>
          <ac:cxnSpMkLst>
            <pc:docMk/>
            <pc:sldMk cId="3305769962" sldId="2213"/>
            <ac:cxnSpMk id="39" creationId="{2FDAFDDB-0D8A-4009-A618-C1F63A33FA36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0" creationId="{D6C95BB0-EE14-40ED-9FFC-B2039553900C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1" creationId="{A4325604-D062-45F0-8C0D-0089F4460FEC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3" creationId="{D7DD8D06-D8E2-4686-B542-D4997CED3FBB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4" creationId="{CEBE89D9-4486-4682-BA23-BBB7F6028799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5" creationId="{91FACC76-6F0D-4EAB-9B17-01B99FEEEB83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6" creationId="{B4FFDF72-A963-4F04-B310-6B2DA0DCA0CD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7" creationId="{88491A87-44D3-4F40-B867-8E83B28C5DE3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8" creationId="{421498D2-F43C-468D-BED2-A814F79B327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49" creationId="{D3A8F930-2B1E-4137-8E4C-B62D74317B5F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0" creationId="{2D48FE14-9C46-4D93-A232-A2FB53A9C404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1" creationId="{21FB2710-F9F3-4287-A6BC-BB467FDF0A7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56" creationId="{468E4E92-85FB-4280-88E9-881AFD8FD002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2" creationId="{CB714F0F-6935-4714-A461-9688B451EF51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3" creationId="{83F824FB-E3D0-4A2C-A2C5-7E3B6FC95C30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4" creationId="{B0AA28B8-9BAD-4264-98D9-34BCC0DD121E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6" creationId="{97D5C8A9-07EE-464D-91CC-8640E6B54DC8}"/>
          </ac:cxnSpMkLst>
        </pc:cxnChg>
        <pc:cxnChg chg="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7" creationId="{080FDDE1-420F-4162-99F4-6181FECEDB7F}"/>
          </ac:cxnSpMkLst>
        </pc:cxnChg>
        <pc:cxnChg chg="add del mod topLvl">
          <ac:chgData name="Nazar Shchur" userId="3faffa111ac016f6" providerId="LiveId" clId="{74B3B7C4-378F-460A-A419-E1BA5CD9855B}" dt="2020-02-02T15:33:28.239" v="1995" actId="164"/>
          <ac:cxnSpMkLst>
            <pc:docMk/>
            <pc:sldMk cId="3305769962" sldId="2213"/>
            <ac:cxnSpMk id="68" creationId="{1A1609E9-39C6-43C6-AD1B-DB4B927CC1D4}"/>
          </ac:cxnSpMkLst>
        </pc:cxnChg>
      </pc:sldChg>
      <pc:sldChg chg="addSp delSp modSp add modAnim">
        <pc:chgData name="Nazar Shchur" userId="3faffa111ac016f6" providerId="LiveId" clId="{74B3B7C4-378F-460A-A419-E1BA5CD9855B}" dt="2020-02-02T15:38:25.442" v="2033"/>
        <pc:sldMkLst>
          <pc:docMk/>
          <pc:sldMk cId="251507560" sldId="2214"/>
        </pc:sldMkLst>
        <pc:spChg chg="mod">
          <ac:chgData name="Nazar Shchur" userId="3faffa111ac016f6" providerId="LiveId" clId="{74B3B7C4-378F-460A-A419-E1BA5CD9855B}" dt="2020-02-02T15:37:17.531" v="2014" actId="14100"/>
          <ac:spMkLst>
            <pc:docMk/>
            <pc:sldMk cId="251507560" sldId="2214"/>
            <ac:spMk id="28" creationId="{0BD2A9F3-C46D-4F19-A8F5-4DB2FD3BF7C8}"/>
          </ac:spMkLst>
        </pc:spChg>
        <pc:spChg chg="add mod">
          <ac:chgData name="Nazar Shchur" userId="3faffa111ac016f6" providerId="LiveId" clId="{74B3B7C4-378F-460A-A419-E1BA5CD9855B}" dt="2020-02-02T15:37:43.075" v="2020" actId="1076"/>
          <ac:spMkLst>
            <pc:docMk/>
            <pc:sldMk cId="251507560" sldId="2214"/>
            <ac:spMk id="52" creationId="{82B063DF-8E09-40CA-9706-DD6D65FA42DA}"/>
          </ac:spMkLst>
        </pc:spChg>
        <pc:grpChg chg="del">
          <ac:chgData name="Nazar Shchur" userId="3faffa111ac016f6" providerId="LiveId" clId="{74B3B7C4-378F-460A-A419-E1BA5CD9855B}" dt="2020-02-02T15:34:13.006" v="1998" actId="478"/>
          <ac:grpSpMkLst>
            <pc:docMk/>
            <pc:sldMk cId="251507560" sldId="2214"/>
            <ac:grpSpMk id="8" creationId="{7F2D91CE-A9DC-4AF1-8AF8-92E13B1B7D7E}"/>
          </ac:grpSpMkLst>
        </pc:grpChg>
        <pc:picChg chg="add del mod">
          <ac:chgData name="Nazar Shchur" userId="3faffa111ac016f6" providerId="LiveId" clId="{74B3B7C4-378F-460A-A419-E1BA5CD9855B}" dt="2020-02-02T15:37:04.051" v="2007" actId="478"/>
          <ac:picMkLst>
            <pc:docMk/>
            <pc:sldMk cId="251507560" sldId="2214"/>
            <ac:picMk id="3074" creationId="{D85693E3-663D-4576-8E6B-91E49D99EAC0}"/>
          </ac:picMkLst>
        </pc:picChg>
        <pc:picChg chg="add mod">
          <ac:chgData name="Nazar Shchur" userId="3faffa111ac016f6" providerId="LiveId" clId="{74B3B7C4-378F-460A-A419-E1BA5CD9855B}" dt="2020-02-02T15:37:58.041" v="2022"/>
          <ac:picMkLst>
            <pc:docMk/>
            <pc:sldMk cId="251507560" sldId="2214"/>
            <ac:picMk id="3076" creationId="{3A69F099-6D49-493D-AADE-B1D04CC8A4DD}"/>
          </ac:picMkLst>
        </pc:picChg>
      </pc:sldChg>
    </pc:docChg>
  </pc:docChgLst>
  <pc:docChgLst>
    <pc:chgData name="Nazar Shchur" userId="3faffa111ac016f6" providerId="LiveId" clId="{9CC2C915-9796-4C23-86A8-EE920A619A14}"/>
    <pc:docChg chg="undo redo custSel addSld delSld modSld sldOrd">
      <pc:chgData name="Nazar Shchur" userId="3faffa111ac016f6" providerId="LiveId" clId="{9CC2C915-9796-4C23-86A8-EE920A619A14}" dt="2019-09-10T07:11:33.975" v="1003" actId="207"/>
      <pc:docMkLst>
        <pc:docMk/>
      </pc:docMkLst>
      <pc:sldChg chg="addSp modSp modAnim">
        <pc:chgData name="Nazar Shchur" userId="3faffa111ac016f6" providerId="LiveId" clId="{9CC2C915-9796-4C23-86A8-EE920A619A14}" dt="2019-09-09T15:36:13.535" v="271"/>
        <pc:sldMkLst>
          <pc:docMk/>
          <pc:sldMk cId="1493424970" sldId="1634"/>
        </pc:sldMkLst>
        <pc:spChg chg="mod">
          <ac:chgData name="Nazar Shchur" userId="3faffa111ac016f6" providerId="LiveId" clId="{9CC2C915-9796-4C23-86A8-EE920A619A14}" dt="2019-09-09T15:14:47.171" v="24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9CC2C915-9796-4C23-86A8-EE920A619A14}" dt="2019-09-09T15:15:17.596" v="38" actId="1076"/>
          <ac:spMkLst>
            <pc:docMk/>
            <pc:sldMk cId="1493424970" sldId="1634"/>
            <ac:spMk id="6" creationId="{26594120-0948-4AE5-8D80-81B4BD422BEF}"/>
          </ac:spMkLst>
        </pc:spChg>
        <pc:grpChg chg="add mod">
          <ac:chgData name="Nazar Shchur" userId="3faffa111ac016f6" providerId="LiveId" clId="{9CC2C915-9796-4C23-86A8-EE920A619A14}" dt="2019-09-09T15:15:24.297" v="62" actId="1037"/>
          <ac:grpSpMkLst>
            <pc:docMk/>
            <pc:sldMk cId="1493424970" sldId="1634"/>
            <ac:grpSpMk id="8" creationId="{9494FAE9-6EDE-4016-8E8D-64D319B6783B}"/>
          </ac:grpSpMkLst>
        </pc:grpChg>
        <pc:picChg chg="add mod">
          <ac:chgData name="Nazar Shchur" userId="3faffa111ac016f6" providerId="LiveId" clId="{9CC2C915-9796-4C23-86A8-EE920A619A14}" dt="2019-09-09T15:15:15.683" v="36" actId="1076"/>
          <ac:picMkLst>
            <pc:docMk/>
            <pc:sldMk cId="1493424970" sldId="1634"/>
            <ac:picMk id="10" creationId="{607EF893-F64F-4D89-93F2-F70B5941DF4A}"/>
          </ac:picMkLst>
        </pc:picChg>
      </pc:sldChg>
      <pc:sldChg chg="modSp">
        <pc:chgData name="Nazar Shchur" userId="3faffa111ac016f6" providerId="LiveId" clId="{9CC2C915-9796-4C23-86A8-EE920A619A14}" dt="2019-09-09T18:16:15.666" v="892" actId="207"/>
        <pc:sldMkLst>
          <pc:docMk/>
          <pc:sldMk cId="2694290420" sldId="1686"/>
        </pc:sldMkLst>
        <pc:spChg chg="mod">
          <ac:chgData name="Nazar Shchur" userId="3faffa111ac016f6" providerId="LiveId" clId="{9CC2C915-9796-4C23-86A8-EE920A619A14}" dt="2019-09-09T18:16:04.321" v="890" actId="207"/>
          <ac:spMkLst>
            <pc:docMk/>
            <pc:sldMk cId="2694290420" sldId="1686"/>
            <ac:spMk id="9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09.934" v="891" actId="207"/>
          <ac:spMkLst>
            <pc:docMk/>
            <pc:sldMk cId="2694290420" sldId="1686"/>
            <ac:spMk id="13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15.666" v="892" actId="207"/>
          <ac:spMkLst>
            <pc:docMk/>
            <pc:sldMk cId="2694290420" sldId="1686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9CC2C915-9796-4C23-86A8-EE920A619A14}" dt="2019-09-10T07:07:59.955" v="951" actId="207"/>
        <pc:sldMkLst>
          <pc:docMk/>
          <pc:sldMk cId="3142631282" sldId="1688"/>
        </pc:sldMkLst>
        <pc:spChg chg="mod">
          <ac:chgData name="Nazar Shchur" userId="3faffa111ac016f6" providerId="LiveId" clId="{9CC2C915-9796-4C23-86A8-EE920A619A14}" dt="2019-09-10T07:07:59.955" v="951" actId="207"/>
          <ac:spMkLst>
            <pc:docMk/>
            <pc:sldMk cId="3142631282" sldId="1688"/>
            <ac:spMk id="113" creationId="{7E521B96-5627-43B0-A863-8EBB6E012C0E}"/>
          </ac:spMkLst>
        </pc:spChg>
        <pc:picChg chg="del">
          <ac:chgData name="Nazar Shchur" userId="3faffa111ac016f6" providerId="LiveId" clId="{9CC2C915-9796-4C23-86A8-EE920A619A14}" dt="2019-09-10T07:06:21.910" v="926" actId="478"/>
          <ac:picMkLst>
            <pc:docMk/>
            <pc:sldMk cId="3142631282" sldId="1688"/>
            <ac:picMk id="12" creationId="{1153DBEF-3A96-4065-9D33-0A85E0BC41A0}"/>
          </ac:picMkLst>
        </pc:picChg>
        <pc:picChg chg="add mod">
          <ac:chgData name="Nazar Shchur" userId="3faffa111ac016f6" providerId="LiveId" clId="{9CC2C915-9796-4C23-86A8-EE920A619A14}" dt="2019-09-10T07:07:27.409" v="946" actId="1076"/>
          <ac:picMkLst>
            <pc:docMk/>
            <pc:sldMk cId="3142631282" sldId="1688"/>
            <ac:picMk id="13" creationId="{0D91D76E-8DB2-460C-B60A-66C6DE90BBE0}"/>
          </ac:picMkLst>
        </pc:picChg>
      </pc:sldChg>
      <pc:sldChg chg="addSp delSp modSp delAnim modAnim">
        <pc:chgData name="Nazar Shchur" userId="3faffa111ac016f6" providerId="LiveId" clId="{9CC2C915-9796-4C23-86A8-EE920A619A14}" dt="2019-09-09T15:36:19.858" v="272"/>
        <pc:sldMkLst>
          <pc:docMk/>
          <pc:sldMk cId="4276479364" sldId="1699"/>
        </pc:sldMkLst>
        <pc:spChg chg="add del mod">
          <ac:chgData name="Nazar Shchur" userId="3faffa111ac016f6" providerId="LiveId" clId="{9CC2C915-9796-4C23-86A8-EE920A619A14}" dt="2019-09-09T15:23:11.516" v="75" actId="478"/>
          <ac:spMkLst>
            <pc:docMk/>
            <pc:sldMk cId="4276479364" sldId="1699"/>
            <ac:spMk id="9" creationId="{95895F7C-DA94-4FAD-AB91-FB1F28DC9DF7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45" creationId="{9A43C163-845E-4DF9-95DD-5846F4B0C6DD}"/>
          </ac:spMkLst>
        </pc:spChg>
        <pc:spChg chg="del">
          <ac:chgData name="Nazar Shchur" userId="3faffa111ac016f6" providerId="LiveId" clId="{9CC2C915-9796-4C23-86A8-EE920A619A14}" dt="2019-09-09T15:22:25.084" v="66" actId="478"/>
          <ac:spMkLst>
            <pc:docMk/>
            <pc:sldMk cId="4276479364" sldId="1699"/>
            <ac:spMk id="46" creationId="{FD12C7A3-F94C-47E4-8256-461809F2973D}"/>
          </ac:spMkLst>
        </pc:spChg>
        <pc:spChg chg="del">
          <ac:chgData name="Nazar Shchur" userId="3faffa111ac016f6" providerId="LiveId" clId="{9CC2C915-9796-4C23-86A8-EE920A619A14}" dt="2019-09-09T15:22:23.766" v="65" actId="478"/>
          <ac:spMkLst>
            <pc:docMk/>
            <pc:sldMk cId="4276479364" sldId="1699"/>
            <ac:spMk id="47" creationId="{076E0B38-D3EB-40EE-AADC-381676637CDE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48" creationId="{CF10EC1C-4CFD-45DA-946E-A179E483F549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49" creationId="{0780812B-FCB7-47E8-9D5B-BD31075AAF51}"/>
          </ac:spMkLst>
        </pc:spChg>
        <pc:spChg chg="del">
          <ac:chgData name="Nazar Shchur" userId="3faffa111ac016f6" providerId="LiveId" clId="{9CC2C915-9796-4C23-86A8-EE920A619A14}" dt="2019-09-09T15:22:21.714" v="64" actId="478"/>
          <ac:spMkLst>
            <pc:docMk/>
            <pc:sldMk cId="4276479364" sldId="1699"/>
            <ac:spMk id="50" creationId="{064201E5-D6EA-4FB8-B09C-4F74E0CD46AB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51" creationId="{4C6B0B40-71F9-431C-868B-9FEAC98DC58B}"/>
          </ac:spMkLst>
        </pc:spChg>
        <pc:spChg chg="add mod">
          <ac:chgData name="Nazar Shchur" userId="3faffa111ac016f6" providerId="LiveId" clId="{9CC2C915-9796-4C23-86A8-EE920A619A14}" dt="2019-09-09T15:29:31.397" v="202" actId="1035"/>
          <ac:spMkLst>
            <pc:docMk/>
            <pc:sldMk cId="4276479364" sldId="1699"/>
            <ac:spMk id="52" creationId="{FD1C1B44-E9B1-4D85-A26C-AE7BCC06DBB5}"/>
          </ac:spMkLst>
        </pc:spChg>
        <pc:grpChg chg="del">
          <ac:chgData name="Nazar Shchur" userId="3faffa111ac016f6" providerId="LiveId" clId="{9CC2C915-9796-4C23-86A8-EE920A619A14}" dt="2019-09-09T15:22:21.714" v="64" actId="478"/>
          <ac:grpSpMkLst>
            <pc:docMk/>
            <pc:sldMk cId="4276479364" sldId="1699"/>
            <ac:grpSpMk id="6" creationId="{B9D94F1C-160E-46B8-BC8E-50090EBBD4AF}"/>
          </ac:grpSpMkLst>
        </pc:grpChg>
        <pc:grpChg chg="del">
          <ac:chgData name="Nazar Shchur" userId="3faffa111ac016f6" providerId="LiveId" clId="{9CC2C915-9796-4C23-86A8-EE920A619A14}" dt="2019-09-09T15:22:21.714" v="64" actId="478"/>
          <ac:grpSpMkLst>
            <pc:docMk/>
            <pc:sldMk cId="4276479364" sldId="1699"/>
            <ac:grpSpMk id="8" creationId="{FE0A945C-3EC1-495F-8852-717F1CB3FD84}"/>
          </ac:grpSpMkLst>
        </pc:grpChg>
        <pc:picChg chg="add mod ord">
          <ac:chgData name="Nazar Shchur" userId="3faffa111ac016f6" providerId="LiveId" clId="{9CC2C915-9796-4C23-86A8-EE920A619A14}" dt="2019-09-09T15:28:19.312" v="167" actId="1076"/>
          <ac:picMkLst>
            <pc:docMk/>
            <pc:sldMk cId="4276479364" sldId="1699"/>
            <ac:picMk id="10" creationId="{AC3AE4C5-BD3A-400F-99DC-D1A25EAAB7BA}"/>
          </ac:picMkLst>
        </pc:picChg>
        <pc:picChg chg="add del mod">
          <ac:chgData name="Nazar Shchur" userId="3faffa111ac016f6" providerId="LiveId" clId="{9CC2C915-9796-4C23-86A8-EE920A619A14}" dt="2019-09-09T15:23:11.516" v="75" actId="478"/>
          <ac:picMkLst>
            <pc:docMk/>
            <pc:sldMk cId="4276479364" sldId="1699"/>
            <ac:picMk id="1026" creationId="{0E7F8AB4-FE8A-4D78-B326-FE0B971E219C}"/>
          </ac:picMkLst>
        </pc:picChg>
      </pc:sldChg>
      <pc:sldChg chg="del">
        <pc:chgData name="Nazar Shchur" userId="3faffa111ac016f6" providerId="LiveId" clId="{9CC2C915-9796-4C23-86A8-EE920A619A14}" dt="2019-09-09T15:52:53.620" v="384" actId="2696"/>
        <pc:sldMkLst>
          <pc:docMk/>
          <pc:sldMk cId="3844610575" sldId="1710"/>
        </pc:sldMkLst>
      </pc:sldChg>
      <pc:sldChg chg="del">
        <pc:chgData name="Nazar Shchur" userId="3faffa111ac016f6" providerId="LiveId" clId="{9CC2C915-9796-4C23-86A8-EE920A619A14}" dt="2019-09-10T07:08:45.177" v="963" actId="2696"/>
        <pc:sldMkLst>
          <pc:docMk/>
          <pc:sldMk cId="2640482631" sldId="1715"/>
        </pc:sldMkLst>
      </pc:sldChg>
      <pc:sldChg chg="del">
        <pc:chgData name="Nazar Shchur" userId="3faffa111ac016f6" providerId="LiveId" clId="{9CC2C915-9796-4C23-86A8-EE920A619A14}" dt="2019-09-09T18:13:24.877" v="846" actId="2696"/>
        <pc:sldMkLst>
          <pc:docMk/>
          <pc:sldMk cId="494678160" sldId="1725"/>
        </pc:sldMkLst>
      </pc:sldChg>
      <pc:sldChg chg="del">
        <pc:chgData name="Nazar Shchur" userId="3faffa111ac016f6" providerId="LiveId" clId="{9CC2C915-9796-4C23-86A8-EE920A619A14}" dt="2019-09-09T18:13:24.459" v="841" actId="2696"/>
        <pc:sldMkLst>
          <pc:docMk/>
          <pc:sldMk cId="1370591053" sldId="1733"/>
        </pc:sldMkLst>
      </pc:sldChg>
      <pc:sldChg chg="del">
        <pc:chgData name="Nazar Shchur" userId="3faffa111ac016f6" providerId="LiveId" clId="{9CC2C915-9796-4C23-86A8-EE920A619A14}" dt="2019-09-09T18:13:24.476" v="842" actId="2696"/>
        <pc:sldMkLst>
          <pc:docMk/>
          <pc:sldMk cId="1605416504" sldId="1734"/>
        </pc:sldMkLst>
      </pc:sldChg>
      <pc:sldChg chg="del">
        <pc:chgData name="Nazar Shchur" userId="3faffa111ac016f6" providerId="LiveId" clId="{9CC2C915-9796-4C23-86A8-EE920A619A14}" dt="2019-09-09T18:13:24.509" v="843" actId="2696"/>
        <pc:sldMkLst>
          <pc:docMk/>
          <pc:sldMk cId="1903683414" sldId="1735"/>
        </pc:sldMkLst>
      </pc:sldChg>
      <pc:sldChg chg="del">
        <pc:chgData name="Nazar Shchur" userId="3faffa111ac016f6" providerId="LiveId" clId="{9CC2C915-9796-4C23-86A8-EE920A619A14}" dt="2019-09-09T18:13:24.561" v="844" actId="2696"/>
        <pc:sldMkLst>
          <pc:docMk/>
          <pc:sldMk cId="2022723291" sldId="1736"/>
        </pc:sldMkLst>
      </pc:sldChg>
      <pc:sldChg chg="del">
        <pc:chgData name="Nazar Shchur" userId="3faffa111ac016f6" providerId="LiveId" clId="{9CC2C915-9796-4C23-86A8-EE920A619A14}" dt="2019-09-09T18:13:24.638" v="845" actId="2696"/>
        <pc:sldMkLst>
          <pc:docMk/>
          <pc:sldMk cId="1688002267" sldId="1737"/>
        </pc:sldMkLst>
      </pc:sldChg>
      <pc:sldChg chg="del">
        <pc:chgData name="Nazar Shchur" userId="3faffa111ac016f6" providerId="LiveId" clId="{9CC2C915-9796-4C23-86A8-EE920A619A14}" dt="2019-09-09T18:13:25.209" v="847" actId="2696"/>
        <pc:sldMkLst>
          <pc:docMk/>
          <pc:sldMk cId="3519718069" sldId="1738"/>
        </pc:sldMkLst>
      </pc:sldChg>
      <pc:sldChg chg="del">
        <pc:chgData name="Nazar Shchur" userId="3faffa111ac016f6" providerId="LiveId" clId="{9CC2C915-9796-4C23-86A8-EE920A619A14}" dt="2019-09-09T18:13:25.499" v="848" actId="2696"/>
        <pc:sldMkLst>
          <pc:docMk/>
          <pc:sldMk cId="73965850" sldId="1739"/>
        </pc:sldMkLst>
      </pc:sldChg>
      <pc:sldChg chg="del">
        <pc:chgData name="Nazar Shchur" userId="3faffa111ac016f6" providerId="LiveId" clId="{9CC2C915-9796-4C23-86A8-EE920A619A14}" dt="2019-09-09T18:13:25.717" v="849" actId="2696"/>
        <pc:sldMkLst>
          <pc:docMk/>
          <pc:sldMk cId="474106297" sldId="1741"/>
        </pc:sldMkLst>
      </pc:sldChg>
      <pc:sldChg chg="del">
        <pc:chgData name="Nazar Shchur" userId="3faffa111ac016f6" providerId="LiveId" clId="{9CC2C915-9796-4C23-86A8-EE920A619A14}" dt="2019-09-09T18:13:25.900" v="850" actId="2696"/>
        <pc:sldMkLst>
          <pc:docMk/>
          <pc:sldMk cId="526024441" sldId="1742"/>
        </pc:sldMkLst>
      </pc:sldChg>
      <pc:sldChg chg="del">
        <pc:chgData name="Nazar Shchur" userId="3faffa111ac016f6" providerId="LiveId" clId="{9CC2C915-9796-4C23-86A8-EE920A619A14}" dt="2019-09-10T07:08:45.296" v="964" actId="2696"/>
        <pc:sldMkLst>
          <pc:docMk/>
          <pc:sldMk cId="3633984953" sldId="1743"/>
        </pc:sldMkLst>
      </pc:sldChg>
      <pc:sldChg chg="modSp">
        <pc:chgData name="Nazar Shchur" userId="3faffa111ac016f6" providerId="LiveId" clId="{9CC2C915-9796-4C23-86A8-EE920A619A14}" dt="2019-09-09T18:16:39.320" v="900" actId="207"/>
        <pc:sldMkLst>
          <pc:docMk/>
          <pc:sldMk cId="163384304" sldId="1744"/>
        </pc:sldMkLst>
        <pc:spChg chg="mod">
          <ac:chgData name="Nazar Shchur" userId="3faffa111ac016f6" providerId="LiveId" clId="{9CC2C915-9796-4C23-86A8-EE920A619A14}" dt="2019-09-09T18:16:21.831" v="893" actId="207"/>
          <ac:spMkLst>
            <pc:docMk/>
            <pc:sldMk cId="163384304" sldId="1744"/>
            <ac:spMk id="9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28.958" v="895" actId="207"/>
          <ac:spMkLst>
            <pc:docMk/>
            <pc:sldMk cId="163384304" sldId="1744"/>
            <ac:spMk id="13" creationId="{00000000-0000-0000-0000-000000000000}"/>
          </ac:spMkLst>
        </pc:spChg>
        <pc:spChg chg="mod">
          <ac:chgData name="Nazar Shchur" userId="3faffa111ac016f6" providerId="LiveId" clId="{9CC2C915-9796-4C23-86A8-EE920A619A14}" dt="2019-09-09T18:16:39.320" v="900" actId="207"/>
          <ac:spMkLst>
            <pc:docMk/>
            <pc:sldMk cId="163384304" sldId="1744"/>
            <ac:spMk id="14" creationId="{03B41AF7-5C2B-4B2B-B192-EF26494BC1F0}"/>
          </ac:spMkLst>
        </pc:spChg>
      </pc:sldChg>
      <pc:sldChg chg="modSp">
        <pc:chgData name="Nazar Shchur" userId="3faffa111ac016f6" providerId="LiveId" clId="{9CC2C915-9796-4C23-86A8-EE920A619A14}" dt="2019-09-09T15:38:49.376" v="296"/>
        <pc:sldMkLst>
          <pc:docMk/>
          <pc:sldMk cId="3918612817" sldId="1747"/>
        </pc:sldMkLst>
        <pc:spChg chg="mod">
          <ac:chgData name="Nazar Shchur" userId="3faffa111ac016f6" providerId="LiveId" clId="{9CC2C915-9796-4C23-86A8-EE920A619A14}" dt="2019-09-09T15:38:49.376" v="296"/>
          <ac:spMkLst>
            <pc:docMk/>
            <pc:sldMk cId="3918612817" sldId="1747"/>
            <ac:spMk id="5" creationId="{00000000-0000-0000-0000-000000000000}"/>
          </ac:spMkLst>
        </pc:spChg>
      </pc:sldChg>
      <pc:sldChg chg="modSp">
        <pc:chgData name="Nazar Shchur" userId="3faffa111ac016f6" providerId="LiveId" clId="{9CC2C915-9796-4C23-86A8-EE920A619A14}" dt="2019-09-09T15:38:51.994" v="297"/>
        <pc:sldMkLst>
          <pc:docMk/>
          <pc:sldMk cId="3627051283" sldId="1749"/>
        </pc:sldMkLst>
        <pc:spChg chg="mod">
          <ac:chgData name="Nazar Shchur" userId="3faffa111ac016f6" providerId="LiveId" clId="{9CC2C915-9796-4C23-86A8-EE920A619A14}" dt="2019-09-09T15:38:51.994" v="297"/>
          <ac:spMkLst>
            <pc:docMk/>
            <pc:sldMk cId="3627051283" sldId="1749"/>
            <ac:spMk id="5" creationId="{00000000-0000-0000-0000-000000000000}"/>
          </ac:spMkLst>
        </pc:spChg>
      </pc:sldChg>
      <pc:sldChg chg="delSp modSp">
        <pc:chgData name="Nazar Shchur" userId="3faffa111ac016f6" providerId="LiveId" clId="{9CC2C915-9796-4C23-86A8-EE920A619A14}" dt="2019-09-09T16:05:17.301" v="528" actId="478"/>
        <pc:sldMkLst>
          <pc:docMk/>
          <pc:sldMk cId="2598710281" sldId="1751"/>
        </pc:sldMkLst>
        <pc:spChg chg="mod">
          <ac:chgData name="Nazar Shchur" userId="3faffa111ac016f6" providerId="LiveId" clId="{9CC2C915-9796-4C23-86A8-EE920A619A14}" dt="2019-09-09T15:38:55.215" v="298"/>
          <ac:spMkLst>
            <pc:docMk/>
            <pc:sldMk cId="2598710281" sldId="1751"/>
            <ac:spMk id="5" creationId="{00000000-0000-0000-0000-000000000000}"/>
          </ac:spMkLst>
        </pc:spChg>
        <pc:spChg chg="del">
          <ac:chgData name="Nazar Shchur" userId="3faffa111ac016f6" providerId="LiveId" clId="{9CC2C915-9796-4C23-86A8-EE920A619A14}" dt="2019-09-09T16:05:17.301" v="528" actId="478"/>
          <ac:spMkLst>
            <pc:docMk/>
            <pc:sldMk cId="2598710281" sldId="1751"/>
            <ac:spMk id="97" creationId="{A5E3B8E6-D9AC-4F32-8C4C-E932EE28C5D3}"/>
          </ac:spMkLst>
        </pc:spChg>
      </pc:sldChg>
      <pc:sldChg chg="modSp">
        <pc:chgData name="Nazar Shchur" userId="3faffa111ac016f6" providerId="LiveId" clId="{9CC2C915-9796-4C23-86A8-EE920A619A14}" dt="2019-09-09T15:38:58.301" v="299"/>
        <pc:sldMkLst>
          <pc:docMk/>
          <pc:sldMk cId="260332727" sldId="1754"/>
        </pc:sldMkLst>
        <pc:spChg chg="mod">
          <ac:chgData name="Nazar Shchur" userId="3faffa111ac016f6" providerId="LiveId" clId="{9CC2C915-9796-4C23-86A8-EE920A619A14}" dt="2019-09-09T15:38:58.301" v="299"/>
          <ac:spMkLst>
            <pc:docMk/>
            <pc:sldMk cId="260332727" sldId="1754"/>
            <ac:spMk id="5" creationId="{00000000-0000-0000-0000-000000000000}"/>
          </ac:spMkLst>
        </pc:spChg>
      </pc:sldChg>
      <pc:sldChg chg="addSp modSp modAnim">
        <pc:chgData name="Nazar Shchur" userId="3faffa111ac016f6" providerId="LiveId" clId="{9CC2C915-9796-4C23-86A8-EE920A619A14}" dt="2019-09-09T15:52:40.242" v="383" actId="207"/>
        <pc:sldMkLst>
          <pc:docMk/>
          <pc:sldMk cId="565203766" sldId="1756"/>
        </pc:sldMkLst>
        <pc:spChg chg="mod">
          <ac:chgData name="Nazar Shchur" userId="3faffa111ac016f6" providerId="LiveId" clId="{9CC2C915-9796-4C23-86A8-EE920A619A14}" dt="2019-09-09T15:39:01.333" v="300"/>
          <ac:spMkLst>
            <pc:docMk/>
            <pc:sldMk cId="565203766" sldId="1756"/>
            <ac:spMk id="5" creationId="{00000000-0000-0000-0000-000000000000}"/>
          </ac:spMkLst>
        </pc:spChg>
        <pc:spChg chg="add mod">
          <ac:chgData name="Nazar Shchur" userId="3faffa111ac016f6" providerId="LiveId" clId="{9CC2C915-9796-4C23-86A8-EE920A619A14}" dt="2019-09-09T15:52:40.242" v="383" actId="207"/>
          <ac:spMkLst>
            <pc:docMk/>
            <pc:sldMk cId="565203766" sldId="1756"/>
            <ac:spMk id="99" creationId="{4105A300-34B3-4D52-AC7F-2529FFB38A6E}"/>
          </ac:spMkLst>
        </pc:spChg>
      </pc:sldChg>
      <pc:sldChg chg="addSp delSp modSp ord addAnim delAnim modAnim">
        <pc:chgData name="Nazar Shchur" userId="3faffa111ac016f6" providerId="LiveId" clId="{9CC2C915-9796-4C23-86A8-EE920A619A14}" dt="2019-09-09T15:44:44.342" v="371" actId="14100"/>
        <pc:sldMkLst>
          <pc:docMk/>
          <pc:sldMk cId="4082772571" sldId="1757"/>
        </pc:sldMkLst>
        <pc:spChg chg="mod">
          <ac:chgData name="Nazar Shchur" userId="3faffa111ac016f6" providerId="LiveId" clId="{9CC2C915-9796-4C23-86A8-EE920A619A14}" dt="2019-09-09T15:31:59.916" v="224"/>
          <ac:spMkLst>
            <pc:docMk/>
            <pc:sldMk cId="4082772571" sldId="1757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0" creationId="{C9C65E94-FDC4-4EFE-BF92-1CBE4EAEA553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1" creationId="{3627685D-E15D-457F-83E4-2C300F3E9EA3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2" creationId="{5E14D429-B2BF-44AF-8580-38BB2816729B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3" creationId="{3FAE02A7-16E9-47DC-A4F1-0C36101C855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64" creationId="{C47607E7-AFD5-4426-A856-C3FCF27BAE70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73" creationId="{333ED44C-F6BE-492D-BB00-C7862097C158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74" creationId="{2F1D3E24-81EA-409C-96DF-B03EEA330DAB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87" creationId="{AA932BB3-FD1C-46F1-B31F-FAD17194090A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92" creationId="{66340B93-8857-48BA-BFE6-26D6CDAE224E}"/>
          </ac:spMkLst>
        </pc:spChg>
        <pc:spChg chg="mod">
          <ac:chgData name="Nazar Shchur" userId="3faffa111ac016f6" providerId="LiveId" clId="{9CC2C915-9796-4C23-86A8-EE920A619A14}" dt="2019-09-09T15:44:30.116" v="345" actId="1076"/>
          <ac:spMkLst>
            <pc:docMk/>
            <pc:sldMk cId="4082772571" sldId="1757"/>
            <ac:spMk id="93" creationId="{5A96EC52-BC2F-4ED5-9994-FC96A4E801EF}"/>
          </ac:spMkLst>
        </pc:spChg>
        <pc:spChg chg="add mod">
          <ac:chgData name="Nazar Shchur" userId="3faffa111ac016f6" providerId="LiveId" clId="{9CC2C915-9796-4C23-86A8-EE920A619A14}" dt="2019-09-09T15:44:44.342" v="371" actId="14100"/>
          <ac:spMkLst>
            <pc:docMk/>
            <pc:sldMk cId="4082772571" sldId="1757"/>
            <ac:spMk id="99" creationId="{9DC3ACE7-8ECE-4B67-BC62-70D1C6CF25EA}"/>
          </ac:spMkLst>
        </pc:s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55" creationId="{FF598C63-7AB9-4058-84B3-0142F65F1966}"/>
          </ac:grpSpMkLst>
        </pc:gr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69" creationId="{63D44801-466A-4C5C-87F2-BFA8B8138223}"/>
          </ac:grpSpMkLst>
        </pc:grpChg>
        <pc:grpChg chg="mod">
          <ac:chgData name="Nazar Shchur" userId="3faffa111ac016f6" providerId="LiveId" clId="{9CC2C915-9796-4C23-86A8-EE920A619A14}" dt="2019-09-09T15:44:30.116" v="345" actId="1076"/>
          <ac:grpSpMkLst>
            <pc:docMk/>
            <pc:sldMk cId="4082772571" sldId="1757"/>
            <ac:grpSpMk id="75" creationId="{1C8EDA5A-FA45-480A-8991-617EADD354E5}"/>
          </ac:grpSpMkLst>
        </pc:grp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4" creationId="{60D26BDC-0F4F-4D19-A117-E4FBCB7F925F}"/>
          </ac:picMkLst>
        </pc:pic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5" creationId="{239D6F74-4D9A-474E-B6E0-53957F0A2389}"/>
          </ac:picMkLst>
        </pc:picChg>
        <pc:picChg chg="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6" creationId="{DDE937E4-DB26-46D4-90C8-DC6509239E9D}"/>
          </ac:picMkLst>
        </pc:picChg>
        <pc:picChg chg="add del 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7" creationId="{A488A47A-A657-4ECF-924D-4580829C42BB}"/>
          </ac:picMkLst>
        </pc:picChg>
        <pc:picChg chg="add del mod">
          <ac:chgData name="Nazar Shchur" userId="3faffa111ac016f6" providerId="LiveId" clId="{9CC2C915-9796-4C23-86A8-EE920A619A14}" dt="2019-09-09T15:44:35.623" v="369" actId="1036"/>
          <ac:picMkLst>
            <pc:docMk/>
            <pc:sldMk cId="4082772571" sldId="1757"/>
            <ac:picMk id="98" creationId="{0CCFD7A5-C0E0-475E-9366-DEFB7C0258CD}"/>
          </ac:picMkLst>
        </pc:pic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45" creationId="{B43CD20C-B11F-4DBE-AE85-245C8029798A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1" creationId="{4B35BD98-DE54-45ED-91EA-9D4987D849B8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2" creationId="{B341148A-7177-4F6D-BA05-A1A8F0DEF741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3" creationId="{0412EE19-2420-4AE4-B3C9-B7AF8CB36869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4" creationId="{008D28FF-C18C-4CE5-BD6F-F8F006B3801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59" creationId="{F0FF2D96-9C55-4040-BBFB-CBEFA58FCBBE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5" creationId="{9B1BDF84-4242-41D0-BB4C-D70CCC6BDFFB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6" creationId="{9A34A55E-E6E3-46A9-9761-D7CF211634A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7" creationId="{0947EF95-EAFC-4E0C-959C-59DFB4BED365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68" creationId="{C75D4BAE-0CC0-42DC-A07B-0E6901859928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72" creationId="{758C3EFD-3112-4ADE-BD0F-040EEDCEEF44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3" creationId="{287F9084-628C-4CEE-8E5F-A8767129171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4" creationId="{BB305561-F1F8-478B-B7B3-8494DB5A315D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5" creationId="{4DD0A945-517A-4312-B70F-448D710DA0DB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6" creationId="{297F506F-F449-460A-B860-A3F4A42F7E00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8" creationId="{2AB7C11E-25A3-4FDE-89AB-463333AC1F61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89" creationId="{4D5CC2C3-5B7B-4769-8B9E-A99192321EB0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90" creationId="{6075415F-EECD-4CD7-B719-3B3A4D881D3C}"/>
          </ac:cxnSpMkLst>
        </pc:cxnChg>
        <pc:cxnChg chg="mod">
          <ac:chgData name="Nazar Shchur" userId="3faffa111ac016f6" providerId="LiveId" clId="{9CC2C915-9796-4C23-86A8-EE920A619A14}" dt="2019-09-09T15:44:30.116" v="345" actId="1076"/>
          <ac:cxnSpMkLst>
            <pc:docMk/>
            <pc:sldMk cId="4082772571" sldId="1757"/>
            <ac:cxnSpMk id="91" creationId="{6653809E-92E2-40F5-8D89-A3F5E1D7C6F0}"/>
          </ac:cxnSpMkLst>
        </pc:cxnChg>
      </pc:sldChg>
      <pc:sldChg chg="del">
        <pc:chgData name="Nazar Shchur" userId="3faffa111ac016f6" providerId="LiveId" clId="{9CC2C915-9796-4C23-86A8-EE920A619A14}" dt="2019-09-09T18:13:24.354" v="840" actId="2696"/>
        <pc:sldMkLst>
          <pc:docMk/>
          <pc:sldMk cId="3176842885" sldId="1758"/>
        </pc:sldMkLst>
      </pc:sldChg>
      <pc:sldChg chg="addSp delSp modSp modAnim">
        <pc:chgData name="Nazar Shchur" userId="3faffa111ac016f6" providerId="LiveId" clId="{9CC2C915-9796-4C23-86A8-EE920A619A14}" dt="2019-09-09T16:05:31.753" v="529"/>
        <pc:sldMkLst>
          <pc:docMk/>
          <pc:sldMk cId="1265125292" sldId="1759"/>
        </pc:sldMkLst>
        <pc:spChg chg="mod">
          <ac:chgData name="Nazar Shchur" userId="3faffa111ac016f6" providerId="LiveId" clId="{9CC2C915-9796-4C23-86A8-EE920A619A14}" dt="2019-09-09T16:02:05.476" v="517" actId="20577"/>
          <ac:spMkLst>
            <pc:docMk/>
            <pc:sldMk cId="1265125292" sldId="1759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7:29.813" v="438" actId="164"/>
          <ac:spMkLst>
            <pc:docMk/>
            <pc:sldMk cId="1265125292" sldId="1759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7:29.813" v="438" actId="164"/>
          <ac:spMkLst>
            <pc:docMk/>
            <pc:sldMk cId="1265125292" sldId="1759"/>
            <ac:spMk id="94" creationId="{6E891551-4E86-4D27-A83A-54CDD3820EEA}"/>
          </ac:spMkLst>
        </pc:spChg>
        <pc:spChg chg="add mod">
          <ac:chgData name="Nazar Shchur" userId="3faffa111ac016f6" providerId="LiveId" clId="{9CC2C915-9796-4C23-86A8-EE920A619A14}" dt="2019-09-09T16:01:31.455" v="501" actId="1076"/>
          <ac:spMkLst>
            <pc:docMk/>
            <pc:sldMk cId="1265125292" sldId="1759"/>
            <ac:spMk id="97" creationId="{6BD8A11D-55A6-4BCD-8F28-137404AAE887}"/>
          </ac:spMkLst>
        </pc:spChg>
        <pc:spChg chg="mod">
          <ac:chgData name="Nazar Shchur" userId="3faffa111ac016f6" providerId="LiveId" clId="{9CC2C915-9796-4C23-86A8-EE920A619A14}" dt="2019-09-09T15:58:11.758" v="450" actId="164"/>
          <ac:spMkLst>
            <pc:docMk/>
            <pc:sldMk cId="1265125292" sldId="1759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11.758" v="450" actId="164"/>
          <ac:spMkLst>
            <pc:docMk/>
            <pc:sldMk cId="1265125292" sldId="1759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7:37.312" v="439" actId="164"/>
          <ac:spMkLst>
            <pc:docMk/>
            <pc:sldMk cId="1265125292" sldId="1759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5:58:11.758" v="450" actId="164"/>
          <ac:grpSpMkLst>
            <pc:docMk/>
            <pc:sldMk cId="1265125292" sldId="1759"/>
            <ac:grpSpMk id="6" creationId="{570D4FCD-57D8-487C-ABE6-238CF005D970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7" creationId="{106DAC10-B4D4-4A01-AE4B-8CB5981C6771}"/>
          </ac:grpSpMkLst>
        </pc:grpChg>
        <pc:grpChg chg="add mod">
          <ac:chgData name="Nazar Shchur" userId="3faffa111ac016f6" providerId="LiveId" clId="{9CC2C915-9796-4C23-86A8-EE920A619A14}" dt="2019-09-09T15:58:11.758" v="450" actId="164"/>
          <ac:grpSpMkLst>
            <pc:docMk/>
            <pc:sldMk cId="1265125292" sldId="1759"/>
            <ac:grpSpMk id="8" creationId="{E14F68E3-22D6-4BE0-A708-EF330EE6CCF0}"/>
          </ac:grpSpMkLst>
        </pc:grpChg>
        <pc:grpChg chg="add mod">
          <ac:chgData name="Nazar Shchur" userId="3faffa111ac016f6" providerId="LiveId" clId="{9CC2C915-9796-4C23-86A8-EE920A619A14}" dt="2019-09-09T15:58:13.860" v="452" actId="1076"/>
          <ac:grpSpMkLst>
            <pc:docMk/>
            <pc:sldMk cId="1265125292" sldId="1759"/>
            <ac:grpSpMk id="9" creationId="{F5CEA210-04E4-46D9-A9FB-7269C3CCB520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7:29.813" v="438" actId="164"/>
          <ac:grpSpMkLst>
            <pc:docMk/>
            <pc:sldMk cId="1265125292" sldId="1759"/>
            <ac:grpSpMk id="95" creationId="{7ED5F447-E64D-40B7-87EE-6B5B797E02B3}"/>
          </ac:grpSpMkLst>
        </pc:grpChg>
        <pc:picChg chg="add del mod">
          <ac:chgData name="Nazar Shchur" userId="3faffa111ac016f6" providerId="LiveId" clId="{9CC2C915-9796-4C23-86A8-EE920A619A14}" dt="2019-09-09T15:59:41.555" v="469"/>
          <ac:picMkLst>
            <pc:docMk/>
            <pc:sldMk cId="1265125292" sldId="1759"/>
            <ac:picMk id="98" creationId="{FCF8E03F-A5AA-438A-8192-53331EA31B0F}"/>
          </ac:picMkLst>
        </pc:picChg>
        <pc:cxnChg chg="mod">
          <ac:chgData name="Nazar Shchur" userId="3faffa111ac016f6" providerId="LiveId" clId="{9CC2C915-9796-4C23-86A8-EE920A619A14}" dt="2019-09-09T15:57:29.813" v="438" actId="164"/>
          <ac:cxnSpMkLst>
            <pc:docMk/>
            <pc:sldMk cId="1265125292" sldId="1759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7:37.312" v="439" actId="164"/>
          <ac:cxnSpMkLst>
            <pc:docMk/>
            <pc:sldMk cId="1265125292" sldId="1759"/>
            <ac:cxnSpMk id="117" creationId="{D3F46D9C-A2B3-49E3-AF35-A30D40807E9B}"/>
          </ac:cxnSpMkLst>
        </pc:cxnChg>
      </pc:sldChg>
      <pc:sldChg chg="addSp delSp modSp modAnim">
        <pc:chgData name="Nazar Shchur" userId="3faffa111ac016f6" providerId="LiveId" clId="{9CC2C915-9796-4C23-86A8-EE920A619A14}" dt="2019-09-09T16:02:08.677" v="518"/>
        <pc:sldMkLst>
          <pc:docMk/>
          <pc:sldMk cId="3103984935" sldId="1760"/>
        </pc:sldMkLst>
        <pc:spChg chg="mod">
          <ac:chgData name="Nazar Shchur" userId="3faffa111ac016f6" providerId="LiveId" clId="{9CC2C915-9796-4C23-86A8-EE920A619A14}" dt="2019-09-09T16:02:08.677" v="518"/>
          <ac:spMkLst>
            <pc:docMk/>
            <pc:sldMk cId="3103984935" sldId="1760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97" creationId="{E30F1CFC-EF9E-44C3-927C-DDCBCA835409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4" creationId="{A458D19F-C2F5-4A0D-AB22-D2CC8F94AE90}"/>
          </ac:spMkLst>
        </pc:spChg>
        <pc:spChg chg="add">
          <ac:chgData name="Nazar Shchur" userId="3faffa111ac016f6" providerId="LiveId" clId="{9CC2C915-9796-4C23-86A8-EE920A619A14}" dt="2019-09-09T16:01:36.215" v="502"/>
          <ac:spMkLst>
            <pc:docMk/>
            <pc:sldMk cId="3103984935" sldId="1760"/>
            <ac:spMk id="115" creationId="{E8A0AA94-3106-448B-AC6A-C1B04CF9D34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0" creationId="{CD25232F-1E07-426E-97DB-852A2603074E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8:22.572" v="453" actId="164"/>
          <ac:spMkLst>
            <pc:docMk/>
            <pc:sldMk cId="3103984935" sldId="1760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5:59:54.499" v="471" actId="1076"/>
          <ac:grpSpMkLst>
            <pc:docMk/>
            <pc:sldMk cId="3103984935" sldId="1760"/>
            <ac:grpSpMk id="6" creationId="{D792AAB5-8212-4657-9498-04D88CAB50F3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7" creationId="{C5AD3948-169B-4B2B-9997-0978118CDDE9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8" creationId="{A5612495-EFC5-47F8-9310-611D1799A697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22.572" v="453" actId="164"/>
          <ac:grpSpMkLst>
            <pc:docMk/>
            <pc:sldMk cId="3103984935" sldId="1760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5:59:33.921" v="466"/>
          <ac:picMkLst>
            <pc:docMk/>
            <pc:sldMk cId="3103984935" sldId="1760"/>
            <ac:picMk id="112" creationId="{46D3B2A8-4A58-4DE7-8847-545EF90A2ED8}"/>
          </ac:picMkLst>
        </pc:picChg>
        <pc:picChg chg="add del">
          <ac:chgData name="Nazar Shchur" userId="3faffa111ac016f6" providerId="LiveId" clId="{9CC2C915-9796-4C23-86A8-EE920A619A14}" dt="2019-09-09T15:59:57.304" v="472"/>
          <ac:picMkLst>
            <pc:docMk/>
            <pc:sldMk cId="3103984935" sldId="1760"/>
            <ac:picMk id="113" creationId="{68159A72-BFBA-4089-8331-EFA1A23DF8AC}"/>
          </ac:picMkLst>
        </pc:pic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58" creationId="{D08BE107-6700-48F9-9D06-E01E431D3297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0" creationId="{E42F37CC-4BCD-4A1F-9EAA-5FD58A2F5D25}"/>
          </ac:cxnSpMkLst>
        </pc:cxnChg>
        <pc:cxnChg chg="mod">
          <ac:chgData name="Nazar Shchur" userId="3faffa111ac016f6" providerId="LiveId" clId="{9CC2C915-9796-4C23-86A8-EE920A619A14}" dt="2019-09-09T15:58:22.572" v="453" actId="164"/>
          <ac:cxnSpMkLst>
            <pc:docMk/>
            <pc:sldMk cId="3103984935" sldId="1760"/>
            <ac:cxnSpMk id="161" creationId="{42E12169-B2CB-4DF6-82C8-BDEA873C1CF1}"/>
          </ac:cxnSpMkLst>
        </pc:cxnChg>
      </pc:sldChg>
      <pc:sldChg chg="addSp delSp modSp">
        <pc:chgData name="Nazar Shchur" userId="3faffa111ac016f6" providerId="LiveId" clId="{9CC2C915-9796-4C23-86A8-EE920A619A14}" dt="2019-09-09T16:02:10.906" v="519"/>
        <pc:sldMkLst>
          <pc:docMk/>
          <pc:sldMk cId="3549740752" sldId="1761"/>
        </pc:sldMkLst>
        <pc:spChg chg="mod">
          <ac:chgData name="Nazar Shchur" userId="3faffa111ac016f6" providerId="LiveId" clId="{9CC2C915-9796-4C23-86A8-EE920A619A14}" dt="2019-09-09T16:02:10.906" v="519"/>
          <ac:spMkLst>
            <pc:docMk/>
            <pc:sldMk cId="3549740752" sldId="1761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46.367" v="504"/>
          <ac:spMkLst>
            <pc:docMk/>
            <pc:sldMk cId="3549740752" sldId="1761"/>
            <ac:spMk id="101" creationId="{0948E99E-BA57-4431-B741-F63694A49AD4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28.841" v="454" actId="164"/>
          <ac:spMkLst>
            <pc:docMk/>
            <pc:sldMk cId="3549740752" sldId="1761"/>
            <ac:spMk id="122" creationId="{18DD1997-8608-49B2-B56D-9658A7684A26}"/>
          </ac:spMkLst>
        </pc:spChg>
        <pc:grpChg chg="add mod">
          <ac:chgData name="Nazar Shchur" userId="3faffa111ac016f6" providerId="LiveId" clId="{9CC2C915-9796-4C23-86A8-EE920A619A14}" dt="2019-09-09T16:00:09.253" v="480" actId="1038"/>
          <ac:grpSpMkLst>
            <pc:docMk/>
            <pc:sldMk cId="3549740752" sldId="1761"/>
            <ac:grpSpMk id="6" creationId="{0FEDB2A8-E7BC-4E98-9329-653CCF3E7F18}"/>
          </ac:grpSpMkLst>
        </pc:grpChg>
        <pc:grpChg chg="mod">
          <ac:chgData name="Nazar Shchur" userId="3faffa111ac016f6" providerId="LiveId" clId="{9CC2C915-9796-4C23-86A8-EE920A619A14}" dt="2019-09-09T15:58:28.841" v="454" actId="164"/>
          <ac:grpSpMkLst>
            <pc:docMk/>
            <pc:sldMk cId="3549740752" sldId="1761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28.841" v="454" actId="164"/>
          <ac:grpSpMkLst>
            <pc:docMk/>
            <pc:sldMk cId="3549740752" sldId="1761"/>
            <ac:grpSpMk id="208" creationId="{3D726118-3994-42CE-B394-1DF19E6B95DD}"/>
          </ac:grpSpMkLst>
        </pc:grpChg>
        <pc:picChg chg="add del">
          <ac:chgData name="Nazar Shchur" userId="3faffa111ac016f6" providerId="LiveId" clId="{9CC2C915-9796-4C23-86A8-EE920A619A14}" dt="2019-09-09T16:00:12.555" v="481"/>
          <ac:picMkLst>
            <pc:docMk/>
            <pc:sldMk cId="3549740752" sldId="1761"/>
            <ac:picMk id="100" creationId="{CEB95BB0-861B-473C-9BD1-3FCBA22E178C}"/>
          </ac:picMkLst>
        </pc:pic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0" creationId="{89F1F131-0EC5-45C0-AC16-1E7017EF7730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3" creationId="{C666EF6B-55C3-415D-8E16-64ABBD08F3AA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8:28.841" v="454" actId="164"/>
          <ac:cxnSpMkLst>
            <pc:docMk/>
            <pc:sldMk cId="3549740752" sldId="1761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2:13.838" v="520"/>
        <pc:sldMkLst>
          <pc:docMk/>
          <pc:sldMk cId="714767889" sldId="1762"/>
        </pc:sldMkLst>
        <pc:spChg chg="mod">
          <ac:chgData name="Nazar Shchur" userId="3faffa111ac016f6" providerId="LiveId" clId="{9CC2C915-9796-4C23-86A8-EE920A619A14}" dt="2019-09-09T16:02:13.838" v="520"/>
          <ac:spMkLst>
            <pc:docMk/>
            <pc:sldMk cId="714767889" sldId="1762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48.149" v="505"/>
          <ac:spMkLst>
            <pc:docMk/>
            <pc:sldMk cId="714767889" sldId="1762"/>
            <ac:spMk id="110" creationId="{89E5D259-46F1-4E31-8B7E-915A4A1097C8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8:36.430" v="455" actId="164"/>
          <ac:spMkLst>
            <pc:docMk/>
            <pc:sldMk cId="714767889" sldId="1762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0:23.353" v="483" actId="1076"/>
          <ac:grpSpMkLst>
            <pc:docMk/>
            <pc:sldMk cId="714767889" sldId="1762"/>
            <ac:grpSpMk id="6" creationId="{CC89DBF9-E377-4D8B-B08E-8D639331D6CC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8:36.430" v="455" actId="164"/>
          <ac:grpSpMkLst>
            <pc:docMk/>
            <pc:sldMk cId="714767889" sldId="1762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0:25.158" v="484"/>
          <ac:picMkLst>
            <pc:docMk/>
            <pc:sldMk cId="714767889" sldId="1762"/>
            <ac:picMk id="108" creationId="{9F7AF481-1285-44AB-B870-974A16500804}"/>
          </ac:picMkLst>
        </pc:pic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0" creationId="{E42F37CC-4BCD-4A1F-9EAA-5FD58A2F5D25}"/>
          </ac:cxnSpMkLst>
        </pc:cxnChg>
        <pc:cxnChg chg="mod">
          <ac:chgData name="Nazar Shchur" userId="3faffa111ac016f6" providerId="LiveId" clId="{9CC2C915-9796-4C23-86A8-EE920A619A14}" dt="2019-09-09T15:58:36.430" v="455" actId="164"/>
          <ac:cxnSpMkLst>
            <pc:docMk/>
            <pc:sldMk cId="714767889" sldId="1762"/>
            <ac:cxnSpMk id="161" creationId="{42E12169-B2CB-4DF6-82C8-BDEA873C1CF1}"/>
          </ac:cxnSpMkLst>
        </pc:cxnChg>
      </pc:sldChg>
      <pc:sldChg chg="addSp delSp modSp">
        <pc:chgData name="Nazar Shchur" userId="3faffa111ac016f6" providerId="LiveId" clId="{9CC2C915-9796-4C23-86A8-EE920A619A14}" dt="2019-09-09T16:06:12.931" v="530" actId="1076"/>
        <pc:sldMkLst>
          <pc:docMk/>
          <pc:sldMk cId="2941324301" sldId="1763"/>
        </pc:sldMkLst>
        <pc:spChg chg="mod">
          <ac:chgData name="Nazar Shchur" userId="3faffa111ac016f6" providerId="LiveId" clId="{9CC2C915-9796-4C23-86A8-EE920A619A14}" dt="2019-09-09T16:02:16.726" v="521"/>
          <ac:spMkLst>
            <pc:docMk/>
            <pc:sldMk cId="2941324301" sldId="1763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6:06:12.931" v="530" actId="1076"/>
          <ac:spMkLst>
            <pc:docMk/>
            <pc:sldMk cId="2941324301" sldId="1763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94" creationId="{6E891551-4E86-4D27-A83A-54CDD3820EEA}"/>
          </ac:spMkLst>
        </pc:spChg>
        <pc:spChg chg="add">
          <ac:chgData name="Nazar Shchur" userId="3faffa111ac016f6" providerId="LiveId" clId="{9CC2C915-9796-4C23-86A8-EE920A619A14}" dt="2019-09-09T16:01:49.433" v="506"/>
          <ac:spMkLst>
            <pc:docMk/>
            <pc:sldMk cId="2941324301" sldId="1763"/>
            <ac:spMk id="98" creationId="{10C04CB9-F681-4BBB-84BA-06E75822B909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8:45.011" v="456" actId="164"/>
          <ac:spMkLst>
            <pc:docMk/>
            <pc:sldMk cId="2941324301" sldId="1763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6:00:32.413" v="486" actId="1076"/>
          <ac:grpSpMkLst>
            <pc:docMk/>
            <pc:sldMk cId="2941324301" sldId="1763"/>
            <ac:grpSpMk id="6" creationId="{D7EB827B-E9FD-4398-A183-9C7FDE6FF147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8:45.011" v="456" actId="164"/>
          <ac:grpSpMkLst>
            <pc:docMk/>
            <pc:sldMk cId="2941324301" sldId="1763"/>
            <ac:grpSpMk id="95" creationId="{7ED5F447-E64D-40B7-87EE-6B5B797E02B3}"/>
          </ac:grpSpMkLst>
        </pc:grpChg>
        <pc:picChg chg="add del">
          <ac:chgData name="Nazar Shchur" userId="3faffa111ac016f6" providerId="LiveId" clId="{9CC2C915-9796-4C23-86A8-EE920A619A14}" dt="2019-09-09T16:00:34.339" v="487"/>
          <ac:picMkLst>
            <pc:docMk/>
            <pc:sldMk cId="2941324301" sldId="1763"/>
            <ac:picMk id="97" creationId="{44677582-56C9-471D-96A0-8E909AE9771F}"/>
          </ac:picMkLst>
        </pc:pic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8:45.011" v="456" actId="164"/>
          <ac:cxnSpMkLst>
            <pc:docMk/>
            <pc:sldMk cId="2941324301" sldId="1763"/>
            <ac:cxnSpMk id="117" creationId="{D3F46D9C-A2B3-49E3-AF35-A30D40807E9B}"/>
          </ac:cxnSpMkLst>
        </pc:cxnChg>
      </pc:sldChg>
      <pc:sldChg chg="addSp delSp modSp del">
        <pc:chgData name="Nazar Shchur" userId="3faffa111ac016f6" providerId="LiveId" clId="{9CC2C915-9796-4C23-86A8-EE920A619A14}" dt="2019-09-09T16:02:18.730" v="522" actId="2696"/>
        <pc:sldMkLst>
          <pc:docMk/>
          <pc:sldMk cId="3435023603" sldId="1764"/>
        </pc:sldMkLst>
        <pc:picChg chg="add del mod">
          <ac:chgData name="Nazar Shchur" userId="3faffa111ac016f6" providerId="LiveId" clId="{9CC2C915-9796-4C23-86A8-EE920A619A14}" dt="2019-09-09T15:58:59.698" v="460" actId="478"/>
          <ac:picMkLst>
            <pc:docMk/>
            <pc:sldMk cId="3435023603" sldId="1764"/>
            <ac:picMk id="6" creationId="{4C8C7E62-5963-413F-AF86-B4DFFB723475}"/>
          </ac:picMkLst>
        </pc:picChg>
      </pc:sldChg>
      <pc:sldChg chg="addSp delSp modSp">
        <pc:chgData name="Nazar Shchur" userId="3faffa111ac016f6" providerId="LiveId" clId="{9CC2C915-9796-4C23-86A8-EE920A619A14}" dt="2019-09-09T16:02:21.027" v="523"/>
        <pc:sldMkLst>
          <pc:docMk/>
          <pc:sldMk cId="3493474316" sldId="1765"/>
        </pc:sldMkLst>
        <pc:spChg chg="mod">
          <ac:chgData name="Nazar Shchur" userId="3faffa111ac016f6" providerId="LiveId" clId="{9CC2C915-9796-4C23-86A8-EE920A619A14}" dt="2019-09-09T16:02:21.027" v="523"/>
          <ac:spMkLst>
            <pc:docMk/>
            <pc:sldMk cId="3493474316" sldId="1765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97" creationId="{E30F1CFC-EF9E-44C3-927C-DDCBCA835409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4" creationId="{A458D19F-C2F5-4A0D-AB22-D2CC8F94AE90}"/>
          </ac:spMkLst>
        </pc:spChg>
        <pc:spChg chg="add">
          <ac:chgData name="Nazar Shchur" userId="3faffa111ac016f6" providerId="LiveId" clId="{9CC2C915-9796-4C23-86A8-EE920A619A14}" dt="2019-09-09T16:01:51.307" v="507"/>
          <ac:spMkLst>
            <pc:docMk/>
            <pc:sldMk cId="3493474316" sldId="1765"/>
            <ac:spMk id="117" creationId="{B0AA4B10-825B-4E97-AADC-25299825C33A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9:07.449" v="461" actId="164"/>
          <ac:spMkLst>
            <pc:docMk/>
            <pc:sldMk cId="3493474316" sldId="1765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0:47.340" v="489" actId="1076"/>
          <ac:grpSpMkLst>
            <pc:docMk/>
            <pc:sldMk cId="3493474316" sldId="1765"/>
            <ac:grpSpMk id="6" creationId="{19C1337C-608B-4CEC-8DA7-1DBF195802A5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9:07.449" v="461" actId="164"/>
          <ac:grpSpMkLst>
            <pc:docMk/>
            <pc:sldMk cId="3493474316" sldId="1765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0:49.564" v="490"/>
          <ac:picMkLst>
            <pc:docMk/>
            <pc:sldMk cId="3493474316" sldId="1765"/>
            <ac:picMk id="115" creationId="{486E0813-9FD7-4732-9439-3AB37884673C}"/>
          </ac:picMkLst>
        </pc:pic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08" creationId="{F73C1F48-CC78-4E97-AF2D-5498F80B58EC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0" creationId="{2393077A-C427-4046-8C41-30F68FB88613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2" creationId="{ECC602A2-D331-4998-8703-D6140390CA5F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3" creationId="{1E2089BE-D72E-4AE3-AB16-86F3675A448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07.449" v="461" actId="164"/>
          <ac:cxnSpMkLst>
            <pc:docMk/>
            <pc:sldMk cId="3493474316" sldId="1765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2:23.552" v="524"/>
        <pc:sldMkLst>
          <pc:docMk/>
          <pc:sldMk cId="2438366295" sldId="1766"/>
        </pc:sldMkLst>
        <pc:spChg chg="mod">
          <ac:chgData name="Nazar Shchur" userId="3faffa111ac016f6" providerId="LiveId" clId="{9CC2C915-9796-4C23-86A8-EE920A619A14}" dt="2019-09-09T16:02:23.552" v="524"/>
          <ac:spMkLst>
            <pc:docMk/>
            <pc:sldMk cId="2438366295" sldId="1766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1:52.822" v="508"/>
          <ac:spMkLst>
            <pc:docMk/>
            <pc:sldMk cId="2438366295" sldId="1766"/>
            <ac:spMk id="101" creationId="{C2002A80-EBF2-4C40-82EF-8C83DD3ED716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13.607" v="462" actId="164"/>
          <ac:spMkLst>
            <pc:docMk/>
            <pc:sldMk cId="2438366295" sldId="1766"/>
            <ac:spMk id="122" creationId="{18DD1997-8608-49B2-B56D-9658A7684A26}"/>
          </ac:spMkLst>
        </pc:spChg>
        <pc:grpChg chg="add mod">
          <ac:chgData name="Nazar Shchur" userId="3faffa111ac016f6" providerId="LiveId" clId="{9CC2C915-9796-4C23-86A8-EE920A619A14}" dt="2019-09-09T16:00:56.016" v="492" actId="1076"/>
          <ac:grpSpMkLst>
            <pc:docMk/>
            <pc:sldMk cId="2438366295" sldId="1766"/>
            <ac:grpSpMk id="6" creationId="{3BD29045-E73E-45CD-BD93-D53553CAA91E}"/>
          </ac:grpSpMkLst>
        </pc:grpChg>
        <pc:grpChg chg="mod">
          <ac:chgData name="Nazar Shchur" userId="3faffa111ac016f6" providerId="LiveId" clId="{9CC2C915-9796-4C23-86A8-EE920A619A14}" dt="2019-09-09T15:59:13.607" v="462" actId="164"/>
          <ac:grpSpMkLst>
            <pc:docMk/>
            <pc:sldMk cId="2438366295" sldId="1766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13.607" v="462" actId="164"/>
          <ac:grpSpMkLst>
            <pc:docMk/>
            <pc:sldMk cId="2438366295" sldId="1766"/>
            <ac:grpSpMk id="208" creationId="{3D726118-3994-42CE-B394-1DF19E6B95DD}"/>
          </ac:grpSpMkLst>
        </pc:grpChg>
        <pc:picChg chg="add del">
          <ac:chgData name="Nazar Shchur" userId="3faffa111ac016f6" providerId="LiveId" clId="{9CC2C915-9796-4C23-86A8-EE920A619A14}" dt="2019-09-09T16:00:58.154" v="493"/>
          <ac:picMkLst>
            <pc:docMk/>
            <pc:sldMk cId="2438366295" sldId="1766"/>
            <ac:picMk id="100" creationId="{51D1C850-D679-4B20-BD57-9EA74BC4A2AC}"/>
          </ac:picMkLst>
        </pc:pic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0" creationId="{89F1F131-0EC5-45C0-AC16-1E7017EF7730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3" creationId="{C666EF6B-55C3-415D-8E16-64ABBD08F3AA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9:13.607" v="462" actId="164"/>
          <ac:cxnSpMkLst>
            <pc:docMk/>
            <pc:sldMk cId="2438366295" sldId="1766"/>
            <ac:cxnSpMk id="156" creationId="{DF614BF4-304D-41FD-9B08-9527B2583ABC}"/>
          </ac:cxnSpMkLst>
        </pc:cxnChg>
      </pc:sldChg>
      <pc:sldChg chg="addSp delSp modSp">
        <pc:chgData name="Nazar Shchur" userId="3faffa111ac016f6" providerId="LiveId" clId="{9CC2C915-9796-4C23-86A8-EE920A619A14}" dt="2019-09-09T16:06:51.391" v="531"/>
        <pc:sldMkLst>
          <pc:docMk/>
          <pc:sldMk cId="864211243" sldId="1767"/>
        </pc:sldMkLst>
        <pc:spChg chg="mod">
          <ac:chgData name="Nazar Shchur" userId="3faffa111ac016f6" providerId="LiveId" clId="{9CC2C915-9796-4C23-86A8-EE920A619A14}" dt="2019-09-09T16:02:26.604" v="525"/>
          <ac:spMkLst>
            <pc:docMk/>
            <pc:sldMk cId="864211243" sldId="1767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94" creationId="{6E891551-4E86-4D27-A83A-54CDD3820EEA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97" creationId="{E30F1CFC-EF9E-44C3-927C-DDCBCA835409}"/>
          </ac:spMkLst>
        </pc:spChg>
        <pc:spChg chg="add">
          <ac:chgData name="Nazar Shchur" userId="3faffa111ac016f6" providerId="LiveId" clId="{9CC2C915-9796-4C23-86A8-EE920A619A14}" dt="2019-09-09T16:06:51.391" v="531"/>
          <ac:spMkLst>
            <pc:docMk/>
            <pc:sldMk cId="864211243" sldId="1767"/>
            <ac:spMk id="110" creationId="{80C075B4-9686-487C-99AA-F61534E3276D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0" creationId="{CD25232F-1E07-426E-97DB-852A2603074E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4" creationId="{87DE83A7-3987-4C26-BCD4-766A42D6FE06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7" creationId="{11BDD138-3246-4839-912B-1AB596F70684}"/>
          </ac:spMkLst>
        </pc:spChg>
        <pc:spChg chg="mod">
          <ac:chgData name="Nazar Shchur" userId="3faffa111ac016f6" providerId="LiveId" clId="{9CC2C915-9796-4C23-86A8-EE920A619A14}" dt="2019-09-09T15:59:20.683" v="463" actId="164"/>
          <ac:spMkLst>
            <pc:docMk/>
            <pc:sldMk cId="864211243" sldId="1767"/>
            <ac:spMk id="159" creationId="{C06E2F51-1088-46FB-84C1-B65ACCCD1004}"/>
          </ac:spMkLst>
        </pc:spChg>
        <pc:grpChg chg="add mod">
          <ac:chgData name="Nazar Shchur" userId="3faffa111ac016f6" providerId="LiveId" clId="{9CC2C915-9796-4C23-86A8-EE920A619A14}" dt="2019-09-09T16:01:09.925" v="495" actId="1076"/>
          <ac:grpSpMkLst>
            <pc:docMk/>
            <pc:sldMk cId="864211243" sldId="1767"/>
            <ac:grpSpMk id="6" creationId="{A5A11FB3-010E-4430-A397-673B65D7D6C7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34" creationId="{F63483BD-EDE9-4F7A-8A52-0470DC06B7EE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95" creationId="{7ED5F447-E64D-40B7-87EE-6B5B797E02B3}"/>
          </ac:grpSpMkLst>
        </pc:grpChg>
        <pc:grpChg chg="mod">
          <ac:chgData name="Nazar Shchur" userId="3faffa111ac016f6" providerId="LiveId" clId="{9CC2C915-9796-4C23-86A8-EE920A619A14}" dt="2019-09-09T15:59:20.683" v="463" actId="164"/>
          <ac:grpSpMkLst>
            <pc:docMk/>
            <pc:sldMk cId="864211243" sldId="1767"/>
            <ac:grpSpMk id="102" creationId="{18D44AF0-A8F2-4E9A-8D13-C8C0F93B6606}"/>
          </ac:grpSpMkLst>
        </pc:grpChg>
        <pc:picChg chg="add del">
          <ac:chgData name="Nazar Shchur" userId="3faffa111ac016f6" providerId="LiveId" clId="{9CC2C915-9796-4C23-86A8-EE920A619A14}" dt="2019-09-09T16:01:11.240" v="496"/>
          <ac:picMkLst>
            <pc:docMk/>
            <pc:sldMk cId="864211243" sldId="1767"/>
            <ac:picMk id="108" creationId="{357C3ACC-C877-4006-9D09-C65E374EA3CA}"/>
          </ac:picMkLst>
        </pc:pic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2" creationId="{8796C82D-31DB-41FD-B0AD-1475BEF1D3C5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3" creationId="{F0B5517B-5F57-4BF6-AD9E-3306E0F1B22A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17" creationId="{D3F46D9C-A2B3-49E3-AF35-A30D40807E9B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56" creationId="{DF614BF4-304D-41FD-9B08-9527B2583ABC}"/>
          </ac:cxnSpMkLst>
        </pc:cxnChg>
        <pc:cxnChg chg="mod">
          <ac:chgData name="Nazar Shchur" userId="3faffa111ac016f6" providerId="LiveId" clId="{9CC2C915-9796-4C23-86A8-EE920A619A14}" dt="2019-09-09T15:59:20.683" v="463" actId="164"/>
          <ac:cxnSpMkLst>
            <pc:docMk/>
            <pc:sldMk cId="864211243" sldId="1767"/>
            <ac:cxnSpMk id="158" creationId="{D08BE107-6700-48F9-9D06-E01E431D3297}"/>
          </ac:cxnSpMkLst>
        </pc:cxnChg>
      </pc:sldChg>
      <pc:sldChg chg="addSp delSp modSp">
        <pc:chgData name="Nazar Shchur" userId="3faffa111ac016f6" providerId="LiveId" clId="{9CC2C915-9796-4C23-86A8-EE920A619A14}" dt="2019-09-09T16:02:28.811" v="526"/>
        <pc:sldMkLst>
          <pc:docMk/>
          <pc:sldMk cId="1858638065" sldId="1768"/>
        </pc:sldMkLst>
        <pc:spChg chg="mod">
          <ac:chgData name="Nazar Shchur" userId="3faffa111ac016f6" providerId="LiveId" clId="{9CC2C915-9796-4C23-86A8-EE920A619A14}" dt="2019-09-09T16:02:28.811" v="526"/>
          <ac:spMkLst>
            <pc:docMk/>
            <pc:sldMk cId="1858638065" sldId="1768"/>
            <ac:spMk id="5" creationId="{00000000-0000-0000-0000-000000000000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22" creationId="{8C14D589-B7BB-4779-A2E2-68EDDA7532A3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93" creationId="{0AEC1807-BBA6-4AC1-B165-87A476A16B1E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94" creationId="{6E891551-4E86-4D27-A83A-54CDD3820EEA}"/>
          </ac:spMkLst>
        </pc:spChg>
        <pc:spChg chg="add">
          <ac:chgData name="Nazar Shchur" userId="3faffa111ac016f6" providerId="LiveId" clId="{9CC2C915-9796-4C23-86A8-EE920A619A14}" dt="2019-09-09T16:01:54.325" v="509"/>
          <ac:spMkLst>
            <pc:docMk/>
            <pc:sldMk cId="1858638065" sldId="1768"/>
            <ac:spMk id="98" creationId="{C1EDC7DE-819B-4D07-BEEB-D0AB81EDF22D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8" creationId="{7DFF3431-1974-4BD3-A8CC-9E89564EC2F8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19" creationId="{AAA3314D-CFCC-4E3B-A409-2C934B7A5895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1" creationId="{08E83F07-7280-430A-AAF8-8290D9D3E564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2" creationId="{18DD1997-8608-49B2-B56D-9658A7684A26}"/>
          </ac:spMkLst>
        </pc:spChg>
        <pc:spChg chg="mod">
          <ac:chgData name="Nazar Shchur" userId="3faffa111ac016f6" providerId="LiveId" clId="{9CC2C915-9796-4C23-86A8-EE920A619A14}" dt="2019-09-09T15:59:26.504" v="464" actId="164"/>
          <ac:spMkLst>
            <pc:docMk/>
            <pc:sldMk cId="1858638065" sldId="1768"/>
            <ac:spMk id="124" creationId="{649924F4-24A2-4B8E-B242-80B4B3AFA43F}"/>
          </ac:spMkLst>
        </pc:spChg>
        <pc:grpChg chg="add mod">
          <ac:chgData name="Nazar Shchur" userId="3faffa111ac016f6" providerId="LiveId" clId="{9CC2C915-9796-4C23-86A8-EE920A619A14}" dt="2019-09-09T16:01:17.392" v="498" actId="1076"/>
          <ac:grpSpMkLst>
            <pc:docMk/>
            <pc:sldMk cId="1858638065" sldId="1768"/>
            <ac:grpSpMk id="6" creationId="{49D5C619-BCFF-4E56-9F06-DCA9E7CB83C9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7" creationId="{106DAC10-B4D4-4A01-AE4B-8CB5981C6771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2" creationId="{6A99D11B-475F-4859-9B1B-B366C96FA199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7" creationId="{97433383-6EE0-4676-A2AB-279DC164F958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88" creationId="{377E4B7C-F6C4-4A02-89AF-1BF95F9BC6ED}"/>
          </ac:grpSpMkLst>
        </pc:grpChg>
        <pc:grpChg chg="mod">
          <ac:chgData name="Nazar Shchur" userId="3faffa111ac016f6" providerId="LiveId" clId="{9CC2C915-9796-4C23-86A8-EE920A619A14}" dt="2019-09-09T15:59:26.504" v="464" actId="164"/>
          <ac:grpSpMkLst>
            <pc:docMk/>
            <pc:sldMk cId="1858638065" sldId="1768"/>
            <ac:grpSpMk id="95" creationId="{7ED5F447-E64D-40B7-87EE-6B5B797E02B3}"/>
          </ac:grpSpMkLst>
        </pc:grpChg>
        <pc:picChg chg="add del">
          <ac:chgData name="Nazar Shchur" userId="3faffa111ac016f6" providerId="LiveId" clId="{9CC2C915-9796-4C23-86A8-EE920A619A14}" dt="2019-09-09T16:01:19.050" v="499"/>
          <ac:picMkLst>
            <pc:docMk/>
            <pc:sldMk cId="1858638065" sldId="1768"/>
            <ac:picMk id="97" creationId="{E0924755-2E72-48EB-B174-78D82BC0149B}"/>
          </ac:picMkLst>
        </pc:pic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2" creationId="{97A5155B-FCCA-4CD8-A41B-F28F97F12399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6" creationId="{DD834444-B5B7-4ECD-AD1D-E60C523EDFE4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25" creationId="{30F74689-7395-4ED1-855C-9D8B98B16701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16" creationId="{05D82A53-1365-47E4-849C-DB07D3B1A701}"/>
          </ac:cxnSpMkLst>
        </pc:cxnChg>
        <pc:cxnChg chg="mod">
          <ac:chgData name="Nazar Shchur" userId="3faffa111ac016f6" providerId="LiveId" clId="{9CC2C915-9796-4C23-86A8-EE920A619A14}" dt="2019-09-09T15:59:26.504" v="464" actId="164"/>
          <ac:cxnSpMkLst>
            <pc:docMk/>
            <pc:sldMk cId="1858638065" sldId="1768"/>
            <ac:cxnSpMk id="117" creationId="{D3F46D9C-A2B3-49E3-AF35-A30D40807E9B}"/>
          </ac:cxnSpMkLst>
        </pc:cxnChg>
      </pc:sldChg>
      <pc:sldChg chg="modSp add modAnim">
        <pc:chgData name="Nazar Shchur" userId="3faffa111ac016f6" providerId="LiveId" clId="{9CC2C915-9796-4C23-86A8-EE920A619A14}" dt="2019-09-09T16:03:16.012" v="527"/>
        <pc:sldMkLst>
          <pc:docMk/>
          <pc:sldMk cId="1717151977" sldId="1769"/>
        </pc:sldMkLst>
        <pc:spChg chg="mod">
          <ac:chgData name="Nazar Shchur" userId="3faffa111ac016f6" providerId="LiveId" clId="{9CC2C915-9796-4C23-86A8-EE920A619A14}" dt="2019-09-09T15:31:56.707" v="223" actId="20577"/>
          <ac:spMkLst>
            <pc:docMk/>
            <pc:sldMk cId="1717151977" sldId="1769"/>
            <ac:spMk id="5" creationId="{00000000-0000-0000-0000-000000000000}"/>
          </ac:spMkLst>
        </pc:spChg>
      </pc:sldChg>
      <pc:sldChg chg="addSp delSp modSp add del ord addAnim delAnim modAnim">
        <pc:chgData name="Nazar Shchur" userId="3faffa111ac016f6" providerId="LiveId" clId="{9CC2C915-9796-4C23-86A8-EE920A619A14}" dt="2019-09-09T15:44:16.560" v="321" actId="2696"/>
        <pc:sldMkLst>
          <pc:docMk/>
          <pc:sldMk cId="1436246676" sldId="1770"/>
        </pc:sldMkLst>
        <pc:picChg chg="mod">
          <ac:chgData name="Nazar Shchur" userId="3faffa111ac016f6" providerId="LiveId" clId="{9CC2C915-9796-4C23-86A8-EE920A619A14}" dt="2019-09-09T15:37:24.928" v="286" actId="1076"/>
          <ac:picMkLst>
            <pc:docMk/>
            <pc:sldMk cId="1436246676" sldId="1770"/>
            <ac:picMk id="94" creationId="{60D26BDC-0F4F-4D19-A117-E4FBCB7F925F}"/>
          </ac:picMkLst>
        </pc:picChg>
        <pc:picChg chg="mod">
          <ac:chgData name="Nazar Shchur" userId="3faffa111ac016f6" providerId="LiveId" clId="{9CC2C915-9796-4C23-86A8-EE920A619A14}" dt="2019-09-09T15:37:25.278" v="287" actId="1076"/>
          <ac:picMkLst>
            <pc:docMk/>
            <pc:sldMk cId="1436246676" sldId="1770"/>
            <ac:picMk id="95" creationId="{239D6F74-4D9A-474E-B6E0-53957F0A2389}"/>
          </ac:picMkLst>
        </pc:picChg>
        <pc:picChg chg="add del mod">
          <ac:chgData name="Nazar Shchur" userId="3faffa111ac016f6" providerId="LiveId" clId="{9CC2C915-9796-4C23-86A8-EE920A619A14}" dt="2019-09-09T15:41:01.068" v="304" actId="478"/>
          <ac:picMkLst>
            <pc:docMk/>
            <pc:sldMk cId="1436246676" sldId="1770"/>
            <ac:picMk id="96" creationId="{DDE937E4-DB26-46D4-90C8-DC6509239E9D}"/>
          </ac:picMkLst>
        </pc:picChg>
        <pc:picChg chg="del">
          <ac:chgData name="Nazar Shchur" userId="3faffa111ac016f6" providerId="LiveId" clId="{9CC2C915-9796-4C23-86A8-EE920A619A14}" dt="2019-09-09T15:34:38.757" v="260" actId="478"/>
          <ac:picMkLst>
            <pc:docMk/>
            <pc:sldMk cId="1436246676" sldId="1770"/>
            <ac:picMk id="97" creationId="{A488A47A-A657-4ECF-924D-4580829C42BB}"/>
          </ac:picMkLst>
        </pc:picChg>
        <pc:picChg chg="del mod">
          <ac:chgData name="Nazar Shchur" userId="3faffa111ac016f6" providerId="LiveId" clId="{9CC2C915-9796-4C23-86A8-EE920A619A14}" dt="2019-09-09T15:34:38.010" v="259" actId="478"/>
          <ac:picMkLst>
            <pc:docMk/>
            <pc:sldMk cId="1436246676" sldId="1770"/>
            <ac:picMk id="98" creationId="{0CCFD7A5-C0E0-475E-9366-DEFB7C0258CD}"/>
          </ac:picMkLst>
        </pc:picChg>
      </pc:sldChg>
      <pc:sldChg chg="addSp delSp modSp add ord modAnim">
        <pc:chgData name="Nazar Shchur" userId="3faffa111ac016f6" providerId="LiveId" clId="{9CC2C915-9796-4C23-86A8-EE920A619A14}" dt="2019-09-09T18:18:30.509" v="904"/>
        <pc:sldMkLst>
          <pc:docMk/>
          <pc:sldMk cId="1704568759" sldId="1770"/>
        </pc:sldMkLst>
        <pc:spChg chg="mod topLvl">
          <ac:chgData name="Nazar Shchur" userId="3faffa111ac016f6" providerId="LiveId" clId="{9CC2C915-9796-4C23-86A8-EE920A619A14}" dt="2019-09-09T16:48:57.251" v="537" actId="164"/>
          <ac:spMkLst>
            <pc:docMk/>
            <pc:sldMk cId="1704568759" sldId="1770"/>
            <ac:spMk id="22" creationId="{8C14D589-B7BB-4779-A2E2-68EDDA7532A3}"/>
          </ac:spMkLst>
        </pc:spChg>
        <pc:spChg chg="mod topLvl">
          <ac:chgData name="Nazar Shchur" userId="3faffa111ac016f6" providerId="LiveId" clId="{9CC2C915-9796-4C23-86A8-EE920A619A14}" dt="2019-09-09T16:48:57.251" v="537" actId="164"/>
          <ac:spMkLst>
            <pc:docMk/>
            <pc:sldMk cId="1704568759" sldId="1770"/>
            <ac:spMk id="23" creationId="{9AD901ED-B20F-4E50-A3B9-67E365D72EB7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84" creationId="{CB54325A-04FF-43D8-86ED-1C6759A5590D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85" creationId="{8561F099-65CF-4E95-AD3C-3611677B06AE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0" creationId="{9C371186-3CAE-45FF-88E5-1861713B86A8}"/>
          </ac:spMkLst>
        </pc:spChg>
        <pc:spChg chg="mod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1" creationId="{F221450F-FBB6-4434-83F7-FFE02EDBB510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94" creationId="{6E891551-4E86-4D27-A83A-54CDD3820EEA}"/>
          </ac:spMkLst>
        </pc:spChg>
        <pc:spChg chg="mod topLvl">
          <ac:chgData name="Nazar Shchur" userId="3faffa111ac016f6" providerId="LiveId" clId="{9CC2C915-9796-4C23-86A8-EE920A619A14}" dt="2019-09-09T16:53:04.673" v="580" actId="14100"/>
          <ac:spMkLst>
            <pc:docMk/>
            <pc:sldMk cId="1704568759" sldId="1770"/>
            <ac:spMk id="97" creationId="{E30F1CFC-EF9E-44C3-927C-DDCBCA835409}"/>
          </ac:spMkLst>
        </pc:spChg>
        <pc:spChg chg="del mod topLvl">
          <ac:chgData name="Nazar Shchur" userId="3faffa111ac016f6" providerId="LiveId" clId="{9CC2C915-9796-4C23-86A8-EE920A619A14}" dt="2019-09-09T16:48:43.732" v="535" actId="478"/>
          <ac:spMkLst>
            <pc:docMk/>
            <pc:sldMk cId="1704568759" sldId="1770"/>
            <ac:spMk id="114" creationId="{A458D19F-C2F5-4A0D-AB22-D2CC8F94AE90}"/>
          </ac:spMkLst>
        </pc:spChg>
        <pc:spChg chg="mod">
          <ac:chgData name="Nazar Shchur" userId="3faffa111ac016f6" providerId="LiveId" clId="{9CC2C915-9796-4C23-86A8-EE920A619A14}" dt="2019-09-09T16:51:26.439" v="561" actId="1076"/>
          <ac:spMkLst>
            <pc:docMk/>
            <pc:sldMk cId="1704568759" sldId="1770"/>
            <ac:spMk id="115" creationId="{E8A0AA94-3106-448B-AC6A-C1B04CF9D344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18" creationId="{7DFF3431-1974-4BD3-A8CC-9E89564EC2F8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19" creationId="{AAA3314D-CFCC-4E3B-A409-2C934B7A5895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20" creationId="{CD25232F-1E07-426E-97DB-852A2603074E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21" creationId="{08E83F07-7280-430A-AAF8-8290D9D3E564}"/>
          </ac:spMkLst>
        </pc:spChg>
        <pc:spChg chg="del mod topLvl">
          <ac:chgData name="Nazar Shchur" userId="3faffa111ac016f6" providerId="LiveId" clId="{9CC2C915-9796-4C23-86A8-EE920A619A14}" dt="2019-09-09T16:48:43.732" v="535" actId="478"/>
          <ac:spMkLst>
            <pc:docMk/>
            <pc:sldMk cId="1704568759" sldId="1770"/>
            <ac:spMk id="122" creationId="{18DD1997-8608-49B2-B56D-9658A7684A26}"/>
          </ac:spMkLst>
        </pc:spChg>
        <pc:spChg chg="add mod">
          <ac:chgData name="Nazar Shchur" userId="3faffa111ac016f6" providerId="LiveId" clId="{9CC2C915-9796-4C23-86A8-EE920A619A14}" dt="2019-09-09T16:51:05.289" v="557" actId="1076"/>
          <ac:spMkLst>
            <pc:docMk/>
            <pc:sldMk cId="1704568759" sldId="1770"/>
            <ac:spMk id="149" creationId="{A484726F-4D5F-4F37-96C9-4EF66C1B5202}"/>
          </ac:spMkLst>
        </pc:spChg>
        <pc:spChg chg="add mod">
          <ac:chgData name="Nazar Shchur" userId="3faffa111ac016f6" providerId="LiveId" clId="{9CC2C915-9796-4C23-86A8-EE920A619A14}" dt="2019-09-09T16:57:25.189" v="610" actId="1076"/>
          <ac:spMkLst>
            <pc:docMk/>
            <pc:sldMk cId="1704568759" sldId="1770"/>
            <ac:spMk id="151" creationId="{8ABFF410-78FA-4C52-8080-55FFF9DD39A6}"/>
          </ac:spMkLst>
        </pc:spChg>
        <pc:spChg chg="mod topLvl">
          <ac:chgData name="Nazar Shchur" userId="3faffa111ac016f6" providerId="LiveId" clId="{9CC2C915-9796-4C23-86A8-EE920A619A14}" dt="2019-09-09T16:48:52.993" v="536" actId="164"/>
          <ac:spMkLst>
            <pc:docMk/>
            <pc:sldMk cId="1704568759" sldId="1770"/>
            <ac:spMk id="154" creationId="{87DE83A7-3987-4C26-BCD4-766A42D6FE06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57" creationId="{11BDD138-3246-4839-912B-1AB596F70684}"/>
          </ac:spMkLst>
        </pc:spChg>
        <pc:spChg chg="mod topLvl">
          <ac:chgData name="Nazar Shchur" userId="3faffa111ac016f6" providerId="LiveId" clId="{9CC2C915-9796-4C23-86A8-EE920A619A14}" dt="2019-09-09T16:53:00.564" v="579" actId="403"/>
          <ac:spMkLst>
            <pc:docMk/>
            <pc:sldMk cId="1704568759" sldId="1770"/>
            <ac:spMk id="159" creationId="{C06E2F51-1088-46FB-84C1-B65ACCCD1004}"/>
          </ac:spMkLst>
        </pc:spChg>
        <pc:spChg chg="add mod">
          <ac:chgData name="Nazar Shchur" userId="3faffa111ac016f6" providerId="LiveId" clId="{9CC2C915-9796-4C23-86A8-EE920A619A14}" dt="2019-09-09T16:59:42.133" v="635" actId="14100"/>
          <ac:spMkLst>
            <pc:docMk/>
            <pc:sldMk cId="1704568759" sldId="1770"/>
            <ac:spMk id="162" creationId="{E88F8F17-9F07-4E62-B76D-E29FF5619B61}"/>
          </ac:spMkLst>
        </pc:spChg>
        <pc:spChg chg="add mod ord">
          <ac:chgData name="Nazar Shchur" userId="3faffa111ac016f6" providerId="LiveId" clId="{9CC2C915-9796-4C23-86A8-EE920A619A14}" dt="2019-09-09T17:00:01.796" v="640" actId="167"/>
          <ac:spMkLst>
            <pc:docMk/>
            <pc:sldMk cId="1704568759" sldId="1770"/>
            <ac:spMk id="163" creationId="{B31D0250-B332-4943-9031-87BE4CD085A5}"/>
          </ac:spMkLst>
        </pc:spChg>
        <pc:grpChg chg="del">
          <ac:chgData name="Nazar Shchur" userId="3faffa111ac016f6" providerId="LiveId" clId="{9CC2C915-9796-4C23-86A8-EE920A619A14}" dt="2019-09-09T16:48:39.491" v="534" actId="165"/>
          <ac:grpSpMkLst>
            <pc:docMk/>
            <pc:sldMk cId="1704568759" sldId="1770"/>
            <ac:grpSpMk id="6" creationId="{D792AAB5-8212-4657-9498-04D88CAB50F3}"/>
          </ac:grpSpMkLst>
        </pc:grpChg>
        <pc:grpChg chg="add mod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" creationId="{0FC9CE41-1EEF-43F0-B980-4FDBC3C5A9D3}"/>
          </ac:grpSpMkLst>
        </pc:grpChg>
        <pc:grpChg chg="add mod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9" creationId="{B866F18D-123B-462C-85CA-FC0DFEDBB6CD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7" creationId="{C5AD3948-169B-4B2B-9997-0978118CDDE9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8" creationId="{A5612495-EFC5-47F8-9310-611D1799A697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34" creationId="{F63483BD-EDE9-4F7A-8A52-0470DC06B7EE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82" creationId="{6A99D11B-475F-4859-9B1B-B366C96FA199}"/>
          </ac:grpSpMkLst>
        </pc:grpChg>
        <pc:grpChg chg="mod topLvl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7" creationId="{97433383-6EE0-4676-A2AB-279DC164F958}"/>
          </ac:grpSpMkLst>
        </pc:grpChg>
        <pc:grpChg chg="mod topLvl">
          <ac:chgData name="Nazar Shchur" userId="3faffa111ac016f6" providerId="LiveId" clId="{9CC2C915-9796-4C23-86A8-EE920A619A14}" dt="2019-09-09T16:53:00.564" v="579" actId="403"/>
          <ac:grpSpMkLst>
            <pc:docMk/>
            <pc:sldMk cId="1704568759" sldId="1770"/>
            <ac:grpSpMk id="88" creationId="{377E4B7C-F6C4-4A02-89AF-1BF95F9BC6ED}"/>
          </ac:grpSpMkLst>
        </pc:grpChg>
        <pc:grpChg chg="mod topLvl">
          <ac:chgData name="Nazar Shchur" userId="3faffa111ac016f6" providerId="LiveId" clId="{9CC2C915-9796-4C23-86A8-EE920A619A14}" dt="2019-09-09T16:48:52.993" v="536" actId="164"/>
          <ac:grpSpMkLst>
            <pc:docMk/>
            <pc:sldMk cId="1704568759" sldId="1770"/>
            <ac:grpSpMk id="102" creationId="{18D44AF0-A8F2-4E9A-8D13-C8C0F93B6606}"/>
          </ac:grpSpMkLst>
        </pc:grp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2" creationId="{97A5155B-FCCA-4CD8-A41B-F28F97F12399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6" creationId="{DD834444-B5B7-4ECD-AD1D-E60C523EDFE4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25" creationId="{30F74689-7395-4ED1-855C-9D8B98B16701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16" creationId="{05D82A53-1365-47E4-849C-DB07D3B1A701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17" creationId="{D3F46D9C-A2B3-49E3-AF35-A30D40807E9B}"/>
          </ac:cxnSpMkLst>
        </pc:cxnChg>
        <pc:cxnChg chg="add mod">
          <ac:chgData name="Nazar Shchur" userId="3faffa111ac016f6" providerId="LiveId" clId="{9CC2C915-9796-4C23-86A8-EE920A619A14}" dt="2019-09-09T16:56:33.042" v="599" actId="14100"/>
          <ac:cxnSpMkLst>
            <pc:docMk/>
            <pc:sldMk cId="1704568759" sldId="1770"/>
            <ac:cxnSpMk id="150" creationId="{49C4FFD6-2A23-4216-96B1-19E6C1356F67}"/>
          </ac:cxnSpMkLst>
        </pc:cxnChg>
        <pc:cxnChg chg="add mod">
          <ac:chgData name="Nazar Shchur" userId="3faffa111ac016f6" providerId="LiveId" clId="{9CC2C915-9796-4C23-86A8-EE920A619A14}" dt="2019-09-09T16:57:35.773" v="614" actId="14100"/>
          <ac:cxnSpMkLst>
            <pc:docMk/>
            <pc:sldMk cId="1704568759" sldId="1770"/>
            <ac:cxnSpMk id="152" creationId="{B3A49C77-9B42-45D9-A9C6-E78B43379B69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56" creationId="{DF614BF4-304D-41FD-9B08-9527B2583ABC}"/>
          </ac:cxnSpMkLst>
        </pc:cxnChg>
        <pc:cxnChg chg="mod topLvl">
          <ac:chgData name="Nazar Shchur" userId="3faffa111ac016f6" providerId="LiveId" clId="{9CC2C915-9796-4C23-86A8-EE920A619A14}" dt="2019-09-09T16:48:57.251" v="537" actId="164"/>
          <ac:cxnSpMkLst>
            <pc:docMk/>
            <pc:sldMk cId="1704568759" sldId="1770"/>
            <ac:cxnSpMk id="158" creationId="{D08BE107-6700-48F9-9D06-E01E431D3297}"/>
          </ac:cxnSpMkLst>
        </pc:cxn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60" creationId="{E42F37CC-4BCD-4A1F-9EAA-5FD58A2F5D25}"/>
          </ac:cxnSpMkLst>
        </pc:cxnChg>
        <pc:cxnChg chg="mod topLvl">
          <ac:chgData name="Nazar Shchur" userId="3faffa111ac016f6" providerId="LiveId" clId="{9CC2C915-9796-4C23-86A8-EE920A619A14}" dt="2019-09-09T16:48:52.993" v="536" actId="164"/>
          <ac:cxnSpMkLst>
            <pc:docMk/>
            <pc:sldMk cId="1704568759" sldId="1770"/>
            <ac:cxnSpMk id="161" creationId="{42E12169-B2CB-4DF6-82C8-BDEA873C1CF1}"/>
          </ac:cxnSpMkLst>
        </pc:cxnChg>
      </pc:sldChg>
      <pc:sldChg chg="modSp add del">
        <pc:chgData name="Nazar Shchur" userId="3faffa111ac016f6" providerId="LiveId" clId="{9CC2C915-9796-4C23-86A8-EE920A619A14}" dt="2019-09-09T16:55:56.917" v="598" actId="2696"/>
        <pc:sldMkLst>
          <pc:docMk/>
          <pc:sldMk cId="237077969" sldId="1771"/>
        </pc:sldMkLst>
        <pc:spChg chg="mod">
          <ac:chgData name="Nazar Shchur" userId="3faffa111ac016f6" providerId="LiveId" clId="{9CC2C915-9796-4C23-86A8-EE920A619A14}" dt="2019-09-09T16:55:54.745" v="597" actId="122"/>
          <ac:spMkLst>
            <pc:docMk/>
            <pc:sldMk cId="237077969" sldId="1771"/>
            <ac:spMk id="149" creationId="{A484726F-4D5F-4F37-96C9-4EF66C1B5202}"/>
          </ac:spMkLst>
        </pc:spChg>
        <pc:grpChg chg="mod">
          <ac:chgData name="Nazar Shchur" userId="3faffa111ac016f6" providerId="LiveId" clId="{9CC2C915-9796-4C23-86A8-EE920A619A14}" dt="2019-09-09T16:55:52.890" v="592" actId="1076"/>
          <ac:grpSpMkLst>
            <pc:docMk/>
            <pc:sldMk cId="237077969" sldId="1771"/>
            <ac:grpSpMk id="8" creationId="{0FC9CE41-1EEF-43F0-B980-4FDBC3C5A9D3}"/>
          </ac:grpSpMkLst>
        </pc:grpChg>
      </pc:sldChg>
      <pc:sldChg chg="addSp delSp modSp add delAnim modAnim">
        <pc:chgData name="Nazar Shchur" userId="3faffa111ac016f6" providerId="LiveId" clId="{9CC2C915-9796-4C23-86A8-EE920A619A14}" dt="2019-09-09T18:18:47.969" v="908"/>
        <pc:sldMkLst>
          <pc:docMk/>
          <pc:sldMk cId="332170881" sldId="1771"/>
        </pc:sldMkLst>
        <pc:spChg chg="del">
          <ac:chgData name="Nazar Shchur" userId="3faffa111ac016f6" providerId="LiveId" clId="{9CC2C915-9796-4C23-86A8-EE920A619A14}" dt="2019-09-09T17:00:41.312" v="642" actId="478"/>
          <ac:spMkLst>
            <pc:docMk/>
            <pc:sldMk cId="332170881" sldId="1771"/>
            <ac:spMk id="115" creationId="{E8A0AA94-3106-448B-AC6A-C1B04CF9D344}"/>
          </ac:spMkLst>
        </pc:spChg>
        <pc:spChg chg="add mod ord">
          <ac:chgData name="Nazar Shchur" userId="3faffa111ac016f6" providerId="LiveId" clId="{9CC2C915-9796-4C23-86A8-EE920A619A14}" dt="2019-09-09T17:04:23.812" v="690" actId="167"/>
          <ac:spMkLst>
            <pc:docMk/>
            <pc:sldMk cId="332170881" sldId="1771"/>
            <ac:spMk id="122" creationId="{85ED4F2B-D83B-449E-9CEE-594137E9FEAF}"/>
          </ac:spMkLst>
        </pc:spChg>
        <pc:spChg chg="del">
          <ac:chgData name="Nazar Shchur" userId="3faffa111ac016f6" providerId="LiveId" clId="{9CC2C915-9796-4C23-86A8-EE920A619A14}" dt="2019-09-09T17:00:42.781" v="643" actId="478"/>
          <ac:spMkLst>
            <pc:docMk/>
            <pc:sldMk cId="332170881" sldId="1771"/>
            <ac:spMk id="149" creationId="{A484726F-4D5F-4F37-96C9-4EF66C1B5202}"/>
          </ac:spMkLst>
        </pc:spChg>
        <pc:spChg chg="mod">
          <ac:chgData name="Nazar Shchur" userId="3faffa111ac016f6" providerId="LiveId" clId="{9CC2C915-9796-4C23-86A8-EE920A619A14}" dt="2019-09-09T17:01:56.973" v="676" actId="14100"/>
          <ac:spMkLst>
            <pc:docMk/>
            <pc:sldMk cId="332170881" sldId="1771"/>
            <ac:spMk id="151" creationId="{8ABFF410-78FA-4C52-8080-55FFF9DD39A6}"/>
          </ac:spMkLst>
        </pc:spChg>
        <pc:spChg chg="mod ord">
          <ac:chgData name="Nazar Shchur" userId="3faffa111ac016f6" providerId="LiveId" clId="{9CC2C915-9796-4C23-86A8-EE920A619A14}" dt="2019-09-09T17:04:02.120" v="684" actId="167"/>
          <ac:spMkLst>
            <pc:docMk/>
            <pc:sldMk cId="332170881" sldId="1771"/>
            <ac:spMk id="162" creationId="{E88F8F17-9F07-4E62-B76D-E29FF5619B61}"/>
          </ac:spMkLst>
        </pc:spChg>
        <pc:spChg chg="del">
          <ac:chgData name="Nazar Shchur" userId="3faffa111ac016f6" providerId="LiveId" clId="{9CC2C915-9796-4C23-86A8-EE920A619A14}" dt="2019-09-09T17:04:05.279" v="685" actId="478"/>
          <ac:spMkLst>
            <pc:docMk/>
            <pc:sldMk cId="332170881" sldId="1771"/>
            <ac:spMk id="163" creationId="{B31D0250-B332-4943-9031-87BE4CD085A5}"/>
          </ac:spMkLst>
        </pc:spChg>
        <pc:grpChg chg="mod">
          <ac:chgData name="Nazar Shchur" userId="3faffa111ac016f6" providerId="LiveId" clId="{9CC2C915-9796-4C23-86A8-EE920A619A14}" dt="2019-09-09T17:04:42.584" v="696" actId="1036"/>
          <ac:grpSpMkLst>
            <pc:docMk/>
            <pc:sldMk cId="332170881" sldId="1771"/>
            <ac:grpSpMk id="8" creationId="{0FC9CE41-1EEF-43F0-B980-4FDBC3C5A9D3}"/>
          </ac:grpSpMkLst>
        </pc:grpChg>
        <pc:grpChg chg="mod">
          <ac:chgData name="Nazar Shchur" userId="3faffa111ac016f6" providerId="LiveId" clId="{9CC2C915-9796-4C23-86A8-EE920A619A14}" dt="2019-09-09T17:04:42.584" v="696" actId="1036"/>
          <ac:grpSpMkLst>
            <pc:docMk/>
            <pc:sldMk cId="332170881" sldId="1771"/>
            <ac:grpSpMk id="9" creationId="{B866F18D-123B-462C-85CA-FC0DFEDBB6CD}"/>
          </ac:grpSpMkLst>
        </pc:grpChg>
        <pc:cxnChg chg="mod">
          <ac:chgData name="Nazar Shchur" userId="3faffa111ac016f6" providerId="LiveId" clId="{9CC2C915-9796-4C23-86A8-EE920A619A14}" dt="2019-09-09T17:00:56.872" v="669" actId="14100"/>
          <ac:cxnSpMkLst>
            <pc:docMk/>
            <pc:sldMk cId="332170881" sldId="1771"/>
            <ac:cxnSpMk id="150" creationId="{49C4FFD6-2A23-4216-96B1-19E6C1356F67}"/>
          </ac:cxnSpMkLst>
        </pc:cxnChg>
        <pc:cxnChg chg="mod">
          <ac:chgData name="Nazar Shchur" userId="3faffa111ac016f6" providerId="LiveId" clId="{9CC2C915-9796-4C23-86A8-EE920A619A14}" dt="2019-09-09T17:02:02.218" v="677" actId="14100"/>
          <ac:cxnSpMkLst>
            <pc:docMk/>
            <pc:sldMk cId="332170881" sldId="1771"/>
            <ac:cxnSpMk id="152" creationId="{B3A49C77-9B42-45D9-A9C6-E78B43379B69}"/>
          </ac:cxnSpMkLst>
        </pc:cxnChg>
      </pc:sldChg>
      <pc:sldChg chg="addSp delSp modSp add delAnim modAnim">
        <pc:chgData name="Nazar Shchur" userId="3faffa111ac016f6" providerId="LiveId" clId="{9CC2C915-9796-4C23-86A8-EE920A619A14}" dt="2019-09-09T18:20:40.197" v="925" actId="207"/>
        <pc:sldMkLst>
          <pc:docMk/>
          <pc:sldMk cId="884076561" sldId="1772"/>
        </pc:sldMkLst>
        <pc:spChg chg="del">
          <ac:chgData name="Nazar Shchur" userId="3faffa111ac016f6" providerId="LiveId" clId="{9CC2C915-9796-4C23-86A8-EE920A619A14}" dt="2019-09-09T17:53:35.124" v="740" actId="478"/>
          <ac:spMkLst>
            <pc:docMk/>
            <pc:sldMk cId="884076561" sldId="1772"/>
            <ac:spMk id="122" creationId="{85ED4F2B-D83B-449E-9CEE-594137E9FEAF}"/>
          </ac:spMkLst>
        </pc:spChg>
        <pc:spChg chg="add mod ord">
          <ac:chgData name="Nazar Shchur" userId="3faffa111ac016f6" providerId="LiveId" clId="{9CC2C915-9796-4C23-86A8-EE920A619A14}" dt="2019-09-09T17:53:28.692" v="739" actId="167"/>
          <ac:spMkLst>
            <pc:docMk/>
            <pc:sldMk cId="884076561" sldId="1772"/>
            <ac:spMk id="149" creationId="{D83D47EA-CE48-4413-BE24-CB753058C04F}"/>
          </ac:spMkLst>
        </pc:spChg>
        <pc:spChg chg="mod">
          <ac:chgData name="Nazar Shchur" userId="3faffa111ac016f6" providerId="LiveId" clId="{9CC2C915-9796-4C23-86A8-EE920A619A14}" dt="2019-09-09T17:51:52.438" v="709" actId="20577"/>
          <ac:spMkLst>
            <pc:docMk/>
            <pc:sldMk cId="884076561" sldId="1772"/>
            <ac:spMk id="151" creationId="{8ABFF410-78FA-4C52-8080-55FFF9DD39A6}"/>
          </ac:spMkLst>
        </pc:spChg>
        <pc:spChg chg="mod">
          <ac:chgData name="Nazar Shchur" userId="3faffa111ac016f6" providerId="LiveId" clId="{9CC2C915-9796-4C23-86A8-EE920A619A14}" dt="2019-09-09T17:53:24.224" v="737" actId="14100"/>
          <ac:spMkLst>
            <pc:docMk/>
            <pc:sldMk cId="884076561" sldId="1772"/>
            <ac:spMk id="162" creationId="{E88F8F17-9F07-4E62-B76D-E29FF5619B61}"/>
          </ac:spMkLst>
        </pc:spChg>
        <pc:spChg chg="add mod ord">
          <ac:chgData name="Nazar Shchur" userId="3faffa111ac016f6" providerId="LiveId" clId="{9CC2C915-9796-4C23-86A8-EE920A619A14}" dt="2019-09-09T18:11:17.120" v="825" actId="208"/>
          <ac:spMkLst>
            <pc:docMk/>
            <pc:sldMk cId="884076561" sldId="1772"/>
            <ac:spMk id="163" creationId="{C4F2CBEF-AF6C-41AF-B7E7-B70950641817}"/>
          </ac:spMkLst>
        </pc:spChg>
        <pc:spChg chg="add mod">
          <ac:chgData name="Nazar Shchur" userId="3faffa111ac016f6" providerId="LiveId" clId="{9CC2C915-9796-4C23-86A8-EE920A619A14}" dt="2019-09-09T18:11:17.120" v="825" actId="208"/>
          <ac:spMkLst>
            <pc:docMk/>
            <pc:sldMk cId="884076561" sldId="1772"/>
            <ac:spMk id="164" creationId="{B47263E4-71BD-4DF5-8C9C-152660ABFC34}"/>
          </ac:spMkLst>
        </pc:spChg>
        <pc:spChg chg="add mod">
          <ac:chgData name="Nazar Shchur" userId="3faffa111ac016f6" providerId="LiveId" clId="{9CC2C915-9796-4C23-86A8-EE920A619A14}" dt="2019-09-09T18:20:40.197" v="925" actId="207"/>
          <ac:spMkLst>
            <pc:docMk/>
            <pc:sldMk cId="884076561" sldId="1772"/>
            <ac:spMk id="166" creationId="{2D41C72F-64DF-482C-A332-A8FC81DA88AD}"/>
          </ac:spMkLst>
        </pc:spChg>
        <pc:spChg chg="add mod">
          <ac:chgData name="Nazar Shchur" userId="3faffa111ac016f6" providerId="LiveId" clId="{9CC2C915-9796-4C23-86A8-EE920A619A14}" dt="2019-09-09T18:20:36.461" v="924" actId="207"/>
          <ac:spMkLst>
            <pc:docMk/>
            <pc:sldMk cId="884076561" sldId="1772"/>
            <ac:spMk id="167" creationId="{8A249D01-FE09-4334-B3E5-88A8F9DFB41E}"/>
          </ac:spMkLst>
        </pc:spChg>
        <pc:spChg chg="add del">
          <ac:chgData name="Nazar Shchur" userId="3faffa111ac016f6" providerId="LiveId" clId="{9CC2C915-9796-4C23-86A8-EE920A619A14}" dt="2019-09-09T18:11:19.383" v="826" actId="478"/>
          <ac:spMkLst>
            <pc:docMk/>
            <pc:sldMk cId="884076561" sldId="1772"/>
            <ac:spMk id="168" creationId="{45DD9C58-A1B0-4236-9C68-E4131CEE447C}"/>
          </ac:spMkLst>
        </pc:spChg>
        <pc:cxnChg chg="add mod">
          <ac:chgData name="Nazar Shchur" userId="3faffa111ac016f6" providerId="LiveId" clId="{9CC2C915-9796-4C23-86A8-EE920A619A14}" dt="2019-09-09T18:19:24.930" v="916" actId="1076"/>
          <ac:cxnSpMkLst>
            <pc:docMk/>
            <pc:sldMk cId="884076561" sldId="1772"/>
            <ac:cxnSpMk id="165" creationId="{13A9805D-58F2-4BB4-B99F-3EADAD461A9F}"/>
          </ac:cxnSpMkLst>
        </pc:cxnChg>
      </pc:sldChg>
      <pc:sldChg chg="modSp add del ord">
        <pc:chgData name="Nazar Shchur" userId="3faffa111ac016f6" providerId="LiveId" clId="{9CC2C915-9796-4C23-86A8-EE920A619A14}" dt="2019-09-09T18:07:43.258" v="789" actId="2696"/>
        <pc:sldMkLst>
          <pc:docMk/>
          <pc:sldMk cId="697076968" sldId="1773"/>
        </pc:sldMkLst>
        <pc:spChg chg="mod">
          <ac:chgData name="Nazar Shchur" userId="3faffa111ac016f6" providerId="LiveId" clId="{9CC2C915-9796-4C23-86A8-EE920A619A14}" dt="2019-09-09T18:06:27.128" v="787"/>
          <ac:spMkLst>
            <pc:docMk/>
            <pc:sldMk cId="697076968" sldId="1773"/>
            <ac:spMk id="151" creationId="{8ABFF410-78FA-4C52-8080-55FFF9DD39A6}"/>
          </ac:spMkLst>
        </pc:spChg>
      </pc:sldChg>
      <pc:sldChg chg="addSp delSp modSp add delAnim modAnim">
        <pc:chgData name="Nazar Shchur" userId="3faffa111ac016f6" providerId="LiveId" clId="{9CC2C915-9796-4C23-86A8-EE920A619A14}" dt="2019-09-09T18:19:44.163" v="922" actId="1076"/>
        <pc:sldMkLst>
          <pc:docMk/>
          <pc:sldMk cId="1592967177" sldId="1774"/>
        </pc:sldMkLst>
        <pc:spChg chg="add mod">
          <ac:chgData name="Nazar Shchur" userId="3faffa111ac016f6" providerId="LiveId" clId="{9CC2C915-9796-4C23-86A8-EE920A619A14}" dt="2019-09-09T18:12:11.057" v="836" actId="208"/>
          <ac:spMkLst>
            <pc:docMk/>
            <pc:sldMk cId="1592967177" sldId="1774"/>
            <ac:spMk id="122" creationId="{1E5F896D-D31E-47BA-910C-98DEC37F8639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49" creationId="{D83D47EA-CE48-4413-BE24-CB753058C04F}"/>
          </ac:spMkLst>
        </pc:spChg>
        <pc:spChg chg="mod">
          <ac:chgData name="Nazar Shchur" userId="3faffa111ac016f6" providerId="LiveId" clId="{9CC2C915-9796-4C23-86A8-EE920A619A14}" dt="2019-09-09T18:08:17.759" v="795" actId="207"/>
          <ac:spMkLst>
            <pc:docMk/>
            <pc:sldMk cId="1592967177" sldId="1774"/>
            <ac:spMk id="151" creationId="{8ABFF410-78FA-4C52-8080-55FFF9DD39A6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2" creationId="{E88F8F17-9F07-4E62-B76D-E29FF5619B61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3" creationId="{C4F2CBEF-AF6C-41AF-B7E7-B70950641817}"/>
          </ac:spMkLst>
        </pc:spChg>
        <pc:spChg chg="del">
          <ac:chgData name="Nazar Shchur" userId="3faffa111ac016f6" providerId="LiveId" clId="{9CC2C915-9796-4C23-86A8-EE920A619A14}" dt="2019-09-09T18:07:55.052" v="792" actId="478"/>
          <ac:spMkLst>
            <pc:docMk/>
            <pc:sldMk cId="1592967177" sldId="1774"/>
            <ac:spMk id="164" creationId="{B47263E4-71BD-4DF5-8C9C-152660ABFC34}"/>
          </ac:spMkLst>
        </pc:spChg>
        <pc:spChg chg="del">
          <ac:chgData name="Nazar Shchur" userId="3faffa111ac016f6" providerId="LiveId" clId="{9CC2C915-9796-4C23-86A8-EE920A619A14}" dt="2019-09-09T18:07:51.433" v="791" actId="478"/>
          <ac:spMkLst>
            <pc:docMk/>
            <pc:sldMk cId="1592967177" sldId="1774"/>
            <ac:spMk id="166" creationId="{2D41C72F-64DF-482C-A332-A8FC81DA88AD}"/>
          </ac:spMkLst>
        </pc:spChg>
        <pc:spChg chg="del">
          <ac:chgData name="Nazar Shchur" userId="3faffa111ac016f6" providerId="LiveId" clId="{9CC2C915-9796-4C23-86A8-EE920A619A14}" dt="2019-09-09T18:07:51.433" v="791" actId="478"/>
          <ac:spMkLst>
            <pc:docMk/>
            <pc:sldMk cId="1592967177" sldId="1774"/>
            <ac:spMk id="167" creationId="{8A249D01-FE09-4334-B3E5-88A8F9DFB41E}"/>
          </ac:spMkLst>
        </pc:spChg>
        <pc:spChg chg="add mod">
          <ac:chgData name="Nazar Shchur" userId="3faffa111ac016f6" providerId="LiveId" clId="{9CC2C915-9796-4C23-86A8-EE920A619A14}" dt="2019-09-09T18:10:32.664" v="818" actId="1076"/>
          <ac:spMkLst>
            <pc:docMk/>
            <pc:sldMk cId="1592967177" sldId="1774"/>
            <ac:spMk id="168" creationId="{5D5D41D8-C1FF-4BB6-9C2F-A3F65F0D02D7}"/>
          </ac:spMkLst>
        </pc:spChg>
        <pc:spChg chg="add mod">
          <ac:chgData name="Nazar Shchur" userId="3faffa111ac016f6" providerId="LiveId" clId="{9CC2C915-9796-4C23-86A8-EE920A619A14}" dt="2019-09-09T18:09:16.112" v="799" actId="14100"/>
          <ac:spMkLst>
            <pc:docMk/>
            <pc:sldMk cId="1592967177" sldId="1774"/>
            <ac:spMk id="169" creationId="{7B546181-81FC-49B2-BAD5-E06BE2D98CE3}"/>
          </ac:spMkLst>
        </pc:spChg>
        <pc:spChg chg="add mod">
          <ac:chgData name="Nazar Shchur" userId="3faffa111ac016f6" providerId="LiveId" clId="{9CC2C915-9796-4C23-86A8-EE920A619A14}" dt="2019-09-09T18:10:11.461" v="806" actId="207"/>
          <ac:spMkLst>
            <pc:docMk/>
            <pc:sldMk cId="1592967177" sldId="1774"/>
            <ac:spMk id="170" creationId="{B5036139-6AEB-4543-BE75-070A7D90A2B1}"/>
          </ac:spMkLst>
        </pc:spChg>
        <pc:cxnChg chg="mod">
          <ac:chgData name="Nazar Shchur" userId="3faffa111ac016f6" providerId="LiveId" clId="{9CC2C915-9796-4C23-86A8-EE920A619A14}" dt="2019-09-09T18:12:20.547" v="838" actId="14100"/>
          <ac:cxnSpMkLst>
            <pc:docMk/>
            <pc:sldMk cId="1592967177" sldId="1774"/>
            <ac:cxnSpMk id="152" creationId="{B3A49C77-9B42-45D9-A9C6-E78B43379B69}"/>
          </ac:cxnSpMkLst>
        </pc:cxnChg>
        <pc:cxnChg chg="mod ord">
          <ac:chgData name="Nazar Shchur" userId="3faffa111ac016f6" providerId="LiveId" clId="{9CC2C915-9796-4C23-86A8-EE920A619A14}" dt="2019-09-09T18:19:44.163" v="922" actId="1076"/>
          <ac:cxnSpMkLst>
            <pc:docMk/>
            <pc:sldMk cId="1592967177" sldId="1774"/>
            <ac:cxnSpMk id="165" creationId="{13A9805D-58F2-4BB4-B99F-3EADAD461A9F}"/>
          </ac:cxnSpMkLst>
        </pc:cxnChg>
      </pc:sldChg>
      <pc:sldChg chg="modSp add">
        <pc:chgData name="Nazar Shchur" userId="3faffa111ac016f6" providerId="LiveId" clId="{9CC2C915-9796-4C23-86A8-EE920A619A14}" dt="2019-09-10T07:08:40.100" v="962" actId="207"/>
        <pc:sldMkLst>
          <pc:docMk/>
          <pc:sldMk cId="785934301" sldId="1775"/>
        </pc:sldMkLst>
        <pc:spChg chg="mod">
          <ac:chgData name="Nazar Shchur" userId="3faffa111ac016f6" providerId="LiveId" clId="{9CC2C915-9796-4C23-86A8-EE920A619A14}" dt="2019-09-10T07:08:40.100" v="962" actId="207"/>
          <ac:spMkLst>
            <pc:docMk/>
            <pc:sldMk cId="785934301" sldId="1775"/>
            <ac:spMk id="113" creationId="{7E521B96-5627-43B0-A863-8EBB6E012C0E}"/>
          </ac:spMkLst>
        </pc:spChg>
        <pc:picChg chg="mod">
          <ac:chgData name="Nazar Shchur" userId="3faffa111ac016f6" providerId="LiveId" clId="{9CC2C915-9796-4C23-86A8-EE920A619A14}" dt="2019-09-10T07:08:24.499" v="957" actId="1076"/>
          <ac:picMkLst>
            <pc:docMk/>
            <pc:sldMk cId="785934301" sldId="1775"/>
            <ac:picMk id="13" creationId="{0D91D76E-8DB2-460C-B60A-66C6DE90BBE0}"/>
          </ac:picMkLst>
        </pc:picChg>
      </pc:sldChg>
      <pc:sldChg chg="add del">
        <pc:chgData name="Nazar Shchur" userId="3faffa111ac016f6" providerId="LiveId" clId="{9CC2C915-9796-4C23-86A8-EE920A619A14}" dt="2019-09-09T18:19:55.594" v="923" actId="2696"/>
        <pc:sldMkLst>
          <pc:docMk/>
          <pc:sldMk cId="3510056444" sldId="1775"/>
        </pc:sldMkLst>
      </pc:sldChg>
      <pc:sldChg chg="modSp add">
        <pc:chgData name="Nazar Shchur" userId="3faffa111ac016f6" providerId="LiveId" clId="{9CC2C915-9796-4C23-86A8-EE920A619A14}" dt="2019-09-10T07:09:35.246" v="981" actId="207"/>
        <pc:sldMkLst>
          <pc:docMk/>
          <pc:sldMk cId="4157191074" sldId="1776"/>
        </pc:sldMkLst>
        <pc:spChg chg="mod">
          <ac:chgData name="Nazar Shchur" userId="3faffa111ac016f6" providerId="LiveId" clId="{9CC2C915-9796-4C23-86A8-EE920A619A14}" dt="2019-09-10T07:09:35.246" v="981" actId="207"/>
          <ac:spMkLst>
            <pc:docMk/>
            <pc:sldMk cId="4157191074" sldId="1776"/>
            <ac:spMk id="113" creationId="{7E521B96-5627-43B0-A863-8EBB6E012C0E}"/>
          </ac:spMkLst>
        </pc:spChg>
      </pc:sldChg>
      <pc:sldChg chg="modSp add ord">
        <pc:chgData name="Nazar Shchur" userId="3faffa111ac016f6" providerId="LiveId" clId="{9CC2C915-9796-4C23-86A8-EE920A619A14}" dt="2019-09-10T07:10:13.341" v="987" actId="207"/>
        <pc:sldMkLst>
          <pc:docMk/>
          <pc:sldMk cId="4117322639" sldId="1777"/>
        </pc:sldMkLst>
        <pc:spChg chg="mod">
          <ac:chgData name="Nazar Shchur" userId="3faffa111ac016f6" providerId="LiveId" clId="{9CC2C915-9796-4C23-86A8-EE920A619A14}" dt="2019-09-10T07:10:13.341" v="987" actId="207"/>
          <ac:spMkLst>
            <pc:docMk/>
            <pc:sldMk cId="4117322639" sldId="1777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0:40.971" v="991" actId="207"/>
        <pc:sldMkLst>
          <pc:docMk/>
          <pc:sldMk cId="2257664707" sldId="1778"/>
        </pc:sldMkLst>
        <pc:spChg chg="mod">
          <ac:chgData name="Nazar Shchur" userId="3faffa111ac016f6" providerId="LiveId" clId="{9CC2C915-9796-4C23-86A8-EE920A619A14}" dt="2019-09-10T07:10:40.971" v="991" actId="207"/>
          <ac:spMkLst>
            <pc:docMk/>
            <pc:sldMk cId="2257664707" sldId="1778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1:04.005" v="995" actId="207"/>
        <pc:sldMkLst>
          <pc:docMk/>
          <pc:sldMk cId="967827803" sldId="1779"/>
        </pc:sldMkLst>
        <pc:spChg chg="mod">
          <ac:chgData name="Nazar Shchur" userId="3faffa111ac016f6" providerId="LiveId" clId="{9CC2C915-9796-4C23-86A8-EE920A619A14}" dt="2019-09-10T07:11:04.005" v="995" actId="207"/>
          <ac:spMkLst>
            <pc:docMk/>
            <pc:sldMk cId="967827803" sldId="1779"/>
            <ac:spMk id="113" creationId="{7E521B96-5627-43B0-A863-8EBB6E012C0E}"/>
          </ac:spMkLst>
        </pc:spChg>
      </pc:sldChg>
      <pc:sldChg chg="modSp add">
        <pc:chgData name="Nazar Shchur" userId="3faffa111ac016f6" providerId="LiveId" clId="{9CC2C915-9796-4C23-86A8-EE920A619A14}" dt="2019-09-10T07:11:33.975" v="1003" actId="207"/>
        <pc:sldMkLst>
          <pc:docMk/>
          <pc:sldMk cId="4275661655" sldId="1780"/>
        </pc:sldMkLst>
        <pc:spChg chg="mod">
          <ac:chgData name="Nazar Shchur" userId="3faffa111ac016f6" providerId="LiveId" clId="{9CC2C915-9796-4C23-86A8-EE920A619A14}" dt="2019-09-10T07:11:33.975" v="1003" actId="207"/>
          <ac:spMkLst>
            <pc:docMk/>
            <pc:sldMk cId="4275661655" sldId="1780"/>
            <ac:spMk id="113" creationId="{7E521B96-5627-43B0-A863-8EBB6E012C0E}"/>
          </ac:spMkLst>
        </pc:spChg>
      </pc:sldChg>
    </pc:docChg>
  </pc:docChgLst>
  <pc:docChgLst>
    <pc:chgData name="Nazar Shchur" userId="3faffa111ac016f6" providerId="LiveId" clId="{E3623097-E338-4D1B-8D72-E2AC20C3809B}"/>
    <pc:docChg chg="undo custSel addSld delSld modSld sldOrd">
      <pc:chgData name="Nazar Shchur" userId="3faffa111ac016f6" providerId="LiveId" clId="{E3623097-E338-4D1B-8D72-E2AC20C3809B}" dt="2019-11-12T17:30:56.537" v="224" actId="1076"/>
      <pc:docMkLst>
        <pc:docMk/>
      </pc:docMkLst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993375285" sldId="28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671516881" sldId="28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812221082" sldId="28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511626068" sldId="283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0413662" sldId="28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0" sldId="285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102893174" sldId="288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219896773" sldId="289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517157326" sldId="290"/>
        </pc:sldMkLst>
      </pc:sldChg>
      <pc:sldChg chg="modSp">
        <pc:chgData name="Nazar Shchur" userId="3faffa111ac016f6" providerId="LiveId" clId="{E3623097-E338-4D1B-8D72-E2AC20C3809B}" dt="2019-11-12T17:23:57.201" v="204" actId="20577"/>
        <pc:sldMkLst>
          <pc:docMk/>
          <pc:sldMk cId="3971564400" sldId="472"/>
        </pc:sldMkLst>
        <pc:spChg chg="mod">
          <ac:chgData name="Nazar Shchur" userId="3faffa111ac016f6" providerId="LiveId" clId="{E3623097-E338-4D1B-8D72-E2AC20C3809B}" dt="2019-11-12T17:23:57.201" v="20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566266180" sldId="750"/>
        </pc:sldMkLst>
      </pc:sldChg>
      <pc:sldChg chg="del">
        <pc:chgData name="Nazar Shchur" userId="3faffa111ac016f6" providerId="LiveId" clId="{E3623097-E338-4D1B-8D72-E2AC20C3809B}" dt="2019-11-12T17:23:45.103" v="192" actId="47"/>
        <pc:sldMkLst>
          <pc:docMk/>
          <pc:sldMk cId="851714791" sldId="130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650601113" sldId="1796"/>
        </pc:sldMkLst>
      </pc:sldChg>
      <pc:sldChg chg="modSp ord">
        <pc:chgData name="Nazar Shchur" userId="3faffa111ac016f6" providerId="LiveId" clId="{E3623097-E338-4D1B-8D72-E2AC20C3809B}" dt="2019-11-12T17:23:42.628" v="191" actId="207"/>
        <pc:sldMkLst>
          <pc:docMk/>
          <pc:sldMk cId="3594420259" sldId="1814"/>
        </pc:sldMkLst>
        <pc:spChg chg="mod">
          <ac:chgData name="Nazar Shchur" userId="3faffa111ac016f6" providerId="LiveId" clId="{E3623097-E338-4D1B-8D72-E2AC20C3809B}" dt="2019-11-12T17:23:36.252" v="189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E3623097-E338-4D1B-8D72-E2AC20C3809B}" dt="2019-11-12T17:23:39.232" v="190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E3623097-E338-4D1B-8D72-E2AC20C3809B}" dt="2019-11-12T17:23:42.628" v="191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612342448" sldId="185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449526771" sldId="186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218337734" sldId="186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198064388" sldId="186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909571686" sldId="186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801528788" sldId="1868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270332766" sldId="187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230647736" sldId="1872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02314342" sldId="1873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25806441" sldId="1874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933640307" sldId="1875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721672562" sldId="1877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2615151774" sldId="1879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1720288054" sldId="1880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4218348363" sldId="1881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364313405" sldId="1883"/>
        </pc:sldMkLst>
      </pc:sldChg>
      <pc:sldChg chg="addSp delSp modSp delAnim modAnim">
        <pc:chgData name="Nazar Shchur" userId="3faffa111ac016f6" providerId="LiveId" clId="{E3623097-E338-4D1B-8D72-E2AC20C3809B}" dt="2019-11-12T17:30:09.042" v="213"/>
        <pc:sldMkLst>
          <pc:docMk/>
          <pc:sldMk cId="3433273054" sldId="1884"/>
        </pc:sldMkLst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1" creationId="{5196BD4C-B6E7-4006-81ED-5094E7C912F3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2" creationId="{59FC000D-7D36-4B1B-ADA3-58357B2025F1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6" creationId="{88A24700-3496-437C-80BD-0F71D0AF2D82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18" creationId="{98EC76CA-86F4-46D5-8469-E862F63CE19A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3" creationId="{58A314C8-2D83-45A4-8C07-8D82CF7CB286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7" creationId="{E75D629B-4E74-4E09-A8F6-9511F7EDF016}"/>
          </ac:spMkLst>
        </pc:spChg>
        <pc:spChg chg="del">
          <ac:chgData name="Nazar Shchur" userId="3faffa111ac016f6" providerId="LiveId" clId="{E3623097-E338-4D1B-8D72-E2AC20C3809B}" dt="2019-11-12T17:17:38.213" v="136" actId="478"/>
          <ac:spMkLst>
            <pc:docMk/>
            <pc:sldMk cId="3433273054" sldId="1884"/>
            <ac:spMk id="28" creationId="{07BFB30E-21CF-4170-99A0-8ABB31AF03FF}"/>
          </ac:spMkLst>
        </pc:spChg>
        <pc:spChg chg="mod">
          <ac:chgData name="Nazar Shchur" userId="3faffa111ac016f6" providerId="LiveId" clId="{E3623097-E338-4D1B-8D72-E2AC20C3809B}" dt="2019-11-12T17:18:04.013" v="142" actId="207"/>
          <ac:spMkLst>
            <pc:docMk/>
            <pc:sldMk cId="3433273054" sldId="1884"/>
            <ac:spMk id="29" creationId="{1939A206-3313-4D87-85DE-75B302A59235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6" creationId="{079870C8-01AA-485E-873B-466618B8258A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7" creationId="{D93401E2-714D-4F36-91B6-ED21E04AE21A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8" creationId="{ACC0A1C7-87DD-4DAE-A926-00B8D8EE8A0B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39" creationId="{C4336595-F364-4DC7-A8F2-C04154C94943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6" creationId="{4B028910-3598-4CDC-8744-B32F59FE1B67}"/>
          </ac:spMkLst>
        </pc:spChg>
        <pc:spChg chg="add mod">
          <ac:chgData name="Nazar Shchur" userId="3faffa111ac016f6" providerId="LiveId" clId="{E3623097-E338-4D1B-8D72-E2AC20C3809B}" dt="2019-11-12T17:18:36.515" v="145" actId="1076"/>
          <ac:spMkLst>
            <pc:docMk/>
            <pc:sldMk cId="3433273054" sldId="1884"/>
            <ac:spMk id="47" creationId="{FEEF300F-7339-4077-8D1D-CF8182EDCD77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8" creationId="{097EE5E7-E0A0-4A36-8E4E-5ECF116BBED9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49" creationId="{8DBFB0B9-2B62-4264-ADE3-2CE676ABCC01}"/>
          </ac:spMkLst>
        </pc:spChg>
        <pc:spChg chg="add mod">
          <ac:chgData name="Nazar Shchur" userId="3faffa111ac016f6" providerId="LiveId" clId="{E3623097-E338-4D1B-8D72-E2AC20C3809B}" dt="2019-11-12T17:17:48.930" v="139" actId="164"/>
          <ac:spMkLst>
            <pc:docMk/>
            <pc:sldMk cId="3433273054" sldId="1884"/>
            <ac:spMk id="50" creationId="{5524257A-8010-47B9-B5A8-F5D674F1EC73}"/>
          </ac:spMkLst>
        </pc:spChg>
        <pc:spChg chg="add del mod">
          <ac:chgData name="Nazar Shchur" userId="3faffa111ac016f6" providerId="LiveId" clId="{E3623097-E338-4D1B-8D72-E2AC20C3809B}" dt="2019-11-12T17:27:29.961" v="210" actId="478"/>
          <ac:spMkLst>
            <pc:docMk/>
            <pc:sldMk cId="3433273054" sldId="1884"/>
            <ac:spMk id="51" creationId="{5109DBCF-4B98-43ED-B5E8-7CD47A3D8C47}"/>
          </ac:spMkLst>
        </pc:spChg>
        <pc:spChg chg="add del mod">
          <ac:chgData name="Nazar Shchur" userId="3faffa111ac016f6" providerId="LiveId" clId="{E3623097-E338-4D1B-8D72-E2AC20C3809B}" dt="2019-11-12T17:27:21.991" v="206" actId="478"/>
          <ac:spMkLst>
            <pc:docMk/>
            <pc:sldMk cId="3433273054" sldId="1884"/>
            <ac:spMk id="55" creationId="{8123EA13-73C0-486C-8782-F603C9FA5E14}"/>
          </ac:spMkLst>
        </pc:spChg>
        <pc:grpChg chg="add mod">
          <ac:chgData name="Nazar Shchur" userId="3faffa111ac016f6" providerId="LiveId" clId="{E3623097-E338-4D1B-8D72-E2AC20C3809B}" dt="2019-11-12T17:17:51.183" v="140" actId="1076"/>
          <ac:grpSpMkLst>
            <pc:docMk/>
            <pc:sldMk cId="3433273054" sldId="1884"/>
            <ac:grpSpMk id="6" creationId="{014141E2-AFC6-4166-A7CA-75AA04673874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13" creationId="{144DF568-300D-4588-8990-B5882E5B2314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19" creationId="{6021DB09-8343-450D-BC5C-D14BC58B26C7}"/>
          </ac:grpSpMkLst>
        </pc:grpChg>
        <pc:grpChg chg="del">
          <ac:chgData name="Nazar Shchur" userId="3faffa111ac016f6" providerId="LiveId" clId="{E3623097-E338-4D1B-8D72-E2AC20C3809B}" dt="2019-11-12T17:17:38.213" v="136" actId="478"/>
          <ac:grpSpMkLst>
            <pc:docMk/>
            <pc:sldMk cId="3433273054" sldId="1884"/>
            <ac:grpSpMk id="24" creationId="{2DBF5B18-D04D-42D5-9293-A96261FCA6E4}"/>
          </ac:grpSpMkLst>
        </pc:grpChg>
        <pc:grpChg chg="add mod">
          <ac:chgData name="Nazar Shchur" userId="3faffa111ac016f6" providerId="LiveId" clId="{E3623097-E338-4D1B-8D72-E2AC20C3809B}" dt="2019-11-12T17:17:48.930" v="139" actId="164"/>
          <ac:grpSpMkLst>
            <pc:docMk/>
            <pc:sldMk cId="3433273054" sldId="1884"/>
            <ac:grpSpMk id="30" creationId="{D6839B88-47A8-41AE-B49A-5D9C19DD635A}"/>
          </ac:grpSpMkLst>
        </pc:grpChg>
        <pc:grpChg chg="add mod">
          <ac:chgData name="Nazar Shchur" userId="3faffa111ac016f6" providerId="LiveId" clId="{E3623097-E338-4D1B-8D72-E2AC20C3809B}" dt="2019-11-12T17:17:48.930" v="139" actId="164"/>
          <ac:grpSpMkLst>
            <pc:docMk/>
            <pc:sldMk cId="3433273054" sldId="1884"/>
            <ac:grpSpMk id="40" creationId="{3B98809A-F676-451F-971E-7777C2089B9D}"/>
          </ac:grpSpMkLst>
        </pc:grpChg>
        <pc:cxnChg chg="del">
          <ac:chgData name="Nazar Shchur" userId="3faffa111ac016f6" providerId="LiveId" clId="{E3623097-E338-4D1B-8D72-E2AC20C3809B}" dt="2019-11-12T17:17:38.213" v="136" actId="478"/>
          <ac:cxnSpMkLst>
            <pc:docMk/>
            <pc:sldMk cId="3433273054" sldId="1884"/>
            <ac:cxnSpMk id="10" creationId="{16B9E3F0-C915-41FB-B583-F0AB2578A285}"/>
          </ac:cxnSpMkLst>
        </pc:cxnChg>
        <pc:cxnChg chg="del">
          <ac:chgData name="Nazar Shchur" userId="3faffa111ac016f6" providerId="LiveId" clId="{E3623097-E338-4D1B-8D72-E2AC20C3809B}" dt="2019-11-12T17:17:38.213" v="136" actId="478"/>
          <ac:cxnSpMkLst>
            <pc:docMk/>
            <pc:sldMk cId="3433273054" sldId="1884"/>
            <ac:cxnSpMk id="17" creationId="{40B39B86-DF64-42BF-B015-F16A6D6F070D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3" creationId="{3BF53D3F-CAF7-40BB-A95F-0086BA3DDE83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4" creationId="{8799F3F5-EA3E-4F6B-BCAF-6816C686B3CF}"/>
          </ac:cxnSpMkLst>
        </pc:cxnChg>
        <pc:cxnChg chg="add mod">
          <ac:chgData name="Nazar Shchur" userId="3faffa111ac016f6" providerId="LiveId" clId="{E3623097-E338-4D1B-8D72-E2AC20C3809B}" dt="2019-11-12T17:17:48.930" v="139" actId="164"/>
          <ac:cxnSpMkLst>
            <pc:docMk/>
            <pc:sldMk cId="3433273054" sldId="1884"/>
            <ac:cxnSpMk id="45" creationId="{06635AFF-7773-4DD1-9ED2-E23742198AD6}"/>
          </ac:cxnSpMkLst>
        </pc:cxnChg>
        <pc:cxnChg chg="add del mod">
          <ac:chgData name="Nazar Shchur" userId="3faffa111ac016f6" providerId="LiveId" clId="{E3623097-E338-4D1B-8D72-E2AC20C3809B}" dt="2019-11-12T17:27:27.968" v="209" actId="478"/>
          <ac:cxnSpMkLst>
            <pc:docMk/>
            <pc:sldMk cId="3433273054" sldId="1884"/>
            <ac:cxnSpMk id="52" creationId="{C33F802B-5B2A-4A3D-A24D-D5080D3A245D}"/>
          </ac:cxnSpMkLst>
        </pc:cxnChg>
        <pc:cxnChg chg="add del mod">
          <ac:chgData name="Nazar Shchur" userId="3faffa111ac016f6" providerId="LiveId" clId="{E3623097-E338-4D1B-8D72-E2AC20C3809B}" dt="2019-11-12T17:27:25.999" v="208" actId="478"/>
          <ac:cxnSpMkLst>
            <pc:docMk/>
            <pc:sldMk cId="3433273054" sldId="1884"/>
            <ac:cxnSpMk id="53" creationId="{3D4B9650-F5B1-440F-8D3B-71A9AECD92C0}"/>
          </ac:cxnSpMkLst>
        </pc:cxnChg>
        <pc:cxnChg chg="add del mod">
          <ac:chgData name="Nazar Shchur" userId="3faffa111ac016f6" providerId="LiveId" clId="{E3623097-E338-4D1B-8D72-E2AC20C3809B}" dt="2019-11-12T17:27:23.627" v="207" actId="478"/>
          <ac:cxnSpMkLst>
            <pc:docMk/>
            <pc:sldMk cId="3433273054" sldId="1884"/>
            <ac:cxnSpMk id="54" creationId="{3432074A-6AB1-4B72-A20C-9550EB8B3BA8}"/>
          </ac:cxnSpMkLst>
        </pc:cxnChg>
      </pc:sldChg>
      <pc:sldChg chg="addSp delSp modSp delAnim modAnim">
        <pc:chgData name="Nazar Shchur" userId="3faffa111ac016f6" providerId="LiveId" clId="{E3623097-E338-4D1B-8D72-E2AC20C3809B}" dt="2019-11-12T17:30:20.306" v="219"/>
        <pc:sldMkLst>
          <pc:docMk/>
          <pc:sldMk cId="3886442014" sldId="1885"/>
        </pc:sldMkLst>
        <pc:spChg chg="mod">
          <ac:chgData name="Nazar Shchur" userId="3faffa111ac016f6" providerId="LiveId" clId="{E3623097-E338-4D1B-8D72-E2AC20C3809B}" dt="2019-11-12T17:19:57.008" v="162" actId="207"/>
          <ac:spMkLst>
            <pc:docMk/>
            <pc:sldMk cId="3886442014" sldId="1885"/>
            <ac:spMk id="10" creationId="{F3C309E3-F691-43F6-8B00-2DCE9CAF8D89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12" creationId="{B48755F2-412B-471C-9581-838A1DDBF8AA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19" creationId="{0164277C-E21C-4C39-8B15-892DECD319A6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20" creationId="{0C7700FA-17B2-40F0-AF72-1F6EE0DE5A72}"/>
          </ac:spMkLst>
        </pc:spChg>
        <pc:spChg chg="add mod">
          <ac:chgData name="Nazar Shchur" userId="3faffa111ac016f6" providerId="LiveId" clId="{E3623097-E338-4D1B-8D72-E2AC20C3809B}" dt="2019-11-12T17:21:43.362" v="165" actId="164"/>
          <ac:spMkLst>
            <pc:docMk/>
            <pc:sldMk cId="3886442014" sldId="1885"/>
            <ac:spMk id="22" creationId="{155DD362-B98C-4258-B4D2-E8DE1535B6D5}"/>
          </ac:spMkLst>
        </pc:spChg>
        <pc:grpChg chg="add 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7" creationId="{9D5A614A-164E-4834-A0CE-32FD3D5B8401}"/>
          </ac:grpSpMkLst>
        </pc:grpChg>
        <pc:grpChg chg="add 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14" creationId="{FE02F137-E061-440C-B7BB-1E8EE6B46A4A}"/>
          </ac:grpSpMkLst>
        </pc:grpChg>
        <pc:grpChg chg="mod">
          <ac:chgData name="Nazar Shchur" userId="3faffa111ac016f6" providerId="LiveId" clId="{E3623097-E338-4D1B-8D72-E2AC20C3809B}" dt="2019-11-12T17:21:45.527" v="167" actId="1076"/>
          <ac:grpSpMkLst>
            <pc:docMk/>
            <pc:sldMk cId="3886442014" sldId="1885"/>
            <ac:grpSpMk id="15" creationId="{D00C78C8-4813-4D20-A48D-25037166EC36}"/>
          </ac:grpSpMkLst>
        </pc:grpChg>
        <pc:picChg chg="del">
          <ac:chgData name="Nazar Shchur" userId="3faffa111ac016f6" providerId="LiveId" clId="{E3623097-E338-4D1B-8D72-E2AC20C3809B}" dt="2019-11-12T17:19:38.720" v="157" actId="478"/>
          <ac:picMkLst>
            <pc:docMk/>
            <pc:sldMk cId="3886442014" sldId="1885"/>
            <ac:picMk id="6" creationId="{B21FFA69-2A92-4659-9F37-173992B866CA}"/>
          </ac:picMkLst>
        </pc:picChg>
        <pc:picChg chg="add mod">
          <ac:chgData name="Nazar Shchur" userId="3faffa111ac016f6" providerId="LiveId" clId="{E3623097-E338-4D1B-8D72-E2AC20C3809B}" dt="2019-11-12T17:21:43.362" v="165" actId="164"/>
          <ac:picMkLst>
            <pc:docMk/>
            <pc:sldMk cId="3886442014" sldId="1885"/>
            <ac:picMk id="13" creationId="{63CB4485-AD8E-44DC-A95E-3ABC9A174B1D}"/>
          </ac:picMkLst>
        </pc:pic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3" creationId="{1669A044-14CF-4329-A7A2-4D8CD4A97D7A}"/>
          </ac:cxnSpMkLst>
        </pc:cxn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4" creationId="{BA796538-C709-4ECD-B6E3-4F1EDE330E42}"/>
          </ac:cxnSpMkLst>
        </pc:cxnChg>
        <pc:cxnChg chg="add mod">
          <ac:chgData name="Nazar Shchur" userId="3faffa111ac016f6" providerId="LiveId" clId="{E3623097-E338-4D1B-8D72-E2AC20C3809B}" dt="2019-11-12T17:21:43.362" v="165" actId="164"/>
          <ac:cxnSpMkLst>
            <pc:docMk/>
            <pc:sldMk cId="3886442014" sldId="1885"/>
            <ac:cxnSpMk id="25" creationId="{8C0A97B3-DB7E-447D-A90F-230AD36FBAAF}"/>
          </ac:cxnSpMkLst>
        </pc:cxnChg>
      </pc:sldChg>
      <pc:sldChg chg="del">
        <pc:chgData name="Nazar Shchur" userId="3faffa111ac016f6" providerId="LiveId" clId="{E3623097-E338-4D1B-8D72-E2AC20C3809B}" dt="2019-11-12T17:23:45.103" v="192" actId="47"/>
        <pc:sldMkLst>
          <pc:docMk/>
          <pc:sldMk cId="3990610638" sldId="1886"/>
        </pc:sldMkLst>
      </pc:sldChg>
      <pc:sldChg chg="del">
        <pc:chgData name="Nazar Shchur" userId="3faffa111ac016f6" providerId="LiveId" clId="{E3623097-E338-4D1B-8D72-E2AC20C3809B}" dt="2019-11-12T17:16:39.186" v="135" actId="47"/>
        <pc:sldMkLst>
          <pc:docMk/>
          <pc:sldMk cId="3095259988" sldId="1887"/>
        </pc:sldMkLst>
      </pc:sldChg>
      <pc:sldChg chg="modSp">
        <pc:chgData name="Nazar Shchur" userId="3faffa111ac016f6" providerId="LiveId" clId="{E3623097-E338-4D1B-8D72-E2AC20C3809B}" dt="2019-11-12T17:30:56.537" v="224" actId="1076"/>
        <pc:sldMkLst>
          <pc:docMk/>
          <pc:sldMk cId="1311607457" sldId="1888"/>
        </pc:sldMkLst>
        <pc:spChg chg="mod">
          <ac:chgData name="Nazar Shchur" userId="3faffa111ac016f6" providerId="LiveId" clId="{E3623097-E338-4D1B-8D72-E2AC20C3809B}" dt="2019-11-10T17:21:24.777" v="132" actId="20577"/>
          <ac:spMkLst>
            <pc:docMk/>
            <pc:sldMk cId="1311607457" sldId="1888"/>
            <ac:spMk id="15" creationId="{348F9154-AA4B-4C2E-9326-582C2BE94668}"/>
          </ac:spMkLst>
        </pc:spChg>
        <pc:spChg chg="mod">
          <ac:chgData name="Nazar Shchur" userId="3faffa111ac016f6" providerId="LiveId" clId="{E3623097-E338-4D1B-8D72-E2AC20C3809B}" dt="2019-11-10T17:21:27.234" v="134" actId="20577"/>
          <ac:spMkLst>
            <pc:docMk/>
            <pc:sldMk cId="1311607457" sldId="1888"/>
            <ac:spMk id="16" creationId="{3A3C0056-0186-496C-8202-1AEAF1D4EC75}"/>
          </ac:spMkLst>
        </pc:spChg>
        <pc:spChg chg="mod">
          <ac:chgData name="Nazar Shchur" userId="3faffa111ac016f6" providerId="LiveId" clId="{E3623097-E338-4D1B-8D72-E2AC20C3809B}" dt="2019-11-12T17:30:56.537" v="224" actId="1076"/>
          <ac:spMkLst>
            <pc:docMk/>
            <pc:sldMk cId="1311607457" sldId="1888"/>
            <ac:spMk id="82" creationId="{8BE3D31E-FD8F-459E-A0D0-9048D4917A6B}"/>
          </ac:spMkLst>
        </pc:spChg>
      </pc:sldChg>
      <pc:sldChg chg="addSp delSp modSp add del ord addAnim delAnim">
        <pc:chgData name="Nazar Shchur" userId="3faffa111ac016f6" providerId="LiveId" clId="{E3623097-E338-4D1B-8D72-E2AC20C3809B}" dt="2019-11-12T17:16:39.186" v="135" actId="47"/>
        <pc:sldMkLst>
          <pc:docMk/>
          <pc:sldMk cId="1071091712" sldId="1893"/>
        </pc:sldMkLst>
        <pc:spChg chg="mod">
          <ac:chgData name="Nazar Shchur" userId="3faffa111ac016f6" providerId="LiveId" clId="{E3623097-E338-4D1B-8D72-E2AC20C3809B}" dt="2019-11-10T17:21:18.781" v="128" actId="20577"/>
          <ac:spMkLst>
            <pc:docMk/>
            <pc:sldMk cId="1071091712" sldId="1893"/>
            <ac:spMk id="15" creationId="{348F9154-AA4B-4C2E-9326-582C2BE94668}"/>
          </ac:spMkLst>
        </pc:spChg>
        <pc:spChg chg="mod">
          <ac:chgData name="Nazar Shchur" userId="3faffa111ac016f6" providerId="LiveId" clId="{E3623097-E338-4D1B-8D72-E2AC20C3809B}" dt="2019-11-10T17:21:20.728" v="130" actId="20577"/>
          <ac:spMkLst>
            <pc:docMk/>
            <pc:sldMk cId="1071091712" sldId="1893"/>
            <ac:spMk id="16" creationId="{3A3C0056-0186-496C-8202-1AEAF1D4EC75}"/>
          </ac:spMkLst>
        </pc:spChg>
        <pc:spChg chg="mod">
          <ac:chgData name="Nazar Shchur" userId="3faffa111ac016f6" providerId="LiveId" clId="{E3623097-E338-4D1B-8D72-E2AC20C3809B}" dt="2019-11-10T17:19:35.097" v="27" actId="1038"/>
          <ac:spMkLst>
            <pc:docMk/>
            <pc:sldMk cId="1071091712" sldId="1893"/>
            <ac:spMk id="20" creationId="{92F5C107-6C3A-4B2A-A4E4-596E90228825}"/>
          </ac:spMkLst>
        </pc:spChg>
        <pc:spChg chg="del">
          <ac:chgData name="Nazar Shchur" userId="3faffa111ac016f6" providerId="LiveId" clId="{E3623097-E338-4D1B-8D72-E2AC20C3809B}" dt="2019-11-10T17:19:08.072" v="5" actId="478"/>
          <ac:spMkLst>
            <pc:docMk/>
            <pc:sldMk cId="1071091712" sldId="1893"/>
            <ac:spMk id="34" creationId="{5D87A091-27D5-4CDF-B76E-1B233D5E68B6}"/>
          </ac:spMkLst>
        </pc:spChg>
        <pc:spChg chg="del">
          <ac:chgData name="Nazar Shchur" userId="3faffa111ac016f6" providerId="LiveId" clId="{E3623097-E338-4D1B-8D72-E2AC20C3809B}" dt="2019-11-10T17:19:10.568" v="8" actId="478"/>
          <ac:spMkLst>
            <pc:docMk/>
            <pc:sldMk cId="1071091712" sldId="1893"/>
            <ac:spMk id="35" creationId="{328EFE2B-7E25-4F6C-AC7A-96CD40C29932}"/>
          </ac:spMkLst>
        </pc:spChg>
        <pc:spChg chg="del">
          <ac:chgData name="Nazar Shchur" userId="3faffa111ac016f6" providerId="LiveId" clId="{E3623097-E338-4D1B-8D72-E2AC20C3809B}" dt="2019-11-10T17:19:19.717" v="15" actId="478"/>
          <ac:spMkLst>
            <pc:docMk/>
            <pc:sldMk cId="1071091712" sldId="1893"/>
            <ac:spMk id="42" creationId="{52E9DA33-D949-4DAA-B92C-A4434219D17E}"/>
          </ac:spMkLst>
        </pc:spChg>
        <pc:spChg chg="del">
          <ac:chgData name="Nazar Shchur" userId="3faffa111ac016f6" providerId="LiveId" clId="{E3623097-E338-4D1B-8D72-E2AC20C3809B}" dt="2019-11-10T17:19:40.395" v="29" actId="478"/>
          <ac:spMkLst>
            <pc:docMk/>
            <pc:sldMk cId="1071091712" sldId="1893"/>
            <ac:spMk id="49" creationId="{E6349C8C-78D5-457B-A637-75468BC0AD96}"/>
          </ac:spMkLst>
        </pc:spChg>
        <pc:spChg chg="del">
          <ac:chgData name="Nazar Shchur" userId="3faffa111ac016f6" providerId="LiveId" clId="{E3623097-E338-4D1B-8D72-E2AC20C3809B}" dt="2019-11-10T17:19:38.234" v="28" actId="478"/>
          <ac:spMkLst>
            <pc:docMk/>
            <pc:sldMk cId="1071091712" sldId="1893"/>
            <ac:spMk id="56" creationId="{151B96C7-3F7C-4758-9F1B-3C095F99AE79}"/>
          </ac:spMkLst>
        </pc:spChg>
        <pc:spChg chg="del">
          <ac:chgData name="Nazar Shchur" userId="3faffa111ac016f6" providerId="LiveId" clId="{E3623097-E338-4D1B-8D72-E2AC20C3809B}" dt="2019-11-10T17:20:14.664" v="45" actId="478"/>
          <ac:spMkLst>
            <pc:docMk/>
            <pc:sldMk cId="1071091712" sldId="1893"/>
            <ac:spMk id="64" creationId="{A6183AEB-F29F-4CF9-AB6E-AE9388C27FE6}"/>
          </ac:spMkLst>
        </pc:spChg>
        <pc:spChg chg="del">
          <ac:chgData name="Nazar Shchur" userId="3faffa111ac016f6" providerId="LiveId" clId="{E3623097-E338-4D1B-8D72-E2AC20C3809B}" dt="2019-11-10T17:20:14.664" v="45" actId="478"/>
          <ac:spMkLst>
            <pc:docMk/>
            <pc:sldMk cId="1071091712" sldId="1893"/>
            <ac:spMk id="70" creationId="{8DEE13D5-5202-4CBC-9C47-0377DD53D991}"/>
          </ac:spMkLst>
        </pc:spChg>
        <pc:spChg chg="del">
          <ac:chgData name="Nazar Shchur" userId="3faffa111ac016f6" providerId="LiveId" clId="{E3623097-E338-4D1B-8D72-E2AC20C3809B}" dt="2019-11-10T17:19:21.570" v="17" actId="478"/>
          <ac:spMkLst>
            <pc:docMk/>
            <pc:sldMk cId="1071091712" sldId="1893"/>
            <ac:spMk id="72" creationId="{E8541DA1-03B1-4DF9-993D-22273D9187EF}"/>
          </ac:spMkLst>
        </pc:spChg>
        <pc:spChg chg="add del mod">
          <ac:chgData name="Nazar Shchur" userId="3faffa111ac016f6" providerId="LiveId" clId="{E3623097-E338-4D1B-8D72-E2AC20C3809B}" dt="2019-11-10T17:20:05.649" v="38" actId="478"/>
          <ac:spMkLst>
            <pc:docMk/>
            <pc:sldMk cId="1071091712" sldId="1893"/>
            <ac:spMk id="73" creationId="{1850C371-11EE-4118-9C0A-E2BC0A683516}"/>
          </ac:spMkLst>
        </pc:spChg>
        <pc:spChg chg="del">
          <ac:chgData name="Nazar Shchur" userId="3faffa111ac016f6" providerId="LiveId" clId="{E3623097-E338-4D1B-8D72-E2AC20C3809B}" dt="2019-11-10T17:19:23.246" v="19" actId="478"/>
          <ac:spMkLst>
            <pc:docMk/>
            <pc:sldMk cId="1071091712" sldId="1893"/>
            <ac:spMk id="74" creationId="{BE6860B2-E06C-43C3-BA85-4A97E99C644C}"/>
          </ac:spMkLst>
        </pc:spChg>
        <pc:spChg chg="del">
          <ac:chgData name="Nazar Shchur" userId="3faffa111ac016f6" providerId="LiveId" clId="{E3623097-E338-4D1B-8D72-E2AC20C3809B}" dt="2019-11-10T17:19:14.900" v="12" actId="478"/>
          <ac:spMkLst>
            <pc:docMk/>
            <pc:sldMk cId="1071091712" sldId="1893"/>
            <ac:spMk id="75" creationId="{312C35CE-9D0D-4100-A916-3402AE3F4DB0}"/>
          </ac:spMkLst>
        </pc:spChg>
        <pc:spChg chg="mod">
          <ac:chgData name="Nazar Shchur" userId="3faffa111ac016f6" providerId="LiveId" clId="{E3623097-E338-4D1B-8D72-E2AC20C3809B}" dt="2019-11-10T17:20:24.856" v="125" actId="1037"/>
          <ac:spMkLst>
            <pc:docMk/>
            <pc:sldMk cId="1071091712" sldId="1893"/>
            <ac:spMk id="76" creationId="{D4B96CEA-7946-451F-9196-F75BF5A248CB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7" creationId="{FBA661A7-1853-4583-BCB7-ABA7F2DB70C6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8" creationId="{D6F19B6A-9A38-4B49-B624-68095882280F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79" creationId="{EFCC1448-BB26-465F-828F-912EC690D334}"/>
          </ac:spMkLst>
        </pc:spChg>
        <pc:spChg chg="del">
          <ac:chgData name="Nazar Shchur" userId="3faffa111ac016f6" providerId="LiveId" clId="{E3623097-E338-4D1B-8D72-E2AC20C3809B}" dt="2019-11-10T17:18:57.266" v="2" actId="478"/>
          <ac:spMkLst>
            <pc:docMk/>
            <pc:sldMk cId="1071091712" sldId="1893"/>
            <ac:spMk id="80" creationId="{0CB2CC12-8B82-43B8-9851-20A7C0F02766}"/>
          </ac:spMkLst>
        </pc:spChg>
        <pc:grpChg chg="mod">
          <ac:chgData name="Nazar Shchur" userId="3faffa111ac016f6" providerId="LiveId" clId="{E3623097-E338-4D1B-8D72-E2AC20C3809B}" dt="2019-11-10T17:20:30.066" v="126" actId="14100"/>
          <ac:grpSpMkLst>
            <pc:docMk/>
            <pc:sldMk cId="1071091712" sldId="1893"/>
            <ac:grpSpMk id="11" creationId="{CDE7929E-CD32-432E-9B66-3D74F565FC1C}"/>
          </ac:grpSpMkLst>
        </pc:grpChg>
        <pc:grpChg chg="del">
          <ac:chgData name="Nazar Shchur" userId="3faffa111ac016f6" providerId="LiveId" clId="{E3623097-E338-4D1B-8D72-E2AC20C3809B}" dt="2019-11-10T17:19:06.997" v="4" actId="478"/>
          <ac:grpSpMkLst>
            <pc:docMk/>
            <pc:sldMk cId="1071091712" sldId="1893"/>
            <ac:grpSpMk id="17" creationId="{2DD8BE95-ED46-4B10-ABEC-A70F06040F80}"/>
          </ac:grpSpMkLst>
        </pc:grpChg>
        <pc:grpChg chg="del">
          <ac:chgData name="Nazar Shchur" userId="3faffa111ac016f6" providerId="LiveId" clId="{E3623097-E338-4D1B-8D72-E2AC20C3809B}" dt="2019-11-10T17:19:12.888" v="11" actId="478"/>
          <ac:grpSpMkLst>
            <pc:docMk/>
            <pc:sldMk cId="1071091712" sldId="1893"/>
            <ac:grpSpMk id="25" creationId="{B02135FD-A8B4-469B-83DE-3E88DCCBF499}"/>
          </ac:grpSpMkLst>
        </pc:grpChg>
        <pc:grpChg chg="del">
          <ac:chgData name="Nazar Shchur" userId="3faffa111ac016f6" providerId="LiveId" clId="{E3623097-E338-4D1B-8D72-E2AC20C3809B}" dt="2019-11-10T17:19:15.857" v="13" actId="478"/>
          <ac:grpSpMkLst>
            <pc:docMk/>
            <pc:sldMk cId="1071091712" sldId="1893"/>
            <ac:grpSpMk id="36" creationId="{1FE3DFFE-36C3-47B6-BD8F-9A53CB692CF4}"/>
          </ac:grpSpMkLst>
        </pc:grpChg>
        <pc:grpChg chg="del">
          <ac:chgData name="Nazar Shchur" userId="3faffa111ac016f6" providerId="LiveId" clId="{E3623097-E338-4D1B-8D72-E2AC20C3809B}" dt="2019-11-10T17:19:25.304" v="21" actId="478"/>
          <ac:grpSpMkLst>
            <pc:docMk/>
            <pc:sldMk cId="1071091712" sldId="1893"/>
            <ac:grpSpMk id="43" creationId="{CF2CFF72-DD9B-4553-B5E3-4C30C0B48F43}"/>
          </ac:grpSpMkLst>
        </pc:grpChg>
        <pc:grpChg chg="del">
          <ac:chgData name="Nazar Shchur" userId="3faffa111ac016f6" providerId="LiveId" clId="{E3623097-E338-4D1B-8D72-E2AC20C3809B}" dt="2019-11-10T17:20:08.426" v="40" actId="478"/>
          <ac:grpSpMkLst>
            <pc:docMk/>
            <pc:sldMk cId="1071091712" sldId="1893"/>
            <ac:grpSpMk id="59" creationId="{D463A2A4-5D77-49F2-ADA6-54FAF4649824}"/>
          </ac:grpSpMkLst>
        </pc:grpChg>
        <pc:grpChg chg="del">
          <ac:chgData name="Nazar Shchur" userId="3faffa111ac016f6" providerId="LiveId" clId="{E3623097-E338-4D1B-8D72-E2AC20C3809B}" dt="2019-11-10T17:20:09.959" v="41" actId="478"/>
          <ac:grpSpMkLst>
            <pc:docMk/>
            <pc:sldMk cId="1071091712" sldId="1893"/>
            <ac:grpSpMk id="65" creationId="{BE9FE250-F1BE-4D69-8F09-F1897E658983}"/>
          </ac:grpSpMkLst>
        </pc:grpChg>
        <pc:cxnChg chg="del">
          <ac:chgData name="Nazar Shchur" userId="3faffa111ac016f6" providerId="LiveId" clId="{E3623097-E338-4D1B-8D72-E2AC20C3809B}" dt="2019-11-10T17:19:08.893" v="6" actId="478"/>
          <ac:cxnSpMkLst>
            <pc:docMk/>
            <pc:sldMk cId="1071091712" sldId="1893"/>
            <ac:cxnSpMk id="23" creationId="{317FF0CC-CFA0-44FD-9264-D82C26D77778}"/>
          </ac:cxnSpMkLst>
        </pc:cxnChg>
        <pc:cxnChg chg="del">
          <ac:chgData name="Nazar Shchur" userId="3faffa111ac016f6" providerId="LiveId" clId="{E3623097-E338-4D1B-8D72-E2AC20C3809B}" dt="2019-11-10T17:19:06.234" v="3" actId="478"/>
          <ac:cxnSpMkLst>
            <pc:docMk/>
            <pc:sldMk cId="1071091712" sldId="1893"/>
            <ac:cxnSpMk id="24" creationId="{53F14E42-6B7A-49D8-8571-011743B24C47}"/>
          </ac:cxnSpMkLst>
        </pc:cxnChg>
        <pc:cxnChg chg="del">
          <ac:chgData name="Nazar Shchur" userId="3faffa111ac016f6" providerId="LiveId" clId="{E3623097-E338-4D1B-8D72-E2AC20C3809B}" dt="2019-11-10T17:19:09.819" v="7" actId="478"/>
          <ac:cxnSpMkLst>
            <pc:docMk/>
            <pc:sldMk cId="1071091712" sldId="1893"/>
            <ac:cxnSpMk id="28" creationId="{44C75F07-A699-4E77-A4A4-1FDA14ED8C52}"/>
          </ac:cxnSpMkLst>
        </pc:cxnChg>
        <pc:cxnChg chg="del">
          <ac:chgData name="Nazar Shchur" userId="3faffa111ac016f6" providerId="LiveId" clId="{E3623097-E338-4D1B-8D72-E2AC20C3809B}" dt="2019-11-10T17:19:12.185" v="10" actId="478"/>
          <ac:cxnSpMkLst>
            <pc:docMk/>
            <pc:sldMk cId="1071091712" sldId="1893"/>
            <ac:cxnSpMk id="29" creationId="{69F59FEE-47B3-4E83-936C-1010444CC932}"/>
          </ac:cxnSpMkLst>
        </pc:cxnChg>
        <pc:cxnChg chg="del">
          <ac:chgData name="Nazar Shchur" userId="3faffa111ac016f6" providerId="LiveId" clId="{E3623097-E338-4D1B-8D72-E2AC20C3809B}" dt="2019-11-10T17:19:11.382" v="9" actId="478"/>
          <ac:cxnSpMkLst>
            <pc:docMk/>
            <pc:sldMk cId="1071091712" sldId="1893"/>
            <ac:cxnSpMk id="30" creationId="{25AB0AB1-4A12-427B-AF44-761C7E9A6EEA}"/>
          </ac:cxnSpMkLst>
        </pc:cxnChg>
        <pc:cxnChg chg="del">
          <ac:chgData name="Nazar Shchur" userId="3faffa111ac016f6" providerId="LiveId" clId="{E3623097-E338-4D1B-8D72-E2AC20C3809B}" dt="2019-11-10T17:19:20.566" v="16" actId="478"/>
          <ac:cxnSpMkLst>
            <pc:docMk/>
            <pc:sldMk cId="1071091712" sldId="1893"/>
            <ac:cxnSpMk id="39" creationId="{7D157FF4-292B-4592-93D8-F677DC692053}"/>
          </ac:cxnSpMkLst>
        </pc:cxnChg>
        <pc:cxnChg chg="del">
          <ac:chgData name="Nazar Shchur" userId="3faffa111ac016f6" providerId="LiveId" clId="{E3623097-E338-4D1B-8D72-E2AC20C3809B}" dt="2019-11-10T17:19:22.366" v="18" actId="478"/>
          <ac:cxnSpMkLst>
            <pc:docMk/>
            <pc:sldMk cId="1071091712" sldId="1893"/>
            <ac:cxnSpMk id="40" creationId="{F7CD49EC-749C-45B0-A514-B6F295AC6D29}"/>
          </ac:cxnSpMkLst>
        </pc:cxnChg>
        <pc:cxnChg chg="del">
          <ac:chgData name="Nazar Shchur" userId="3faffa111ac016f6" providerId="LiveId" clId="{E3623097-E338-4D1B-8D72-E2AC20C3809B}" dt="2019-11-10T17:19:24.544" v="20" actId="478"/>
          <ac:cxnSpMkLst>
            <pc:docMk/>
            <pc:sldMk cId="1071091712" sldId="1893"/>
            <ac:cxnSpMk id="41" creationId="{738298AF-2D6E-4811-9A00-8774D4CEC72A}"/>
          </ac:cxnSpMkLst>
        </pc:cxnChg>
        <pc:cxnChg chg="del">
          <ac:chgData name="Nazar Shchur" userId="3faffa111ac016f6" providerId="LiveId" clId="{E3623097-E338-4D1B-8D72-E2AC20C3809B}" dt="2019-11-10T17:19:26.283" v="22" actId="478"/>
          <ac:cxnSpMkLst>
            <pc:docMk/>
            <pc:sldMk cId="1071091712" sldId="1893"/>
            <ac:cxnSpMk id="46" creationId="{007CD1F7-8CFD-4CEA-915A-29E9A199E108}"/>
          </ac:cxnSpMkLst>
        </pc:cxnChg>
        <pc:cxnChg chg="del">
          <ac:chgData name="Nazar Shchur" userId="3faffa111ac016f6" providerId="LiveId" clId="{E3623097-E338-4D1B-8D72-E2AC20C3809B}" dt="2019-11-10T17:19:28.103" v="24" actId="478"/>
          <ac:cxnSpMkLst>
            <pc:docMk/>
            <pc:sldMk cId="1071091712" sldId="1893"/>
            <ac:cxnSpMk id="47" creationId="{8464D567-A276-4BE6-849A-FFAB5611BA02}"/>
          </ac:cxnSpMkLst>
        </pc:cxnChg>
        <pc:cxnChg chg="del">
          <ac:chgData name="Nazar Shchur" userId="3faffa111ac016f6" providerId="LiveId" clId="{E3623097-E338-4D1B-8D72-E2AC20C3809B}" dt="2019-11-10T17:19:27.139" v="23" actId="478"/>
          <ac:cxnSpMkLst>
            <pc:docMk/>
            <pc:sldMk cId="1071091712" sldId="1893"/>
            <ac:cxnSpMk id="48" creationId="{676F6E9F-F38E-4C75-9DC1-1AEF43F17775}"/>
          </ac:cxnSpMkLst>
        </pc:cxnChg>
        <pc:cxnChg chg="del">
          <ac:chgData name="Nazar Shchur" userId="3faffa111ac016f6" providerId="LiveId" clId="{E3623097-E338-4D1B-8D72-E2AC20C3809B}" dt="2019-11-10T17:20:07.073" v="39" actId="478"/>
          <ac:cxnSpMkLst>
            <pc:docMk/>
            <pc:sldMk cId="1071091712" sldId="1893"/>
            <ac:cxnSpMk id="62" creationId="{4AEECDDC-9DD2-408C-8A26-DB21B9FE41B5}"/>
          </ac:cxnSpMkLst>
        </pc:cxnChg>
        <pc:cxnChg chg="del">
          <ac:chgData name="Nazar Shchur" userId="3faffa111ac016f6" providerId="LiveId" clId="{E3623097-E338-4D1B-8D72-E2AC20C3809B}" dt="2019-11-10T17:20:10.867" v="42" actId="478"/>
          <ac:cxnSpMkLst>
            <pc:docMk/>
            <pc:sldMk cId="1071091712" sldId="1893"/>
            <ac:cxnSpMk id="63" creationId="{96649BB1-3FD3-45A3-950F-BB802CE099E1}"/>
          </ac:cxnSpMkLst>
        </pc:cxnChg>
        <pc:cxnChg chg="del">
          <ac:chgData name="Nazar Shchur" userId="3faffa111ac016f6" providerId="LiveId" clId="{E3623097-E338-4D1B-8D72-E2AC20C3809B}" dt="2019-11-10T17:20:11.915" v="43" actId="478"/>
          <ac:cxnSpMkLst>
            <pc:docMk/>
            <pc:sldMk cId="1071091712" sldId="1893"/>
            <ac:cxnSpMk id="68" creationId="{2209DF8C-8702-43D4-B50E-30EBC24F92B8}"/>
          </ac:cxnSpMkLst>
        </pc:cxnChg>
        <pc:cxnChg chg="del">
          <ac:chgData name="Nazar Shchur" userId="3faffa111ac016f6" providerId="LiveId" clId="{E3623097-E338-4D1B-8D72-E2AC20C3809B}" dt="2019-11-10T17:20:12.796" v="44" actId="478"/>
          <ac:cxnSpMkLst>
            <pc:docMk/>
            <pc:sldMk cId="1071091712" sldId="1893"/>
            <ac:cxnSpMk id="69" creationId="{68D99897-C0EE-4E20-889D-22C69104EF11}"/>
          </ac:cxnSpMkLst>
        </pc:cxnChg>
      </pc:sldChg>
      <pc:sldChg chg="addSp delSp modSp add modAnim">
        <pc:chgData name="Nazar Shchur" userId="3faffa111ac016f6" providerId="LiveId" clId="{E3623097-E338-4D1B-8D72-E2AC20C3809B}" dt="2019-11-12T17:30:14.230" v="216"/>
        <pc:sldMkLst>
          <pc:docMk/>
          <pc:sldMk cId="3107520095" sldId="1893"/>
        </pc:sldMkLst>
        <pc:spChg chg="mod">
          <ac:chgData name="Nazar Shchur" userId="3faffa111ac016f6" providerId="LiveId" clId="{E3623097-E338-4D1B-8D72-E2AC20C3809B}" dt="2019-11-12T17:19:07.052" v="154" actId="207"/>
          <ac:spMkLst>
            <pc:docMk/>
            <pc:sldMk cId="3107520095" sldId="1893"/>
            <ac:spMk id="29" creationId="{1939A206-3313-4D87-85DE-75B302A59235}"/>
          </ac:spMkLst>
        </pc:spChg>
        <pc:grpChg chg="del">
          <ac:chgData name="Nazar Shchur" userId="3faffa111ac016f6" providerId="LiveId" clId="{E3623097-E338-4D1B-8D72-E2AC20C3809B}" dt="2019-11-12T17:18:31.468" v="144" actId="478"/>
          <ac:grpSpMkLst>
            <pc:docMk/>
            <pc:sldMk cId="3107520095" sldId="1893"/>
            <ac:grpSpMk id="6" creationId="{014141E2-AFC6-4166-A7CA-75AA04673874}"/>
          </ac:grpSpMkLst>
        </pc:grpChg>
        <pc:grpChg chg="add">
          <ac:chgData name="Nazar Shchur" userId="3faffa111ac016f6" providerId="LiveId" clId="{E3623097-E338-4D1B-8D72-E2AC20C3809B}" dt="2019-11-12T17:18:38.536" v="146"/>
          <ac:grpSpMkLst>
            <pc:docMk/>
            <pc:sldMk cId="3107520095" sldId="1893"/>
            <ac:grpSpMk id="56" creationId="{02986E2B-98B9-423A-AC90-895E066BD799}"/>
          </ac:grpSpMkLst>
        </pc:grpChg>
      </pc:sldChg>
      <pc:sldChg chg="addSp delSp modSp add modAnim">
        <pc:chgData name="Nazar Shchur" userId="3faffa111ac016f6" providerId="LiveId" clId="{E3623097-E338-4D1B-8D72-E2AC20C3809B}" dt="2019-11-12T17:30:24.484" v="222"/>
        <pc:sldMkLst>
          <pc:docMk/>
          <pc:sldMk cId="4242111218" sldId="1894"/>
        </pc:sldMkLst>
        <pc:spChg chg="mod">
          <ac:chgData name="Nazar Shchur" userId="3faffa111ac016f6" providerId="LiveId" clId="{E3623097-E338-4D1B-8D72-E2AC20C3809B}" dt="2019-11-12T17:22:54.933" v="183" actId="207"/>
          <ac:spMkLst>
            <pc:docMk/>
            <pc:sldMk cId="4242111218" sldId="1894"/>
            <ac:spMk id="10" creationId="{F3C309E3-F691-43F6-8B00-2DCE9CAF8D89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0" creationId="{5387326D-87F0-4965-B1C5-76E4E6F2932F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4" creationId="{3352638B-E6BD-496B-A82D-F4E88B23E109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5" creationId="{F37DE6DB-78FD-4E1D-BFF8-5D0CE9A34902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39" creationId="{DEEFC3F9-C39C-43BE-BFAB-B5AC2317E4D3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42" creationId="{54C500DE-C332-434E-9864-B9882A7713E5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47" creationId="{7982F0E9-C38D-464E-A6A7-B27BF689C47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3" creationId="{36E3D23B-5561-4B8A-8F1E-B5088A168DF7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4" creationId="{B2015F81-350F-4410-8E0B-CECB12A31F4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5" creationId="{BD3FDF6D-F73E-45C5-B862-55A921DE9BDA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6" creationId="{8055FF6F-EE50-4DDF-9A14-4E8C045D032A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7" creationId="{98CD6796-0C53-4EDC-B780-0CAE35C5670D}"/>
          </ac:spMkLst>
        </pc:spChg>
        <pc:spChg chg="add mod">
          <ac:chgData name="Nazar Shchur" userId="3faffa111ac016f6" providerId="LiveId" clId="{E3623097-E338-4D1B-8D72-E2AC20C3809B}" dt="2019-11-12T17:22:19.127" v="171" actId="164"/>
          <ac:spMkLst>
            <pc:docMk/>
            <pc:sldMk cId="4242111218" sldId="1894"/>
            <ac:spMk id="58" creationId="{7457EDFE-EB22-43F5-8DCE-A6E3EF1C16CC}"/>
          </ac:spMkLst>
        </pc:spChg>
        <pc:grpChg chg="add mod ord">
          <ac:chgData name="Nazar Shchur" userId="3faffa111ac016f6" providerId="LiveId" clId="{E3623097-E338-4D1B-8D72-E2AC20C3809B}" dt="2019-11-12T17:22:43.441" v="180" actId="1076"/>
          <ac:grpSpMkLst>
            <pc:docMk/>
            <pc:sldMk cId="4242111218" sldId="1894"/>
            <ac:grpSpMk id="6" creationId="{34B61B30-8E4B-4299-8047-49E91631336E}"/>
          </ac:grpSpMkLst>
        </pc:grpChg>
        <pc:grpChg chg="del">
          <ac:chgData name="Nazar Shchur" userId="3faffa111ac016f6" providerId="LiveId" clId="{E3623097-E338-4D1B-8D72-E2AC20C3809B}" dt="2019-11-12T17:22:14.885" v="169" actId="478"/>
          <ac:grpSpMkLst>
            <pc:docMk/>
            <pc:sldMk cId="4242111218" sldId="1894"/>
            <ac:grpSpMk id="7" creationId="{9D5A614A-164E-4834-A0CE-32FD3D5B8401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26" creationId="{34493AB3-7346-4DD1-A7C6-60CAB2FD5B78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36" creationId="{325B2FC1-E7EC-4EB9-BBA0-89AA7CA2B5A7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43" creationId="{A3790FCF-46D4-4A26-B530-888B969DAB30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49" creationId="{94385535-8C0C-482E-9795-B27F42EB202A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59" creationId="{6BF5E762-5CF2-47C0-BCC5-F141BF836EAD}"/>
          </ac:grpSpMkLst>
        </pc:grpChg>
        <pc:grpChg chg="add mod">
          <ac:chgData name="Nazar Shchur" userId="3faffa111ac016f6" providerId="LiveId" clId="{E3623097-E338-4D1B-8D72-E2AC20C3809B}" dt="2019-11-12T17:22:19.127" v="171" actId="164"/>
          <ac:grpSpMkLst>
            <pc:docMk/>
            <pc:sldMk cId="4242111218" sldId="1894"/>
            <ac:grpSpMk id="62" creationId="{8472931C-1F42-497B-80A7-F819E0E5DB5A}"/>
          </ac:grpSpMkLst>
        </pc:grp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29" creationId="{289D06C4-3FA1-4F8C-8AA6-0EF3EB6DBCE3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0" creationId="{C3576C24-CF18-452C-8EF0-DA134B4332E8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1" creationId="{445BBAF6-370A-4749-A4DD-86EB7EE23474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6" creationId="{05FC7C9B-13BB-4D63-823F-52242A7DEF40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48" creationId="{0E00950F-B1CA-4E0A-87E2-2E38B80322AE}"/>
          </ac:cxnSpMkLst>
        </pc:cxnChg>
        <pc:cxnChg chg="add mod">
          <ac:chgData name="Nazar Shchur" userId="3faffa111ac016f6" providerId="LiveId" clId="{E3623097-E338-4D1B-8D72-E2AC20C3809B}" dt="2019-11-12T17:22:19.127" v="171" actId="164"/>
          <ac:cxnSpMkLst>
            <pc:docMk/>
            <pc:sldMk cId="4242111218" sldId="1894"/>
            <ac:cxnSpMk id="52" creationId="{0E9EA313-0668-4ADE-8F65-7A6D607336FB}"/>
          </ac:cxnSpMkLst>
        </pc:cxnChg>
      </pc:sldChg>
    </pc:docChg>
  </pc:docChgLst>
  <pc:docChgLst>
    <pc:chgData name="Nazar Shchur" userId="3faffa111ac016f6" providerId="LiveId" clId="{8560C5EB-CEE2-4535-8FEB-35DBA280713D}"/>
    <pc:docChg chg="undo custSel addSld delSld modSld sldOrd">
      <pc:chgData name="Nazar Shchur" userId="3faffa111ac016f6" providerId="LiveId" clId="{8560C5EB-CEE2-4535-8FEB-35DBA280713D}" dt="2020-01-11T11:00:02.268" v="3287" actId="6549"/>
      <pc:docMkLst>
        <pc:docMk/>
      </pc:docMkLst>
      <pc:sldChg chg="delSp modSp add del">
        <pc:chgData name="Nazar Shchur" userId="3faffa111ac016f6" providerId="LiveId" clId="{8560C5EB-CEE2-4535-8FEB-35DBA280713D}" dt="2020-01-10T18:23:23.747" v="2716" actId="47"/>
        <pc:sldMkLst>
          <pc:docMk/>
          <pc:sldMk cId="0" sldId="265"/>
        </pc:sldMkLst>
        <pc:spChg chg="del mod">
          <ac:chgData name="Nazar Shchur" userId="3faffa111ac016f6" providerId="LiveId" clId="{8560C5EB-CEE2-4535-8FEB-35DBA280713D}" dt="2020-01-10T07:49:50.786" v="112" actId="478"/>
          <ac:spMkLst>
            <pc:docMk/>
            <pc:sldMk cId="0" sldId="265"/>
            <ac:spMk id="57" creationId="{5434EF78-907C-46A8-87A2-B75BBEFF7402}"/>
          </ac:spMkLst>
        </pc:spChg>
      </pc:sldChg>
      <pc:sldChg chg="addSp add del modTransition modAnim">
        <pc:chgData name="Nazar Shchur" userId="3faffa111ac016f6" providerId="LiveId" clId="{8560C5EB-CEE2-4535-8FEB-35DBA280713D}" dt="2020-01-10T18:23:23.747" v="2716" actId="47"/>
        <pc:sldMkLst>
          <pc:docMk/>
          <pc:sldMk cId="701460060" sldId="279"/>
        </pc:sldMkLst>
        <pc:spChg chg="add">
          <ac:chgData name="Nazar Shchur" userId="3faffa111ac016f6" providerId="LiveId" clId="{8560C5EB-CEE2-4535-8FEB-35DBA280713D}" dt="2020-01-10T07:45:10.694" v="30"/>
          <ac:spMkLst>
            <pc:docMk/>
            <pc:sldMk cId="701460060" sldId="279"/>
            <ac:spMk id="37" creationId="{005F075C-2675-49C4-B2B2-B2F4E41FAC5C}"/>
          </ac:spMkLst>
        </pc:spChg>
      </pc:sldChg>
      <pc:sldChg chg="addSp modSp modAnim">
        <pc:chgData name="Nazar Shchur" userId="3faffa111ac016f6" providerId="LiveId" clId="{8560C5EB-CEE2-4535-8FEB-35DBA280713D}" dt="2020-01-10T08:39:02.735" v="656"/>
        <pc:sldMkLst>
          <pc:docMk/>
          <pc:sldMk cId="1493424970" sldId="1634"/>
        </pc:sldMkLst>
        <pc:spChg chg="mod">
          <ac:chgData name="Nazar Shchur" userId="3faffa111ac016f6" providerId="LiveId" clId="{8560C5EB-CEE2-4535-8FEB-35DBA280713D}" dt="2020-01-10T07:41:24.455" v="27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8560C5EB-CEE2-4535-8FEB-35DBA280713D}" dt="2020-01-10T07:41:13.154" v="9" actId="164"/>
          <ac:spMkLst>
            <pc:docMk/>
            <pc:sldMk cId="1493424970" sldId="1634"/>
            <ac:spMk id="6" creationId="{E473561A-F61C-454C-A8D4-AA321F084AA3}"/>
          </ac:spMkLst>
        </pc:spChg>
        <pc:spChg chg="add mod">
          <ac:chgData name="Nazar Shchur" userId="3faffa111ac016f6" providerId="LiveId" clId="{8560C5EB-CEE2-4535-8FEB-35DBA280713D}" dt="2020-01-10T07:41:13.154" v="9" actId="164"/>
          <ac:spMkLst>
            <pc:docMk/>
            <pc:sldMk cId="1493424970" sldId="1634"/>
            <ac:spMk id="14" creationId="{0CB65638-1781-4D83-8FFF-A0E8CBB5956F}"/>
          </ac:spMkLst>
        </pc:spChg>
        <pc:grpChg chg="add mod">
          <ac:chgData name="Nazar Shchur" userId="3faffa111ac016f6" providerId="LiveId" clId="{8560C5EB-CEE2-4535-8FEB-35DBA280713D}" dt="2020-01-10T07:41:13.154" v="9" actId="164"/>
          <ac:grpSpMkLst>
            <pc:docMk/>
            <pc:sldMk cId="1493424970" sldId="1634"/>
            <ac:grpSpMk id="8" creationId="{5FAF7802-241A-4F53-A18B-AF8D472E4947}"/>
          </ac:grpSpMkLst>
        </pc:grp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0" creationId="{C4926719-74A3-4DE4-8C5F-71A50634E68B}"/>
          </ac:picMkLst>
        </pc:pic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1" creationId="{82306657-BA11-4A45-B32A-D48028FBAAAA}"/>
          </ac:picMkLst>
        </pc:picChg>
        <pc:picChg chg="add mod">
          <ac:chgData name="Nazar Shchur" userId="3faffa111ac016f6" providerId="LiveId" clId="{8560C5EB-CEE2-4535-8FEB-35DBA280713D}" dt="2020-01-10T07:41:13.154" v="9" actId="164"/>
          <ac:picMkLst>
            <pc:docMk/>
            <pc:sldMk cId="1493424970" sldId="1634"/>
            <ac:picMk id="13" creationId="{F705C926-4D5A-46E6-A03B-3C3901B0E26D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635714402" sldId="1801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171354826" sldId="187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829333525" sldId="1998"/>
        </pc:sldMkLst>
      </pc:sldChg>
      <pc:sldChg chg="addSp modSp add del modAnim">
        <pc:chgData name="Nazar Shchur" userId="3faffa111ac016f6" providerId="LiveId" clId="{8560C5EB-CEE2-4535-8FEB-35DBA280713D}" dt="2020-01-10T18:23:23.747" v="2716" actId="47"/>
        <pc:sldMkLst>
          <pc:docMk/>
          <pc:sldMk cId="2352446273" sldId="2003"/>
        </pc:sldMkLst>
        <pc:spChg chg="add mod">
          <ac:chgData name="Nazar Shchur" userId="3faffa111ac016f6" providerId="LiveId" clId="{8560C5EB-CEE2-4535-8FEB-35DBA280713D}" dt="2020-01-10T17:18:56.791" v="2347" actId="1076"/>
          <ac:spMkLst>
            <pc:docMk/>
            <pc:sldMk cId="2352446273" sldId="2003"/>
            <ac:spMk id="9" creationId="{FF64383D-686C-4B2E-A40F-9A914A4F8045}"/>
          </ac:spMkLst>
        </pc:spChg>
      </pc:sldChg>
      <pc:sldChg chg="addSp delSp modSp delAnim modAnim">
        <pc:chgData name="Nazar Shchur" userId="3faffa111ac016f6" providerId="LiveId" clId="{8560C5EB-CEE2-4535-8FEB-35DBA280713D}" dt="2020-01-10T08:08:20.778" v="408" actId="1076"/>
        <pc:sldMkLst>
          <pc:docMk/>
          <pc:sldMk cId="849897384" sldId="2009"/>
        </pc:sldMkLst>
        <pc:spChg chg="del">
          <ac:chgData name="Nazar Shchur" userId="3faffa111ac016f6" providerId="LiveId" clId="{8560C5EB-CEE2-4535-8FEB-35DBA280713D}" dt="2020-01-10T08:06:16.416" v="398" actId="478"/>
          <ac:spMkLst>
            <pc:docMk/>
            <pc:sldMk cId="849897384" sldId="2009"/>
            <ac:spMk id="12" creationId="{C66D5389-A788-4D0A-A91C-DA45C8EF5C35}"/>
          </ac:spMkLst>
        </pc:spChg>
        <pc:spChg chg="del">
          <ac:chgData name="Nazar Shchur" userId="3faffa111ac016f6" providerId="LiveId" clId="{8560C5EB-CEE2-4535-8FEB-35DBA280713D}" dt="2020-01-10T08:06:19.196" v="400" actId="478"/>
          <ac:spMkLst>
            <pc:docMk/>
            <pc:sldMk cId="849897384" sldId="2009"/>
            <ac:spMk id="14" creationId="{2B82BFAA-0C02-4E57-87EA-40AA38BC25DB}"/>
          </ac:spMkLst>
        </pc:spChg>
        <pc:spChg chg="del">
          <ac:chgData name="Nazar Shchur" userId="3faffa111ac016f6" providerId="LiveId" clId="{8560C5EB-CEE2-4535-8FEB-35DBA280713D}" dt="2020-01-10T08:06:17.505" v="399" actId="478"/>
          <ac:spMkLst>
            <pc:docMk/>
            <pc:sldMk cId="849897384" sldId="2009"/>
            <ac:spMk id="15" creationId="{E7F4EE1F-DEAF-4140-9450-941CB183CA21}"/>
          </ac:spMkLst>
        </pc:spChg>
        <pc:spChg chg="add mod">
          <ac:chgData name="Nazar Shchur" userId="3faffa111ac016f6" providerId="LiveId" clId="{8560C5EB-CEE2-4535-8FEB-35DBA280713D}" dt="2020-01-10T08:08:20.778" v="408" actId="1076"/>
          <ac:spMkLst>
            <pc:docMk/>
            <pc:sldMk cId="849897384" sldId="2009"/>
            <ac:spMk id="16" creationId="{D2808213-124F-491B-815C-CEECBB061370}"/>
          </ac:spMkLst>
        </pc:spChg>
        <pc:picChg chg="del">
          <ac:chgData name="Nazar Shchur" userId="3faffa111ac016f6" providerId="LiveId" clId="{8560C5EB-CEE2-4535-8FEB-35DBA280713D}" dt="2020-01-10T08:06:15.281" v="397" actId="478"/>
          <ac:picMkLst>
            <pc:docMk/>
            <pc:sldMk cId="849897384" sldId="2009"/>
            <ac:picMk id="11" creationId="{1F5370E7-8EEB-4FFC-BB97-318B4779161B}"/>
          </ac:picMkLst>
        </pc:picChg>
        <pc:picChg chg="add mod">
          <ac:chgData name="Nazar Shchur" userId="3faffa111ac016f6" providerId="LiveId" clId="{8560C5EB-CEE2-4535-8FEB-35DBA280713D}" dt="2020-01-10T08:07:40.080" v="402" actId="167"/>
          <ac:picMkLst>
            <pc:docMk/>
            <pc:sldMk cId="849897384" sldId="2009"/>
            <ac:picMk id="1026" creationId="{5184B06D-A9F5-428C-9ED4-0CE8A5C3459F}"/>
          </ac:picMkLst>
        </pc:picChg>
        <pc:picChg chg="del">
          <ac:chgData name="Nazar Shchur" userId="3faffa111ac016f6" providerId="LiveId" clId="{8560C5EB-CEE2-4535-8FEB-35DBA280713D}" dt="2020-01-10T08:06:14.463" v="396" actId="478"/>
          <ac:picMkLst>
            <pc:docMk/>
            <pc:sldMk cId="849897384" sldId="2009"/>
            <ac:picMk id="2050" creationId="{97398337-D283-48E4-95CF-634A88D84710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757557114" sldId="2029"/>
        </pc:sldMkLst>
      </pc:sldChg>
      <pc:sldChg chg="add del">
        <pc:chgData name="Nazar Shchur" userId="3faffa111ac016f6" providerId="LiveId" clId="{8560C5EB-CEE2-4535-8FEB-35DBA280713D}" dt="2020-01-10T18:14:37.270" v="2656" actId="47"/>
        <pc:sldMkLst>
          <pc:docMk/>
          <pc:sldMk cId="324045410" sldId="2066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1237352598" sldId="2067"/>
        </pc:sldMkLst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3306377324" sldId="2068"/>
        </pc:sldMkLst>
      </pc:sldChg>
      <pc:sldChg chg="modSp add del">
        <pc:chgData name="Nazar Shchur" userId="3faffa111ac016f6" providerId="LiveId" clId="{8560C5EB-CEE2-4535-8FEB-35DBA280713D}" dt="2020-01-10T17:12:27.513" v="2319" actId="47"/>
        <pc:sldMkLst>
          <pc:docMk/>
          <pc:sldMk cId="2410263852" sldId="2071"/>
        </pc:sldMkLst>
        <pc:picChg chg="mod">
          <ac:chgData name="Nazar Shchur" userId="3faffa111ac016f6" providerId="LiveId" clId="{8560C5EB-CEE2-4535-8FEB-35DBA280713D}" dt="2020-01-10T17:10:07.143" v="2300" actId="1076"/>
          <ac:picMkLst>
            <pc:docMk/>
            <pc:sldMk cId="2410263852" sldId="2071"/>
            <ac:picMk id="6" creationId="{51ACC524-FD34-49D4-BBCC-1BA0F9540D14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3740401265" sldId="2072"/>
        </pc:sldMkLst>
      </pc:sldChg>
      <pc:sldChg chg="delSp modSp add del delAnim">
        <pc:chgData name="Nazar Shchur" userId="3faffa111ac016f6" providerId="LiveId" clId="{8560C5EB-CEE2-4535-8FEB-35DBA280713D}" dt="2020-01-10T18:23:23.747" v="2716" actId="47"/>
        <pc:sldMkLst>
          <pc:docMk/>
          <pc:sldMk cId="3784936794" sldId="2075"/>
        </pc:sldMkLst>
        <pc:picChg chg="del mod">
          <ac:chgData name="Nazar Shchur" userId="3faffa111ac016f6" providerId="LiveId" clId="{8560C5EB-CEE2-4535-8FEB-35DBA280713D}" dt="2020-01-10T15:30:48.962" v="2194" actId="478"/>
          <ac:picMkLst>
            <pc:docMk/>
            <pc:sldMk cId="3784936794" sldId="2075"/>
            <ac:picMk id="4" creationId="{05EB16CF-CC78-49E2-AE5A-A73E32084828}"/>
          </ac:picMkLst>
        </pc:picChg>
        <pc:picChg chg="mod modCrop">
          <ac:chgData name="Nazar Shchur" userId="3faffa111ac016f6" providerId="LiveId" clId="{8560C5EB-CEE2-4535-8FEB-35DBA280713D}" dt="2020-01-10T15:30:52.258" v="2196" actId="1076"/>
          <ac:picMkLst>
            <pc:docMk/>
            <pc:sldMk cId="3784936794" sldId="2075"/>
            <ac:picMk id="8" creationId="{0206E00E-4FFE-487E-9D62-28AB096EF501}"/>
          </ac:picMkLst>
        </pc:picChg>
        <pc:picChg chg="mod modCrop">
          <ac:chgData name="Nazar Shchur" userId="3faffa111ac016f6" providerId="LiveId" clId="{8560C5EB-CEE2-4535-8FEB-35DBA280713D}" dt="2020-01-10T15:30:20.918" v="2187" actId="1076"/>
          <ac:picMkLst>
            <pc:docMk/>
            <pc:sldMk cId="3784936794" sldId="2075"/>
            <ac:picMk id="10" creationId="{DF03485B-2CE7-42A9-AB6C-58D570564846}"/>
          </ac:picMkLst>
        </pc:picChg>
        <pc:picChg chg="del mod modCrop">
          <ac:chgData name="Nazar Shchur" userId="3faffa111ac016f6" providerId="LiveId" clId="{8560C5EB-CEE2-4535-8FEB-35DBA280713D}" dt="2020-01-10T15:30:50.345" v="2195" actId="478"/>
          <ac:picMkLst>
            <pc:docMk/>
            <pc:sldMk cId="3784936794" sldId="2075"/>
            <ac:picMk id="12" creationId="{8653FB48-5552-4622-8723-FDF2C8EDDF13}"/>
          </ac:picMkLst>
        </pc:picChg>
        <pc:picChg chg="del mod">
          <ac:chgData name="Nazar Shchur" userId="3faffa111ac016f6" providerId="LiveId" clId="{8560C5EB-CEE2-4535-8FEB-35DBA280713D}" dt="2020-01-10T15:29:31.389" v="2173" actId="478"/>
          <ac:picMkLst>
            <pc:docMk/>
            <pc:sldMk cId="3784936794" sldId="2075"/>
            <ac:picMk id="14" creationId="{7CE5A178-B02E-4E4C-AE3E-FE02F327633C}"/>
          </ac:picMkLst>
        </pc:picChg>
      </pc:sldChg>
      <pc:sldChg chg="addSp delSp modSp add del addAnim delAnim">
        <pc:chgData name="Nazar Shchur" userId="3faffa111ac016f6" providerId="LiveId" clId="{8560C5EB-CEE2-4535-8FEB-35DBA280713D}" dt="2020-01-10T18:23:23.747" v="2716" actId="47"/>
        <pc:sldMkLst>
          <pc:docMk/>
          <pc:sldMk cId="3072000104" sldId="2078"/>
        </pc:sldMkLst>
        <pc:spChg chg="del">
          <ac:chgData name="Nazar Shchur" userId="3faffa111ac016f6" providerId="LiveId" clId="{8560C5EB-CEE2-4535-8FEB-35DBA280713D}" dt="2020-01-10T09:31:50.758" v="852" actId="478"/>
          <ac:spMkLst>
            <pc:docMk/>
            <pc:sldMk cId="3072000104" sldId="2078"/>
            <ac:spMk id="26" creationId="{E048D12E-8123-43E8-A4E5-A2C712AFDBCF}"/>
          </ac:spMkLst>
        </pc:spChg>
        <pc:spChg chg="del">
          <ac:chgData name="Nazar Shchur" userId="3faffa111ac016f6" providerId="LiveId" clId="{8560C5EB-CEE2-4535-8FEB-35DBA280713D}" dt="2020-01-10T09:31:48.568" v="851" actId="478"/>
          <ac:spMkLst>
            <pc:docMk/>
            <pc:sldMk cId="3072000104" sldId="2078"/>
            <ac:spMk id="28" creationId="{6E00EA11-9157-49D6-B354-00A0D6D5249B}"/>
          </ac:spMkLst>
        </pc:spChg>
        <pc:picChg chg="del">
          <ac:chgData name="Nazar Shchur" userId="3faffa111ac016f6" providerId="LiveId" clId="{8560C5EB-CEE2-4535-8FEB-35DBA280713D}" dt="2020-01-10T09:34:52.220" v="1124" actId="478"/>
          <ac:picMkLst>
            <pc:docMk/>
            <pc:sldMk cId="3072000104" sldId="2078"/>
            <ac:picMk id="2" creationId="{00000000-0000-0000-0000-000000000000}"/>
          </ac:picMkLst>
        </pc:picChg>
        <pc:picChg chg="mod modCrop">
          <ac:chgData name="Nazar Shchur" userId="3faffa111ac016f6" providerId="LiveId" clId="{8560C5EB-CEE2-4535-8FEB-35DBA280713D}" dt="2020-01-10T09:35:04.306" v="1128" actId="732"/>
          <ac:picMkLst>
            <pc:docMk/>
            <pc:sldMk cId="3072000104" sldId="2078"/>
            <ac:picMk id="4" creationId="{E47EB2A6-5EA4-4987-A8A0-75B7D5B43395}"/>
          </ac:picMkLst>
        </pc:picChg>
        <pc:picChg chg="mod modCrop">
          <ac:chgData name="Nazar Shchur" userId="3faffa111ac016f6" providerId="LiveId" clId="{8560C5EB-CEE2-4535-8FEB-35DBA280713D}" dt="2020-01-10T09:34:48.544" v="1122" actId="1076"/>
          <ac:picMkLst>
            <pc:docMk/>
            <pc:sldMk cId="3072000104" sldId="2078"/>
            <ac:picMk id="8" creationId="{C58C4394-11CD-41E7-B278-2BA8D004C7B7}"/>
          </ac:picMkLst>
        </pc:picChg>
        <pc:picChg chg="add del mod modCrop">
          <ac:chgData name="Nazar Shchur" userId="3faffa111ac016f6" providerId="LiveId" clId="{8560C5EB-CEE2-4535-8FEB-35DBA280713D}" dt="2020-01-10T09:34:49.463" v="1123" actId="1076"/>
          <ac:picMkLst>
            <pc:docMk/>
            <pc:sldMk cId="3072000104" sldId="2078"/>
            <ac:picMk id="29" creationId="{D14A2818-9783-462D-AB27-BDA2949F6D0D}"/>
          </ac:picMkLst>
        </pc:picChg>
      </pc:sldChg>
      <pc:sldChg chg="delSp modSp add del">
        <pc:chgData name="Nazar Shchur" userId="3faffa111ac016f6" providerId="LiveId" clId="{8560C5EB-CEE2-4535-8FEB-35DBA280713D}" dt="2020-01-10T18:23:23.747" v="2716" actId="47"/>
        <pc:sldMkLst>
          <pc:docMk/>
          <pc:sldMk cId="1064363033" sldId="2081"/>
        </pc:sldMkLst>
        <pc:picChg chg="mod modCrop">
          <ac:chgData name="Nazar Shchur" userId="3faffa111ac016f6" providerId="LiveId" clId="{8560C5EB-CEE2-4535-8FEB-35DBA280713D}" dt="2020-01-10T14:53:52.484" v="1642" actId="732"/>
          <ac:picMkLst>
            <pc:docMk/>
            <pc:sldMk cId="1064363033" sldId="2081"/>
            <ac:picMk id="4" creationId="{5E0A23F1-1C48-402A-8D68-77C0D7F38EBE}"/>
          </ac:picMkLst>
        </pc:picChg>
        <pc:picChg chg="mod modCrop">
          <ac:chgData name="Nazar Shchur" userId="3faffa111ac016f6" providerId="LiveId" clId="{8560C5EB-CEE2-4535-8FEB-35DBA280713D}" dt="2020-01-10T14:53:40.326" v="1640" actId="732"/>
          <ac:picMkLst>
            <pc:docMk/>
            <pc:sldMk cId="1064363033" sldId="2081"/>
            <ac:picMk id="6" creationId="{0D06D569-0E36-4D89-99AC-7573A9D7EA31}"/>
          </ac:picMkLst>
        </pc:picChg>
        <pc:picChg chg="mod modCrop">
          <ac:chgData name="Nazar Shchur" userId="3faffa111ac016f6" providerId="LiveId" clId="{8560C5EB-CEE2-4535-8FEB-35DBA280713D}" dt="2020-01-10T14:53:31.213" v="1638" actId="732"/>
          <ac:picMkLst>
            <pc:docMk/>
            <pc:sldMk cId="1064363033" sldId="2081"/>
            <ac:picMk id="8" creationId="{665417E6-EB00-4DE7-AD75-D6CD520C3BF6}"/>
          </ac:picMkLst>
        </pc:picChg>
        <pc:picChg chg="del">
          <ac:chgData name="Nazar Shchur" userId="3faffa111ac016f6" providerId="LiveId" clId="{8560C5EB-CEE2-4535-8FEB-35DBA280713D}" dt="2020-01-10T14:54:15.242" v="1645" actId="478"/>
          <ac:picMkLst>
            <pc:docMk/>
            <pc:sldMk cId="1064363033" sldId="2081"/>
            <ac:picMk id="9" creationId="{1B3B756D-F429-448B-84F0-81C113A49C9F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591441877" sldId="208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408489623" sldId="2111"/>
        </pc:sldMkLst>
      </pc:sldChg>
      <pc:sldChg chg="addSp delSp modSp del delAnim modAnim">
        <pc:chgData name="Nazar Shchur" userId="3faffa111ac016f6" providerId="LiveId" clId="{8560C5EB-CEE2-4535-8FEB-35DBA280713D}" dt="2020-01-10T18:23:23.747" v="2716" actId="47"/>
        <pc:sldMkLst>
          <pc:docMk/>
          <pc:sldMk cId="4252123428" sldId="2112"/>
        </pc:sldMkLst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15" creationId="{F0FAD92F-BDE8-4C03-BD4F-CA90D108B1F2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4" creationId="{4B6E112F-3B4C-4D63-9FCF-FEAB0FA3E297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5" creationId="{E280FA18-511F-4727-8455-DD0455176C9F}"/>
          </ac:spMkLst>
        </pc:spChg>
        <pc:spChg chg="del">
          <ac:chgData name="Nazar Shchur" userId="3faffa111ac016f6" providerId="LiveId" clId="{8560C5EB-CEE2-4535-8FEB-35DBA280713D}" dt="2020-01-10T07:46:14.022" v="33" actId="478"/>
          <ac:spMkLst>
            <pc:docMk/>
            <pc:sldMk cId="4252123428" sldId="2112"/>
            <ac:spMk id="26" creationId="{D2C0CA3F-B66A-4FD2-AD5A-D0BB19C188DB}"/>
          </ac:spMkLst>
        </pc:spChg>
        <pc:spChg chg="del">
          <ac:chgData name="Nazar Shchur" userId="3faffa111ac016f6" providerId="LiveId" clId="{8560C5EB-CEE2-4535-8FEB-35DBA280713D}" dt="2020-01-10T07:46:11.892" v="32" actId="478"/>
          <ac:spMkLst>
            <pc:docMk/>
            <pc:sldMk cId="4252123428" sldId="2112"/>
            <ac:spMk id="27" creationId="{EAE14E4D-4FAE-4379-ABD2-5E501CEA1EFC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28" creationId="{9C6FAE08-56C5-41CD-9E6C-4C610EB014CE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29" creationId="{46E828F0-F26C-487F-A027-8070B92DA401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0" creationId="{8C9A8FB8-D993-4DA2-AF47-4F4084F8917F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4" creationId="{3D30C0BE-EA61-43D3-8E28-1429F6B5EBDA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5" creationId="{A1903497-C554-4DA5-8B49-1B8A92F5FE3E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6" creationId="{43F89D62-6A8E-4D58-8CD5-B4C2B6985CE2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7" creationId="{B822E1EA-5556-45FB-9962-287C62453A2D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8" creationId="{205BE053-9B56-4A7A-BFA3-CE37523D3C86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39" creationId="{361B18EE-1A99-4490-A306-A55A2F8F165D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0" creationId="{0F68552F-32E6-4748-8F2F-ABE4AC9717CC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1" creationId="{D298DDB5-70EE-4791-AD83-7FDDE6FEAB71}"/>
          </ac:spMkLst>
        </pc:spChg>
        <pc:spChg chg="add mod">
          <ac:chgData name="Nazar Shchur" userId="3faffa111ac016f6" providerId="LiveId" clId="{8560C5EB-CEE2-4535-8FEB-35DBA280713D}" dt="2020-01-10T08:26:17.737" v="522" actId="164"/>
          <ac:spMkLst>
            <pc:docMk/>
            <pc:sldMk cId="4252123428" sldId="2112"/>
            <ac:spMk id="42" creationId="{5CE82647-9A15-4595-BD1C-B7214D54D609}"/>
          </ac:spMkLst>
        </pc:spChg>
        <pc:spChg chg="add del">
          <ac:chgData name="Nazar Shchur" userId="3faffa111ac016f6" providerId="LiveId" clId="{8560C5EB-CEE2-4535-8FEB-35DBA280713D}" dt="2020-01-10T07:49:39.986" v="107" actId="478"/>
          <ac:spMkLst>
            <pc:docMk/>
            <pc:sldMk cId="4252123428" sldId="2112"/>
            <ac:spMk id="43" creationId="{75470CCF-3489-4836-8A45-2311B20ED962}"/>
          </ac:spMkLst>
        </pc:spChg>
        <pc:grpChg chg="add mod">
          <ac:chgData name="Nazar Shchur" userId="3faffa111ac016f6" providerId="LiveId" clId="{8560C5EB-CEE2-4535-8FEB-35DBA280713D}" dt="2020-01-10T08:26:17.737" v="522" actId="164"/>
          <ac:grpSpMkLst>
            <pc:docMk/>
            <pc:sldMk cId="4252123428" sldId="2112"/>
            <ac:grpSpMk id="13" creationId="{6A5C3989-37A4-4B83-B413-896EBDF98751}"/>
          </ac:grpSpMkLst>
        </pc:grpChg>
        <pc:grpChg chg="del">
          <ac:chgData name="Nazar Shchur" userId="3faffa111ac016f6" providerId="LiveId" clId="{8560C5EB-CEE2-4535-8FEB-35DBA280713D}" dt="2020-01-10T07:46:11.892" v="32" actId="478"/>
          <ac:grpSpMkLst>
            <pc:docMk/>
            <pc:sldMk cId="4252123428" sldId="2112"/>
            <ac:grpSpMk id="17" creationId="{66AB5D9E-1FDF-4B6D-856A-429CC5CC430D}"/>
          </ac:grpSpMkLst>
        </pc:grpChg>
        <pc:grpChg chg="del">
          <ac:chgData name="Nazar Shchur" userId="3faffa111ac016f6" providerId="LiveId" clId="{8560C5EB-CEE2-4535-8FEB-35DBA280713D}" dt="2020-01-10T07:46:11.892" v="32" actId="478"/>
          <ac:grpSpMkLst>
            <pc:docMk/>
            <pc:sldMk cId="4252123428" sldId="2112"/>
            <ac:grpSpMk id="20" creationId="{BEB928D5-E0D4-4C2B-B380-46222CE5070E}"/>
          </ac:grpSpMkLst>
        </pc:grpChg>
        <pc:picChg chg="add del mod">
          <ac:chgData name="Nazar Shchur" userId="3faffa111ac016f6" providerId="LiveId" clId="{8560C5EB-CEE2-4535-8FEB-35DBA280713D}" dt="2020-01-10T07:49:41.570" v="108" actId="478"/>
          <ac:picMkLst>
            <pc:docMk/>
            <pc:sldMk cId="4252123428" sldId="2112"/>
            <ac:picMk id="6" creationId="{267C5B5D-61DF-44A8-80F8-8CF8D413A9FB}"/>
          </ac:picMkLst>
        </pc:pic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8" creationId="{AFC2A15E-4B86-4766-8217-3497A4334AD2}"/>
          </ac:cxnSpMkLst>
        </pc:cxn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10" creationId="{DE71B50C-30E7-4FDC-9E1F-CD687FEAA25E}"/>
          </ac:cxnSpMkLst>
        </pc:cxnChg>
        <pc:cxnChg chg="add mod">
          <ac:chgData name="Nazar Shchur" userId="3faffa111ac016f6" providerId="LiveId" clId="{8560C5EB-CEE2-4535-8FEB-35DBA280713D}" dt="2020-01-10T08:26:17.737" v="522" actId="164"/>
          <ac:cxnSpMkLst>
            <pc:docMk/>
            <pc:sldMk cId="4252123428" sldId="2112"/>
            <ac:cxnSpMk id="44" creationId="{684FD02A-B2C5-4E91-9F72-205A0BFC0474}"/>
          </ac:cxnSpMkLst>
        </pc:cxnChg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352124244" sldId="2114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975861020" sldId="2115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279880968" sldId="2116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517582159" sldId="2117"/>
        </pc:sldMkLst>
      </pc:sldChg>
      <pc:sldChg chg="addSp delSp modSp ord delAnim modAnim">
        <pc:chgData name="Nazar Shchur" userId="3faffa111ac016f6" providerId="LiveId" clId="{8560C5EB-CEE2-4535-8FEB-35DBA280713D}" dt="2020-01-10T08:28:28.745" v="542"/>
        <pc:sldMkLst>
          <pc:docMk/>
          <pc:sldMk cId="2376839576" sldId="2118"/>
        </pc:sldMkLst>
        <pc:spChg chg="mod">
          <ac:chgData name="Nazar Shchur" userId="3faffa111ac016f6" providerId="LiveId" clId="{8560C5EB-CEE2-4535-8FEB-35DBA280713D}" dt="2020-01-10T08:12:57.471" v="436" actId="1076"/>
          <ac:spMkLst>
            <pc:docMk/>
            <pc:sldMk cId="2376839576" sldId="2118"/>
            <ac:spMk id="4" creationId="{00000000-0000-0000-0000-000000000000}"/>
          </ac:spMkLst>
        </pc:spChg>
        <pc:spChg chg="mod">
          <ac:chgData name="Nazar Shchur" userId="3faffa111ac016f6" providerId="LiveId" clId="{8560C5EB-CEE2-4535-8FEB-35DBA280713D}" dt="2020-01-10T08:10:40.996" v="411"/>
          <ac:spMkLst>
            <pc:docMk/>
            <pc:sldMk cId="2376839576" sldId="2118"/>
            <ac:spMk id="5" creationId="{00000000-0000-0000-0000-000000000000}"/>
          </ac:spMkLst>
        </pc:spChg>
        <pc:spChg chg="add mod">
          <ac:chgData name="Nazar Shchur" userId="3faffa111ac016f6" providerId="LiveId" clId="{8560C5EB-CEE2-4535-8FEB-35DBA280713D}" dt="2020-01-10T08:14:06.507" v="440" actId="1076"/>
          <ac:spMkLst>
            <pc:docMk/>
            <pc:sldMk cId="2376839576" sldId="2118"/>
            <ac:spMk id="19" creationId="{62E84DCA-3896-45CF-ADDE-5EE6E36B06C3}"/>
          </ac:spMkLst>
        </pc:spChg>
        <pc:spChg chg="add mod">
          <ac:chgData name="Nazar Shchur" userId="3faffa111ac016f6" providerId="LiveId" clId="{8560C5EB-CEE2-4535-8FEB-35DBA280713D}" dt="2020-01-10T08:17:34.108" v="479" actId="1076"/>
          <ac:spMkLst>
            <pc:docMk/>
            <pc:sldMk cId="2376839576" sldId="2118"/>
            <ac:spMk id="24" creationId="{830BD6CC-20F4-4EA7-B20E-BDB50EFCD206}"/>
          </ac:spMkLst>
        </pc:spChg>
        <pc:spChg chg="add mod">
          <ac:chgData name="Nazar Shchur" userId="3faffa111ac016f6" providerId="LiveId" clId="{8560C5EB-CEE2-4535-8FEB-35DBA280713D}" dt="2020-01-10T08:17:38.141" v="480" actId="1076"/>
          <ac:spMkLst>
            <pc:docMk/>
            <pc:sldMk cId="2376839576" sldId="2118"/>
            <ac:spMk id="25" creationId="{E65C7074-711F-41D6-BF1D-9B3C8362609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28" creationId="{09CCB8A0-E66A-446E-8537-46E27115C9FF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29" creationId="{BFC63FFE-52B6-4995-ABDF-8E226A8F4B6F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0" creationId="{85F5B104-54B0-4AED-A0D6-D7AC654EF447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4" creationId="{5F0EFFB1-5883-42F3-8654-02C2C60C4D0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5" creationId="{4E7D1907-1F84-425C-8B30-57A5E2B9DA11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6" creationId="{FCA6D5AD-9C1E-42CE-BCA1-0AE1F8E04709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7" creationId="{8D498343-1B78-4E9A-82CC-DDE3BDBAC054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8" creationId="{EECFBF10-ED1E-484C-BD2B-3765CB7E2936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39" creationId="{037E6B56-746A-45E3-8796-DE2D1E82A6F2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0" creationId="{EF04A3FF-BFD1-435B-BEE6-FCAA3B6A48BC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1" creationId="{AE329EFC-AFC4-4DD8-9E01-C09CFCD55298}"/>
          </ac:spMkLst>
        </pc:spChg>
        <pc:spChg chg="mod topLvl">
          <ac:chgData name="Nazar Shchur" userId="3faffa111ac016f6" providerId="LiveId" clId="{8560C5EB-CEE2-4535-8FEB-35DBA280713D}" dt="2020-01-10T08:27:57.436" v="537" actId="164"/>
          <ac:spMkLst>
            <pc:docMk/>
            <pc:sldMk cId="2376839576" sldId="2118"/>
            <ac:spMk id="42" creationId="{6CC52652-0230-4880-BE1C-2D5CA8838DB2}"/>
          </ac:spMkLst>
        </pc:spChg>
        <pc:spChg chg="del">
          <ac:chgData name="Nazar Shchur" userId="3faffa111ac016f6" providerId="LiveId" clId="{8560C5EB-CEE2-4535-8FEB-35DBA280713D}" dt="2020-01-10T08:10:45.128" v="413" actId="478"/>
          <ac:spMkLst>
            <pc:docMk/>
            <pc:sldMk cId="2376839576" sldId="2118"/>
            <ac:spMk id="77" creationId="{74FC9C36-4779-452A-8228-4FE66342397F}"/>
          </ac:spMkLst>
        </pc:spChg>
        <pc:spChg chg="del">
          <ac:chgData name="Nazar Shchur" userId="3faffa111ac016f6" providerId="LiveId" clId="{8560C5EB-CEE2-4535-8FEB-35DBA280713D}" dt="2020-01-10T08:10:47.250" v="414" actId="478"/>
          <ac:spMkLst>
            <pc:docMk/>
            <pc:sldMk cId="2376839576" sldId="2118"/>
            <ac:spMk id="83" creationId="{2416796D-E405-46A6-931B-FC31A0D86337}"/>
          </ac:spMkLst>
        </pc:spChg>
        <pc:spChg chg="del">
          <ac:chgData name="Nazar Shchur" userId="3faffa111ac016f6" providerId="LiveId" clId="{8560C5EB-CEE2-4535-8FEB-35DBA280713D}" dt="2020-01-10T08:10:47.952" v="415" actId="478"/>
          <ac:spMkLst>
            <pc:docMk/>
            <pc:sldMk cId="2376839576" sldId="2118"/>
            <ac:spMk id="85" creationId="{2CEBDFD3-1197-420D-A2CB-C8FD2EFADF3D}"/>
          </ac:spMkLst>
        </pc:spChg>
        <pc:spChg chg="mod">
          <ac:chgData name="Nazar Shchur" userId="3faffa111ac016f6" providerId="LiveId" clId="{8560C5EB-CEE2-4535-8FEB-35DBA280713D}" dt="2020-01-10T08:11:17.454" v="422" actId="1076"/>
          <ac:spMkLst>
            <pc:docMk/>
            <pc:sldMk cId="2376839576" sldId="2118"/>
            <ac:spMk id="87" creationId="{BA827A43-A0B7-46A3-8C65-8467B295EAFC}"/>
          </ac:spMkLst>
        </pc:spChg>
        <pc:grpChg chg="add mod">
          <ac:chgData name="Nazar Shchur" userId="3faffa111ac016f6" providerId="LiveId" clId="{8560C5EB-CEE2-4535-8FEB-35DBA280713D}" dt="2020-01-10T08:27:57.436" v="537" actId="164"/>
          <ac:grpSpMkLst>
            <pc:docMk/>
            <pc:sldMk cId="2376839576" sldId="2118"/>
            <ac:grpSpMk id="7" creationId="{CFDCAAB4-6839-4F81-8CF8-2A2F5E733946}"/>
          </ac:grpSpMkLst>
        </pc:grpChg>
        <pc:grpChg chg="add del mod">
          <ac:chgData name="Nazar Shchur" userId="3faffa111ac016f6" providerId="LiveId" clId="{8560C5EB-CEE2-4535-8FEB-35DBA280713D}" dt="2020-01-10T08:27:22.925" v="528" actId="165"/>
          <ac:grpSpMkLst>
            <pc:docMk/>
            <pc:sldMk cId="2376839576" sldId="2118"/>
            <ac:grpSpMk id="26" creationId="{6031CAB9-49BD-43D7-8DCB-3766EA9E408E}"/>
          </ac:grpSpMkLst>
        </pc:grpChg>
        <pc:picChg chg="add del mod ord">
          <ac:chgData name="Nazar Shchur" userId="3faffa111ac016f6" providerId="LiveId" clId="{8560C5EB-CEE2-4535-8FEB-35DBA280713D}" dt="2020-01-10T08:13:58.473" v="438" actId="478"/>
          <ac:picMkLst>
            <pc:docMk/>
            <pc:sldMk cId="2376839576" sldId="2118"/>
            <ac:picMk id="15" creationId="{3EF5B2CE-51EE-4C18-B108-E33BBDD63D7F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6" creationId="{1FC77CE5-0A3E-45E3-B2D4-21216D84F312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7" creationId="{C2C65CB4-C7C2-4197-917A-6A6B7E7102AF}"/>
          </ac:picMkLst>
        </pc:picChg>
        <pc:picChg chg="add mod">
          <ac:chgData name="Nazar Shchur" userId="3faffa111ac016f6" providerId="LiveId" clId="{8560C5EB-CEE2-4535-8FEB-35DBA280713D}" dt="2020-01-10T08:14:06.507" v="440" actId="1076"/>
          <ac:picMkLst>
            <pc:docMk/>
            <pc:sldMk cId="2376839576" sldId="2118"/>
            <ac:picMk id="18" creationId="{E25F7BD5-310B-4A45-9342-C814E3CEABD0}"/>
          </ac:picMkLst>
        </pc:picChg>
        <pc:picChg chg="add del mod ord">
          <ac:chgData name="Nazar Shchur" userId="3faffa111ac016f6" providerId="LiveId" clId="{8560C5EB-CEE2-4535-8FEB-35DBA280713D}" dt="2020-01-10T08:14:00.697" v="439" actId="478"/>
          <ac:picMkLst>
            <pc:docMk/>
            <pc:sldMk cId="2376839576" sldId="2118"/>
            <ac:picMk id="20" creationId="{44F3703E-BDA8-4174-897C-86A6ECD30287}"/>
          </ac:picMkLst>
        </pc:picChg>
        <pc:picChg chg="add mod">
          <ac:chgData name="Nazar Shchur" userId="3faffa111ac016f6" providerId="LiveId" clId="{8560C5EB-CEE2-4535-8FEB-35DBA280713D}" dt="2020-01-10T08:19:08.773" v="491" actId="1076"/>
          <ac:picMkLst>
            <pc:docMk/>
            <pc:sldMk cId="2376839576" sldId="2118"/>
            <ac:picMk id="22" creationId="{34E3EA28-E0E4-41A0-A208-98EC63C09BDB}"/>
          </ac:picMkLst>
        </pc:picChg>
        <pc:picChg chg="add mod">
          <ac:chgData name="Nazar Shchur" userId="3faffa111ac016f6" providerId="LiveId" clId="{8560C5EB-CEE2-4535-8FEB-35DBA280713D}" dt="2020-01-10T08:21:37.928" v="511" actId="1076"/>
          <ac:picMkLst>
            <pc:docMk/>
            <pc:sldMk cId="2376839576" sldId="2118"/>
            <ac:picMk id="23" creationId="{7F2C940F-AFA8-46F5-8A06-C30A79C2D602}"/>
          </ac:picMkLst>
        </pc:picChg>
        <pc:picChg chg="del">
          <ac:chgData name="Nazar Shchur" userId="3faffa111ac016f6" providerId="LiveId" clId="{8560C5EB-CEE2-4535-8FEB-35DBA280713D}" dt="2020-01-10T08:10:42.635" v="412" actId="478"/>
          <ac:picMkLst>
            <pc:docMk/>
            <pc:sldMk cId="2376839576" sldId="2118"/>
            <ac:picMk id="74" creationId="{BDE852E4-00B3-4622-8417-41177F2270DE}"/>
          </ac:picMkLst>
        </pc:picChg>
        <pc:cxnChg chg="mod or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27" creationId="{FF721C93-D514-4CE0-8273-77E4ACA3C194}"/>
          </ac:cxnSpMkLst>
        </pc:cxnChg>
        <pc:cxnChg chg="mo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43" creationId="{8BB44D65-6B8B-45F9-8C67-5032AEDB94AC}"/>
          </ac:cxnSpMkLst>
        </pc:cxnChg>
        <pc:cxnChg chg="mod topLvl">
          <ac:chgData name="Nazar Shchur" userId="3faffa111ac016f6" providerId="LiveId" clId="{8560C5EB-CEE2-4535-8FEB-35DBA280713D}" dt="2020-01-10T08:27:57.436" v="537" actId="164"/>
          <ac:cxnSpMkLst>
            <pc:docMk/>
            <pc:sldMk cId="2376839576" sldId="2118"/>
            <ac:cxnSpMk id="44" creationId="{CAABF3DE-236F-44A4-8B29-A22785851AA2}"/>
          </ac:cxnSpMkLst>
        </pc:cxnChg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934669169" sldId="2119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2764347024" sldId="2120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897785145" sldId="2122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1443744071" sldId="2123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458526805" sldId="2124"/>
        </pc:sldMkLst>
      </pc:sldChg>
      <pc:sldChg chg="del">
        <pc:chgData name="Nazar Shchur" userId="3faffa111ac016f6" providerId="LiveId" clId="{8560C5EB-CEE2-4535-8FEB-35DBA280713D}" dt="2020-01-10T18:23:23.747" v="2716" actId="47"/>
        <pc:sldMkLst>
          <pc:docMk/>
          <pc:sldMk cId="3833836108" sldId="2125"/>
        </pc:sldMkLst>
      </pc:sldChg>
      <pc:sldChg chg="delSp modSp modAnim">
        <pc:chgData name="Nazar Shchur" userId="3faffa111ac016f6" providerId="LiveId" clId="{8560C5EB-CEE2-4535-8FEB-35DBA280713D}" dt="2020-01-11T11:00:02.268" v="3287" actId="6549"/>
        <pc:sldMkLst>
          <pc:docMk/>
          <pc:sldMk cId="2461870537" sldId="2126"/>
        </pc:sldMkLst>
        <pc:spChg chg="mod">
          <ac:chgData name="Nazar Shchur" userId="3faffa111ac016f6" providerId="LiveId" clId="{8560C5EB-CEE2-4535-8FEB-35DBA280713D}" dt="2020-01-11T11:00:02.268" v="3287" actId="6549"/>
          <ac:spMkLst>
            <pc:docMk/>
            <pc:sldMk cId="2461870537" sldId="2126"/>
            <ac:spMk id="14" creationId="{038F9AED-BC34-48F5-B3B7-D093B80DFC7C}"/>
          </ac:spMkLst>
        </pc:spChg>
        <pc:picChg chg="del">
          <ac:chgData name="Nazar Shchur" userId="3faffa111ac016f6" providerId="LiveId" clId="{8560C5EB-CEE2-4535-8FEB-35DBA280713D}" dt="2020-01-11T10:59:58.476" v="3286" actId="478"/>
          <ac:picMkLst>
            <pc:docMk/>
            <pc:sldMk cId="2461870537" sldId="2126"/>
            <ac:picMk id="17" creationId="{DBC92EDA-5327-4754-BEFB-56238158601D}"/>
          </ac:picMkLst>
        </pc:pic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10019089" sldId="2128"/>
        </pc:sldMkLst>
      </pc:sldChg>
      <pc:sldChg chg="addSp delSp modSp add del delAnim modAnim">
        <pc:chgData name="Nazar Shchur" userId="3faffa111ac016f6" providerId="LiveId" clId="{8560C5EB-CEE2-4535-8FEB-35DBA280713D}" dt="2020-01-10T18:23:23.747" v="2716" actId="47"/>
        <pc:sldMkLst>
          <pc:docMk/>
          <pc:sldMk cId="1229249784" sldId="2129"/>
        </pc:sldMkLst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5" creationId="{CB834D29-BC01-458E-AB16-C8E6A1E2B3C8}"/>
          </ac:spMkLst>
        </pc:spChg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6" creationId="{91DF9914-6FCD-46A9-BFDD-F4BE6C5E5E05}"/>
          </ac:spMkLst>
        </pc:spChg>
        <pc:spChg chg="add mod">
          <ac:chgData name="Nazar Shchur" userId="3faffa111ac016f6" providerId="LiveId" clId="{8560C5EB-CEE2-4535-8FEB-35DBA280713D}" dt="2020-01-10T08:03:48.551" v="380" actId="164"/>
          <ac:spMkLst>
            <pc:docMk/>
            <pc:sldMk cId="1229249784" sldId="2129"/>
            <ac:spMk id="27" creationId="{D55D2FFD-9755-4E47-B116-9318F9BC127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28" creationId="{9C6FAE08-56C5-41CD-9E6C-4C610EB014C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29" creationId="{46E828F0-F26C-487F-A027-8070B92DA401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0" creationId="{8C9A8FB8-D993-4DA2-AF47-4F4084F8917F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4" creationId="{3D30C0BE-EA61-43D3-8E28-1429F6B5EBDA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5" creationId="{A1903497-C554-4DA5-8B49-1B8A92F5FE3E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6" creationId="{43F89D62-6A8E-4D58-8CD5-B4C2B6985CE2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7" creationId="{B822E1EA-5556-45FB-9962-287C62453A2D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8" creationId="{205BE053-9B56-4A7A-BFA3-CE37523D3C86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39" creationId="{361B18EE-1A99-4490-A306-A55A2F8F165D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0" creationId="{0F68552F-32E6-4748-8F2F-ABE4AC9717CC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1" creationId="{D298DDB5-70EE-4791-AD83-7FDDE6FEAB71}"/>
          </ac:spMkLst>
        </pc:spChg>
        <pc:spChg chg="del">
          <ac:chgData name="Nazar Shchur" userId="3faffa111ac016f6" providerId="LiveId" clId="{8560C5EB-CEE2-4535-8FEB-35DBA280713D}" dt="2020-01-10T07:49:46.918" v="110" actId="478"/>
          <ac:spMkLst>
            <pc:docMk/>
            <pc:sldMk cId="1229249784" sldId="2129"/>
            <ac:spMk id="42" creationId="{5CE82647-9A15-4595-BD1C-B7214D54D609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59" creationId="{83DC52B9-9677-42F8-8690-565354648D37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0" creationId="{2222354A-DDC7-41E7-AC89-C326F7DF17A6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1" creationId="{23DCF769-841C-4659-BD6C-BE5264E928F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2" creationId="{F34496B3-200F-4DBA-998F-FF4A7B34D07C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63" creationId="{9C3A1E58-1A1D-417C-B386-D5147EC21578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4" creationId="{7ABD54F7-3F48-4BAA-A12C-674B31142F10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5" creationId="{6E49ADEB-5F67-4870-AD43-CE4C3F094518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6" creationId="{D32D1BF8-1E58-465D-82A6-961D6AEFF00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67" creationId="{3DF2AB46-06FD-41D0-96AC-BB3731108DDD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0" creationId="{1A7B00FE-305C-4A52-8E20-871EFF215C96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7" creationId="{8B53218F-D43D-4954-9C8C-AFE0B99B4616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79" creationId="{484F7CC0-1D0A-4203-B5D1-26DBD4B7B990}"/>
          </ac:spMkLst>
        </pc:spChg>
        <pc:spChg chg="add del mod">
          <ac:chgData name="Nazar Shchur" userId="3faffa111ac016f6" providerId="LiveId" clId="{8560C5EB-CEE2-4535-8FEB-35DBA280713D}" dt="2020-01-10T07:58:53.025" v="306" actId="478"/>
          <ac:spMkLst>
            <pc:docMk/>
            <pc:sldMk cId="1229249784" sldId="2129"/>
            <ac:spMk id="81" creationId="{EC86CE3D-77F0-47DE-B49E-AA5552C71BB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89" creationId="{3E49DE3E-3F6E-4BE1-A950-2C679F604C24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0" creationId="{BBD0C4D7-5652-4522-9906-E0C6C14BCEF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1" creationId="{F8950838-508C-4590-8CA0-CF591B571622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2" creationId="{C2A4C542-FB24-4FD4-8325-205AD693A84A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3" creationId="{ED368874-DFE8-4E0A-83A0-2A46A1054457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4" creationId="{8F717CEA-A0AF-4548-A8E4-8F0407EC1A0D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5" creationId="{45784BCE-3C3E-4188-92B7-D3749FD758DA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6" creationId="{2E514611-EE9B-426D-9B6A-D46F3BFA07F7}"/>
          </ac:spMkLst>
        </pc:spChg>
        <pc:spChg chg="add mod or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97" creationId="{0E2B5B23-D101-4781-AB5A-8672AC549314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2" creationId="{D77EFB04-F49B-4A03-B77F-6CA82470B349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3" creationId="{DDA9CF6C-6A28-4AB6-AE89-436C2B1E176A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4" creationId="{04FDD5D0-55D3-40E6-AE58-F5FFAFBDC75D}"/>
          </ac:spMkLst>
        </pc:spChg>
        <pc:spChg chg="add mod">
          <ac:chgData name="Nazar Shchur" userId="3faffa111ac016f6" providerId="LiveId" clId="{8560C5EB-CEE2-4535-8FEB-35DBA280713D}" dt="2020-01-10T09:10:24.116" v="771" actId="164"/>
          <ac:spMkLst>
            <pc:docMk/>
            <pc:sldMk cId="1229249784" sldId="2129"/>
            <ac:spMk id="105" creationId="{93DB6E06-F34B-4218-BB93-6135500B1A7B}"/>
          </ac:spMkLst>
        </pc:spChg>
        <pc:grpChg chg="add mod ord">
          <ac:chgData name="Nazar Shchur" userId="3faffa111ac016f6" providerId="LiveId" clId="{8560C5EB-CEE2-4535-8FEB-35DBA280713D}" dt="2020-01-10T09:10:24.116" v="771" actId="164"/>
          <ac:grpSpMkLst>
            <pc:docMk/>
            <pc:sldMk cId="1229249784" sldId="2129"/>
            <ac:grpSpMk id="15" creationId="{3B6CE03A-0AD0-45B9-AA2B-4E15C4C80039}"/>
          </ac:grpSpMkLst>
        </pc:grpChg>
        <pc:grpChg chg="add mod">
          <ac:chgData name="Nazar Shchur" userId="3faffa111ac016f6" providerId="LiveId" clId="{8560C5EB-CEE2-4535-8FEB-35DBA280713D}" dt="2020-01-10T09:10:24.116" v="771" actId="164"/>
          <ac:grpSpMkLst>
            <pc:docMk/>
            <pc:sldMk cId="1229249784" sldId="2129"/>
            <ac:grpSpMk id="16" creationId="{F4818AF4-E779-4ECE-AC11-58173D6FD653}"/>
          </ac:grpSpMkLst>
        </pc:grpChg>
        <pc:picChg chg="add mod">
          <ac:chgData name="Nazar Shchur" userId="3faffa111ac016f6" providerId="LiveId" clId="{8560C5EB-CEE2-4535-8FEB-35DBA280713D}" dt="2020-01-10T07:50:09.781" v="118" actId="1076"/>
          <ac:picMkLst>
            <pc:docMk/>
            <pc:sldMk cId="1229249784" sldId="2129"/>
            <ac:picMk id="6" creationId="{18032344-6347-4BEE-B9D4-D3F580C86CDC}"/>
          </ac:picMkLst>
        </pc:pic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8" creationId="{AFC2A15E-4B86-4766-8217-3497A4334AD2}"/>
          </ac:cxnSpMkLst>
        </pc:cxn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10" creationId="{DE71B50C-30E7-4FDC-9E1F-CD687FEAA25E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3" creationId="{089E94B2-042E-4B08-8C05-BC399D80E7DD}"/>
          </ac:cxnSpMkLst>
        </pc:cxnChg>
        <pc:cxnChg chg="del">
          <ac:chgData name="Nazar Shchur" userId="3faffa111ac016f6" providerId="LiveId" clId="{8560C5EB-CEE2-4535-8FEB-35DBA280713D}" dt="2020-01-10T07:49:46.918" v="110" actId="478"/>
          <ac:cxnSpMkLst>
            <pc:docMk/>
            <pc:sldMk cId="1229249784" sldId="2129"/>
            <ac:cxnSpMk id="44" creationId="{684FD02A-B2C5-4E91-9F72-205A0BFC0474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5" creationId="{7056E470-04BE-4C7F-B8CB-5ABF79535717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6" creationId="{63C07441-1D78-4FD8-B338-C3808E9F01B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7" creationId="{B21B47A5-E1B7-46DB-9BBD-03935C4686D1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8" creationId="{7BF010B4-708C-45C2-97D4-22C8FA7AF9E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49" creationId="{876FD66D-BC26-477C-9556-C2C59F4EEB43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0" creationId="{FCE2604D-D94F-43AD-8851-54F57A48A69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1" creationId="{B5640CC7-E871-4701-AD6E-935787E28C96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2" creationId="{3DCB968C-945E-4BF6-B086-FE59B47153A2}"/>
          </ac:cxnSpMkLst>
        </pc:cxnChg>
        <pc:cxnChg chg="add del mod">
          <ac:chgData name="Nazar Shchur" userId="3faffa111ac016f6" providerId="LiveId" clId="{8560C5EB-CEE2-4535-8FEB-35DBA280713D}" dt="2020-01-10T07:54:02.298" v="165" actId="478"/>
          <ac:cxnSpMkLst>
            <pc:docMk/>
            <pc:sldMk cId="1229249784" sldId="2129"/>
            <ac:cxnSpMk id="53" creationId="{16E3F5C2-11DD-4226-98CE-EF93AA0490B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4" creationId="{922B8EBE-A249-4C4B-8C97-9948E9FD8F4E}"/>
          </ac:cxnSpMkLst>
        </pc:cxnChg>
        <pc:cxnChg chg="add del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5" creationId="{3357DF57-1600-48C5-908A-976A7DCABBC6}"/>
          </ac:cxnSpMkLst>
        </pc:cxnChg>
        <pc:cxnChg chg="add del mod">
          <ac:chgData name="Nazar Shchur" userId="3faffa111ac016f6" providerId="LiveId" clId="{8560C5EB-CEE2-4535-8FEB-35DBA280713D}" dt="2020-01-10T07:53:56.688" v="162" actId="478"/>
          <ac:cxnSpMkLst>
            <pc:docMk/>
            <pc:sldMk cId="1229249784" sldId="2129"/>
            <ac:cxnSpMk id="56" creationId="{52EEECA6-102D-4D2D-8BC9-E0015B3C9AF9}"/>
          </ac:cxnSpMkLst>
        </pc:cxnChg>
        <pc:cxnChg chg="add del mod">
          <ac:chgData name="Nazar Shchur" userId="3faffa111ac016f6" providerId="LiveId" clId="{8560C5EB-CEE2-4535-8FEB-35DBA280713D}" dt="2020-01-10T07:53:54.867" v="161" actId="478"/>
          <ac:cxnSpMkLst>
            <pc:docMk/>
            <pc:sldMk cId="1229249784" sldId="2129"/>
            <ac:cxnSpMk id="57" creationId="{8FF1BF01-7A36-44D2-B231-7BCB30DF15BF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58" creationId="{EC508363-03E4-481F-A14C-6388F36FE6C5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68" creationId="{9FE5B4A1-1F2F-47AA-997A-F629DACE0FAB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69" creationId="{55C0DD37-433C-4CA1-8868-28DD6A53ED19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71" creationId="{9FBB6D9A-38F2-43BD-9B43-35B79EB3FD5E}"/>
          </ac:cxnSpMkLst>
        </pc:cxnChg>
        <pc:cxnChg chg="add del mod">
          <ac:chgData name="Nazar Shchur" userId="3faffa111ac016f6" providerId="LiveId" clId="{8560C5EB-CEE2-4535-8FEB-35DBA280713D}" dt="2020-01-10T07:50:26.119" v="119" actId="478"/>
          <ac:cxnSpMkLst>
            <pc:docMk/>
            <pc:sldMk cId="1229249784" sldId="2129"/>
            <ac:cxnSpMk id="72" creationId="{A95A5939-27EB-40E2-8D20-6D48C010DCA2}"/>
          </ac:cxnSpMkLst>
        </pc:cxnChg>
        <pc:cxnChg chg="add del mod">
          <ac:chgData name="Nazar Shchur" userId="3faffa111ac016f6" providerId="LiveId" clId="{8560C5EB-CEE2-4535-8FEB-35DBA280713D}" dt="2020-01-10T07:50:28.961" v="121" actId="478"/>
          <ac:cxnSpMkLst>
            <pc:docMk/>
            <pc:sldMk cId="1229249784" sldId="2129"/>
            <ac:cxnSpMk id="73" creationId="{A89AA0A5-E97A-45E2-92CF-916E61631C6C}"/>
          </ac:cxnSpMkLst>
        </pc:cxnChg>
        <pc:cxnChg chg="add del mod">
          <ac:chgData name="Nazar Shchur" userId="3faffa111ac016f6" providerId="LiveId" clId="{8560C5EB-CEE2-4535-8FEB-35DBA280713D}" dt="2020-01-10T07:50:32.193" v="123" actId="478"/>
          <ac:cxnSpMkLst>
            <pc:docMk/>
            <pc:sldMk cId="1229249784" sldId="2129"/>
            <ac:cxnSpMk id="74" creationId="{14A9D5C8-EEE1-4E3D-8E34-C7B3F5C5D60D}"/>
          </ac:cxnSpMkLst>
        </pc:cxnChg>
        <pc:cxnChg chg="add del mod">
          <ac:chgData name="Nazar Shchur" userId="3faffa111ac016f6" providerId="LiveId" clId="{8560C5EB-CEE2-4535-8FEB-35DBA280713D}" dt="2020-01-10T07:50:36.905" v="127" actId="478"/>
          <ac:cxnSpMkLst>
            <pc:docMk/>
            <pc:sldMk cId="1229249784" sldId="2129"/>
            <ac:cxnSpMk id="75" creationId="{41767C9D-7AC1-47DA-BD3F-93AD4149D014}"/>
          </ac:cxnSpMkLst>
        </pc:cxnChg>
        <pc:cxnChg chg="add del mod">
          <ac:chgData name="Nazar Shchur" userId="3faffa111ac016f6" providerId="LiveId" clId="{8560C5EB-CEE2-4535-8FEB-35DBA280713D}" dt="2020-01-10T07:50:35.540" v="126" actId="478"/>
          <ac:cxnSpMkLst>
            <pc:docMk/>
            <pc:sldMk cId="1229249784" sldId="2129"/>
            <ac:cxnSpMk id="76" creationId="{9D57325B-6A1A-44AF-99F0-EE4679955DA8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78" creationId="{B8D8E889-DA7D-4D52-A4ED-41604AD56D55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80" creationId="{2EC5757B-5FA8-4E2B-8355-578386A0006C}"/>
          </ac:cxnSpMkLst>
        </pc:cxnChg>
        <pc:cxnChg chg="add del mod">
          <ac:chgData name="Nazar Shchur" userId="3faffa111ac016f6" providerId="LiveId" clId="{8560C5EB-CEE2-4535-8FEB-35DBA280713D}" dt="2020-01-10T07:59:00.234" v="307" actId="478"/>
          <ac:cxnSpMkLst>
            <pc:docMk/>
            <pc:sldMk cId="1229249784" sldId="2129"/>
            <ac:cxnSpMk id="82" creationId="{AFB58FEA-E910-4CE2-8368-2A946128F864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83" creationId="{6227E57B-1B77-4D10-B7AE-B46E7441BBF6}"/>
          </ac:cxnSpMkLst>
        </pc:cxnChg>
        <pc:cxnChg chg="add del mod">
          <ac:chgData name="Nazar Shchur" userId="3faffa111ac016f6" providerId="LiveId" clId="{8560C5EB-CEE2-4535-8FEB-35DBA280713D}" dt="2020-01-10T07:50:27.911" v="120" actId="478"/>
          <ac:cxnSpMkLst>
            <pc:docMk/>
            <pc:sldMk cId="1229249784" sldId="2129"/>
            <ac:cxnSpMk id="84" creationId="{F4C62C5D-48C4-4F07-9024-C61C90A6C204}"/>
          </ac:cxnSpMkLst>
        </pc:cxnChg>
        <pc:cxnChg chg="add del mod">
          <ac:chgData name="Nazar Shchur" userId="3faffa111ac016f6" providerId="LiveId" clId="{8560C5EB-CEE2-4535-8FEB-35DBA280713D}" dt="2020-01-10T07:50:30.351" v="122" actId="478"/>
          <ac:cxnSpMkLst>
            <pc:docMk/>
            <pc:sldMk cId="1229249784" sldId="2129"/>
            <ac:cxnSpMk id="85" creationId="{7A83B898-EC1D-4F2F-B0E7-4EA452C8027E}"/>
          </ac:cxnSpMkLst>
        </pc:cxnChg>
        <pc:cxnChg chg="add del mod">
          <ac:chgData name="Nazar Shchur" userId="3faffa111ac016f6" providerId="LiveId" clId="{8560C5EB-CEE2-4535-8FEB-35DBA280713D}" dt="2020-01-10T07:50:32.679" v="124" actId="478"/>
          <ac:cxnSpMkLst>
            <pc:docMk/>
            <pc:sldMk cId="1229249784" sldId="2129"/>
            <ac:cxnSpMk id="86" creationId="{843BBFD4-2001-4FB2-9165-0A649F07631E}"/>
          </ac:cxnSpMkLst>
        </pc:cxnChg>
        <pc:cxnChg chg="add del mod">
          <ac:chgData name="Nazar Shchur" userId="3faffa111ac016f6" providerId="LiveId" clId="{8560C5EB-CEE2-4535-8FEB-35DBA280713D}" dt="2020-01-10T07:54:50.034" v="226" actId="478"/>
          <ac:cxnSpMkLst>
            <pc:docMk/>
            <pc:sldMk cId="1229249784" sldId="2129"/>
            <ac:cxnSpMk id="87" creationId="{D5464068-E41A-4093-8B91-18348D31185F}"/>
          </ac:cxnSpMkLst>
        </pc:cxnChg>
        <pc:cxnChg chg="add del mod">
          <ac:chgData name="Nazar Shchur" userId="3faffa111ac016f6" providerId="LiveId" clId="{8560C5EB-CEE2-4535-8FEB-35DBA280713D}" dt="2020-01-10T07:50:34.419" v="125" actId="478"/>
          <ac:cxnSpMkLst>
            <pc:docMk/>
            <pc:sldMk cId="1229249784" sldId="2129"/>
            <ac:cxnSpMk id="88" creationId="{55BEB24B-6228-436F-897F-CAC2992E12C8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98" creationId="{6E277B4D-C7C3-4DD6-89D5-B0B7DE3CFBB2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99" creationId="{B1CC481C-C46A-4F7A-8A78-5D04B859A636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100" creationId="{BCA00FA4-21C4-40CF-9DB5-E83C6B2D074D}"/>
          </ac:cxnSpMkLst>
        </pc:cxnChg>
        <pc:cxnChg chg="add mod">
          <ac:chgData name="Nazar Shchur" userId="3faffa111ac016f6" providerId="LiveId" clId="{8560C5EB-CEE2-4535-8FEB-35DBA280713D}" dt="2020-01-10T09:10:24.116" v="771" actId="164"/>
          <ac:cxnSpMkLst>
            <pc:docMk/>
            <pc:sldMk cId="1229249784" sldId="2129"/>
            <ac:cxnSpMk id="101" creationId="{D914941F-C8D8-4463-AD1F-7A55D38A72E5}"/>
          </ac:cxnSpMkLst>
        </pc:cxnChg>
      </pc:sldChg>
      <pc:sldChg chg="addSp delSp modSp add delAnim modAnim">
        <pc:chgData name="Nazar Shchur" userId="3faffa111ac016f6" providerId="LiveId" clId="{8560C5EB-CEE2-4535-8FEB-35DBA280713D}" dt="2020-01-10T17:28:23.155" v="2418" actId="14100"/>
        <pc:sldMkLst>
          <pc:docMk/>
          <pc:sldMk cId="1460240337" sldId="2130"/>
        </pc:sldMkLst>
        <pc:spChg chg="del">
          <ac:chgData name="Nazar Shchur" userId="3faffa111ac016f6" providerId="LiveId" clId="{8560C5EB-CEE2-4535-8FEB-35DBA280713D}" dt="2020-01-10T08:23:30.502" v="513" actId="478"/>
          <ac:spMkLst>
            <pc:docMk/>
            <pc:sldMk cId="1460240337" sldId="2130"/>
            <ac:spMk id="19" creationId="{62E84DCA-3896-45CF-ADDE-5EE6E36B06C3}"/>
          </ac:spMkLst>
        </pc:spChg>
        <pc:spChg chg="del">
          <ac:chgData name="Nazar Shchur" userId="3faffa111ac016f6" providerId="LiveId" clId="{8560C5EB-CEE2-4535-8FEB-35DBA280713D}" dt="2020-01-10T08:23:34.086" v="516" actId="478"/>
          <ac:spMkLst>
            <pc:docMk/>
            <pc:sldMk cId="1460240337" sldId="2130"/>
            <ac:spMk id="24" creationId="{830BD6CC-20F4-4EA7-B20E-BDB50EFCD206}"/>
          </ac:spMkLst>
        </pc:spChg>
        <pc:spChg chg="del">
          <ac:chgData name="Nazar Shchur" userId="3faffa111ac016f6" providerId="LiveId" clId="{8560C5EB-CEE2-4535-8FEB-35DBA280713D}" dt="2020-01-10T08:23:35.104" v="517" actId="478"/>
          <ac:spMkLst>
            <pc:docMk/>
            <pc:sldMk cId="1460240337" sldId="2130"/>
            <ac:spMk id="25" creationId="{E65C7074-711F-41D6-BF1D-9B3C83626094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29" creationId="{AED0831F-83D4-4886-BEBD-76D0160B2989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30" creationId="{AFB986F8-A7A8-4BC4-8436-7DF8A46B3015}"/>
          </ac:spMkLst>
        </pc:spChg>
        <pc:spChg chg="add mod">
          <ac:chgData name="Nazar Shchur" userId="3faffa111ac016f6" providerId="LiveId" clId="{8560C5EB-CEE2-4535-8FEB-35DBA280713D}" dt="2020-01-10T08:37:55.737" v="642" actId="1076"/>
          <ac:spMkLst>
            <pc:docMk/>
            <pc:sldMk cId="1460240337" sldId="2130"/>
            <ac:spMk id="34" creationId="{16CE0BD0-BE4F-4F1B-A5CC-FF0E27B34FFA}"/>
          </ac:spMkLst>
        </pc:spChg>
        <pc:spChg chg="add mod">
          <ac:chgData name="Nazar Shchur" userId="3faffa111ac016f6" providerId="LiveId" clId="{8560C5EB-CEE2-4535-8FEB-35DBA280713D}" dt="2020-01-10T08:38:11.303" v="651" actId="1036"/>
          <ac:spMkLst>
            <pc:docMk/>
            <pc:sldMk cId="1460240337" sldId="2130"/>
            <ac:spMk id="35" creationId="{F97B34DE-9360-4C4F-B89C-162B19605995}"/>
          </ac:spMkLst>
        </pc:spChg>
        <pc:spChg chg="del">
          <ac:chgData name="Nazar Shchur" userId="3faffa111ac016f6" providerId="LiveId" clId="{8560C5EB-CEE2-4535-8FEB-35DBA280713D}" dt="2020-01-10T08:23:30.502" v="513" actId="478"/>
          <ac:spMkLst>
            <pc:docMk/>
            <pc:sldMk cId="1460240337" sldId="2130"/>
            <ac:spMk id="87" creationId="{BA827A43-A0B7-46A3-8C65-8467B295EAFC}"/>
          </ac:spMkLst>
        </pc:spChg>
        <pc:grpChg chg="add mod">
          <ac:chgData name="Nazar Shchur" userId="3faffa111ac016f6" providerId="LiveId" clId="{8560C5EB-CEE2-4535-8FEB-35DBA280713D}" dt="2020-01-10T08:37:55.737" v="642" actId="1076"/>
          <ac:grpSpMkLst>
            <pc:docMk/>
            <pc:sldMk cId="1460240337" sldId="2130"/>
            <ac:grpSpMk id="36" creationId="{13501183-9383-4791-B590-E0C4E40CD105}"/>
          </ac:grpSpMkLst>
        </pc:grpChg>
        <pc:picChg chg="del">
          <ac:chgData name="Nazar Shchur" userId="3faffa111ac016f6" providerId="LiveId" clId="{8560C5EB-CEE2-4535-8FEB-35DBA280713D}" dt="2020-01-10T08:23:30.502" v="513" actId="478"/>
          <ac:picMkLst>
            <pc:docMk/>
            <pc:sldMk cId="1460240337" sldId="2130"/>
            <ac:picMk id="16" creationId="{1FC77CE5-0A3E-45E3-B2D4-21216D84F312}"/>
          </ac:picMkLst>
        </pc:picChg>
        <pc:picChg chg="del">
          <ac:chgData name="Nazar Shchur" userId="3faffa111ac016f6" providerId="LiveId" clId="{8560C5EB-CEE2-4535-8FEB-35DBA280713D}" dt="2020-01-10T08:23:33.013" v="515" actId="478"/>
          <ac:picMkLst>
            <pc:docMk/>
            <pc:sldMk cId="1460240337" sldId="2130"/>
            <ac:picMk id="17" creationId="{C2C65CB4-C7C2-4197-917A-6A6B7E7102AF}"/>
          </ac:picMkLst>
        </pc:picChg>
        <pc:picChg chg="del">
          <ac:chgData name="Nazar Shchur" userId="3faffa111ac016f6" providerId="LiveId" clId="{8560C5EB-CEE2-4535-8FEB-35DBA280713D}" dt="2020-01-10T08:23:32.325" v="514" actId="478"/>
          <ac:picMkLst>
            <pc:docMk/>
            <pc:sldMk cId="1460240337" sldId="2130"/>
            <ac:picMk id="18" creationId="{E25F7BD5-310B-4A45-9342-C814E3CEABD0}"/>
          </ac:picMkLst>
        </pc:picChg>
        <pc:picChg chg="add del mod">
          <ac:chgData name="Nazar Shchur" userId="3faffa111ac016f6" providerId="LiveId" clId="{8560C5EB-CEE2-4535-8FEB-35DBA280713D}" dt="2020-01-10T08:29:57.567" v="546" actId="478"/>
          <ac:picMkLst>
            <pc:docMk/>
            <pc:sldMk cId="1460240337" sldId="2130"/>
            <ac:picMk id="20" creationId="{C6920613-B7CD-42BE-AB73-3764EF338A44}"/>
          </ac:picMkLst>
        </pc:picChg>
        <pc:picChg chg="del">
          <ac:chgData name="Nazar Shchur" userId="3faffa111ac016f6" providerId="LiveId" clId="{8560C5EB-CEE2-4535-8FEB-35DBA280713D}" dt="2020-01-10T08:23:36.540" v="518" actId="478"/>
          <ac:picMkLst>
            <pc:docMk/>
            <pc:sldMk cId="1460240337" sldId="2130"/>
            <ac:picMk id="22" creationId="{34E3EA28-E0E4-41A0-A208-98EC63C09BDB}"/>
          </ac:picMkLst>
        </pc:picChg>
        <pc:picChg chg="del">
          <ac:chgData name="Nazar Shchur" userId="3faffa111ac016f6" providerId="LiveId" clId="{8560C5EB-CEE2-4535-8FEB-35DBA280713D}" dt="2020-01-10T08:23:36.540" v="518" actId="478"/>
          <ac:picMkLst>
            <pc:docMk/>
            <pc:sldMk cId="1460240337" sldId="2130"/>
            <ac:picMk id="23" creationId="{7F2C940F-AFA8-46F5-8A06-C30A79C2D602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6" creationId="{E077EB29-7ACA-44E7-A5C2-754ACCB7CC9A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7" creationId="{0D6B35BA-E310-4376-A955-26885B4B8B20}"/>
          </ac:picMkLst>
        </pc:picChg>
        <pc:picChg chg="add mod">
          <ac:chgData name="Nazar Shchur" userId="3faffa111ac016f6" providerId="LiveId" clId="{8560C5EB-CEE2-4535-8FEB-35DBA280713D}" dt="2020-01-10T08:37:55.737" v="642" actId="1076"/>
          <ac:picMkLst>
            <pc:docMk/>
            <pc:sldMk cId="1460240337" sldId="2130"/>
            <ac:picMk id="28" creationId="{7B6D21BA-B732-4D17-BF26-A37780808CD9}"/>
          </ac:picMkLst>
        </pc:picChg>
        <pc:cxnChg chg="mod">
          <ac:chgData name="Nazar Shchur" userId="3faffa111ac016f6" providerId="LiveId" clId="{8560C5EB-CEE2-4535-8FEB-35DBA280713D}" dt="2020-01-10T17:28:23.155" v="2418" actId="14100"/>
          <ac:cxnSpMkLst>
            <pc:docMk/>
            <pc:sldMk cId="1460240337" sldId="2130"/>
            <ac:cxnSpMk id="51" creationId="{C30B37CC-57C2-4AAE-B2C5-2AB79E867438}"/>
          </ac:cxnSpMkLst>
        </pc:cxnChg>
      </pc:sldChg>
      <pc:sldChg chg="addSp delSp modSp add delAnim modAnim">
        <pc:chgData name="Nazar Shchur" userId="3faffa111ac016f6" providerId="LiveId" clId="{8560C5EB-CEE2-4535-8FEB-35DBA280713D}" dt="2020-01-10T09:07:20.932" v="725"/>
        <pc:sldMkLst>
          <pc:docMk/>
          <pc:sldMk cId="2202204159" sldId="2131"/>
        </pc:sldMkLst>
        <pc:spChg chg="mod">
          <ac:chgData name="Nazar Shchur" userId="3faffa111ac016f6" providerId="LiveId" clId="{8560C5EB-CEE2-4535-8FEB-35DBA280713D}" dt="2020-01-10T09:03:43.011" v="659"/>
          <ac:spMkLst>
            <pc:docMk/>
            <pc:sldMk cId="2202204159" sldId="2131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29" creationId="{AED0831F-83D4-4886-BEBD-76D0160B2989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30" creationId="{AFB986F8-A7A8-4BC4-8436-7DF8A46B3015}"/>
          </ac:spMkLst>
        </pc:spChg>
        <pc:spChg chg="del">
          <ac:chgData name="Nazar Shchur" userId="3faffa111ac016f6" providerId="LiveId" clId="{8560C5EB-CEE2-4535-8FEB-35DBA280713D}" dt="2020-01-10T09:03:45.776" v="660" actId="478"/>
          <ac:spMkLst>
            <pc:docMk/>
            <pc:sldMk cId="2202204159" sldId="2131"/>
            <ac:spMk id="34" creationId="{16CE0BD0-BE4F-4F1B-A5CC-FF0E27B34FFA}"/>
          </ac:spMkLst>
        </pc:spChg>
        <pc:spChg chg="del">
          <ac:chgData name="Nazar Shchur" userId="3faffa111ac016f6" providerId="LiveId" clId="{8560C5EB-CEE2-4535-8FEB-35DBA280713D}" dt="2020-01-10T09:03:49.326" v="661" actId="478"/>
          <ac:spMkLst>
            <pc:docMk/>
            <pc:sldMk cId="2202204159" sldId="2131"/>
            <ac:spMk id="35" creationId="{F97B34DE-9360-4C4F-B89C-162B19605995}"/>
          </ac:spMkLst>
        </pc:spChg>
        <pc:spChg chg="add mod">
          <ac:chgData name="Nazar Shchur" userId="3faffa111ac016f6" providerId="LiveId" clId="{8560C5EB-CEE2-4535-8FEB-35DBA280713D}" dt="2020-01-10T09:05:17.117" v="669"/>
          <ac:spMkLst>
            <pc:docMk/>
            <pc:sldMk cId="2202204159" sldId="2131"/>
            <ac:spMk id="54" creationId="{CA93B931-63C9-4284-96B9-D9FD24DE7A04}"/>
          </ac:spMkLst>
        </pc:spChg>
        <pc:spChg chg="add mod">
          <ac:chgData name="Nazar Shchur" userId="3faffa111ac016f6" providerId="LiveId" clId="{8560C5EB-CEE2-4535-8FEB-35DBA280713D}" dt="2020-01-10T09:06:48.212" v="718" actId="14100"/>
          <ac:spMkLst>
            <pc:docMk/>
            <pc:sldMk cId="2202204159" sldId="2131"/>
            <ac:spMk id="55" creationId="{FDF48C78-E6B0-4A18-B76E-8381F8A52D81}"/>
          </ac:spMkLst>
        </pc:spChg>
        <pc:spChg chg="add mod">
          <ac:chgData name="Nazar Shchur" userId="3faffa111ac016f6" providerId="LiveId" clId="{8560C5EB-CEE2-4535-8FEB-35DBA280713D}" dt="2020-01-10T09:07:03.573" v="721" actId="164"/>
          <ac:spMkLst>
            <pc:docMk/>
            <pc:sldMk cId="2202204159" sldId="2131"/>
            <ac:spMk id="59" creationId="{1A128CDC-2225-469A-8A7F-093689E3F6E3}"/>
          </ac:spMkLst>
        </pc:spChg>
        <pc:grpChg chg="add mod">
          <ac:chgData name="Nazar Shchur" userId="3faffa111ac016f6" providerId="LiveId" clId="{8560C5EB-CEE2-4535-8FEB-35DBA280713D}" dt="2020-01-10T09:07:10.352" v="722" actId="1076"/>
          <ac:grpSpMkLst>
            <pc:docMk/>
            <pc:sldMk cId="2202204159" sldId="2131"/>
            <ac:grpSpMk id="6" creationId="{0A750C62-BEC3-4A53-BD32-91413D77736C}"/>
          </ac:grpSpMkLst>
        </pc:grpChg>
        <pc:grpChg chg="del">
          <ac:chgData name="Nazar Shchur" userId="3faffa111ac016f6" providerId="LiveId" clId="{8560C5EB-CEE2-4535-8FEB-35DBA280713D}" dt="2020-01-10T09:02:47.820" v="658" actId="478"/>
          <ac:grpSpMkLst>
            <pc:docMk/>
            <pc:sldMk cId="2202204159" sldId="2131"/>
            <ac:grpSpMk id="36" creationId="{13501183-9383-4791-B590-E0C4E40CD105}"/>
          </ac:grpSpMkLst>
        </pc:grp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6" creationId="{E077EB29-7ACA-44E7-A5C2-754ACCB7CC9A}"/>
          </ac:picMkLst>
        </pc:pic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7" creationId="{0D6B35BA-E310-4376-A955-26885B4B8B20}"/>
          </ac:picMkLst>
        </pc:picChg>
        <pc:picChg chg="del">
          <ac:chgData name="Nazar Shchur" userId="3faffa111ac016f6" providerId="LiveId" clId="{8560C5EB-CEE2-4535-8FEB-35DBA280713D}" dt="2020-01-10T09:03:45.776" v="660" actId="478"/>
          <ac:picMkLst>
            <pc:docMk/>
            <pc:sldMk cId="2202204159" sldId="2131"/>
            <ac:picMk id="28" creationId="{7B6D21BA-B732-4D17-BF26-A37780808CD9}"/>
          </ac:picMkLst>
        </pc:picChg>
        <pc:picChg chg="add del">
          <ac:chgData name="Nazar Shchur" userId="3faffa111ac016f6" providerId="LiveId" clId="{8560C5EB-CEE2-4535-8FEB-35DBA280713D}" dt="2020-01-10T09:04:10.343" v="663"/>
          <ac:picMkLst>
            <pc:docMk/>
            <pc:sldMk cId="2202204159" sldId="2131"/>
            <ac:picMk id="52" creationId="{D71D503E-3C7E-4E31-9947-EE5930C76B86}"/>
          </ac:picMkLst>
        </pc:picChg>
        <pc:picChg chg="add mod ord">
          <ac:chgData name="Nazar Shchur" userId="3faffa111ac016f6" providerId="LiveId" clId="{8560C5EB-CEE2-4535-8FEB-35DBA280713D}" dt="2020-01-10T09:04:39.276" v="667" actId="167"/>
          <ac:picMkLst>
            <pc:docMk/>
            <pc:sldMk cId="2202204159" sldId="2131"/>
            <ac:picMk id="53" creationId="{B1008862-086D-47CA-96DF-DBA0A81DD3D3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6" creationId="{C32B39E7-4CA4-4B18-A3C0-5B1E8CCEAB6C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7" creationId="{368C15FB-E5A9-4239-B606-60220341B4BD}"/>
          </ac:picMkLst>
        </pc:picChg>
        <pc:picChg chg="add mod">
          <ac:chgData name="Nazar Shchur" userId="3faffa111ac016f6" providerId="LiveId" clId="{8560C5EB-CEE2-4535-8FEB-35DBA280713D}" dt="2020-01-10T09:07:03.573" v="721" actId="164"/>
          <ac:picMkLst>
            <pc:docMk/>
            <pc:sldMk cId="2202204159" sldId="2131"/>
            <ac:picMk id="58" creationId="{E8C1C29F-E3BA-4BC0-B662-BD7BAC99BF14}"/>
          </ac:picMkLst>
        </pc:picChg>
      </pc:sldChg>
      <pc:sldChg chg="addSp delSp modSp add delAnim modAnim">
        <pc:chgData name="Nazar Shchur" userId="3faffa111ac016f6" providerId="LiveId" clId="{8560C5EB-CEE2-4535-8FEB-35DBA280713D}" dt="2020-01-10T18:19:11.574" v="2698"/>
        <pc:sldMkLst>
          <pc:docMk/>
          <pc:sldMk cId="2382130289" sldId="2132"/>
        </pc:sldMkLst>
        <pc:spChg chg="mod">
          <ac:chgData name="Nazar Shchur" userId="3faffa111ac016f6" providerId="LiveId" clId="{8560C5EB-CEE2-4535-8FEB-35DBA280713D}" dt="2020-01-10T09:08:17.961" v="736" actId="1076"/>
          <ac:spMkLst>
            <pc:docMk/>
            <pc:sldMk cId="2382130289" sldId="2132"/>
            <ac:spMk id="54" creationId="{CA93B931-63C9-4284-96B9-D9FD24DE7A04}"/>
          </ac:spMkLst>
        </pc:spChg>
        <pc:spChg chg="mod">
          <ac:chgData name="Nazar Shchur" userId="3faffa111ac016f6" providerId="LiveId" clId="{8560C5EB-CEE2-4535-8FEB-35DBA280713D}" dt="2020-01-10T09:09:11.858" v="770" actId="1076"/>
          <ac:spMkLst>
            <pc:docMk/>
            <pc:sldMk cId="2382130289" sldId="2132"/>
            <ac:spMk id="55" creationId="{FDF48C78-E6B0-4A18-B76E-8381F8A52D81}"/>
          </ac:spMkLst>
        </pc:spChg>
        <pc:picChg chg="add del">
          <ac:chgData name="Nazar Shchur" userId="3faffa111ac016f6" providerId="LiveId" clId="{8560C5EB-CEE2-4535-8FEB-35DBA280713D}" dt="2020-01-10T09:07:43.237" v="729"/>
          <ac:picMkLst>
            <pc:docMk/>
            <pc:sldMk cId="2382130289" sldId="2132"/>
            <ac:picMk id="18" creationId="{67B44686-B49F-4AE9-B1F3-910CEADEAB19}"/>
          </ac:picMkLst>
        </pc:picChg>
        <pc:picChg chg="add mod ord">
          <ac:chgData name="Nazar Shchur" userId="3faffa111ac016f6" providerId="LiveId" clId="{8560C5EB-CEE2-4535-8FEB-35DBA280713D}" dt="2020-01-10T09:07:58.222" v="733" actId="167"/>
          <ac:picMkLst>
            <pc:docMk/>
            <pc:sldMk cId="2382130289" sldId="2132"/>
            <ac:picMk id="19" creationId="{C7255544-6D16-4C5B-9F4C-5BB6B0AE0276}"/>
          </ac:picMkLst>
        </pc:picChg>
        <pc:picChg chg="del">
          <ac:chgData name="Nazar Shchur" userId="3faffa111ac016f6" providerId="LiveId" clId="{8560C5EB-CEE2-4535-8FEB-35DBA280713D}" dt="2020-01-10T09:07:41.583" v="727" actId="478"/>
          <ac:picMkLst>
            <pc:docMk/>
            <pc:sldMk cId="2382130289" sldId="2132"/>
            <ac:picMk id="53" creationId="{B1008862-086D-47CA-96DF-DBA0A81DD3D3}"/>
          </ac:picMkLst>
        </pc:picChg>
      </pc:sldChg>
      <pc:sldChg chg="addSp delSp modSp add delAnim modAnim">
        <pc:chgData name="Nazar Shchur" userId="3faffa111ac016f6" providerId="LiveId" clId="{8560C5EB-CEE2-4535-8FEB-35DBA280713D}" dt="2020-01-11T10:07:02.630" v="2816" actId="166"/>
        <pc:sldMkLst>
          <pc:docMk/>
          <pc:sldMk cId="252718778" sldId="2133"/>
        </pc:sldMkLst>
        <pc:spChg chg="del">
          <ac:chgData name="Nazar Shchur" userId="3faffa111ac016f6" providerId="LiveId" clId="{8560C5EB-CEE2-4535-8FEB-35DBA280713D}" dt="2020-01-10T09:10:36.999" v="773" actId="478"/>
          <ac:spMkLst>
            <pc:docMk/>
            <pc:sldMk cId="252718778" sldId="2133"/>
            <ac:spMk id="54" creationId="{CA93B931-63C9-4284-96B9-D9FD24DE7A04}"/>
          </ac:spMkLst>
        </pc:spChg>
        <pc:spChg chg="del">
          <ac:chgData name="Nazar Shchur" userId="3faffa111ac016f6" providerId="LiveId" clId="{8560C5EB-CEE2-4535-8FEB-35DBA280713D}" dt="2020-01-10T09:10:36.999" v="773" actId="478"/>
          <ac:spMkLst>
            <pc:docMk/>
            <pc:sldMk cId="252718778" sldId="2133"/>
            <ac:spMk id="55" creationId="{FDF48C78-E6B0-4A18-B76E-8381F8A52D81}"/>
          </ac:spMkLst>
        </pc:spChg>
        <pc:spChg chg="add mod">
          <ac:chgData name="Nazar Shchur" userId="3faffa111ac016f6" providerId="LiveId" clId="{8560C5EB-CEE2-4535-8FEB-35DBA280713D}" dt="2020-01-11T10:03:02.328" v="2780" actId="207"/>
          <ac:spMkLst>
            <pc:docMk/>
            <pc:sldMk cId="252718778" sldId="2133"/>
            <ac:spMk id="58" creationId="{C6359D57-F1C8-48F2-9FCA-73DE5CAE4CA1}"/>
          </ac:spMkLst>
        </pc:spChg>
        <pc:spChg chg="add mod">
          <ac:chgData name="Nazar Shchur" userId="3faffa111ac016f6" providerId="LiveId" clId="{8560C5EB-CEE2-4535-8FEB-35DBA280713D}" dt="2020-01-11T10:03:12.576" v="2782" actId="207"/>
          <ac:spMkLst>
            <pc:docMk/>
            <pc:sldMk cId="252718778" sldId="2133"/>
            <ac:spMk id="59" creationId="{A94CB0B3-AB0A-4C34-AD24-668944DF94C8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2" creationId="{5EC80A5A-0508-4C7D-BA6F-3340B6D19957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3" creationId="{00761346-9970-45BA-B5B2-724003ACC4C3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4" creationId="{150C7DAC-113F-4228-8978-48B98995B5A1}"/>
          </ac:spMkLst>
        </pc:spChg>
        <pc:spChg chg="add del">
          <ac:chgData name="Nazar Shchur" userId="3faffa111ac016f6" providerId="LiveId" clId="{8560C5EB-CEE2-4535-8FEB-35DBA280713D}" dt="2020-01-11T10:06:03.568" v="2802"/>
          <ac:spMkLst>
            <pc:docMk/>
            <pc:sldMk cId="252718778" sldId="2133"/>
            <ac:spMk id="65" creationId="{A1A466D1-B25C-48CE-813D-147355AEA6BB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6" creationId="{0324E634-9036-4DB3-8AD9-497676462D9F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7" creationId="{E92E10ED-6E1E-421A-9ED0-401077A70265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8" creationId="{2ACC925B-6C5C-4D57-A8CD-85E58589CA84}"/>
          </ac:spMkLst>
        </pc:spChg>
        <pc:spChg chg="del">
          <ac:chgData name="Nazar Shchur" userId="3faffa111ac016f6" providerId="LiveId" clId="{8560C5EB-CEE2-4535-8FEB-35DBA280713D}" dt="2020-01-11T10:05:30.115" v="2791"/>
          <ac:spMkLst>
            <pc:docMk/>
            <pc:sldMk cId="252718778" sldId="2133"/>
            <ac:spMk id="69" creationId="{E07BA37C-9CA8-4E3C-9195-471BE475E0B8}"/>
          </ac:spMkLst>
        </pc:spChg>
        <pc:spChg chg="mod">
          <ac:chgData name="Nazar Shchur" userId="3faffa111ac016f6" providerId="LiveId" clId="{8560C5EB-CEE2-4535-8FEB-35DBA280713D}" dt="2020-01-10T09:20:37.092" v="836" actId="1038"/>
          <ac:spMkLst>
            <pc:docMk/>
            <pc:sldMk cId="252718778" sldId="2133"/>
            <ac:spMk id="71" creationId="{52E8A5D4-77F9-47E4-A05A-C8AC52975FDD}"/>
          </ac:spMkLst>
        </pc:spChg>
        <pc:spChg chg="mod">
          <ac:chgData name="Nazar Shchur" userId="3faffa111ac016f6" providerId="LiveId" clId="{8560C5EB-CEE2-4535-8FEB-35DBA280713D}" dt="2020-01-10T09:20:29.226" v="835" actId="1037"/>
          <ac:spMkLst>
            <pc:docMk/>
            <pc:sldMk cId="252718778" sldId="2133"/>
            <ac:spMk id="72" creationId="{8BEFC18E-FDF8-4E88-AAC9-FC01C8F235B6}"/>
          </ac:spMkLst>
        </pc:spChg>
        <pc:spChg chg="add mod">
          <ac:chgData name="Nazar Shchur" userId="3faffa111ac016f6" providerId="LiveId" clId="{8560C5EB-CEE2-4535-8FEB-35DBA280713D}" dt="2020-01-10T17:11:08.321" v="2315" actId="1076"/>
          <ac:spMkLst>
            <pc:docMk/>
            <pc:sldMk cId="252718778" sldId="2133"/>
            <ac:spMk id="73" creationId="{D4AFCC87-FB4B-4F41-A59D-63842287AF52}"/>
          </ac:spMkLst>
        </pc:spChg>
        <pc:spChg chg="add mod">
          <ac:chgData name="Nazar Shchur" userId="3faffa111ac016f6" providerId="LiveId" clId="{8560C5EB-CEE2-4535-8FEB-35DBA280713D}" dt="2020-01-11T10:03:30.282" v="2786" actId="207"/>
          <ac:spMkLst>
            <pc:docMk/>
            <pc:sldMk cId="252718778" sldId="2133"/>
            <ac:spMk id="74" creationId="{D25645B4-13F3-443B-89B0-FCDB4A258B42}"/>
          </ac:spMkLst>
        </pc:spChg>
        <pc:spChg chg="add mod">
          <ac:chgData name="Nazar Shchur" userId="3faffa111ac016f6" providerId="LiveId" clId="{8560C5EB-CEE2-4535-8FEB-35DBA280713D}" dt="2020-01-11T10:03:47.295" v="2788" actId="207"/>
          <ac:spMkLst>
            <pc:docMk/>
            <pc:sldMk cId="252718778" sldId="2133"/>
            <ac:spMk id="75" creationId="{DC5E3A12-DA16-449C-B7C6-AF7447CB42C7}"/>
          </ac:spMkLst>
        </pc:spChg>
        <pc:spChg chg="add del mod">
          <ac:chgData name="Nazar Shchur" userId="3faffa111ac016f6" providerId="LiveId" clId="{8560C5EB-CEE2-4535-8FEB-35DBA280713D}" dt="2020-01-11T10:02:18.631" v="2774" actId="478"/>
          <ac:spMkLst>
            <pc:docMk/>
            <pc:sldMk cId="252718778" sldId="2133"/>
            <ac:spMk id="76" creationId="{67B22269-F786-49D6-B446-523490957214}"/>
          </ac:spMkLst>
        </pc:spChg>
        <pc:spChg chg="add mod">
          <ac:chgData name="Nazar Shchur" userId="3faffa111ac016f6" providerId="LiveId" clId="{8560C5EB-CEE2-4535-8FEB-35DBA280713D}" dt="2020-01-11T10:03:53.719" v="2790" actId="207"/>
          <ac:spMkLst>
            <pc:docMk/>
            <pc:sldMk cId="252718778" sldId="2133"/>
            <ac:spMk id="77" creationId="{F6596444-9399-4FA9-8D71-FEF887BEDDF1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78" creationId="{DD699301-976D-41E1-92DB-3043C87BC925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79" creationId="{47AC0B30-702E-4585-99F5-BA0EB2F58160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80" creationId="{AB12B7DA-50AE-40CB-BA8D-0186582D1FE6}"/>
          </ac:spMkLst>
        </pc:spChg>
        <pc:spChg chg="add mod">
          <ac:chgData name="Nazar Shchur" userId="3faffa111ac016f6" providerId="LiveId" clId="{8560C5EB-CEE2-4535-8FEB-35DBA280713D}" dt="2020-01-11T10:05:35.797" v="2793" actId="164"/>
          <ac:spMkLst>
            <pc:docMk/>
            <pc:sldMk cId="252718778" sldId="2133"/>
            <ac:spMk id="81" creationId="{B591BB3D-F684-4111-B42A-5512E2475199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18" creationId="{277CAEE8-9CA2-4D91-A5A3-50622107053B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19" creationId="{69A89831-CA72-46B5-ACB3-43C19699A6F6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20" creationId="{49EEC524-1144-4F01-B9A6-78866A782BC7}"/>
          </ac:spMkLst>
        </pc:spChg>
        <pc:spChg chg="add ord">
          <ac:chgData name="Nazar Shchur" userId="3faffa111ac016f6" providerId="LiveId" clId="{8560C5EB-CEE2-4535-8FEB-35DBA280713D}" dt="2020-01-11T10:07:02.630" v="2816" actId="166"/>
          <ac:spMkLst>
            <pc:docMk/>
            <pc:sldMk cId="252718778" sldId="2133"/>
            <ac:spMk id="121" creationId="{13B6EA2F-54C1-443B-B9FE-E912DA268073}"/>
          </ac:spMkLst>
        </pc:spChg>
        <pc:grpChg chg="del">
          <ac:chgData name="Nazar Shchur" userId="3faffa111ac016f6" providerId="LiveId" clId="{8560C5EB-CEE2-4535-8FEB-35DBA280713D}" dt="2020-01-10T09:10:36.999" v="773" actId="478"/>
          <ac:grpSpMkLst>
            <pc:docMk/>
            <pc:sldMk cId="252718778" sldId="2133"/>
            <ac:grpSpMk id="6" creationId="{0A750C62-BEC3-4A53-BD32-91413D77736C}"/>
          </ac:grpSpMkLst>
        </pc:grpChg>
        <pc:grpChg chg="add mod">
          <ac:chgData name="Nazar Shchur" userId="3faffa111ac016f6" providerId="LiveId" clId="{8560C5EB-CEE2-4535-8FEB-35DBA280713D}" dt="2020-01-11T10:05:35.797" v="2793" actId="164"/>
          <ac:grpSpMkLst>
            <pc:docMk/>
            <pc:sldMk cId="252718778" sldId="2133"/>
            <ac:grpSpMk id="6" creationId="{FBD940B6-8E8D-406B-9349-D4BBDB8FA7AC}"/>
          </ac:grpSpMkLst>
        </pc:grpChg>
        <pc:grpChg chg="add mod">
          <ac:chgData name="Nazar Shchur" userId="3faffa111ac016f6" providerId="LiveId" clId="{8560C5EB-CEE2-4535-8FEB-35DBA280713D}" dt="2020-01-11T10:06:35.018" v="2810"/>
          <ac:grpSpMkLst>
            <pc:docMk/>
            <pc:sldMk cId="252718778" sldId="2133"/>
            <ac:grpSpMk id="18" creationId="{7D6A8824-D46E-468E-8E0F-E38F8918C1CB}"/>
          </ac:grpSpMkLst>
        </pc:grpChg>
        <pc:grpChg chg="mod">
          <ac:chgData name="Nazar Shchur" userId="3faffa111ac016f6" providerId="LiveId" clId="{8560C5EB-CEE2-4535-8FEB-35DBA280713D}" dt="2020-01-10T17:10:52.111" v="2311" actId="1076"/>
          <ac:grpSpMkLst>
            <pc:docMk/>
            <pc:sldMk cId="252718778" sldId="2133"/>
            <ac:grpSpMk id="20" creationId="{3543D0F0-6D6D-4F80-9D43-6FD26EE2D684}"/>
          </ac:grpSpMkLst>
        </pc:grpChg>
        <pc:grpChg chg="add del mod">
          <ac:chgData name="Nazar Shchur" userId="3faffa111ac016f6" providerId="LiveId" clId="{8560C5EB-CEE2-4535-8FEB-35DBA280713D}" dt="2020-01-11T10:06:01.793" v="2800"/>
          <ac:grpSpMkLst>
            <pc:docMk/>
            <pc:sldMk cId="252718778" sldId="2133"/>
            <ac:grpSpMk id="82" creationId="{4CC13ED8-041B-4A1B-8409-46C4309FBFC6}"/>
          </ac:grpSpMkLst>
        </pc:grpChg>
        <pc:grpChg chg="mod">
          <ac:chgData name="Nazar Shchur" userId="3faffa111ac016f6" providerId="LiveId" clId="{8560C5EB-CEE2-4535-8FEB-35DBA280713D}" dt="2020-01-11T10:06:01.126" v="2799"/>
          <ac:grpSpMkLst>
            <pc:docMk/>
            <pc:sldMk cId="252718778" sldId="2133"/>
            <ac:grpSpMk id="83" creationId="{E50DAFDC-2A32-424F-ACCE-5204B9F6E870}"/>
          </ac:grpSpMkLst>
        </pc:grpChg>
        <pc:picChg chg="del">
          <ac:chgData name="Nazar Shchur" userId="3faffa111ac016f6" providerId="LiveId" clId="{8560C5EB-CEE2-4535-8FEB-35DBA280713D}" dt="2020-01-10T09:10:36.999" v="773" actId="478"/>
          <ac:picMkLst>
            <pc:docMk/>
            <pc:sldMk cId="252718778" sldId="2133"/>
            <ac:picMk id="19" creationId="{C7255544-6D16-4C5B-9F4C-5BB6B0AE0276}"/>
          </ac:picMkLst>
        </pc:picChg>
        <pc:picChg chg="add del mod ord">
          <ac:chgData name="Nazar Shchur" userId="3faffa111ac016f6" providerId="LiveId" clId="{8560C5EB-CEE2-4535-8FEB-35DBA280713D}" dt="2020-01-11T09:58:38.246" v="2720" actId="478"/>
          <ac:picMkLst>
            <pc:docMk/>
            <pc:sldMk cId="252718778" sldId="2133"/>
            <ac:picMk id="55" creationId="{B4AA1C23-23F7-4D5C-9850-4C18E0F765BA}"/>
          </ac:picMkLst>
        </pc:picChg>
        <pc:picChg chg="add del mod ord">
          <ac:chgData name="Nazar Shchur" userId="3faffa111ac016f6" providerId="LiveId" clId="{8560C5EB-CEE2-4535-8FEB-35DBA280713D}" dt="2020-01-11T09:58:37.588" v="2719" actId="478"/>
          <ac:picMkLst>
            <pc:docMk/>
            <pc:sldMk cId="252718778" sldId="2133"/>
            <ac:picMk id="56" creationId="{ED7AAF4D-E531-45B9-B591-CE6E408D0F16}"/>
          </ac:picMkLst>
        </pc:picChg>
        <pc:picChg chg="add del mod ord">
          <ac:chgData name="Nazar Shchur" userId="3faffa111ac016f6" providerId="LiveId" clId="{8560C5EB-CEE2-4535-8FEB-35DBA280713D}" dt="2020-01-11T09:58:36.204" v="2717" actId="478"/>
          <ac:picMkLst>
            <pc:docMk/>
            <pc:sldMk cId="252718778" sldId="2133"/>
            <ac:picMk id="57" creationId="{9BB45AA4-CFF7-41A3-8CE4-176B0A2B46ED}"/>
          </ac:picMkLst>
        </pc:pic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52" creationId="{0E2F2824-26E0-42AF-B25B-673A806F0AE5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53" creationId="{E3DD1022-A2F4-4CCE-9A3C-F5B95944347F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60" creationId="{7AD2D90D-FBEE-454A-92C7-A146732D8D40}"/>
          </ac:cxnSpMkLst>
        </pc:cxnChg>
        <pc:cxnChg chg="del">
          <ac:chgData name="Nazar Shchur" userId="3faffa111ac016f6" providerId="LiveId" clId="{8560C5EB-CEE2-4535-8FEB-35DBA280713D}" dt="2020-01-11T10:06:35.018" v="2810"/>
          <ac:cxnSpMkLst>
            <pc:docMk/>
            <pc:sldMk cId="252718778" sldId="2133"/>
            <ac:cxnSpMk id="61" creationId="{8CE5338A-CA34-41F8-A342-D16717E0E564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2" creationId="{7BF37787-AF74-4040-9979-15219006C726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3" creationId="{9AD3389B-9E04-4000-B100-9328A54D8315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4" creationId="{B2DBA881-9FDF-4255-A186-F85B464B4329}"/>
          </ac:cxnSpMkLst>
        </pc:cxnChg>
        <pc:cxnChg chg="add">
          <ac:chgData name="Nazar Shchur" userId="3faffa111ac016f6" providerId="LiveId" clId="{8560C5EB-CEE2-4535-8FEB-35DBA280713D}" dt="2020-01-11T10:06:35.931" v="2811"/>
          <ac:cxnSpMkLst>
            <pc:docMk/>
            <pc:sldMk cId="252718778" sldId="2133"/>
            <ac:cxnSpMk id="125" creationId="{FA0F4AFF-1C11-43E6-9416-36BC5D9B9BB7}"/>
          </ac:cxnSpMkLst>
        </pc:cxnChg>
      </pc:sldChg>
      <pc:sldChg chg="addSp delSp modSp add delAnim modAnim">
        <pc:chgData name="Nazar Shchur" userId="3faffa111ac016f6" providerId="LiveId" clId="{8560C5EB-CEE2-4535-8FEB-35DBA280713D}" dt="2020-01-11T10:39:51.068" v="3199" actId="255"/>
        <pc:sldMkLst>
          <pc:docMk/>
          <pc:sldMk cId="829369808" sldId="2134"/>
        </pc:sldMkLst>
        <pc:spChg chg="add del">
          <ac:chgData name="Nazar Shchur" userId="3faffa111ac016f6" providerId="LiveId" clId="{8560C5EB-CEE2-4535-8FEB-35DBA280713D}" dt="2020-01-11T10:09:29.415" v="2820" actId="478"/>
          <ac:spMkLst>
            <pc:docMk/>
            <pc:sldMk cId="829369808" sldId="2134"/>
            <ac:spMk id="41" creationId="{8AC8AD7B-192C-4BE4-8A3C-1C2423DA3F86}"/>
          </ac:spMkLst>
        </pc:spChg>
        <pc:spChg chg="add mod">
          <ac:chgData name="Nazar Shchur" userId="3faffa111ac016f6" providerId="LiveId" clId="{8560C5EB-CEE2-4535-8FEB-35DBA280713D}" dt="2020-01-11T10:11:06.173" v="2842" actId="1076"/>
          <ac:spMkLst>
            <pc:docMk/>
            <pc:sldMk cId="829369808" sldId="2134"/>
            <ac:spMk id="42" creationId="{AF23F651-58BC-4CC4-99B3-18B02C4DDBA6}"/>
          </ac:spMkLst>
        </pc:spChg>
        <pc:spChg chg="add mod">
          <ac:chgData name="Nazar Shchur" userId="3faffa111ac016f6" providerId="LiveId" clId="{8560C5EB-CEE2-4535-8FEB-35DBA280713D}" dt="2020-01-11T10:19:42.086" v="2932" actId="14100"/>
          <ac:spMkLst>
            <pc:docMk/>
            <pc:sldMk cId="829369808" sldId="2134"/>
            <ac:spMk id="43" creationId="{43910B5F-8643-4C28-9A58-A8AF939B8569}"/>
          </ac:spMkLst>
        </pc:spChg>
        <pc:spChg chg="add mod">
          <ac:chgData name="Nazar Shchur" userId="3faffa111ac016f6" providerId="LiveId" clId="{8560C5EB-CEE2-4535-8FEB-35DBA280713D}" dt="2020-01-11T10:13:01.677" v="2853" actId="1076"/>
          <ac:spMkLst>
            <pc:docMk/>
            <pc:sldMk cId="829369808" sldId="2134"/>
            <ac:spMk id="44" creationId="{8CE2B27F-8410-48CC-91F9-7AC3E28339FB}"/>
          </ac:spMkLst>
        </pc:spChg>
        <pc:spChg chg="add mod">
          <ac:chgData name="Nazar Shchur" userId="3faffa111ac016f6" providerId="LiveId" clId="{8560C5EB-CEE2-4535-8FEB-35DBA280713D}" dt="2020-01-11T10:13:06.051" v="2854" actId="1076"/>
          <ac:spMkLst>
            <pc:docMk/>
            <pc:sldMk cId="829369808" sldId="2134"/>
            <ac:spMk id="45" creationId="{C2C74616-00AC-4A29-8D1D-444FF5061B90}"/>
          </ac:spMkLst>
        </pc:spChg>
        <pc:spChg chg="add mod">
          <ac:chgData name="Nazar Shchur" userId="3faffa111ac016f6" providerId="LiveId" clId="{8560C5EB-CEE2-4535-8FEB-35DBA280713D}" dt="2020-01-11T10:15:06.938" v="2886" actId="1076"/>
          <ac:spMkLst>
            <pc:docMk/>
            <pc:sldMk cId="829369808" sldId="2134"/>
            <ac:spMk id="46" creationId="{0E8F647D-27BD-4B51-9144-F64145A3FE56}"/>
          </ac:spMkLst>
        </pc:spChg>
        <pc:spChg chg="add mod">
          <ac:chgData name="Nazar Shchur" userId="3faffa111ac016f6" providerId="LiveId" clId="{8560C5EB-CEE2-4535-8FEB-35DBA280713D}" dt="2020-01-11T10:15:54.659" v="2903" actId="14100"/>
          <ac:spMkLst>
            <pc:docMk/>
            <pc:sldMk cId="829369808" sldId="2134"/>
            <ac:spMk id="47" creationId="{86765BD3-0E4A-44C5-9D37-2021A4C2BC98}"/>
          </ac:spMkLst>
        </pc:spChg>
        <pc:spChg chg="add mod ord">
          <ac:chgData name="Nazar Shchur" userId="3faffa111ac016f6" providerId="LiveId" clId="{8560C5EB-CEE2-4535-8FEB-35DBA280713D}" dt="2020-01-11T10:16:03.179" v="2905" actId="167"/>
          <ac:spMkLst>
            <pc:docMk/>
            <pc:sldMk cId="829369808" sldId="2134"/>
            <ac:spMk id="48" creationId="{AC8B414A-B821-4135-99E0-5348CF970EC7}"/>
          </ac:spMkLst>
        </pc:spChg>
        <pc:spChg chg="add mod">
          <ac:chgData name="Nazar Shchur" userId="3faffa111ac016f6" providerId="LiveId" clId="{8560C5EB-CEE2-4535-8FEB-35DBA280713D}" dt="2020-01-11T10:15:12.689" v="2890" actId="1038"/>
          <ac:spMkLst>
            <pc:docMk/>
            <pc:sldMk cId="829369808" sldId="2134"/>
            <ac:spMk id="49" creationId="{469C5817-668F-4C2B-BC9F-68773D51F82E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58" creationId="{646C839D-D20D-4401-A5F0-431D51AE2868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59" creationId="{9999DE2A-2BB5-4964-A77C-DAFEF49BE2A5}"/>
          </ac:spMkLst>
        </pc:spChg>
        <pc:spChg chg="del">
          <ac:chgData name="Nazar Shchur" userId="3faffa111ac016f6" providerId="LiveId" clId="{8560C5EB-CEE2-4535-8FEB-35DBA280713D}" dt="2020-01-10T09:31:26.868" v="845" actId="478"/>
          <ac:spMkLst>
            <pc:docMk/>
            <pc:sldMk cId="829369808" sldId="2134"/>
            <ac:spMk id="73" creationId="{D4AFCC87-FB4B-4F41-A59D-63842287AF52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4" creationId="{84D3A079-7064-4620-AC86-E07CFADBB4D4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6" creationId="{9DA95422-5DEB-42E2-AD2F-D0D394639F49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7" creationId="{01A9D79A-7114-481C-9361-F8629A68A362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8" creationId="{64357CAA-F50D-4D5B-83F4-90FB662A0AF3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79" creationId="{795FBFC1-F0B4-466D-B684-02C174FD186D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0" creationId="{9EA10D2D-251D-4430-A11B-96EF4D76189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1" creationId="{327B2AC2-8420-42CF-BDE8-7D8F1A721539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2" creationId="{3358A5AC-1284-48BE-A68D-8E41D633813C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3" creationId="{E2E01922-69F3-421B-9C54-A7C35AB28FB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4" creationId="{279C03FC-685B-4A77-9209-C6F09EEA7E14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5" creationId="{28A5D0FD-6321-4686-8A50-0CC8A7142C2E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6" creationId="{96A0558E-7ADC-4438-A3DF-F7A9C287CB60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7" creationId="{66FD8FC8-DE7C-460A-9899-754551708F86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8" creationId="{5E031584-9560-4AF4-A0B0-C37E77E132FD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89" creationId="{1599A66A-0EE3-4375-BFE1-85DAC9A5788B}"/>
          </ac:spMkLst>
        </pc:spChg>
        <pc:spChg chg="add del mod">
          <ac:chgData name="Nazar Shchur" userId="3faffa111ac016f6" providerId="LiveId" clId="{8560C5EB-CEE2-4535-8FEB-35DBA280713D}" dt="2020-01-10T09:35:17.467" v="1129" actId="478"/>
          <ac:spMkLst>
            <pc:docMk/>
            <pc:sldMk cId="829369808" sldId="2134"/>
            <ac:spMk id="90" creationId="{92277A1B-7193-47B2-820C-16B11CC9DF92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5" creationId="{8C46C970-4D23-4790-A9A7-9A989A65FED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6" creationId="{07D079C6-59A5-4F4C-AEE9-F4CC6B3146C3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7" creationId="{23D39999-F5EF-4D5A-B80A-C82249DBE2B5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99" creationId="{78D427EE-6C71-438D-A037-8881D8E0238A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0" creationId="{2066ADA6-B787-43F5-ACB3-62338BD11EB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1" creationId="{8D961059-7C64-4ACC-AC44-BB591ECB1B1F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2" creationId="{BC5FD7DB-1CED-4531-B379-F018C7370CF6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3" creationId="{3229F93B-6AB3-4824-A5D8-7A891C413559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4" creationId="{694FA659-41A8-4FB1-BCDF-7AAF05A63B8C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5" creationId="{37499BE3-7BB8-4091-999A-80FC463B8FC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6" creationId="{63C9C058-4774-467F-BDEC-5E7AC374653D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7" creationId="{EE6F5D1D-9518-456B-B920-4E5FF0E841E0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8" creationId="{50CB2933-F66B-454B-9D70-13E83E048729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09" creationId="{C0D24FA4-7C9D-411F-BFEC-061BF647802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0" creationId="{30230CDC-9C1A-4D6D-B065-570387EEAB61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1" creationId="{9236103A-28B1-4C1D-9A7D-9D198C2B7F0F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2" creationId="{9297C631-1934-468C-973B-250CF41AC4BD}"/>
          </ac:spMkLst>
        </pc:spChg>
        <pc:spChg chg="add mod">
          <ac:chgData name="Nazar Shchur" userId="3faffa111ac016f6" providerId="LiveId" clId="{8560C5EB-CEE2-4535-8FEB-35DBA280713D}" dt="2020-01-11T10:39:51.068" v="3199" actId="255"/>
          <ac:spMkLst>
            <pc:docMk/>
            <pc:sldMk cId="829369808" sldId="2134"/>
            <ac:spMk id="113" creationId="{760D9234-EBB6-4BFB-A1B6-14C6F6EB3605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7" creationId="{9BC30F98-7462-4844-8466-F97E90FE4453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8" creationId="{8C41F024-2F54-48E9-B6DC-7CEEEF1747D9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19" creationId="{87BEE065-23FD-48AB-9568-5F4E073D913B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0" creationId="{4FF1617A-7E0C-455E-9008-D2FF1835E280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1" creationId="{8FE0299F-59AD-4DE2-9DF9-02984F9B3FB3}"/>
          </ac:spMkLst>
        </pc:spChg>
        <pc:spChg chg="add del mod">
          <ac:chgData name="Nazar Shchur" userId="3faffa111ac016f6" providerId="LiveId" clId="{8560C5EB-CEE2-4535-8FEB-35DBA280713D}" dt="2020-01-11T10:08:06.593" v="2818" actId="478"/>
          <ac:spMkLst>
            <pc:docMk/>
            <pc:sldMk cId="829369808" sldId="2134"/>
            <ac:spMk id="122" creationId="{2B01F11E-C767-4A17-B28C-426A9FA2BE6B}"/>
          </ac:spMkLst>
        </pc:spChg>
        <pc:grpChg chg="del">
          <ac:chgData name="Nazar Shchur" userId="3faffa111ac016f6" providerId="LiveId" clId="{8560C5EB-CEE2-4535-8FEB-35DBA280713D}" dt="2020-01-10T09:27:57.569" v="844" actId="478"/>
          <ac:grpSpMkLst>
            <pc:docMk/>
            <pc:sldMk cId="829369808" sldId="2134"/>
            <ac:grpSpMk id="18" creationId="{7D6A8824-D46E-468E-8E0F-E38F8918C1CB}"/>
          </ac:grpSpMkLst>
        </pc:grpChg>
        <pc:picChg chg="add mod ord">
          <ac:chgData name="Nazar Shchur" userId="3faffa111ac016f6" providerId="LiveId" clId="{8560C5EB-CEE2-4535-8FEB-35DBA280713D}" dt="2020-01-11T10:37:01.558" v="3166" actId="1076"/>
          <ac:picMkLst>
            <pc:docMk/>
            <pc:sldMk cId="829369808" sldId="2134"/>
            <ac:picMk id="55" creationId="{562471EE-EAF4-4D04-A31C-C194094340FF}"/>
          </ac:picMkLst>
        </pc:picChg>
        <pc:picChg chg="add del mod">
          <ac:chgData name="Nazar Shchur" userId="3faffa111ac016f6" providerId="LiveId" clId="{8560C5EB-CEE2-4535-8FEB-35DBA280713D}" dt="2020-01-10T09:35:17.467" v="1129" actId="478"/>
          <ac:picMkLst>
            <pc:docMk/>
            <pc:sldMk cId="829369808" sldId="2134"/>
            <ac:picMk id="91" creationId="{DBA67902-EC5F-425A-BC35-8E1FBD6C09C9}"/>
          </ac:picMkLst>
        </pc:picChg>
        <pc:picChg chg="add del mod">
          <ac:chgData name="Nazar Shchur" userId="3faffa111ac016f6" providerId="LiveId" clId="{8560C5EB-CEE2-4535-8FEB-35DBA280713D}" dt="2020-01-10T09:35:18.996" v="1130" actId="478"/>
          <ac:picMkLst>
            <pc:docMk/>
            <pc:sldMk cId="829369808" sldId="2134"/>
            <ac:picMk id="92" creationId="{E5C867E4-A636-4F1D-BD88-B449FDDF323D}"/>
          </ac:picMkLst>
        </pc:picChg>
        <pc:picChg chg="add mod">
          <ac:chgData name="Nazar Shchur" userId="3faffa111ac016f6" providerId="LiveId" clId="{8560C5EB-CEE2-4535-8FEB-35DBA280713D}" dt="2020-01-10T09:35:31.391" v="1132" actId="1076"/>
          <ac:picMkLst>
            <pc:docMk/>
            <pc:sldMk cId="829369808" sldId="2134"/>
            <ac:picMk id="114" creationId="{152729A8-E183-43AB-838A-9D87BE54171C}"/>
          </ac:picMkLst>
        </pc:picChg>
        <pc:picChg chg="add mod modCrop">
          <ac:chgData name="Nazar Shchur" userId="3faffa111ac016f6" providerId="LiveId" clId="{8560C5EB-CEE2-4535-8FEB-35DBA280713D}" dt="2020-01-11T10:36:49.013" v="3164" actId="732"/>
          <ac:picMkLst>
            <pc:docMk/>
            <pc:sldMk cId="829369808" sldId="2134"/>
            <ac:picMk id="115" creationId="{B38F4998-114F-4869-AEFE-44769841CF6C}"/>
          </ac:picMkLst>
        </pc:picChg>
        <pc:picChg chg="add mod modCrop">
          <ac:chgData name="Nazar Shchur" userId="3faffa111ac016f6" providerId="LiveId" clId="{8560C5EB-CEE2-4535-8FEB-35DBA280713D}" dt="2020-01-11T10:36:40.674" v="3163" actId="732"/>
          <ac:picMkLst>
            <pc:docMk/>
            <pc:sldMk cId="829369808" sldId="2134"/>
            <ac:picMk id="116" creationId="{1749D133-35EB-4E24-B68D-8F6EF617FFF2}"/>
          </ac:picMkLst>
        </pc:pic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56" creationId="{4D24C604-A5E6-4307-86E6-F108C81CAA67}"/>
          </ac:cxnSpMkLst>
        </pc:cxn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57" creationId="{80CA62A2-30CC-4ABF-945D-ED30F462B91E}"/>
          </ac:cxnSpMkLst>
        </pc:cxnChg>
        <pc:cxnChg chg="add del mod">
          <ac:chgData name="Nazar Shchur" userId="3faffa111ac016f6" providerId="LiveId" clId="{8560C5EB-CEE2-4535-8FEB-35DBA280713D}" dt="2020-01-10T09:35:17.467" v="1129" actId="478"/>
          <ac:cxnSpMkLst>
            <pc:docMk/>
            <pc:sldMk cId="829369808" sldId="2134"/>
            <ac:cxnSpMk id="75" creationId="{BCE969E7-BBED-4AAB-A629-1C11F11EA6C8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3" creationId="{8FC3BAEF-2CD1-4569-99DB-06B63D2F009A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4" creationId="{7E7C57BE-2406-4EED-B0CC-567F70D7B13F}"/>
          </ac:cxnSpMkLst>
        </pc:cxnChg>
        <pc:cxnChg chg="add mod">
          <ac:chgData name="Nazar Shchur" userId="3faffa111ac016f6" providerId="LiveId" clId="{8560C5EB-CEE2-4535-8FEB-35DBA280713D}" dt="2020-01-11T10:39:51.068" v="3199" actId="255"/>
          <ac:cxnSpMkLst>
            <pc:docMk/>
            <pc:sldMk cId="829369808" sldId="2134"/>
            <ac:cxnSpMk id="98" creationId="{25E07F64-FABC-4A22-884A-8B06816A54E6}"/>
          </ac:cxnSpMkLst>
        </pc:cxnChg>
      </pc:sldChg>
      <pc:sldChg chg="addSp delSp modSp add del ord delAnim modAnim">
        <pc:chgData name="Nazar Shchur" userId="3faffa111ac016f6" providerId="LiveId" clId="{8560C5EB-CEE2-4535-8FEB-35DBA280713D}" dt="2020-01-11T10:45:58.785" v="3246" actId="47"/>
        <pc:sldMkLst>
          <pc:docMk/>
          <pc:sldMk cId="307003667" sldId="2135"/>
        </pc:sldMkLst>
        <pc:spChg chg="add mod or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10" creationId="{20DBA001-3E50-4D32-98BD-951B7F18F38C}"/>
          </ac:spMkLst>
        </pc:spChg>
        <pc:spChg chg="add del mod">
          <ac:chgData name="Nazar Shchur" userId="3faffa111ac016f6" providerId="LiveId" clId="{8560C5EB-CEE2-4535-8FEB-35DBA280713D}" dt="2020-01-10T14:42:04.465" v="1552" actId="478"/>
          <ac:spMkLst>
            <pc:docMk/>
            <pc:sldMk cId="307003667" sldId="2135"/>
            <ac:spMk id="24" creationId="{D47C979A-6607-4607-B814-4317197105D3}"/>
          </ac:spMkLst>
        </pc:spChg>
        <pc:spChg chg="add mod">
          <ac:chgData name="Nazar Shchur" userId="3faffa111ac016f6" providerId="LiveId" clId="{8560C5EB-CEE2-4535-8FEB-35DBA280713D}" dt="2020-01-10T14:46:57.471" v="1616" actId="208"/>
          <ac:spMkLst>
            <pc:docMk/>
            <pc:sldMk cId="307003667" sldId="2135"/>
            <ac:spMk id="25" creationId="{64408657-EE2B-46C8-8793-DAA5CB7F6DE0}"/>
          </ac:spMkLst>
        </pc:spChg>
        <pc:spChg chg="add mod">
          <ac:chgData name="Nazar Shchur" userId="3faffa111ac016f6" providerId="LiveId" clId="{8560C5EB-CEE2-4535-8FEB-35DBA280713D}" dt="2020-01-10T14:47:47.772" v="1621" actId="1076"/>
          <ac:spMkLst>
            <pc:docMk/>
            <pc:sldMk cId="307003667" sldId="2135"/>
            <ac:spMk id="26" creationId="{0D1E85F8-5E32-423E-B607-9A5720F21CE5}"/>
          </ac:spMkLst>
        </pc:spChg>
        <pc:spChg chg="add del">
          <ac:chgData name="Nazar Shchur" userId="3faffa111ac016f6" providerId="LiveId" clId="{8560C5EB-CEE2-4535-8FEB-35DBA280713D}" dt="2020-01-10T09:54:59.539" v="1534" actId="478"/>
          <ac:spMkLst>
            <pc:docMk/>
            <pc:sldMk cId="307003667" sldId="2135"/>
            <ac:spMk id="56" creationId="{AB75967E-17D9-4E10-9FB5-A58C9BEBA509}"/>
          </ac:spMkLst>
        </pc:spChg>
        <pc:spChg chg="add del">
          <ac:chgData name="Nazar Shchur" userId="3faffa111ac016f6" providerId="LiveId" clId="{8560C5EB-CEE2-4535-8FEB-35DBA280713D}" dt="2020-01-10T09:54:57.715" v="1533" actId="478"/>
          <ac:spMkLst>
            <pc:docMk/>
            <pc:sldMk cId="307003667" sldId="2135"/>
            <ac:spMk id="57" creationId="{234B4D55-82D4-4CEF-8323-449F7A308485}"/>
          </ac:spMkLst>
        </pc:spChg>
        <pc:spChg chg="del">
          <ac:chgData name="Nazar Shchur" userId="3faffa111ac016f6" providerId="LiveId" clId="{8560C5EB-CEE2-4535-8FEB-35DBA280713D}" dt="2020-01-10T09:45:00.903" v="1411" actId="478"/>
          <ac:spMkLst>
            <pc:docMk/>
            <pc:sldMk cId="307003667" sldId="2135"/>
            <ac:spMk id="73" creationId="{D4AFCC87-FB4B-4F41-A59D-63842287AF52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5" creationId="{97142293-FB07-4CCD-811A-2C071D086075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6" creationId="{4EE15725-CAD7-43B6-82FD-F4CE96D17DD2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7" creationId="{6A651452-48C2-43D2-AEBF-FBF039DBD5C0}"/>
          </ac:spMkLst>
        </pc:spChg>
        <pc:spChg chg="add del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78" creationId="{3FDFD4A9-8863-459E-BE93-8474B1F81F61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0" creationId="{6EDC9338-4B4F-4A70-B614-47D9AF860721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1" creationId="{35C497C3-D04A-4967-AA4D-B4B65DEE9C28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2" creationId="{763CC25E-9FCB-486B-BA31-074C7C4BECBF}"/>
          </ac:spMkLst>
        </pc:spChg>
        <pc:spChg chg="add mod">
          <ac:chgData name="Nazar Shchur" userId="3faffa111ac016f6" providerId="LiveId" clId="{8560C5EB-CEE2-4535-8FEB-35DBA280713D}" dt="2020-01-10T14:40:57.057" v="1540" actId="164"/>
          <ac:spMkLst>
            <pc:docMk/>
            <pc:sldMk cId="307003667" sldId="2135"/>
            <ac:spMk id="83" creationId="{C119A81B-16BB-4454-A325-8B32D0C5D642}"/>
          </ac:spMkLst>
        </pc:spChg>
        <pc:grpChg chg="add mod">
          <ac:chgData name="Nazar Shchur" userId="3faffa111ac016f6" providerId="LiveId" clId="{8560C5EB-CEE2-4535-8FEB-35DBA280713D}" dt="2020-01-10T14:46:18.543" v="1608" actId="1076"/>
          <ac:grpSpMkLst>
            <pc:docMk/>
            <pc:sldMk cId="307003667" sldId="2135"/>
            <ac:grpSpMk id="6" creationId="{6F6B5377-66DC-44CB-AF4B-5F1A7D477CC0}"/>
          </ac:grpSpMkLst>
        </pc:grpChg>
        <pc:grpChg chg="del">
          <ac:chgData name="Nazar Shchur" userId="3faffa111ac016f6" providerId="LiveId" clId="{8560C5EB-CEE2-4535-8FEB-35DBA280713D}" dt="2020-01-10T09:44:59.884" v="1410" actId="478"/>
          <ac:grpSpMkLst>
            <pc:docMk/>
            <pc:sldMk cId="307003667" sldId="2135"/>
            <ac:grpSpMk id="18" creationId="{7D6A8824-D46E-468E-8E0F-E38F8918C1CB}"/>
          </ac:grpSpMkLst>
        </pc:grpChg>
        <pc:picChg chg="add del mod">
          <ac:chgData name="Nazar Shchur" userId="3faffa111ac016f6" providerId="LiveId" clId="{8560C5EB-CEE2-4535-8FEB-35DBA280713D}" dt="2020-01-10T09:54:47.922" v="1530" actId="478"/>
          <ac:picMkLst>
            <pc:docMk/>
            <pc:sldMk cId="307003667" sldId="2135"/>
            <ac:picMk id="6" creationId="{AECD163A-DF20-4B40-A9FD-1FB101EE0745}"/>
          </ac:picMkLst>
        </pc:picChg>
        <pc:picChg chg="add mod modCrop">
          <ac:chgData name="Nazar Shchur" userId="3faffa111ac016f6" providerId="LiveId" clId="{8560C5EB-CEE2-4535-8FEB-35DBA280713D}" dt="2020-01-10T14:46:13.076" v="1606" actId="1076"/>
          <ac:picMkLst>
            <pc:docMk/>
            <pc:sldMk cId="307003667" sldId="2135"/>
            <ac:picMk id="27" creationId="{72BEF00F-F82E-4E8E-8FDA-BCC6BBDD0085}"/>
          </ac:picMkLst>
        </pc:picChg>
        <pc:cxnChg chg="add mo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8" creationId="{038C881D-C13B-49F4-A097-E186B3548AD2}"/>
          </ac:cxnSpMkLst>
        </pc:cxnChg>
        <pc:cxnChg chg="add mod or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12" creationId="{195940D5-69AE-4369-A4CC-33A04E8628E3}"/>
          </ac:cxnSpMkLst>
        </pc:cxnChg>
        <pc:cxnChg chg="add mo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74" creationId="{9424F1CA-23EA-4352-9D6C-93C857A7A65F}"/>
          </ac:cxnSpMkLst>
        </pc:cxnChg>
        <pc:cxnChg chg="add mod ord">
          <ac:chgData name="Nazar Shchur" userId="3faffa111ac016f6" providerId="LiveId" clId="{8560C5EB-CEE2-4535-8FEB-35DBA280713D}" dt="2020-01-10T14:40:57.057" v="1540" actId="164"/>
          <ac:cxnSpMkLst>
            <pc:docMk/>
            <pc:sldMk cId="307003667" sldId="2135"/>
            <ac:cxnSpMk id="79" creationId="{435A277C-990A-47A6-94FA-49EB561A7A30}"/>
          </ac:cxnSpMkLst>
        </pc:cxnChg>
      </pc:sldChg>
      <pc:sldChg chg="addSp delSp modSp add ord delAnim modAnim">
        <pc:chgData name="Nazar Shchur" userId="3faffa111ac016f6" providerId="LiveId" clId="{8560C5EB-CEE2-4535-8FEB-35DBA280713D}" dt="2020-01-11T10:39:44.216" v="3198" actId="255"/>
        <pc:sldMkLst>
          <pc:docMk/>
          <pc:sldMk cId="808380249" sldId="2136"/>
        </pc:sldMkLst>
        <pc:spChg chg="add del">
          <ac:chgData name="Nazar Shchur" userId="3faffa111ac016f6" providerId="LiveId" clId="{8560C5EB-CEE2-4535-8FEB-35DBA280713D}" dt="2020-01-10T14:51:15.267" v="1632"/>
          <ac:spMkLst>
            <pc:docMk/>
            <pc:sldMk cId="808380249" sldId="2136"/>
            <ac:spMk id="6" creationId="{4DADED5E-F6FC-4E51-BEFD-E70A8741785F}"/>
          </ac:spMkLst>
        </pc:spChg>
        <pc:spChg chg="add del">
          <ac:chgData name="Nazar Shchur" userId="3faffa111ac016f6" providerId="LiveId" clId="{8560C5EB-CEE2-4535-8FEB-35DBA280713D}" dt="2020-01-10T14:52:19.726" v="1635" actId="478"/>
          <ac:spMkLst>
            <pc:docMk/>
            <pc:sldMk cId="808380249" sldId="2136"/>
            <ac:spMk id="7" creationId="{373E4683-5DC2-4502-AB65-BBF08B79B54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6" creationId="{554C4E78-5D32-4490-BF95-EECA2B2543D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7" creationId="{98A15A67-F84E-422B-929D-EAEF486BA85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48" creationId="{A234563E-BD82-4515-ACD0-9F69E83A731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0" creationId="{A4B2354E-FD36-4D47-B274-FD9F5E250AF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1" creationId="{5F11DA99-2850-472F-9A6E-C017DA435C54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2" creationId="{1C1B982B-6EC5-44B8-82CF-263CB2A3EAE6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3" creationId="{8E8AFAFF-E68A-4D60-8D86-3E57B91E1AD2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4" creationId="{FBDC99EA-6B4C-4D8F-895E-DBDD3C9D2CF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6" creationId="{921A52EE-8E13-4280-90A9-EFA3C4EC2D9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7" creationId="{F4F11BBD-2A78-4436-8E8A-4E1EC359D7BA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8" creationId="{40290A28-329D-4622-BDBC-EB2560F24EBF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59" creationId="{E4FEF779-5E61-47B2-AB17-114FB64B4EC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0" creationId="{2E00A907-EA5A-4889-9BC9-932E93080F40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1" creationId="{51336F3E-1A20-4A40-9248-9A3738A97399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2" creationId="{9A386C2E-9079-4AC1-A903-B4302E6741CB}"/>
          </ac:spMkLst>
        </pc:spChg>
        <pc:spChg chg="add del mod">
          <ac:chgData name="Nazar Shchur" userId="3faffa111ac016f6" providerId="LiveId" clId="{8560C5EB-CEE2-4535-8FEB-35DBA280713D}" dt="2020-01-11T10:18:53.172" v="2924" actId="478"/>
          <ac:spMkLst>
            <pc:docMk/>
            <pc:sldMk cId="808380249" sldId="2136"/>
            <ac:spMk id="63" creationId="{18CF10C8-06CA-45CC-A8F1-77541B40AADE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4" creationId="{BD61BB9E-F7C5-4151-873B-8F9AB3E69B00}"/>
          </ac:spMkLst>
        </pc:spChg>
        <pc:spChg chg="add del mod">
          <ac:chgData name="Nazar Shchur" userId="3faffa111ac016f6" providerId="LiveId" clId="{8560C5EB-CEE2-4535-8FEB-35DBA280713D}" dt="2020-01-11T10:18:57.343" v="2926" actId="478"/>
          <ac:spMkLst>
            <pc:docMk/>
            <pc:sldMk cId="808380249" sldId="2136"/>
            <ac:spMk id="65" creationId="{3C894674-FFD3-4AB7-81A5-F086739C03EA}"/>
          </ac:spMkLst>
        </pc:spChg>
        <pc:spChg chg="add del mod">
          <ac:chgData name="Nazar Shchur" userId="3faffa111ac016f6" providerId="LiveId" clId="{8560C5EB-CEE2-4535-8FEB-35DBA280713D}" dt="2020-01-11T10:18:55.955" v="2925" actId="478"/>
          <ac:spMkLst>
            <pc:docMk/>
            <pc:sldMk cId="808380249" sldId="2136"/>
            <ac:spMk id="66" creationId="{B6409E91-D4FD-4720-926D-6FF5BE96F100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7" creationId="{6A004EB4-48F3-4A2D-B83E-295DC416A0A3}"/>
          </ac:spMkLst>
        </pc:spChg>
        <pc:spChg chg="add mod">
          <ac:chgData name="Nazar Shchur" userId="3faffa111ac016f6" providerId="LiveId" clId="{8560C5EB-CEE2-4535-8FEB-35DBA280713D}" dt="2020-01-11T10:39:44.216" v="3198" actId="255"/>
          <ac:spMkLst>
            <pc:docMk/>
            <pc:sldMk cId="808380249" sldId="2136"/>
            <ac:spMk id="68" creationId="{4B0B5808-A19C-43F5-9C5D-F54760D4A0DC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2" creationId="{45A04C0E-8E4F-4177-97D2-0BFB36F516F1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3" creationId="{4BED886F-AF95-4150-802F-25B6A0ED0C4F}"/>
          </ac:spMkLst>
        </pc:spChg>
        <pc:spChg chg="add del mod or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4" creationId="{4392E90B-E82B-4199-B5C9-FEC872237CC0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5" creationId="{FF746A3A-D332-461B-8D04-1EB9EDC480FA}"/>
          </ac:spMkLst>
        </pc:spChg>
        <pc:spChg chg="add del mod">
          <ac:chgData name="Nazar Shchur" userId="3faffa111ac016f6" providerId="LiveId" clId="{8560C5EB-CEE2-4535-8FEB-35DBA280713D}" dt="2020-01-11T10:17:58.528" v="2910" actId="478"/>
          <ac:spMkLst>
            <pc:docMk/>
            <pc:sldMk cId="808380249" sldId="2136"/>
            <ac:spMk id="76" creationId="{9882529C-11FC-463C-A26F-5DFD3EDD8700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7" creationId="{3761A36A-9668-4157-8D66-6C8EC16EB603}"/>
          </ac:spMkLst>
        </pc:spChg>
        <pc:spChg chg="add del mod">
          <ac:chgData name="Nazar Shchur" userId="3faffa111ac016f6" providerId="LiveId" clId="{8560C5EB-CEE2-4535-8FEB-35DBA280713D}" dt="2020-01-10T15:01:47.233" v="1884" actId="478"/>
          <ac:spMkLst>
            <pc:docMk/>
            <pc:sldMk cId="808380249" sldId="2136"/>
            <ac:spMk id="77" creationId="{E2BF85C7-03C1-4AC5-B5EC-51FFA107DB38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8" creationId="{DFEAAEAE-3DC4-4657-805D-FFAD7C470BCC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79" creationId="{A4D04330-8A2B-4175-A24A-F36CEDF34BDC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0" creationId="{52021B43-A5D1-42EE-B009-47BBCC8E328B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1" creationId="{5367ECC3-D8E6-4F5A-9DD2-36516A3A9B5E}"/>
          </ac:spMkLst>
        </pc:spChg>
        <pc:spChg chg="add mod">
          <ac:chgData name="Nazar Shchur" userId="3faffa111ac016f6" providerId="LiveId" clId="{8560C5EB-CEE2-4535-8FEB-35DBA280713D}" dt="2020-01-11T10:23:36.648" v="3015" actId="1036"/>
          <ac:spMkLst>
            <pc:docMk/>
            <pc:sldMk cId="808380249" sldId="2136"/>
            <ac:spMk id="82" creationId="{675AFB30-A369-4033-9780-E57C00E61ED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5" creationId="{8C46C970-4D23-4790-A9A7-9A989A65FED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6" creationId="{07D079C6-59A5-4F4C-AEE9-F4CC6B3146C3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7" creationId="{23D39999-F5EF-4D5A-B80A-C82249DBE2B5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99" creationId="{78D427EE-6C71-438D-A037-8881D8E0238A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0" creationId="{2066ADA6-B787-43F5-ACB3-62338BD11EB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1" creationId="{8D961059-7C64-4ACC-AC44-BB591ECB1B1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2" creationId="{BC5FD7DB-1CED-4531-B379-F018C7370CF6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3" creationId="{3229F93B-6AB3-4824-A5D8-7A891C413559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4" creationId="{694FA659-41A8-4FB1-BCDF-7AAF05A63B8C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5" creationId="{37499BE3-7BB8-4091-999A-80FC463B8FC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6" creationId="{63C9C058-4774-467F-BDEC-5E7AC374653D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7" creationId="{EE6F5D1D-9518-456B-B920-4E5FF0E841E0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8" creationId="{50CB2933-F66B-454B-9D70-13E83E048729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09" creationId="{C0D24FA4-7C9D-411F-BFEC-061BF647802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0" creationId="{30230CDC-9C1A-4D6D-B065-570387EEAB61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1" creationId="{9236103A-28B1-4C1D-9A7D-9D198C2B7F0F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2" creationId="{9297C631-1934-468C-973B-250CF41AC4BD}"/>
          </ac:spMkLst>
        </pc:spChg>
        <pc:spChg chg="del">
          <ac:chgData name="Nazar Shchur" userId="3faffa111ac016f6" providerId="LiveId" clId="{8560C5EB-CEE2-4535-8FEB-35DBA280713D}" dt="2020-01-10T14:49:19.049" v="1626" actId="478"/>
          <ac:spMkLst>
            <pc:docMk/>
            <pc:sldMk cId="808380249" sldId="2136"/>
            <ac:spMk id="113" creationId="{760D9234-EBB6-4BFB-A1B6-14C6F6EB3605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7" creationId="{9BC30F98-7462-4844-8466-F97E90FE4453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8" creationId="{8C41F024-2F54-48E9-B6DC-7CEEEF1747D9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19" creationId="{87BEE065-23FD-48AB-9568-5F4E073D913B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0" creationId="{4FF1617A-7E0C-455E-9008-D2FF1835E280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1" creationId="{8FE0299F-59AD-4DE2-9DF9-02984F9B3FB3}"/>
          </ac:spMkLst>
        </pc:spChg>
        <pc:spChg chg="del">
          <ac:chgData name="Nazar Shchur" userId="3faffa111ac016f6" providerId="LiveId" clId="{8560C5EB-CEE2-4535-8FEB-35DBA280713D}" dt="2020-01-10T14:49:16.362" v="1625" actId="478"/>
          <ac:spMkLst>
            <pc:docMk/>
            <pc:sldMk cId="808380249" sldId="2136"/>
            <ac:spMk id="122" creationId="{2B01F11E-C767-4A17-B28C-426A9FA2BE6B}"/>
          </ac:spMkLst>
        </pc:spChg>
        <pc:picChg chg="add ord">
          <ac:chgData name="Nazar Shchur" userId="3faffa111ac016f6" providerId="LiveId" clId="{8560C5EB-CEE2-4535-8FEB-35DBA280713D}" dt="2020-01-10T14:54:05.346" v="1644" actId="167"/>
          <ac:picMkLst>
            <pc:docMk/>
            <pc:sldMk cId="808380249" sldId="2136"/>
            <ac:picMk id="43" creationId="{1088F3F4-7801-4A86-BD3B-AA620511F169}"/>
          </ac:picMkLst>
        </pc:picChg>
        <pc:picChg chg="del">
          <ac:chgData name="Nazar Shchur" userId="3faffa111ac016f6" providerId="LiveId" clId="{8560C5EB-CEE2-4535-8FEB-35DBA280713D}" dt="2020-01-10T14:49:21.025" v="1629" actId="478"/>
          <ac:picMkLst>
            <pc:docMk/>
            <pc:sldMk cId="808380249" sldId="2136"/>
            <ac:picMk id="55" creationId="{562471EE-EAF4-4D04-A31C-C194094340FF}"/>
          </ac:picMkLst>
        </pc:picChg>
        <pc:picChg chg="add mod modCrop">
          <ac:chgData name="Nazar Shchur" userId="3faffa111ac016f6" providerId="LiveId" clId="{8560C5EB-CEE2-4535-8FEB-35DBA280713D}" dt="2020-01-11T10:38:10.322" v="3178" actId="732"/>
          <ac:picMkLst>
            <pc:docMk/>
            <pc:sldMk cId="808380249" sldId="2136"/>
            <ac:picMk id="55" creationId="{D7D73775-94BA-4E5B-A9F2-8B58FE9ADDD6}"/>
          </ac:picMkLst>
        </pc:picChg>
        <pc:picChg chg="add del mod">
          <ac:chgData name="Nazar Shchur" userId="3faffa111ac016f6" providerId="LiveId" clId="{8560C5EB-CEE2-4535-8FEB-35DBA280713D}" dt="2020-01-11T10:18:51.718" v="2923"/>
          <ac:picMkLst>
            <pc:docMk/>
            <pc:sldMk cId="808380249" sldId="2136"/>
            <ac:picMk id="69" creationId="{291EEF8B-E0DD-4812-812B-0E74E54691BC}"/>
          </ac:picMkLst>
        </pc:picChg>
        <pc:picChg chg="add del mod">
          <ac:chgData name="Nazar Shchur" userId="3faffa111ac016f6" providerId="LiveId" clId="{8560C5EB-CEE2-4535-8FEB-35DBA280713D}" dt="2020-01-11T10:18:38.690" v="2915" actId="478"/>
          <ac:picMkLst>
            <pc:docMk/>
            <pc:sldMk cId="808380249" sldId="2136"/>
            <ac:picMk id="70" creationId="{C5E047B3-F438-4CAC-94DE-151F3C8FEF3A}"/>
          </ac:picMkLst>
        </pc:picChg>
        <pc:picChg chg="add del mod">
          <ac:chgData name="Nazar Shchur" userId="3faffa111ac016f6" providerId="LiveId" clId="{8560C5EB-CEE2-4535-8FEB-35DBA280713D}" dt="2020-01-11T10:18:39.463" v="2916" actId="478"/>
          <ac:picMkLst>
            <pc:docMk/>
            <pc:sldMk cId="808380249" sldId="2136"/>
            <ac:picMk id="71" creationId="{BD477427-3FB5-4EF8-88B4-5FCD0913FAF3}"/>
          </ac:picMkLst>
        </pc:picChg>
        <pc:picChg chg="del">
          <ac:chgData name="Nazar Shchur" userId="3faffa111ac016f6" providerId="LiveId" clId="{8560C5EB-CEE2-4535-8FEB-35DBA280713D}" dt="2020-01-10T14:49:21.929" v="1630" actId="478"/>
          <ac:picMkLst>
            <pc:docMk/>
            <pc:sldMk cId="808380249" sldId="2136"/>
            <ac:picMk id="114" creationId="{152729A8-E183-43AB-838A-9D87BE54171C}"/>
          </ac:picMkLst>
        </pc:picChg>
        <pc:picChg chg="del">
          <ac:chgData name="Nazar Shchur" userId="3faffa111ac016f6" providerId="LiveId" clId="{8560C5EB-CEE2-4535-8FEB-35DBA280713D}" dt="2020-01-10T14:49:20.433" v="1628" actId="478"/>
          <ac:picMkLst>
            <pc:docMk/>
            <pc:sldMk cId="808380249" sldId="2136"/>
            <ac:picMk id="115" creationId="{B38F4998-114F-4869-AEFE-44769841CF6C}"/>
          </ac:picMkLst>
        </pc:picChg>
        <pc:picChg chg="del">
          <ac:chgData name="Nazar Shchur" userId="3faffa111ac016f6" providerId="LiveId" clId="{8560C5EB-CEE2-4535-8FEB-35DBA280713D}" dt="2020-01-10T14:49:19.724" v="1627" actId="478"/>
          <ac:picMkLst>
            <pc:docMk/>
            <pc:sldMk cId="808380249" sldId="2136"/>
            <ac:picMk id="116" creationId="{1749D133-35EB-4E24-B68D-8F6EF617FFF2}"/>
          </ac:picMkLst>
        </pc:pic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4" creationId="{AED89943-EC5A-4EE7-B971-2279CC4E88FA}"/>
          </ac:cxnSpMkLst>
        </pc:cxn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5" creationId="{18E4AB88-28AE-4A50-8C19-CB1E2B4045F4}"/>
          </ac:cxnSpMkLst>
        </pc:cxnChg>
        <pc:cxnChg chg="add mod">
          <ac:chgData name="Nazar Shchur" userId="3faffa111ac016f6" providerId="LiveId" clId="{8560C5EB-CEE2-4535-8FEB-35DBA280713D}" dt="2020-01-11T10:39:44.216" v="3198" actId="255"/>
          <ac:cxnSpMkLst>
            <pc:docMk/>
            <pc:sldMk cId="808380249" sldId="2136"/>
            <ac:cxnSpMk id="49" creationId="{776B0EC0-C4E9-49B2-9C72-072D3C618075}"/>
          </ac:cxnSpMkLst>
        </pc:cxnChg>
        <pc:cxnChg chg="del">
          <ac:chgData name="Nazar Shchur" userId="3faffa111ac016f6" providerId="LiveId" clId="{8560C5EB-CEE2-4535-8FEB-35DBA280713D}" dt="2020-01-10T14:49:19.049" v="1626" actId="478"/>
          <ac:cxnSpMkLst>
            <pc:docMk/>
            <pc:sldMk cId="808380249" sldId="2136"/>
            <ac:cxnSpMk id="93" creationId="{8FC3BAEF-2CD1-4569-99DB-06B63D2F009A}"/>
          </ac:cxnSpMkLst>
        </pc:cxnChg>
        <pc:cxnChg chg="del">
          <ac:chgData name="Nazar Shchur" userId="3faffa111ac016f6" providerId="LiveId" clId="{8560C5EB-CEE2-4535-8FEB-35DBA280713D}" dt="2020-01-10T14:54:25.145" v="1646" actId="478"/>
          <ac:cxnSpMkLst>
            <pc:docMk/>
            <pc:sldMk cId="808380249" sldId="2136"/>
            <ac:cxnSpMk id="94" creationId="{7E7C57BE-2406-4EED-B0CC-567F70D7B13F}"/>
          </ac:cxnSpMkLst>
        </pc:cxnChg>
        <pc:cxnChg chg="del">
          <ac:chgData name="Nazar Shchur" userId="3faffa111ac016f6" providerId="LiveId" clId="{8560C5EB-CEE2-4535-8FEB-35DBA280713D}" dt="2020-01-10T14:49:19.049" v="1626" actId="478"/>
          <ac:cxnSpMkLst>
            <pc:docMk/>
            <pc:sldMk cId="808380249" sldId="2136"/>
            <ac:cxnSpMk id="98" creationId="{25E07F64-FABC-4A22-884A-8B06816A54E6}"/>
          </ac:cxnSpMkLst>
        </pc:cxn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4170952036" sldId="2137"/>
        </pc:sldMkLst>
      </pc:sldChg>
      <pc:sldChg chg="addSp delSp modSp add del ord delAnim modAnim">
        <pc:chgData name="Nazar Shchur" userId="3faffa111ac016f6" providerId="LiveId" clId="{8560C5EB-CEE2-4535-8FEB-35DBA280713D}" dt="2020-01-11T10:48:36.003" v="3264" actId="47"/>
        <pc:sldMkLst>
          <pc:docMk/>
          <pc:sldMk cId="1166849487" sldId="2138"/>
        </pc:sldMkLst>
        <pc:spChg chg="mod">
          <ac:chgData name="Nazar Shchur" userId="3faffa111ac016f6" providerId="LiveId" clId="{8560C5EB-CEE2-4535-8FEB-35DBA280713D}" dt="2020-01-10T15:20:24.796" v="2151" actId="1038"/>
          <ac:spMkLst>
            <pc:docMk/>
            <pc:sldMk cId="1166849487" sldId="2138"/>
            <ac:spMk id="25" creationId="{64408657-EE2B-46C8-8793-DAA5CB7F6DE0}"/>
          </ac:spMkLst>
        </pc:spChg>
        <pc:spChg chg="mod ord">
          <ac:chgData name="Nazar Shchur" userId="3faffa111ac016f6" providerId="LiveId" clId="{8560C5EB-CEE2-4535-8FEB-35DBA280713D}" dt="2020-01-10T15:20:18.456" v="2140" actId="166"/>
          <ac:spMkLst>
            <pc:docMk/>
            <pc:sldMk cId="1166849487" sldId="2138"/>
            <ac:spMk id="26" creationId="{0D1E85F8-5E32-423E-B607-9A5720F21CE5}"/>
          </ac:spMkLst>
        </pc:spChg>
        <pc:spChg chg="mod">
          <ac:chgData name="Nazar Shchur" userId="3faffa111ac016f6" providerId="LiveId" clId="{8560C5EB-CEE2-4535-8FEB-35DBA280713D}" dt="2020-01-10T15:20:06.634" v="2128" actId="1076"/>
          <ac:spMkLst>
            <pc:docMk/>
            <pc:sldMk cId="1166849487" sldId="2138"/>
            <ac:spMk id="55" creationId="{53CA77D8-F2EC-4C94-B22A-182F77365338}"/>
          </ac:spMkLst>
        </pc:spChg>
        <pc:spChg chg="add del mod">
          <ac:chgData name="Nazar Shchur" userId="3faffa111ac016f6" providerId="LiveId" clId="{8560C5EB-CEE2-4535-8FEB-35DBA280713D}" dt="2020-01-10T15:16:37.370" v="2056" actId="478"/>
          <ac:spMkLst>
            <pc:docMk/>
            <pc:sldMk cId="1166849487" sldId="2138"/>
            <ac:spMk id="63" creationId="{7EB51ADC-EC27-43EB-8F33-D560BEAE8950}"/>
          </ac:spMkLst>
        </pc:spChg>
        <pc:grpChg chg="del">
          <ac:chgData name="Nazar Shchur" userId="3faffa111ac016f6" providerId="LiveId" clId="{8560C5EB-CEE2-4535-8FEB-35DBA280713D}" dt="2020-01-10T15:15:40.951" v="2045" actId="478"/>
          <ac:grpSpMkLst>
            <pc:docMk/>
            <pc:sldMk cId="1166849487" sldId="2138"/>
            <ac:grpSpMk id="6" creationId="{6F6B5377-66DC-44CB-AF4B-5F1A7D477CC0}"/>
          </ac:grpSpMkLst>
        </pc:grpChg>
        <pc:grpChg chg="add del">
          <ac:chgData name="Nazar Shchur" userId="3faffa111ac016f6" providerId="LiveId" clId="{8560C5EB-CEE2-4535-8FEB-35DBA280713D}" dt="2020-01-10T15:15:37.359" v="2044"/>
          <ac:grpSpMkLst>
            <pc:docMk/>
            <pc:sldMk cId="1166849487" sldId="2138"/>
            <ac:grpSpMk id="28" creationId="{E3C3A833-ED53-45A8-8928-0ABA797A6C09}"/>
          </ac:grpSpMkLst>
        </pc:grpChg>
        <pc:grpChg chg="add mod">
          <ac:chgData name="Nazar Shchur" userId="3faffa111ac016f6" providerId="LiveId" clId="{8560C5EB-CEE2-4535-8FEB-35DBA280713D}" dt="2020-01-10T15:20:13.905" v="2139" actId="1038"/>
          <ac:grpSpMkLst>
            <pc:docMk/>
            <pc:sldMk cId="1166849487" sldId="2138"/>
            <ac:grpSpMk id="47" creationId="{FFF2A0F9-938D-4006-8FBD-0A34267FAFFE}"/>
          </ac:grpSpMkLst>
        </pc:grpChg>
        <pc:picChg chg="mod modCrop">
          <ac:chgData name="Nazar Shchur" userId="3faffa111ac016f6" providerId="LiveId" clId="{8560C5EB-CEE2-4535-8FEB-35DBA280713D}" dt="2020-01-10T15:20:10.519" v="2135" actId="1038"/>
          <ac:picMkLst>
            <pc:docMk/>
            <pc:sldMk cId="1166849487" sldId="2138"/>
            <ac:picMk id="27" creationId="{72BEF00F-F82E-4E8E-8FDA-BCC6BBDD0085}"/>
          </ac:picMkLst>
        </pc:picChg>
      </pc:sldChg>
      <pc:sldChg chg="addSp delSp modSp add del delAnim">
        <pc:chgData name="Nazar Shchur" userId="3faffa111ac016f6" providerId="LiveId" clId="{8560C5EB-CEE2-4535-8FEB-35DBA280713D}" dt="2020-01-10T18:23:23.747" v="2716" actId="47"/>
        <pc:sldMkLst>
          <pc:docMk/>
          <pc:sldMk cId="561965387" sldId="2139"/>
        </pc:sldMkLst>
        <pc:spChg chg="del mod topLvl">
          <ac:chgData name="Nazar Shchur" userId="3faffa111ac016f6" providerId="LiveId" clId="{8560C5EB-CEE2-4535-8FEB-35DBA280713D}" dt="2020-01-10T15:15:26.894" v="2040" actId="478"/>
          <ac:spMkLst>
            <pc:docMk/>
            <pc:sldMk cId="561965387" sldId="2139"/>
            <ac:spMk id="10" creationId="{20DBA001-3E50-4D32-98BD-951B7F18F38C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11" creationId="{86CA6D47-FBE1-47D2-A863-9A3BF4A605EE}"/>
          </ac:spMkLst>
        </pc:spChg>
        <pc:spChg chg="del">
          <ac:chgData name="Nazar Shchur" userId="3faffa111ac016f6" providerId="LiveId" clId="{8560C5EB-CEE2-4535-8FEB-35DBA280713D}" dt="2020-01-10T15:05:57.719" v="1894" actId="478"/>
          <ac:spMkLst>
            <pc:docMk/>
            <pc:sldMk cId="561965387" sldId="2139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5:05:56.854" v="1893" actId="478"/>
          <ac:spMkLst>
            <pc:docMk/>
            <pc:sldMk cId="561965387" sldId="2139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28" creationId="{08B20C88-77C6-4F02-A404-63ACF9D49B4B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29" creationId="{7688CA5B-FF1C-41D6-9359-35315484F053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0" creationId="{6022D90C-A228-4C26-A295-6E90A6C1E9E7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5" creationId="{B2500290-FACD-4A35-AA69-28BAF8C89617}"/>
          </ac:spMkLst>
        </pc:spChg>
        <pc:spChg chg="add mod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36" creationId="{9EDED55B-6416-40D8-8A81-186927B883A2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5" creationId="{97142293-FB07-4CCD-811A-2C071D086075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6" creationId="{4EE15725-CAD7-43B6-82FD-F4CE96D17DD2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77" creationId="{6A651452-48C2-43D2-AEBF-FBF039DBD5C0}"/>
          </ac:spMkLst>
        </pc:spChg>
        <pc:spChg chg="del mod topLvl">
          <ac:chgData name="Nazar Shchur" userId="3faffa111ac016f6" providerId="LiveId" clId="{8560C5EB-CEE2-4535-8FEB-35DBA280713D}" dt="2020-01-10T15:15:27.958" v="2041" actId="478"/>
          <ac:spMkLst>
            <pc:docMk/>
            <pc:sldMk cId="561965387" sldId="2139"/>
            <ac:spMk id="78" creationId="{3FDFD4A9-8863-459E-BE93-8474B1F81F61}"/>
          </ac:spMkLst>
        </pc:spChg>
        <pc:spChg chg="del mod topLvl">
          <ac:chgData name="Nazar Shchur" userId="3faffa111ac016f6" providerId="LiveId" clId="{8560C5EB-CEE2-4535-8FEB-35DBA280713D}" dt="2020-01-10T15:08:04.854" v="1938" actId="478"/>
          <ac:spMkLst>
            <pc:docMk/>
            <pc:sldMk cId="561965387" sldId="2139"/>
            <ac:spMk id="80" creationId="{6EDC9338-4B4F-4A70-B614-47D9AF860721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81" creationId="{35C497C3-D04A-4967-AA4D-B4B65DEE9C28}"/>
          </ac:spMkLst>
        </pc:spChg>
        <pc:spChg chg="del mod topLvl">
          <ac:chgData name="Nazar Shchur" userId="3faffa111ac016f6" providerId="LiveId" clId="{8560C5EB-CEE2-4535-8FEB-35DBA280713D}" dt="2020-01-10T15:08:34.303" v="1947" actId="478"/>
          <ac:spMkLst>
            <pc:docMk/>
            <pc:sldMk cId="561965387" sldId="2139"/>
            <ac:spMk id="82" creationId="{763CC25E-9FCB-486B-BA31-074C7C4BECBF}"/>
          </ac:spMkLst>
        </pc:spChg>
        <pc:spChg chg="mod topLvl">
          <ac:chgData name="Nazar Shchur" userId="3faffa111ac016f6" providerId="LiveId" clId="{8560C5EB-CEE2-4535-8FEB-35DBA280713D}" dt="2020-01-10T15:15:32.891" v="2042" actId="164"/>
          <ac:spMkLst>
            <pc:docMk/>
            <pc:sldMk cId="561965387" sldId="2139"/>
            <ac:spMk id="83" creationId="{C119A81B-16BB-4454-A325-8B32D0C5D642}"/>
          </ac:spMkLst>
        </pc:spChg>
        <pc:grpChg chg="del mod">
          <ac:chgData name="Nazar Shchur" userId="3faffa111ac016f6" providerId="LiveId" clId="{8560C5EB-CEE2-4535-8FEB-35DBA280713D}" dt="2020-01-10T15:07:17.720" v="1920" actId="165"/>
          <ac:grpSpMkLst>
            <pc:docMk/>
            <pc:sldMk cId="561965387" sldId="2139"/>
            <ac:grpSpMk id="6" creationId="{6F6B5377-66DC-44CB-AF4B-5F1A7D477CC0}"/>
          </ac:grpSpMkLst>
        </pc:grpChg>
        <pc:grpChg chg="add mod">
          <ac:chgData name="Nazar Shchur" userId="3faffa111ac016f6" providerId="LiveId" clId="{8560C5EB-CEE2-4535-8FEB-35DBA280713D}" dt="2020-01-10T15:15:32.891" v="2042" actId="164"/>
          <ac:grpSpMkLst>
            <pc:docMk/>
            <pc:sldMk cId="561965387" sldId="2139"/>
            <ac:grpSpMk id="13" creationId="{0FA9CC0C-C070-49AB-B3FD-D80D3EBD18F5}"/>
          </ac:grpSpMkLst>
        </pc:grpChg>
        <pc:picChg chg="add del mod ord">
          <ac:chgData name="Nazar Shchur" userId="3faffa111ac016f6" providerId="LiveId" clId="{8560C5EB-CEE2-4535-8FEB-35DBA280713D}" dt="2020-01-10T15:15:24.643" v="2039" actId="478"/>
          <ac:picMkLst>
            <pc:docMk/>
            <pc:sldMk cId="561965387" sldId="2139"/>
            <ac:picMk id="7" creationId="{CCA95EC8-0633-4EAE-9823-2F47DEECA74D}"/>
          </ac:picMkLst>
        </pc:picChg>
        <pc:picChg chg="del">
          <ac:chgData name="Nazar Shchur" userId="3faffa111ac016f6" providerId="LiveId" clId="{8560C5EB-CEE2-4535-8FEB-35DBA280713D}" dt="2020-01-10T15:05:55.235" v="1892" actId="478"/>
          <ac:picMkLst>
            <pc:docMk/>
            <pc:sldMk cId="561965387" sldId="2139"/>
            <ac:picMk id="27" creationId="{72BEF00F-F82E-4E8E-8FDA-BCC6BBDD0085}"/>
          </ac:picMkLst>
        </pc:pic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8" creationId="{038C881D-C13B-49F4-A097-E186B3548AD2}"/>
          </ac:cxnSpMkLst>
        </pc:cxn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12" creationId="{195940D5-69AE-4369-A4CC-33A04E8628E3}"/>
          </ac:cxnSpMkLst>
        </pc:cxnChg>
        <pc:cxnChg chg="add mod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34" creationId="{6ADDD1A0-FD82-4BFF-A7F6-8C84254F07ED}"/>
          </ac:cxnSpMkLst>
        </pc:cxnChg>
        <pc:cxnChg chg="mod topLvl">
          <ac:chgData name="Nazar Shchur" userId="3faffa111ac016f6" providerId="LiveId" clId="{8560C5EB-CEE2-4535-8FEB-35DBA280713D}" dt="2020-01-10T15:15:32.891" v="2042" actId="164"/>
          <ac:cxnSpMkLst>
            <pc:docMk/>
            <pc:sldMk cId="561965387" sldId="2139"/>
            <ac:cxnSpMk id="74" creationId="{9424F1CA-23EA-4352-9D6C-93C857A7A65F}"/>
          </ac:cxnSpMkLst>
        </pc:cxnChg>
        <pc:cxnChg chg="del mod topLvl">
          <ac:chgData name="Nazar Shchur" userId="3faffa111ac016f6" providerId="LiveId" clId="{8560C5EB-CEE2-4535-8FEB-35DBA280713D}" dt="2020-01-10T15:08:02.434" v="1937" actId="478"/>
          <ac:cxnSpMkLst>
            <pc:docMk/>
            <pc:sldMk cId="561965387" sldId="2139"/>
            <ac:cxnSpMk id="79" creationId="{435A277C-990A-47A6-94FA-49EB561A7A30}"/>
          </ac:cxnSpMkLst>
        </pc:cxnChg>
      </pc:sldChg>
      <pc:sldChg chg="addSp delSp modSp add delAnim modAnim">
        <pc:chgData name="Nazar Shchur" userId="3faffa111ac016f6" providerId="LiveId" clId="{8560C5EB-CEE2-4535-8FEB-35DBA280713D}" dt="2020-01-11T10:45:23.161" v="3235" actId="1037"/>
        <pc:sldMkLst>
          <pc:docMk/>
          <pc:sldMk cId="50801484" sldId="2140"/>
        </pc:sldMkLst>
        <pc:spChg chg="mod">
          <ac:chgData name="Nazar Shchur" userId="3faffa111ac016f6" providerId="LiveId" clId="{8560C5EB-CEE2-4535-8FEB-35DBA280713D}" dt="2020-01-10T15:37:23.874" v="2276" actId="1035"/>
          <ac:spMkLst>
            <pc:docMk/>
            <pc:sldMk cId="50801484" sldId="2140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5:22:29.428" v="2155" actId="478"/>
          <ac:spMkLst>
            <pc:docMk/>
            <pc:sldMk cId="50801484" sldId="2140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5:37:23.874" v="2276" actId="1035"/>
          <ac:spMkLst>
            <pc:docMk/>
            <pc:sldMk cId="50801484" sldId="2140"/>
            <ac:spMk id="29" creationId="{4B5E4832-021F-4DA8-83FA-C6A1F2F95ED4}"/>
          </ac:spMkLst>
        </pc:spChg>
        <pc:spChg chg="add del mod">
          <ac:chgData name="Nazar Shchur" userId="3faffa111ac016f6" providerId="LiveId" clId="{8560C5EB-CEE2-4535-8FEB-35DBA280713D}" dt="2020-01-11T10:43:41.665" v="3216" actId="478"/>
          <ac:spMkLst>
            <pc:docMk/>
            <pc:sldMk cId="50801484" sldId="2140"/>
            <ac:spMk id="37" creationId="{18464688-CBF8-4163-8A2F-0EA7FB5FFEC9}"/>
          </ac:spMkLst>
        </pc:spChg>
        <pc:spChg chg="add del mod">
          <ac:chgData name="Nazar Shchur" userId="3faffa111ac016f6" providerId="LiveId" clId="{8560C5EB-CEE2-4535-8FEB-35DBA280713D}" dt="2020-01-11T10:43:38.924" v="3215" actId="478"/>
          <ac:spMkLst>
            <pc:docMk/>
            <pc:sldMk cId="50801484" sldId="2140"/>
            <ac:spMk id="40" creationId="{BA9CC1B4-9384-4B74-8665-923564784651}"/>
          </ac:spMkLst>
        </pc:spChg>
        <pc:spChg chg="add del mod ord">
          <ac:chgData name="Nazar Shchur" userId="3faffa111ac016f6" providerId="LiveId" clId="{8560C5EB-CEE2-4535-8FEB-35DBA280713D}" dt="2020-01-11T10:43:38.071" v="3214" actId="478"/>
          <ac:spMkLst>
            <pc:docMk/>
            <pc:sldMk cId="50801484" sldId="2140"/>
            <ac:spMk id="41" creationId="{A5E1EDF5-86F5-4C7E-9132-F365A22F030A}"/>
          </ac:spMkLst>
        </pc:spChg>
        <pc:spChg chg="add del mod">
          <ac:chgData name="Nazar Shchur" userId="3faffa111ac016f6" providerId="LiveId" clId="{8560C5EB-CEE2-4535-8FEB-35DBA280713D}" dt="2020-01-11T10:43:36.895" v="3213" actId="478"/>
          <ac:spMkLst>
            <pc:docMk/>
            <pc:sldMk cId="50801484" sldId="2140"/>
            <ac:spMk id="44" creationId="{00459274-2CFD-4CA5-857F-01F659B70218}"/>
          </ac:spMkLst>
        </pc:spChg>
        <pc:spChg chg="add mod">
          <ac:chgData name="Nazar Shchur" userId="3faffa111ac016f6" providerId="LiveId" clId="{8560C5EB-CEE2-4535-8FEB-35DBA280713D}" dt="2020-01-11T10:45:23.161" v="3235" actId="1037"/>
          <ac:spMkLst>
            <pc:docMk/>
            <pc:sldMk cId="50801484" sldId="2140"/>
            <ac:spMk id="49" creationId="{385E0320-4A63-4613-8794-837EA15ED143}"/>
          </ac:spMkLst>
        </pc:spChg>
        <pc:spChg chg="add mod">
          <ac:chgData name="Nazar Shchur" userId="3faffa111ac016f6" providerId="LiveId" clId="{8560C5EB-CEE2-4535-8FEB-35DBA280713D}" dt="2020-01-11T10:45:23.161" v="3235" actId="1037"/>
          <ac:spMkLst>
            <pc:docMk/>
            <pc:sldMk cId="50801484" sldId="2140"/>
            <ac:spMk id="50" creationId="{DD1966DE-9894-4E7C-BC8C-65EFABD04709}"/>
          </ac:spMkLst>
        </pc:spChg>
        <pc:grpChg chg="add mod">
          <ac:chgData name="Nazar Shchur" userId="3faffa111ac016f6" providerId="LiveId" clId="{8560C5EB-CEE2-4535-8FEB-35DBA280713D}" dt="2020-01-11T10:45:23.161" v="3235" actId="1037"/>
          <ac:grpSpMkLst>
            <pc:docMk/>
            <pc:sldMk cId="50801484" sldId="2140"/>
            <ac:grpSpMk id="22" creationId="{07307423-115D-4A8B-8EB0-8C8B034A9005}"/>
          </ac:grpSpMkLst>
        </pc:grpChg>
        <pc:grpChg chg="del">
          <ac:chgData name="Nazar Shchur" userId="3faffa111ac016f6" providerId="LiveId" clId="{8560C5EB-CEE2-4535-8FEB-35DBA280713D}" dt="2020-01-10T15:22:27.903" v="2154" actId="478"/>
          <ac:grpSpMkLst>
            <pc:docMk/>
            <pc:sldMk cId="50801484" sldId="2140"/>
            <ac:grpSpMk id="47" creationId="{FFF2A0F9-938D-4006-8FBD-0A34267FAFFE}"/>
          </ac:grpSpMkLst>
        </pc:grpChg>
        <pc:picChg chg="add del mod ord">
          <ac:chgData name="Nazar Shchur" userId="3faffa111ac016f6" providerId="LiveId" clId="{8560C5EB-CEE2-4535-8FEB-35DBA280713D}" dt="2020-01-11T10:43:43.269" v="3217" actId="478"/>
          <ac:picMkLst>
            <pc:docMk/>
            <pc:sldMk cId="50801484" sldId="2140"/>
            <ac:picMk id="6" creationId="{43A5BDD3-4A91-4A73-BC36-67A48245DAE4}"/>
          </ac:picMkLst>
        </pc:picChg>
        <pc:picChg chg="del">
          <ac:chgData name="Nazar Shchur" userId="3faffa111ac016f6" providerId="LiveId" clId="{8560C5EB-CEE2-4535-8FEB-35DBA280713D}" dt="2020-01-10T15:22:26.925" v="2153" actId="478"/>
          <ac:picMkLst>
            <pc:docMk/>
            <pc:sldMk cId="50801484" sldId="2140"/>
            <ac:picMk id="27" creationId="{72BEF00F-F82E-4E8E-8FDA-BCC6BBDD0085}"/>
          </ac:picMkLst>
        </pc:picChg>
        <pc:picChg chg="add del">
          <ac:chgData name="Nazar Shchur" userId="3faffa111ac016f6" providerId="LiveId" clId="{8560C5EB-CEE2-4535-8FEB-35DBA280713D}" dt="2020-01-10T15:30:57.102" v="2198" actId="478"/>
          <ac:picMkLst>
            <pc:docMk/>
            <pc:sldMk cId="50801484" sldId="2140"/>
            <ac:picMk id="30" creationId="{5489CBF7-45CE-4AE7-B448-4A6684448D2C}"/>
          </ac:picMkLst>
        </pc:picChg>
        <pc:picChg chg="add del mod modCrop">
          <ac:chgData name="Nazar Shchur" userId="3faffa111ac016f6" providerId="LiveId" clId="{8560C5EB-CEE2-4535-8FEB-35DBA280713D}" dt="2020-01-11T10:44:55.656" v="3220" actId="478"/>
          <ac:picMkLst>
            <pc:docMk/>
            <pc:sldMk cId="50801484" sldId="2140"/>
            <ac:picMk id="34" creationId="{34DE4DE2-95DD-4CF7-BA9E-EB396EE80E4D}"/>
          </ac:picMkLst>
        </pc:picChg>
        <pc:picChg chg="add del mod">
          <ac:chgData name="Nazar Shchur" userId="3faffa111ac016f6" providerId="LiveId" clId="{8560C5EB-CEE2-4535-8FEB-35DBA280713D}" dt="2020-01-11T10:44:52.381" v="3219" actId="478"/>
          <ac:picMkLst>
            <pc:docMk/>
            <pc:sldMk cId="50801484" sldId="2140"/>
            <ac:picMk id="35" creationId="{73B4EA13-2AFD-4538-B747-DEBBBD759D74}"/>
          </ac:picMkLst>
        </pc:picChg>
        <pc:picChg chg="add del mod ord">
          <ac:chgData name="Nazar Shchur" userId="3faffa111ac016f6" providerId="LiveId" clId="{8560C5EB-CEE2-4535-8FEB-35DBA280713D}" dt="2020-01-11T10:44:57.345" v="3221" actId="478"/>
          <ac:picMkLst>
            <pc:docMk/>
            <pc:sldMk cId="50801484" sldId="2140"/>
            <ac:picMk id="36" creationId="{B78D7946-D5A6-47F2-A737-7E48AA50D792}"/>
          </ac:picMkLst>
        </pc:picChg>
        <pc:picChg chg="add del">
          <ac:chgData name="Nazar Shchur" userId="3faffa111ac016f6" providerId="LiveId" clId="{8560C5EB-CEE2-4535-8FEB-35DBA280713D}" dt="2020-01-10T15:35:00.414" v="2245"/>
          <ac:picMkLst>
            <pc:docMk/>
            <pc:sldMk cId="50801484" sldId="2140"/>
            <ac:picMk id="38" creationId="{C55EBB86-8DE0-48AE-98E2-039D1A6B2783}"/>
          </ac:picMkLst>
        </pc:picChg>
        <pc:picChg chg="add del mod">
          <ac:chgData name="Nazar Shchur" userId="3faffa111ac016f6" providerId="LiveId" clId="{8560C5EB-CEE2-4535-8FEB-35DBA280713D}" dt="2020-01-11T10:43:47.214" v="3218" actId="478"/>
          <ac:picMkLst>
            <pc:docMk/>
            <pc:sldMk cId="50801484" sldId="2140"/>
            <ac:picMk id="39" creationId="{4326FD9D-FF28-44F1-8627-DC9411977B9A}"/>
          </ac:picMkLst>
        </pc:picChg>
        <pc:picChg chg="add del mod modCrop">
          <ac:chgData name="Nazar Shchur" userId="3faffa111ac016f6" providerId="LiveId" clId="{8560C5EB-CEE2-4535-8FEB-35DBA280713D}" dt="2020-01-10T15:40:03.334" v="2288" actId="478"/>
          <ac:picMkLst>
            <pc:docMk/>
            <pc:sldMk cId="50801484" sldId="2140"/>
            <ac:picMk id="42" creationId="{810BFDDA-E668-4989-BAC4-CE7177170E2F}"/>
          </ac:picMkLst>
        </pc:picChg>
        <pc:picChg chg="add del">
          <ac:chgData name="Nazar Shchur" userId="3faffa111ac016f6" providerId="LiveId" clId="{8560C5EB-CEE2-4535-8FEB-35DBA280713D}" dt="2020-01-10T15:40:05.620" v="2290"/>
          <ac:picMkLst>
            <pc:docMk/>
            <pc:sldMk cId="50801484" sldId="2140"/>
            <ac:picMk id="43" creationId="{E4C6C221-1E13-4B93-BFEF-164CFF91ACB8}"/>
          </ac:picMkLst>
        </pc:picChg>
      </pc:sldChg>
      <pc:sldChg chg="addSp delSp modSp add del ord delAnim modAnim">
        <pc:chgData name="Nazar Shchur" userId="3faffa111ac016f6" providerId="LiveId" clId="{8560C5EB-CEE2-4535-8FEB-35DBA280713D}" dt="2020-01-11T10:49:44.347" v="3274" actId="2696"/>
        <pc:sldMkLst>
          <pc:docMk/>
          <pc:sldMk cId="2622101993" sldId="2141"/>
        </pc:sldMkLst>
        <pc:spChg chg="mod">
          <ac:chgData name="Nazar Shchur" userId="3faffa111ac016f6" providerId="LiveId" clId="{8560C5EB-CEE2-4535-8FEB-35DBA280713D}" dt="2020-01-10T17:12:59.414" v="2323"/>
          <ac:spMkLst>
            <pc:docMk/>
            <pc:sldMk cId="2622101993" sldId="2141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17:13:03.984" v="2326" actId="478"/>
          <ac:spMkLst>
            <pc:docMk/>
            <pc:sldMk cId="2622101993" sldId="2141"/>
            <ac:spMk id="25" creationId="{64408657-EE2B-46C8-8793-DAA5CB7F6DE0}"/>
          </ac:spMkLst>
        </pc:spChg>
        <pc:spChg chg="del">
          <ac:chgData name="Nazar Shchur" userId="3faffa111ac016f6" providerId="LiveId" clId="{8560C5EB-CEE2-4535-8FEB-35DBA280713D}" dt="2020-01-10T17:13:02.894" v="2325" actId="478"/>
          <ac:spMkLst>
            <pc:docMk/>
            <pc:sldMk cId="2622101993" sldId="2141"/>
            <ac:spMk id="26" creationId="{0D1E85F8-5E32-423E-B607-9A5720F21CE5}"/>
          </ac:spMkLst>
        </pc:spChg>
        <pc:spChg chg="add mod">
          <ac:chgData name="Nazar Shchur" userId="3faffa111ac016f6" providerId="LiveId" clId="{8560C5EB-CEE2-4535-8FEB-35DBA280713D}" dt="2020-01-10T17:19:10.500" v="2351" actId="1076"/>
          <ac:spMkLst>
            <pc:docMk/>
            <pc:sldMk cId="2622101993" sldId="2141"/>
            <ac:spMk id="35" creationId="{428BFFB4-A55A-4DF9-BF50-92A74FEF23EE}"/>
          </ac:spMkLst>
        </pc:spChg>
        <pc:spChg chg="add mod">
          <ac:chgData name="Nazar Shchur" userId="3faffa111ac016f6" providerId="LiveId" clId="{8560C5EB-CEE2-4535-8FEB-35DBA280713D}" dt="2020-01-10T17:29:58.370" v="2442" actId="1076"/>
          <ac:spMkLst>
            <pc:docMk/>
            <pc:sldMk cId="2622101993" sldId="2141"/>
            <ac:spMk id="36" creationId="{5030EDC2-FAD6-4667-B07E-4F0196ED6970}"/>
          </ac:spMkLst>
        </pc:spChg>
        <pc:spChg chg="add mod">
          <ac:chgData name="Nazar Shchur" userId="3faffa111ac016f6" providerId="LiveId" clId="{8560C5EB-CEE2-4535-8FEB-35DBA280713D}" dt="2020-01-10T17:25:42.388" v="2381" actId="164"/>
          <ac:spMkLst>
            <pc:docMk/>
            <pc:sldMk cId="2622101993" sldId="2141"/>
            <ac:spMk id="38" creationId="{B5EC7303-4EB6-425A-BA7B-78E44B458F19}"/>
          </ac:spMkLst>
        </pc:spChg>
        <pc:spChg chg="add mod">
          <ac:chgData name="Nazar Shchur" userId="3faffa111ac016f6" providerId="LiveId" clId="{8560C5EB-CEE2-4535-8FEB-35DBA280713D}" dt="2020-01-10T17:27:42.789" v="2411" actId="14100"/>
          <ac:spMkLst>
            <pc:docMk/>
            <pc:sldMk cId="2622101993" sldId="2141"/>
            <ac:spMk id="89" creationId="{2E80E564-FFCC-4B7C-9EED-80A8C99633B5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0" creationId="{37407E93-5906-4825-9DB2-82C4A57FF0BD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1" creationId="{E9ACA287-B207-4DF2-B44A-EC1B6B11368E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2" creationId="{81E2AEA4-36EB-48D7-9BB1-ED551C6BA346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3" creationId="{BE6DD969-DFA3-4F76-9669-3079506B111B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4" creationId="{EDC6EC54-2169-4BEF-A3DF-152B13EA3379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5" creationId="{25174E7B-EA31-49F1-9E78-FA143853AC91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6" creationId="{2FBB07A5-5CFC-4F9B-BF48-C598B491E779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7" creationId="{52C2FF5C-2D3C-4F64-8F01-C985CF8A481D}"/>
          </ac:spMkLst>
        </pc:spChg>
        <pc:spChg chg="add del mod">
          <ac:chgData name="Nazar Shchur" userId="3faffa111ac016f6" providerId="LiveId" clId="{8560C5EB-CEE2-4535-8FEB-35DBA280713D}" dt="2020-01-10T17:29:16.629" v="2429" actId="478"/>
          <ac:spMkLst>
            <pc:docMk/>
            <pc:sldMk cId="2622101993" sldId="2141"/>
            <ac:spMk id="98" creationId="{472A3A4B-5390-4BD4-9FD7-15A5E2A862D6}"/>
          </ac:spMkLst>
        </pc:spChg>
        <pc:spChg chg="add mod">
          <ac:chgData name="Nazar Shchur" userId="3faffa111ac016f6" providerId="LiveId" clId="{8560C5EB-CEE2-4535-8FEB-35DBA280713D}" dt="2020-01-10T17:29:31.500" v="2434" actId="1076"/>
          <ac:spMkLst>
            <pc:docMk/>
            <pc:sldMk cId="2622101993" sldId="2141"/>
            <ac:spMk id="100" creationId="{3E4F6065-6A4D-46F6-AB12-25B180C4C05F}"/>
          </ac:spMkLst>
        </pc:spChg>
        <pc:spChg chg="del">
          <ac:chgData name="Nazar Shchur" userId="3faffa111ac016f6" providerId="LiveId" clId="{8560C5EB-CEE2-4535-8FEB-35DBA280713D}" dt="2020-01-10T17:29:27.409" v="2432" actId="478"/>
          <ac:spMkLst>
            <pc:docMk/>
            <pc:sldMk cId="2622101993" sldId="2141"/>
            <ac:spMk id="111" creationId="{01561F12-8338-40AB-BE57-485075032D7D}"/>
          </ac:spMkLst>
        </pc:spChg>
        <pc:grpChg chg="add del mod">
          <ac:chgData name="Nazar Shchur" userId="3faffa111ac016f6" providerId="LiveId" clId="{8560C5EB-CEE2-4535-8FEB-35DBA280713D}" dt="2020-01-10T17:28:33.482" v="2419" actId="478"/>
          <ac:grpSpMkLst>
            <pc:docMk/>
            <pc:sldMk cId="2622101993" sldId="2141"/>
            <ac:grpSpMk id="10" creationId="{B2BAF44C-1F9D-4E90-9C5A-81397B28AC48}"/>
          </ac:grpSpMkLst>
        </pc:grpChg>
        <pc:grpChg chg="add mod">
          <ac:chgData name="Nazar Shchur" userId="3faffa111ac016f6" providerId="LiveId" clId="{8560C5EB-CEE2-4535-8FEB-35DBA280713D}" dt="2020-01-10T17:30:05.446" v="2443" actId="1076"/>
          <ac:grpSpMkLst>
            <pc:docMk/>
            <pc:sldMk cId="2622101993" sldId="2141"/>
            <ac:grpSpMk id="12" creationId="{F4200512-DA37-4ED2-82C8-3F1B0EAEEFC0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39" creationId="{2B326735-5412-4A05-BF97-E598780E7399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42" creationId="{ED98BB2C-064F-47EE-9555-FCF79E3AD3B2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45" creationId="{E05B53F9-FDB8-4107-BBDD-232FDE171E97}"/>
          </ac:grpSpMkLst>
        </pc:grpChg>
        <pc:grpChg chg="del">
          <ac:chgData name="Nazar Shchur" userId="3faffa111ac016f6" providerId="LiveId" clId="{8560C5EB-CEE2-4535-8FEB-35DBA280713D}" dt="2020-01-10T17:13:01.727" v="2324" actId="478"/>
          <ac:grpSpMkLst>
            <pc:docMk/>
            <pc:sldMk cId="2622101993" sldId="2141"/>
            <ac:grpSpMk id="47" creationId="{FFF2A0F9-938D-4006-8FBD-0A34267FAFFE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64" creationId="{7B8B3994-5851-4EA8-9B10-17521A78665F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67" creationId="{96B4C9BC-3B9F-4570-9F45-C531D569A655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0" creationId="{C67AAFD1-840D-453B-9791-C30A3C93F0DA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3" creationId="{FC1003DF-74F7-4BAF-A64B-5E497D6FD71B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6" creationId="{C442AF6F-0576-415B-8237-D80B29F2A357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79" creationId="{D24EBA39-C949-48E9-931E-7F4DD9B9A9CA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82" creationId="{534C638D-0DFD-40C6-BBEB-7CD023106A93}"/>
          </ac:grpSpMkLst>
        </pc:grpChg>
        <pc:grpChg chg="add mod">
          <ac:chgData name="Nazar Shchur" userId="3faffa111ac016f6" providerId="LiveId" clId="{8560C5EB-CEE2-4535-8FEB-35DBA280713D}" dt="2020-01-10T17:25:42.388" v="2381" actId="164"/>
          <ac:grpSpMkLst>
            <pc:docMk/>
            <pc:sldMk cId="2622101993" sldId="2141"/>
            <ac:grpSpMk id="86" creationId="{08BBEC19-98B0-4625-96C1-05435B664C61}"/>
          </ac:grpSpMkLst>
        </pc:grpChg>
        <pc:grpChg chg="add mod">
          <ac:chgData name="Nazar Shchur" userId="3faffa111ac016f6" providerId="LiveId" clId="{8560C5EB-CEE2-4535-8FEB-35DBA280713D}" dt="2020-01-10T17:29:23.061" v="2430" actId="164"/>
          <ac:grpSpMkLst>
            <pc:docMk/>
            <pc:sldMk cId="2622101993" sldId="2141"/>
            <ac:grpSpMk id="101" creationId="{8A1BAC4E-3677-43FC-B61D-67D7F95A9480}"/>
          </ac:grpSpMkLst>
        </pc:grpChg>
        <pc:graphicFrameChg chg="add del">
          <ac:chgData name="Nazar Shchur" userId="3faffa111ac016f6" providerId="LiveId" clId="{8560C5EB-CEE2-4535-8FEB-35DBA280713D}" dt="2020-01-10T17:36:33.505" v="2445"/>
          <ac:graphicFrameMkLst>
            <pc:docMk/>
            <pc:sldMk cId="2622101993" sldId="2141"/>
            <ac:graphicFrameMk id="13" creationId="{EA9FCCBD-AFA5-4972-8586-0FE9BFA860CC}"/>
          </ac:graphicFrameMkLst>
        </pc:graphicFrameChg>
        <pc:graphicFrameChg chg="add mod modGraphic">
          <ac:chgData name="Nazar Shchur" userId="3faffa111ac016f6" providerId="LiveId" clId="{8560C5EB-CEE2-4535-8FEB-35DBA280713D}" dt="2020-01-10T17:38:31.352" v="2461" actId="1076"/>
          <ac:graphicFrameMkLst>
            <pc:docMk/>
            <pc:sldMk cId="2622101993" sldId="2141"/>
            <ac:graphicFrameMk id="14" creationId="{41A36F88-90C8-4916-A918-B99BA1D8022A}"/>
          </ac:graphicFrameMkLst>
        </pc:graphicFrameChg>
        <pc:picChg chg="del">
          <ac:chgData name="Nazar Shchur" userId="3faffa111ac016f6" providerId="LiveId" clId="{8560C5EB-CEE2-4535-8FEB-35DBA280713D}" dt="2020-01-10T17:13:01.727" v="2324" actId="478"/>
          <ac:picMkLst>
            <pc:docMk/>
            <pc:sldMk cId="2622101993" sldId="2141"/>
            <ac:picMk id="27" creationId="{72BEF00F-F82E-4E8E-8FDA-BCC6BBDD0085}"/>
          </ac:picMkLst>
        </pc:picChg>
        <pc:picChg chg="add del">
          <ac:chgData name="Nazar Shchur" userId="3faffa111ac016f6" providerId="LiveId" clId="{8560C5EB-CEE2-4535-8FEB-35DBA280713D}" dt="2020-01-10T17:17:24.686" v="2336"/>
          <ac:picMkLst>
            <pc:docMk/>
            <pc:sldMk cId="2622101993" sldId="2141"/>
            <ac:picMk id="29" creationId="{30405C9A-4815-4738-A500-1D61985E0426}"/>
          </ac:picMkLst>
        </pc:picChg>
        <pc:picChg chg="add del">
          <ac:chgData name="Nazar Shchur" userId="3faffa111ac016f6" providerId="LiveId" clId="{8560C5EB-CEE2-4535-8FEB-35DBA280713D}" dt="2020-01-10T17:17:30.098" v="2338"/>
          <ac:picMkLst>
            <pc:docMk/>
            <pc:sldMk cId="2622101993" sldId="2141"/>
            <ac:picMk id="30" creationId="{5109A5E6-C711-4AED-9783-5DB56672DEA9}"/>
          </ac:picMkLst>
        </pc:picChg>
        <pc:picChg chg="add mod ord">
          <ac:chgData name="Nazar Shchur" userId="3faffa111ac016f6" providerId="LiveId" clId="{8560C5EB-CEE2-4535-8FEB-35DBA280713D}" dt="2020-01-10T17:19:04.042" v="2350" actId="1076"/>
          <ac:picMkLst>
            <pc:docMk/>
            <pc:sldMk cId="2622101993" sldId="2141"/>
            <ac:picMk id="34" creationId="{41E0DD4B-3953-429F-B896-983E236C7903}"/>
          </ac:picMkLst>
        </pc:picChg>
        <pc:picChg chg="mod">
          <ac:chgData name="Nazar Shchur" userId="3faffa111ac016f6" providerId="LiveId" clId="{8560C5EB-CEE2-4535-8FEB-35DBA280713D}" dt="2020-01-10T17:23:28.964" v="2375" actId="1076"/>
          <ac:picMkLst>
            <pc:docMk/>
            <pc:sldMk cId="2622101993" sldId="2141"/>
            <ac:picMk id="87" creationId="{9AB27A50-F4F5-4350-A317-81C490CB689B}"/>
          </ac:picMkLst>
        </pc:picChg>
        <pc:cxnChg chg="add mod">
          <ac:chgData name="Nazar Shchur" userId="3faffa111ac016f6" providerId="LiveId" clId="{8560C5EB-CEE2-4535-8FEB-35DBA280713D}" dt="2020-01-10T17:25:42.388" v="2381" actId="164"/>
          <ac:cxnSpMkLst>
            <pc:docMk/>
            <pc:sldMk cId="2622101993" sldId="2141"/>
            <ac:cxnSpMk id="37" creationId="{20432FF2-8358-452D-8973-6988CE5A6959}"/>
          </ac:cxnSpMkLst>
        </pc:cxnChg>
        <pc:cxnChg chg="add mod">
          <ac:chgData name="Nazar Shchur" userId="3faffa111ac016f6" providerId="LiveId" clId="{8560C5EB-CEE2-4535-8FEB-35DBA280713D}" dt="2020-01-10T17:25:42.388" v="2381" actId="164"/>
          <ac:cxnSpMkLst>
            <pc:docMk/>
            <pc:sldMk cId="2622101993" sldId="2141"/>
            <ac:cxnSpMk id="85" creationId="{A40144AB-A3F2-4E83-9010-AF3B51F00C25}"/>
          </ac:cxnSpMkLst>
        </pc:cxnChg>
        <pc:cxnChg chg="add del mod ord">
          <ac:chgData name="Nazar Shchur" userId="3faffa111ac016f6" providerId="LiveId" clId="{8560C5EB-CEE2-4535-8FEB-35DBA280713D}" dt="2020-01-10T17:29:16.629" v="2429" actId="478"/>
          <ac:cxnSpMkLst>
            <pc:docMk/>
            <pc:sldMk cId="2622101993" sldId="2141"/>
            <ac:cxnSpMk id="99" creationId="{704350D8-051F-4405-95B3-06912F008C24}"/>
          </ac:cxnSpMkLst>
        </pc:cxnChg>
        <pc:cxnChg chg="del">
          <ac:chgData name="Nazar Shchur" userId="3faffa111ac016f6" providerId="LiveId" clId="{8560C5EB-CEE2-4535-8FEB-35DBA280713D}" dt="2020-01-10T17:29:25.963" v="2431" actId="478"/>
          <ac:cxnSpMkLst>
            <pc:docMk/>
            <pc:sldMk cId="2622101993" sldId="2141"/>
            <ac:cxnSpMk id="116" creationId="{E3E843F1-52EA-46A1-9FF4-49B7D5DDBB10}"/>
          </ac:cxnSpMkLst>
        </pc:cxnChg>
        <pc:cxnChg chg="add mod ord">
          <ac:chgData name="Nazar Shchur" userId="3faffa111ac016f6" providerId="LiveId" clId="{8560C5EB-CEE2-4535-8FEB-35DBA280713D}" dt="2020-01-10T17:29:23.061" v="2430" actId="164"/>
          <ac:cxnSpMkLst>
            <pc:docMk/>
            <pc:sldMk cId="2622101993" sldId="2141"/>
            <ac:cxnSpMk id="117" creationId="{36EF69C0-D1B6-4721-B610-504DEE300B70}"/>
          </ac:cxnSpMkLst>
        </pc:cxnChg>
        <pc:cxnChg chg="add del mod ord">
          <ac:chgData name="Nazar Shchur" userId="3faffa111ac016f6" providerId="LiveId" clId="{8560C5EB-CEE2-4535-8FEB-35DBA280713D}" dt="2020-01-10T17:29:28.960" v="2433" actId="478"/>
          <ac:cxnSpMkLst>
            <pc:docMk/>
            <pc:sldMk cId="2622101993" sldId="2141"/>
            <ac:cxnSpMk id="118" creationId="{C8DB84D7-A4F9-4D2F-847D-CB0A4ECCD587}"/>
          </ac:cxnSpMkLst>
        </pc:cxnChg>
      </pc:sldChg>
      <pc:sldChg chg="add del">
        <pc:chgData name="Nazar Shchur" userId="3faffa111ac016f6" providerId="LiveId" clId="{8560C5EB-CEE2-4535-8FEB-35DBA280713D}" dt="2020-01-10T18:23:23.747" v="2716" actId="47"/>
        <pc:sldMkLst>
          <pc:docMk/>
          <pc:sldMk cId="2332250121" sldId="2142"/>
        </pc:sldMkLst>
      </pc:sldChg>
      <pc:sldChg chg="addSp delSp modSp add delAnim modAnim">
        <pc:chgData name="Nazar Shchur" userId="3faffa111ac016f6" providerId="LiveId" clId="{8560C5EB-CEE2-4535-8FEB-35DBA280713D}" dt="2020-01-10T18:15:28.261" v="2672"/>
        <pc:sldMkLst>
          <pc:docMk/>
          <pc:sldMk cId="891562118" sldId="2143"/>
        </pc:sldMkLst>
        <pc:spChg chg="del">
          <ac:chgData name="Nazar Shchur" userId="3faffa111ac016f6" providerId="LiveId" clId="{8560C5EB-CEE2-4535-8FEB-35DBA280713D}" dt="2020-01-10T17:38:42.180" v="2463" actId="478"/>
          <ac:spMkLst>
            <pc:docMk/>
            <pc:sldMk cId="891562118" sldId="2143"/>
            <ac:spMk id="36" creationId="{5030EDC2-FAD6-4667-B07E-4F0196ED6970}"/>
          </ac:spMkLst>
        </pc:spChg>
        <pc:spChg chg="add mod">
          <ac:chgData name="Nazar Shchur" userId="3faffa111ac016f6" providerId="LiveId" clId="{8560C5EB-CEE2-4535-8FEB-35DBA280713D}" dt="2020-01-10T17:47:56.602" v="2517" actId="1036"/>
          <ac:spMkLst>
            <pc:docMk/>
            <pc:sldMk cId="891562118" sldId="2143"/>
            <ac:spMk id="37" creationId="{AB8D35F0-81EA-4857-8723-6830F4293D57}"/>
          </ac:spMkLst>
        </pc:spChg>
        <pc:spChg chg="add mod">
          <ac:chgData name="Nazar Shchur" userId="3faffa111ac016f6" providerId="LiveId" clId="{8560C5EB-CEE2-4535-8FEB-35DBA280713D}" dt="2020-01-10T17:48:08.064" v="2520" actId="20577"/>
          <ac:spMkLst>
            <pc:docMk/>
            <pc:sldMk cId="891562118" sldId="2143"/>
            <ac:spMk id="38" creationId="{CBBDDF3E-0FC6-4613-9127-81A8C90FE186}"/>
          </ac:spMkLst>
        </pc:spChg>
        <pc:spChg chg="add mod">
          <ac:chgData name="Nazar Shchur" userId="3faffa111ac016f6" providerId="LiveId" clId="{8560C5EB-CEE2-4535-8FEB-35DBA280713D}" dt="2020-01-10T17:47:54.931" v="2516" actId="1035"/>
          <ac:spMkLst>
            <pc:docMk/>
            <pc:sldMk cId="891562118" sldId="2143"/>
            <ac:spMk id="39" creationId="{048100E2-7C6F-4C28-80E8-2BF1F23D25CB}"/>
          </ac:spMkLst>
        </pc:spChg>
        <pc:spChg chg="add mod">
          <ac:chgData name="Nazar Shchur" userId="3faffa111ac016f6" providerId="LiveId" clId="{8560C5EB-CEE2-4535-8FEB-35DBA280713D}" dt="2020-01-10T17:47:54.931" v="2516" actId="1035"/>
          <ac:spMkLst>
            <pc:docMk/>
            <pc:sldMk cId="891562118" sldId="2143"/>
            <ac:spMk id="40" creationId="{6A57C583-FA3C-472C-A096-D14BE26FEA50}"/>
          </ac:spMkLst>
        </pc:spChg>
        <pc:grpChg chg="del">
          <ac:chgData name="Nazar Shchur" userId="3faffa111ac016f6" providerId="LiveId" clId="{8560C5EB-CEE2-4535-8FEB-35DBA280713D}" dt="2020-01-10T17:38:42.180" v="2463" actId="478"/>
          <ac:grpSpMkLst>
            <pc:docMk/>
            <pc:sldMk cId="891562118" sldId="2143"/>
            <ac:grpSpMk id="12" creationId="{F4200512-DA37-4ED2-82C8-3F1B0EAEEFC0}"/>
          </ac:grpSpMkLst>
        </pc:grpChg>
        <pc:graphicFrameChg chg="del">
          <ac:chgData name="Nazar Shchur" userId="3faffa111ac016f6" providerId="LiveId" clId="{8560C5EB-CEE2-4535-8FEB-35DBA280713D}" dt="2020-01-10T17:38:42.180" v="2463" actId="478"/>
          <ac:graphicFrameMkLst>
            <pc:docMk/>
            <pc:sldMk cId="891562118" sldId="2143"/>
            <ac:graphicFrameMk id="14" creationId="{41A36F88-90C8-4916-A918-B99BA1D8022A}"/>
          </ac:graphicFrameMkLst>
        </pc:graphicFrameChg>
      </pc:sldChg>
      <pc:sldChg chg="addSp delSp modSp add delAnim modAnim">
        <pc:chgData name="Nazar Shchur" userId="3faffa111ac016f6" providerId="LiveId" clId="{8560C5EB-CEE2-4535-8FEB-35DBA280713D}" dt="2020-01-11T10:59:17.078" v="3279" actId="20577"/>
        <pc:sldMkLst>
          <pc:docMk/>
          <pc:sldMk cId="3834275624" sldId="2144"/>
        </pc:sldMkLst>
        <pc:spChg chg="add mod">
          <ac:chgData name="Nazar Shchur" userId="3faffa111ac016f6" providerId="LiveId" clId="{8560C5EB-CEE2-4535-8FEB-35DBA280713D}" dt="2020-01-10T17:56:36.314" v="2534" actId="1076"/>
          <ac:spMkLst>
            <pc:docMk/>
            <pc:sldMk cId="3834275624" sldId="2144"/>
            <ac:spMk id="16" creationId="{18E64EC9-81EE-416C-9E16-4D5ED362D09B}"/>
          </ac:spMkLst>
        </pc:spChg>
        <pc:spChg chg="add mod">
          <ac:chgData name="Nazar Shchur" userId="3faffa111ac016f6" providerId="LiveId" clId="{8560C5EB-CEE2-4535-8FEB-35DBA280713D}" dt="2020-01-10T17:57:04.672" v="2541" actId="14100"/>
          <ac:spMkLst>
            <pc:docMk/>
            <pc:sldMk cId="3834275624" sldId="2144"/>
            <ac:spMk id="17" creationId="{D2D1E5F2-0A19-4874-9B0F-1D9269827C30}"/>
          </ac:spMkLst>
        </pc:spChg>
        <pc:spChg chg="add mod">
          <ac:chgData name="Nazar Shchur" userId="3faffa111ac016f6" providerId="LiveId" clId="{8560C5EB-CEE2-4535-8FEB-35DBA280713D}" dt="2020-01-10T17:57:32.074" v="2548" actId="14100"/>
          <ac:spMkLst>
            <pc:docMk/>
            <pc:sldMk cId="3834275624" sldId="2144"/>
            <ac:spMk id="18" creationId="{3283EE20-6BAA-4755-B4F7-956753D2DA0A}"/>
          </ac:spMkLst>
        </pc:spChg>
        <pc:spChg chg="add mod">
          <ac:chgData name="Nazar Shchur" userId="3faffa111ac016f6" providerId="LiveId" clId="{8560C5EB-CEE2-4535-8FEB-35DBA280713D}" dt="2020-01-10T18:22:02.464" v="2714" actId="14100"/>
          <ac:spMkLst>
            <pc:docMk/>
            <pc:sldMk cId="3834275624" sldId="2144"/>
            <ac:spMk id="19" creationId="{D5CA781B-C866-4317-85B0-DBA7A5E061A4}"/>
          </ac:spMkLst>
        </pc:spChg>
        <pc:spChg chg="add mod">
          <ac:chgData name="Nazar Shchur" userId="3faffa111ac016f6" providerId="LiveId" clId="{8560C5EB-CEE2-4535-8FEB-35DBA280713D}" dt="2020-01-10T17:59:28.027" v="2570" actId="14100"/>
          <ac:spMkLst>
            <pc:docMk/>
            <pc:sldMk cId="3834275624" sldId="2144"/>
            <ac:spMk id="20" creationId="{75A4BE81-B649-4407-A24A-71C6A7D38FBB}"/>
          </ac:spMkLst>
        </pc:spChg>
        <pc:spChg chg="add del mod">
          <ac:chgData name="Nazar Shchur" userId="3faffa111ac016f6" providerId="LiveId" clId="{8560C5EB-CEE2-4535-8FEB-35DBA280713D}" dt="2020-01-10T18:21:58.210" v="2713"/>
          <ac:spMkLst>
            <pc:docMk/>
            <pc:sldMk cId="3834275624" sldId="2144"/>
            <ac:spMk id="22" creationId="{35434926-457B-4B9D-81C4-66B9BF32F419}"/>
          </ac:spMkLst>
        </pc:spChg>
        <pc:spChg chg="add mod">
          <ac:chgData name="Nazar Shchur" userId="3faffa111ac016f6" providerId="LiveId" clId="{8560C5EB-CEE2-4535-8FEB-35DBA280713D}" dt="2020-01-11T10:59:17.078" v="3279" actId="20577"/>
          <ac:spMkLst>
            <pc:docMk/>
            <pc:sldMk cId="3834275624" sldId="2144"/>
            <ac:spMk id="23" creationId="{5678C5FB-E039-419A-8DC6-E483CD53C8CF}"/>
          </ac:spMkLst>
        </pc:spChg>
        <pc:spChg chg="mod">
          <ac:chgData name="Nazar Shchur" userId="3faffa111ac016f6" providerId="LiveId" clId="{8560C5EB-CEE2-4535-8FEB-35DBA280713D}" dt="2020-01-10T17:56:33.487" v="2533" actId="1076"/>
          <ac:spMkLst>
            <pc:docMk/>
            <pc:sldMk cId="3834275624" sldId="2144"/>
            <ac:spMk id="37" creationId="{AB8D35F0-81EA-4857-8723-6830F4293D57}"/>
          </ac:spMkLst>
        </pc:spChg>
        <pc:spChg chg="del">
          <ac:chgData name="Nazar Shchur" userId="3faffa111ac016f6" providerId="LiveId" clId="{8560C5EB-CEE2-4535-8FEB-35DBA280713D}" dt="2020-01-10T17:55:32.082" v="2522" actId="478"/>
          <ac:spMkLst>
            <pc:docMk/>
            <pc:sldMk cId="3834275624" sldId="2144"/>
            <ac:spMk id="38" creationId="{CBBDDF3E-0FC6-4613-9127-81A8C90FE186}"/>
          </ac:spMkLst>
        </pc:spChg>
        <pc:spChg chg="del">
          <ac:chgData name="Nazar Shchur" userId="3faffa111ac016f6" providerId="LiveId" clId="{8560C5EB-CEE2-4535-8FEB-35DBA280713D}" dt="2020-01-10T17:56:00.404" v="2525" actId="478"/>
          <ac:spMkLst>
            <pc:docMk/>
            <pc:sldMk cId="3834275624" sldId="2144"/>
            <ac:spMk id="39" creationId="{048100E2-7C6F-4C28-80E8-2BF1F23D25CB}"/>
          </ac:spMkLst>
        </pc:spChg>
        <pc:spChg chg="del">
          <ac:chgData name="Nazar Shchur" userId="3faffa111ac016f6" providerId="LiveId" clId="{8560C5EB-CEE2-4535-8FEB-35DBA280713D}" dt="2020-01-10T17:56:00.404" v="2525" actId="478"/>
          <ac:spMkLst>
            <pc:docMk/>
            <pc:sldMk cId="3834275624" sldId="2144"/>
            <ac:spMk id="40" creationId="{6A57C583-FA3C-472C-A096-D14BE26FEA50}"/>
          </ac:spMkLst>
        </pc:spChg>
      </pc:sldChg>
      <pc:sldChg chg="addSp delSp modSp add delAnim modAnim">
        <pc:chgData name="Nazar Shchur" userId="3faffa111ac016f6" providerId="LiveId" clId="{8560C5EB-CEE2-4535-8FEB-35DBA280713D}" dt="2020-01-11T10:59:38.732" v="3284" actId="14100"/>
        <pc:sldMkLst>
          <pc:docMk/>
          <pc:sldMk cId="1603477924" sldId="2145"/>
        </pc:sldMkLst>
        <pc:spChg chg="mod">
          <ac:chgData name="Nazar Shchur" userId="3faffa111ac016f6" providerId="LiveId" clId="{8560C5EB-CEE2-4535-8FEB-35DBA280713D}" dt="2020-01-10T18:00:29.209" v="2573"/>
          <ac:spMkLst>
            <pc:docMk/>
            <pc:sldMk cId="1603477924" sldId="2145"/>
            <ac:spMk id="5" creationId="{00000000-0000-0000-0000-000000000000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6" creationId="{18E64EC9-81EE-416C-9E16-4D5ED362D09B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7" creationId="{D2D1E5F2-0A19-4874-9B0F-1D9269827C30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8" creationId="{3283EE20-6BAA-4755-B4F7-956753D2DA0A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19" creationId="{D5CA781B-C866-4317-85B0-DBA7A5E061A4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20" creationId="{75A4BE81-B649-4407-A24A-71C6A7D38FBB}"/>
          </ac:spMkLst>
        </pc:spChg>
        <pc:spChg chg="add mod">
          <ac:chgData name="Nazar Shchur" userId="3faffa111ac016f6" providerId="LiveId" clId="{8560C5EB-CEE2-4535-8FEB-35DBA280713D}" dt="2020-01-10T18:02:32.097" v="2597" actId="1076"/>
          <ac:spMkLst>
            <pc:docMk/>
            <pc:sldMk cId="1603477924" sldId="2145"/>
            <ac:spMk id="22" creationId="{8A920CBC-7291-48DD-8F4A-7FD965E8981E}"/>
          </ac:spMkLst>
        </pc:spChg>
        <pc:spChg chg="add mod">
          <ac:chgData name="Nazar Shchur" userId="3faffa111ac016f6" providerId="LiveId" clId="{8560C5EB-CEE2-4535-8FEB-35DBA280713D}" dt="2020-01-11T10:59:38.732" v="3284" actId="14100"/>
          <ac:spMkLst>
            <pc:docMk/>
            <pc:sldMk cId="1603477924" sldId="2145"/>
            <ac:spMk id="23" creationId="{6E822424-DD15-47FE-A161-B500892098B8}"/>
          </ac:spMkLst>
        </pc:spChg>
        <pc:spChg chg="del">
          <ac:chgData name="Nazar Shchur" userId="3faffa111ac016f6" providerId="LiveId" clId="{8560C5EB-CEE2-4535-8FEB-35DBA280713D}" dt="2020-01-10T18:00:24.347" v="2572" actId="478"/>
          <ac:spMkLst>
            <pc:docMk/>
            <pc:sldMk cId="1603477924" sldId="2145"/>
            <ac:spMk id="35" creationId="{428BFFB4-A55A-4DF9-BF50-92A74FEF23EE}"/>
          </ac:spMkLst>
        </pc:spChg>
        <pc:spChg chg="mod">
          <ac:chgData name="Nazar Shchur" userId="3faffa111ac016f6" providerId="LiveId" clId="{8560C5EB-CEE2-4535-8FEB-35DBA280713D}" dt="2020-01-10T18:00:49.605" v="2581" actId="1035"/>
          <ac:spMkLst>
            <pc:docMk/>
            <pc:sldMk cId="1603477924" sldId="2145"/>
            <ac:spMk id="37" creationId="{AB8D35F0-81EA-4857-8723-6830F4293D57}"/>
          </ac:spMkLst>
        </pc:spChg>
        <pc:picChg chg="add mod">
          <ac:chgData name="Nazar Shchur" userId="3faffa111ac016f6" providerId="LiveId" clId="{8560C5EB-CEE2-4535-8FEB-35DBA280713D}" dt="2020-01-10T18:07:55.788" v="2621" actId="1076"/>
          <ac:picMkLst>
            <pc:docMk/>
            <pc:sldMk cId="1603477924" sldId="2145"/>
            <ac:picMk id="6" creationId="{A90D3D5D-71BB-4285-B0A3-696E3E5FBA72}"/>
          </ac:picMkLst>
        </pc:picChg>
        <pc:picChg chg="add mod">
          <ac:chgData name="Nazar Shchur" userId="3faffa111ac016f6" providerId="LiveId" clId="{8560C5EB-CEE2-4535-8FEB-35DBA280713D}" dt="2020-01-10T18:09:23.229" v="2633" actId="14100"/>
          <ac:picMkLst>
            <pc:docMk/>
            <pc:sldMk cId="1603477924" sldId="2145"/>
            <ac:picMk id="7" creationId="{4F636967-A60D-4A9F-8AF9-5CD03C47539F}"/>
          </ac:picMkLst>
        </pc:picChg>
        <pc:picChg chg="del">
          <ac:chgData name="Nazar Shchur" userId="3faffa111ac016f6" providerId="LiveId" clId="{8560C5EB-CEE2-4535-8FEB-35DBA280713D}" dt="2020-01-10T18:00:24.347" v="2572" actId="478"/>
          <ac:picMkLst>
            <pc:docMk/>
            <pc:sldMk cId="1603477924" sldId="2145"/>
            <ac:picMk id="34" creationId="{41E0DD4B-3953-429F-B896-983E236C7903}"/>
          </ac:picMkLst>
        </pc:picChg>
      </pc:sldChg>
      <pc:sldChg chg="addSp delSp modSp add delAnim modAnim">
        <pc:chgData name="Nazar Shchur" userId="3faffa111ac016f6" providerId="LiveId" clId="{8560C5EB-CEE2-4535-8FEB-35DBA280713D}" dt="2020-01-10T18:17:23.725" v="2692"/>
        <pc:sldMkLst>
          <pc:docMk/>
          <pc:sldMk cId="34370893" sldId="2146"/>
        </pc:sldMkLst>
        <pc:spChg chg="add del mod">
          <ac:chgData name="Nazar Shchur" userId="3faffa111ac016f6" providerId="LiveId" clId="{8560C5EB-CEE2-4535-8FEB-35DBA280713D}" dt="2020-01-10T18:13:58.553" v="2648" actId="478"/>
          <ac:spMkLst>
            <pc:docMk/>
            <pc:sldMk cId="34370893" sldId="2146"/>
            <ac:spMk id="15" creationId="{22E40098-DBC5-48E8-86F5-729EEB13F99C}"/>
          </ac:spMkLst>
        </pc:spChg>
        <pc:spChg chg="del">
          <ac:chgData name="Nazar Shchur" userId="3faffa111ac016f6" providerId="LiveId" clId="{8560C5EB-CEE2-4535-8FEB-35DBA280713D}" dt="2020-01-10T18:09:41.195" v="2636" actId="478"/>
          <ac:spMkLst>
            <pc:docMk/>
            <pc:sldMk cId="34370893" sldId="2146"/>
            <ac:spMk id="22" creationId="{8A920CBC-7291-48DD-8F4A-7FD965E8981E}"/>
          </ac:spMkLst>
        </pc:spChg>
        <pc:spChg chg="del">
          <ac:chgData name="Nazar Shchur" userId="3faffa111ac016f6" providerId="LiveId" clId="{8560C5EB-CEE2-4535-8FEB-35DBA280713D}" dt="2020-01-10T18:12:45.511" v="2639" actId="478"/>
          <ac:spMkLst>
            <pc:docMk/>
            <pc:sldMk cId="34370893" sldId="2146"/>
            <ac:spMk id="23" creationId="{6E822424-DD15-47FE-A161-B500892098B8}"/>
          </ac:spMkLst>
        </pc:spChg>
        <pc:spChg chg="del mod">
          <ac:chgData name="Nazar Shchur" userId="3faffa111ac016f6" providerId="LiveId" clId="{8560C5EB-CEE2-4535-8FEB-35DBA280713D}" dt="2020-01-10T18:12:46.535" v="2640" actId="478"/>
          <ac:spMkLst>
            <pc:docMk/>
            <pc:sldMk cId="34370893" sldId="2146"/>
            <ac:spMk id="37" creationId="{AB8D35F0-81EA-4857-8723-6830F4293D57}"/>
          </ac:spMkLst>
        </pc:spChg>
        <pc:picChg chg="del">
          <ac:chgData name="Nazar Shchur" userId="3faffa111ac016f6" providerId="LiveId" clId="{8560C5EB-CEE2-4535-8FEB-35DBA280713D}" dt="2020-01-10T18:09:41.195" v="2636" actId="478"/>
          <ac:picMkLst>
            <pc:docMk/>
            <pc:sldMk cId="34370893" sldId="2146"/>
            <ac:picMk id="6" creationId="{A90D3D5D-71BB-4285-B0A3-696E3E5FBA72}"/>
          </ac:picMkLst>
        </pc:picChg>
        <pc:picChg chg="del">
          <ac:chgData name="Nazar Shchur" userId="3faffa111ac016f6" providerId="LiveId" clId="{8560C5EB-CEE2-4535-8FEB-35DBA280713D}" dt="2020-01-10T18:09:41.195" v="2636" actId="478"/>
          <ac:picMkLst>
            <pc:docMk/>
            <pc:sldMk cId="34370893" sldId="2146"/>
            <ac:picMk id="7" creationId="{4F636967-A60D-4A9F-8AF9-5CD03C47539F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6" creationId="{2926B2E0-37D2-4F18-BA88-D9F8B098D7DB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7" creationId="{1280A859-4D92-4C73-8797-0D0A69CF3FBA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8" creationId="{DB1EDCFF-1367-4025-86DE-3AA7DF75F4D7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19" creationId="{E4080CB7-8C24-491A-B279-ADDB77A2388F}"/>
          </ac:picMkLst>
        </pc:picChg>
        <pc:picChg chg="add mod">
          <ac:chgData name="Nazar Shchur" userId="3faffa111ac016f6" providerId="LiveId" clId="{8560C5EB-CEE2-4535-8FEB-35DBA280713D}" dt="2020-01-10T18:13:49.876" v="2646" actId="167"/>
          <ac:picMkLst>
            <pc:docMk/>
            <pc:sldMk cId="34370893" sldId="2146"/>
            <ac:picMk id="20" creationId="{A23C611C-ACCB-4C47-8058-E99A79F5EE26}"/>
          </ac:picMkLst>
        </pc:picChg>
      </pc:sldChg>
      <pc:sldChg chg="delSp add del">
        <pc:chgData name="Nazar Shchur" userId="3faffa111ac016f6" providerId="LiveId" clId="{8560C5EB-CEE2-4535-8FEB-35DBA280713D}" dt="2020-01-10T18:14:37.270" v="2656" actId="47"/>
        <pc:sldMkLst>
          <pc:docMk/>
          <pc:sldMk cId="2700867890" sldId="2147"/>
        </pc:sldMkLst>
        <pc:picChg chg="del">
          <ac:chgData name="Nazar Shchur" userId="3faffa111ac016f6" providerId="LiveId" clId="{8560C5EB-CEE2-4535-8FEB-35DBA280713D}" dt="2020-01-10T18:13:40.433" v="2643" actId="478"/>
          <ac:picMkLst>
            <pc:docMk/>
            <pc:sldMk cId="2700867890" sldId="2147"/>
            <ac:picMk id="2" creationId="{00000000-0000-0000-0000-000000000000}"/>
          </ac:picMkLst>
        </pc:picChg>
      </pc:sldChg>
      <pc:sldChg chg="addSp delSp modSp add ord delAnim modAnim">
        <pc:chgData name="Nazar Shchur" userId="3faffa111ac016f6" providerId="LiveId" clId="{8560C5EB-CEE2-4535-8FEB-35DBA280713D}" dt="2020-01-10T18:17:13.208" v="2691"/>
        <pc:sldMkLst>
          <pc:docMk/>
          <pc:sldMk cId="689173553" sldId="2148"/>
        </pc:sldMkLst>
        <pc:spChg chg="del">
          <ac:chgData name="Nazar Shchur" userId="3faffa111ac016f6" providerId="LiveId" clId="{8560C5EB-CEE2-4535-8FEB-35DBA280713D}" dt="2020-01-10T18:14:03.980" v="2649" actId="478"/>
          <ac:spMkLst>
            <pc:docMk/>
            <pc:sldMk cId="689173553" sldId="2148"/>
            <ac:spMk id="15" creationId="{22E40098-DBC5-48E8-86F5-729EEB13F99C}"/>
          </ac:spMkLst>
        </pc:sp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1" creationId="{4AFAEC56-8AC3-4262-91B3-5D277C54D740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2" creationId="{BA3F54CF-A975-4FFC-AB47-153D7EAD2AF0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3" creationId="{C76DA88A-F343-43BC-8C75-802F73CB99B4}"/>
          </ac:picMkLst>
        </pc:picChg>
        <pc:picChg chg="add mod">
          <ac:chgData name="Nazar Shchur" userId="3faffa111ac016f6" providerId="LiveId" clId="{8560C5EB-CEE2-4535-8FEB-35DBA280713D}" dt="2020-01-10T18:14:27.476" v="2653" actId="167"/>
          <ac:picMkLst>
            <pc:docMk/>
            <pc:sldMk cId="689173553" sldId="2148"/>
            <ac:picMk id="14" creationId="{47031869-774E-440D-BA09-E1F181919972}"/>
          </ac:picMkLst>
        </pc:picChg>
      </pc:sldChg>
      <pc:sldChg chg="add del">
        <pc:chgData name="Nazar Shchur" userId="3faffa111ac016f6" providerId="LiveId" clId="{8560C5EB-CEE2-4535-8FEB-35DBA280713D}" dt="2020-01-11T10:17:24.240" v="2906" actId="47"/>
        <pc:sldMkLst>
          <pc:docMk/>
          <pc:sldMk cId="579378266" sldId="2149"/>
        </pc:sldMkLst>
      </pc:sldChg>
      <pc:sldChg chg="addSp delSp modSp add delAnim modAnim">
        <pc:chgData name="Nazar Shchur" userId="3faffa111ac016f6" providerId="LiveId" clId="{8560C5EB-CEE2-4535-8FEB-35DBA280713D}" dt="2020-01-11T10:42:35.910" v="3209"/>
        <pc:sldMkLst>
          <pc:docMk/>
          <pc:sldMk cId="966581942" sldId="2149"/>
        </pc:sldMkLst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6" creationId="{554C4E78-5D32-4490-BF95-EECA2B2543D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7" creationId="{98A15A67-F84E-422B-929D-EAEF486BA85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48" creationId="{A234563E-BD82-4515-ACD0-9F69E83A731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0" creationId="{A4B2354E-FD36-4D47-B274-FD9F5E250AF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1" creationId="{5F11DA99-2850-472F-9A6E-C017DA435C54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2" creationId="{1C1B982B-6EC5-44B8-82CF-263CB2A3EAE6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3" creationId="{8E8AFAFF-E68A-4D60-8D86-3E57B91E1AD2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4" creationId="{FBDC99EA-6B4C-4D8F-895E-DBDD3C9D2CF3}"/>
          </ac:spMkLst>
        </pc:spChg>
        <pc:spChg chg="add mod">
          <ac:chgData name="Nazar Shchur" userId="3faffa111ac016f6" providerId="LiveId" clId="{8560C5EB-CEE2-4535-8FEB-35DBA280713D}" dt="2020-01-11T10:25:20.512" v="3039" actId="20577"/>
          <ac:spMkLst>
            <pc:docMk/>
            <pc:sldMk cId="966581942" sldId="2149"/>
            <ac:spMk id="55" creationId="{4FDE608B-03D6-4D03-8CD6-AFE8C77F9FF8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6" creationId="{921A52EE-8E13-4280-90A9-EFA3C4EC2D9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7" creationId="{F4F11BBD-2A78-4436-8E8A-4E1EC359D7BA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8" creationId="{40290A28-329D-4622-BDBC-EB2560F24EBF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59" creationId="{E4FEF779-5E61-47B2-AB17-114FB64B4EC9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0" creationId="{2E00A907-EA5A-4889-9BC9-932E93080F4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1" creationId="{51336F3E-1A20-4A40-9248-9A3738A97399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2" creationId="{9A386C2E-9079-4AC1-A903-B4302E6741CB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3" creationId="{18CF10C8-06CA-45CC-A8F1-77541B40AADE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4" creationId="{BD61BB9E-F7C5-4151-873B-8F9AB3E69B0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5" creationId="{3C894674-FFD3-4AB7-81A5-F086739C03EA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6" creationId="{B6409E91-D4FD-4720-926D-6FF5BE96F100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7" creationId="{6A004EB4-48F3-4A2D-B83E-295DC416A0A3}"/>
          </ac:spMkLst>
        </pc:spChg>
        <pc:spChg chg="mod">
          <ac:chgData name="Nazar Shchur" userId="3faffa111ac016f6" providerId="LiveId" clId="{8560C5EB-CEE2-4535-8FEB-35DBA280713D}" dt="2020-01-11T10:39:36.767" v="3197" actId="255"/>
          <ac:spMkLst>
            <pc:docMk/>
            <pc:sldMk cId="966581942" sldId="2149"/>
            <ac:spMk id="68" creationId="{4B0B5808-A19C-43F5-9C5D-F54760D4A0DC}"/>
          </ac:spMkLst>
        </pc:spChg>
        <pc:spChg chg="del">
          <ac:chgData name="Nazar Shchur" userId="3faffa111ac016f6" providerId="LiveId" clId="{8560C5EB-CEE2-4535-8FEB-35DBA280713D}" dt="2020-01-11T10:23:48.677" v="3017" actId="478"/>
          <ac:spMkLst>
            <pc:docMk/>
            <pc:sldMk cId="966581942" sldId="2149"/>
            <ac:spMk id="72" creationId="{45A04C0E-8E4F-4177-97D2-0BFB36F516F1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3" creationId="{4BED886F-AF95-4150-802F-25B6A0ED0C4F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4" creationId="{4392E90B-E82B-4199-B5C9-FEC872237CC0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5" creationId="{FF746A3A-D332-461B-8D04-1EB9EDC480FA}"/>
          </ac:spMkLst>
        </pc:spChg>
        <pc:spChg chg="del">
          <ac:chgData name="Nazar Shchur" userId="3faffa111ac016f6" providerId="LiveId" clId="{8560C5EB-CEE2-4535-8FEB-35DBA280713D}" dt="2020-01-11T10:23:52.805" v="3018" actId="478"/>
          <ac:spMkLst>
            <pc:docMk/>
            <pc:sldMk cId="966581942" sldId="2149"/>
            <ac:spMk id="76" creationId="{9882529C-11FC-463C-A26F-5DFD3EDD8700}"/>
          </ac:spMkLst>
        </pc:spChg>
        <pc:spChg chg="add mod">
          <ac:chgData name="Nazar Shchur" userId="3faffa111ac016f6" providerId="LiveId" clId="{8560C5EB-CEE2-4535-8FEB-35DBA280713D}" dt="2020-01-11T10:29:57.789" v="3085" actId="14100"/>
          <ac:spMkLst>
            <pc:docMk/>
            <pc:sldMk cId="966581942" sldId="2149"/>
            <ac:spMk id="77" creationId="{4062039D-CC3C-482D-8AD6-357FCD9C54A3}"/>
          </ac:spMkLst>
        </pc:spChg>
        <pc:spChg chg="add mod">
          <ac:chgData name="Nazar Shchur" userId="3faffa111ac016f6" providerId="LiveId" clId="{8560C5EB-CEE2-4535-8FEB-35DBA280713D}" dt="2020-01-11T10:28:48.506" v="3075" actId="1076"/>
          <ac:spMkLst>
            <pc:docMk/>
            <pc:sldMk cId="966581942" sldId="2149"/>
            <ac:spMk id="78" creationId="{98C9D0E9-9080-46E6-AB7A-0955EB467F68}"/>
          </ac:spMkLst>
        </pc:spChg>
        <pc:spChg chg="add mod">
          <ac:chgData name="Nazar Shchur" userId="3faffa111ac016f6" providerId="LiveId" clId="{8560C5EB-CEE2-4535-8FEB-35DBA280713D}" dt="2020-01-11T10:30:08.427" v="3093" actId="1076"/>
          <ac:spMkLst>
            <pc:docMk/>
            <pc:sldMk cId="966581942" sldId="2149"/>
            <ac:spMk id="79" creationId="{870EAA81-5A28-4E06-AA33-E713E92B647A}"/>
          </ac:spMkLst>
        </pc:spChg>
        <pc:spChg chg="add mod">
          <ac:chgData name="Nazar Shchur" userId="3faffa111ac016f6" providerId="LiveId" clId="{8560C5EB-CEE2-4535-8FEB-35DBA280713D}" dt="2020-01-11T10:31:13.186" v="3114" actId="14100"/>
          <ac:spMkLst>
            <pc:docMk/>
            <pc:sldMk cId="966581942" sldId="2149"/>
            <ac:spMk id="80" creationId="{D7C1B6B5-BACD-4FC9-AC3A-F6C2D6F1F5F4}"/>
          </ac:spMkLst>
        </pc:spChg>
        <pc:spChg chg="add mod">
          <ac:chgData name="Nazar Shchur" userId="3faffa111ac016f6" providerId="LiveId" clId="{8560C5EB-CEE2-4535-8FEB-35DBA280713D}" dt="2020-01-11T10:31:09.803" v="3112" actId="1076"/>
          <ac:spMkLst>
            <pc:docMk/>
            <pc:sldMk cId="966581942" sldId="2149"/>
            <ac:spMk id="81" creationId="{FCE0FD0C-C8B7-4B69-96E1-CA93342FD9BC}"/>
          </ac:spMkLst>
        </pc:spChg>
        <pc:spChg chg="add mod ord">
          <ac:chgData name="Nazar Shchur" userId="3faffa111ac016f6" providerId="LiveId" clId="{8560C5EB-CEE2-4535-8FEB-35DBA280713D}" dt="2020-01-11T10:32:26.274" v="3126" actId="1076"/>
          <ac:spMkLst>
            <pc:docMk/>
            <pc:sldMk cId="966581942" sldId="2149"/>
            <ac:spMk id="82" creationId="{B233CD9B-F407-4EBD-9F71-B440BBA1FF0D}"/>
          </ac:spMkLst>
        </pc:spChg>
        <pc:spChg chg="add mod ord">
          <ac:chgData name="Nazar Shchur" userId="3faffa111ac016f6" providerId="LiveId" clId="{8560C5EB-CEE2-4535-8FEB-35DBA280713D}" dt="2020-01-11T10:32:31.325" v="3127" actId="1076"/>
          <ac:spMkLst>
            <pc:docMk/>
            <pc:sldMk cId="966581942" sldId="2149"/>
            <ac:spMk id="83" creationId="{B1746D41-4788-4DD1-B23A-22EEA02B3041}"/>
          </ac:spMkLst>
        </pc:spChg>
        <pc:picChg chg="mod modCrop">
          <ac:chgData name="Nazar Shchur" userId="3faffa111ac016f6" providerId="LiveId" clId="{8560C5EB-CEE2-4535-8FEB-35DBA280713D}" dt="2020-01-11T10:39:02.871" v="3195" actId="732"/>
          <ac:picMkLst>
            <pc:docMk/>
            <pc:sldMk cId="966581942" sldId="2149"/>
            <ac:picMk id="69" creationId="{291EEF8B-E0DD-4812-812B-0E74E54691BC}"/>
          </ac:picMkLst>
        </pc:picChg>
        <pc:picChg chg="mod modCrop">
          <ac:chgData name="Nazar Shchur" userId="3faffa111ac016f6" providerId="LiveId" clId="{8560C5EB-CEE2-4535-8FEB-35DBA280713D}" dt="2020-01-11T10:38:56.646" v="3194" actId="732"/>
          <ac:picMkLst>
            <pc:docMk/>
            <pc:sldMk cId="966581942" sldId="2149"/>
            <ac:picMk id="70" creationId="{C5E047B3-F438-4CAC-94DE-151F3C8FEF3A}"/>
          </ac:picMkLst>
        </pc:picChg>
        <pc:picChg chg="mod modCrop">
          <ac:chgData name="Nazar Shchur" userId="3faffa111ac016f6" providerId="LiveId" clId="{8560C5EB-CEE2-4535-8FEB-35DBA280713D}" dt="2020-01-11T10:38:51.338" v="3193" actId="732"/>
          <ac:picMkLst>
            <pc:docMk/>
            <pc:sldMk cId="966581942" sldId="2149"/>
            <ac:picMk id="71" creationId="{BD477427-3FB5-4EF8-88B4-5FCD0913FAF3}"/>
          </ac:picMkLst>
        </pc:picChg>
        <pc:cxnChg chg="mod">
          <ac:chgData name="Nazar Shchur" userId="3faffa111ac016f6" providerId="LiveId" clId="{8560C5EB-CEE2-4535-8FEB-35DBA280713D}" dt="2020-01-11T10:40:02.967" v="3203" actId="692"/>
          <ac:cxnSpMkLst>
            <pc:docMk/>
            <pc:sldMk cId="966581942" sldId="2149"/>
            <ac:cxnSpMk id="44" creationId="{AED89943-EC5A-4EE7-B971-2279CC4E88FA}"/>
          </ac:cxnSpMkLst>
        </pc:cxnChg>
        <pc:cxnChg chg="mod">
          <ac:chgData name="Nazar Shchur" userId="3faffa111ac016f6" providerId="LiveId" clId="{8560C5EB-CEE2-4535-8FEB-35DBA280713D}" dt="2020-01-11T10:40:15.842" v="3207" actId="692"/>
          <ac:cxnSpMkLst>
            <pc:docMk/>
            <pc:sldMk cId="966581942" sldId="2149"/>
            <ac:cxnSpMk id="45" creationId="{18E4AB88-28AE-4A50-8C19-CB1E2B4045F4}"/>
          </ac:cxnSpMkLst>
        </pc:cxnChg>
        <pc:cxnChg chg="mod">
          <ac:chgData name="Nazar Shchur" userId="3faffa111ac016f6" providerId="LiveId" clId="{8560C5EB-CEE2-4535-8FEB-35DBA280713D}" dt="2020-01-11T10:39:36.767" v="3197" actId="255"/>
          <ac:cxnSpMkLst>
            <pc:docMk/>
            <pc:sldMk cId="966581942" sldId="2149"/>
            <ac:cxnSpMk id="49" creationId="{776B0EC0-C4E9-49B2-9C72-072D3C618075}"/>
          </ac:cxnSpMkLst>
        </pc:cxnChg>
      </pc:sldChg>
      <pc:sldChg chg="delSp add del modAnim">
        <pc:chgData name="Nazar Shchur" userId="3faffa111ac016f6" providerId="LiveId" clId="{8560C5EB-CEE2-4535-8FEB-35DBA280713D}" dt="2020-01-10T18:23:23.747" v="2716" actId="47"/>
        <pc:sldMkLst>
          <pc:docMk/>
          <pc:sldMk cId="1762244529" sldId="2149"/>
        </pc:sldMkLst>
        <pc:picChg chg="del">
          <ac:chgData name="Nazar Shchur" userId="3faffa111ac016f6" providerId="LiveId" clId="{8560C5EB-CEE2-4535-8FEB-35DBA280713D}" dt="2020-01-10T18:14:46.393" v="2660" actId="478"/>
          <ac:picMkLst>
            <pc:docMk/>
            <pc:sldMk cId="1762244529" sldId="2149"/>
            <ac:picMk id="16" creationId="{2926B2E0-37D2-4F18-BA88-D9F8B098D7DB}"/>
          </ac:picMkLst>
        </pc:picChg>
        <pc:picChg chg="del">
          <ac:chgData name="Nazar Shchur" userId="3faffa111ac016f6" providerId="LiveId" clId="{8560C5EB-CEE2-4535-8FEB-35DBA280713D}" dt="2020-01-10T18:14:45.547" v="2659" actId="478"/>
          <ac:picMkLst>
            <pc:docMk/>
            <pc:sldMk cId="1762244529" sldId="2149"/>
            <ac:picMk id="17" creationId="{1280A859-4D92-4C73-8797-0D0A69CF3FBA}"/>
          </ac:picMkLst>
        </pc:picChg>
        <pc:picChg chg="del">
          <ac:chgData name="Nazar Shchur" userId="3faffa111ac016f6" providerId="LiveId" clId="{8560C5EB-CEE2-4535-8FEB-35DBA280713D}" dt="2020-01-10T18:14:44.856" v="2658" actId="478"/>
          <ac:picMkLst>
            <pc:docMk/>
            <pc:sldMk cId="1762244529" sldId="2149"/>
            <ac:picMk id="18" creationId="{DB1EDCFF-1367-4025-86DE-3AA7DF75F4D7}"/>
          </ac:picMkLst>
        </pc:picChg>
        <pc:picChg chg="del">
          <ac:chgData name="Nazar Shchur" userId="3faffa111ac016f6" providerId="LiveId" clId="{8560C5EB-CEE2-4535-8FEB-35DBA280713D}" dt="2020-01-10T18:14:47.451" v="2662" actId="478"/>
          <ac:picMkLst>
            <pc:docMk/>
            <pc:sldMk cId="1762244529" sldId="2149"/>
            <ac:picMk id="19" creationId="{E4080CB7-8C24-491A-B279-ADDB77A2388F}"/>
          </ac:picMkLst>
        </pc:picChg>
        <pc:picChg chg="del">
          <ac:chgData name="Nazar Shchur" userId="3faffa111ac016f6" providerId="LiveId" clId="{8560C5EB-CEE2-4535-8FEB-35DBA280713D}" dt="2020-01-10T18:14:46.971" v="2661" actId="478"/>
          <ac:picMkLst>
            <pc:docMk/>
            <pc:sldMk cId="1762244529" sldId="2149"/>
            <ac:picMk id="20" creationId="{A23C611C-ACCB-4C47-8058-E99A79F5EE26}"/>
          </ac:picMkLst>
        </pc:picChg>
      </pc:sldChg>
      <pc:sldChg chg="delSp add del">
        <pc:chgData name="Nazar Shchur" userId="3faffa111ac016f6" providerId="LiveId" clId="{8560C5EB-CEE2-4535-8FEB-35DBA280713D}" dt="2020-01-10T18:14:37.270" v="2656" actId="47"/>
        <pc:sldMkLst>
          <pc:docMk/>
          <pc:sldMk cId="3166990421" sldId="2149"/>
        </pc:sldMkLst>
        <pc:picChg chg="del">
          <ac:chgData name="Nazar Shchur" userId="3faffa111ac016f6" providerId="LiveId" clId="{8560C5EB-CEE2-4535-8FEB-35DBA280713D}" dt="2020-01-10T18:14:22.874" v="2651" actId="478"/>
          <ac:picMkLst>
            <pc:docMk/>
            <pc:sldMk cId="3166990421" sldId="2149"/>
            <ac:picMk id="2" creationId="{00000000-0000-0000-0000-000000000000}"/>
          </ac:picMkLst>
        </pc:picChg>
      </pc:sldChg>
      <pc:sldChg chg="add del">
        <pc:chgData name="Nazar Shchur" userId="3faffa111ac016f6" providerId="LiveId" clId="{8560C5EB-CEE2-4535-8FEB-35DBA280713D}" dt="2020-01-11T10:32:44.406" v="3128" actId="47"/>
        <pc:sldMkLst>
          <pc:docMk/>
          <pc:sldMk cId="1320049404" sldId="2150"/>
        </pc:sldMkLst>
      </pc:sldChg>
      <pc:sldChg chg="addSp delSp modSp add delAnim modAnim">
        <pc:chgData name="Nazar Shchur" userId="3faffa111ac016f6" providerId="LiveId" clId="{8560C5EB-CEE2-4535-8FEB-35DBA280713D}" dt="2020-01-11T10:47:24.822" v="3263" actId="1076"/>
        <pc:sldMkLst>
          <pc:docMk/>
          <pc:sldMk cId="1686516461" sldId="2150"/>
        </pc:sldMkLst>
        <pc:spChg chg="add mod">
          <ac:chgData name="Nazar Shchur" userId="3faffa111ac016f6" providerId="LiveId" clId="{8560C5EB-CEE2-4535-8FEB-35DBA280713D}" dt="2020-01-11T10:46:22.080" v="3250" actId="1076"/>
          <ac:spMkLst>
            <pc:docMk/>
            <pc:sldMk cId="1686516461" sldId="2150"/>
            <ac:spMk id="22" creationId="{E8010525-1BAD-433E-80E8-80A0BD3CD8DE}"/>
          </ac:spMkLst>
        </pc:spChg>
        <pc:spChg chg="del">
          <ac:chgData name="Nazar Shchur" userId="3faffa111ac016f6" providerId="LiveId" clId="{8560C5EB-CEE2-4535-8FEB-35DBA280713D}" dt="2020-01-11T10:45:52.747" v="3244" actId="478"/>
          <ac:spMkLst>
            <pc:docMk/>
            <pc:sldMk cId="1686516461" sldId="2150"/>
            <ac:spMk id="40" creationId="{BA9CC1B4-9384-4B74-8665-923564784651}"/>
          </ac:spMkLst>
        </pc:spChg>
        <pc:spChg chg="del">
          <ac:chgData name="Nazar Shchur" userId="3faffa111ac016f6" providerId="LiveId" clId="{8560C5EB-CEE2-4535-8FEB-35DBA280713D}" dt="2020-01-11T10:45:53.549" v="3245" actId="478"/>
          <ac:spMkLst>
            <pc:docMk/>
            <pc:sldMk cId="1686516461" sldId="2150"/>
            <ac:spMk id="41" creationId="{A5E1EDF5-86F5-4C7E-9132-F365A22F030A}"/>
          </ac:spMkLst>
        </pc:spChg>
        <pc:spChg chg="del">
          <ac:chgData name="Nazar Shchur" userId="3faffa111ac016f6" providerId="LiveId" clId="{8560C5EB-CEE2-4535-8FEB-35DBA280713D}" dt="2020-01-11T10:45:49.775" v="3243" actId="478"/>
          <ac:spMkLst>
            <pc:docMk/>
            <pc:sldMk cId="1686516461" sldId="2150"/>
            <ac:spMk id="44" creationId="{00459274-2CFD-4CA5-857F-01F659B70218}"/>
          </ac:spMkLst>
        </pc:spChg>
        <pc:spChg chg="add mod">
          <ac:chgData name="Nazar Shchur" userId="3faffa111ac016f6" providerId="LiveId" clId="{8560C5EB-CEE2-4535-8FEB-35DBA280713D}" dt="2020-01-11T10:47:16.312" v="3262" actId="1076"/>
          <ac:spMkLst>
            <pc:docMk/>
            <pc:sldMk cId="1686516461" sldId="2150"/>
            <ac:spMk id="52" creationId="{1B4AAF7B-3D80-4397-B90D-30D7BB082237}"/>
          </ac:spMkLst>
        </pc:spChg>
        <pc:grpChg chg="add mod">
          <ac:chgData name="Nazar Shchur" userId="3faffa111ac016f6" providerId="LiveId" clId="{8560C5EB-CEE2-4535-8FEB-35DBA280713D}" dt="2020-01-11T10:47:24.822" v="3263" actId="1076"/>
          <ac:grpSpMkLst>
            <pc:docMk/>
            <pc:sldMk cId="1686516461" sldId="2150"/>
            <ac:grpSpMk id="23" creationId="{8CE981CA-FA89-4A13-8A03-EE20618F5F2D}"/>
          </ac:grpSpMkLst>
        </pc:grpChg>
        <pc:picChg chg="del">
          <ac:chgData name="Nazar Shchur" userId="3faffa111ac016f6" providerId="LiveId" clId="{8560C5EB-CEE2-4535-8FEB-35DBA280713D}" dt="2020-01-11T10:45:46.100" v="3240" actId="478"/>
          <ac:picMkLst>
            <pc:docMk/>
            <pc:sldMk cId="1686516461" sldId="2150"/>
            <ac:picMk id="6" creationId="{43A5BDD3-4A91-4A73-BC36-67A48245DAE4}"/>
          </ac:picMkLst>
        </pc:picChg>
        <pc:picChg chg="del">
          <ac:chgData name="Nazar Shchur" userId="3faffa111ac016f6" providerId="LiveId" clId="{8560C5EB-CEE2-4535-8FEB-35DBA280713D}" dt="2020-01-11T10:45:47.273" v="3241" actId="478"/>
          <ac:picMkLst>
            <pc:docMk/>
            <pc:sldMk cId="1686516461" sldId="2150"/>
            <ac:picMk id="34" creationId="{34DE4DE2-95DD-4CF7-BA9E-EB396EE80E4D}"/>
          </ac:picMkLst>
        </pc:picChg>
        <pc:picChg chg="del">
          <ac:chgData name="Nazar Shchur" userId="3faffa111ac016f6" providerId="LiveId" clId="{8560C5EB-CEE2-4535-8FEB-35DBA280713D}" dt="2020-01-11T10:45:45.358" v="3239" actId="478"/>
          <ac:picMkLst>
            <pc:docMk/>
            <pc:sldMk cId="1686516461" sldId="2150"/>
            <ac:picMk id="35" creationId="{73B4EA13-2AFD-4538-B747-DEBBBD759D74}"/>
          </ac:picMkLst>
        </pc:picChg>
        <pc:picChg chg="del">
          <ac:chgData name="Nazar Shchur" userId="3faffa111ac016f6" providerId="LiveId" clId="{8560C5EB-CEE2-4535-8FEB-35DBA280713D}" dt="2020-01-11T10:45:44.567" v="3238" actId="478"/>
          <ac:picMkLst>
            <pc:docMk/>
            <pc:sldMk cId="1686516461" sldId="2150"/>
            <ac:picMk id="36" creationId="{B78D7946-D5A6-47F2-A737-7E48AA50D792}"/>
          </ac:picMkLst>
        </pc:picChg>
        <pc:picChg chg="del">
          <ac:chgData name="Nazar Shchur" userId="3faffa111ac016f6" providerId="LiveId" clId="{8560C5EB-CEE2-4535-8FEB-35DBA280713D}" dt="2020-01-11T10:45:48.256" v="3242" actId="478"/>
          <ac:picMkLst>
            <pc:docMk/>
            <pc:sldMk cId="1686516461" sldId="2150"/>
            <ac:picMk id="39" creationId="{4326FD9D-FF28-44F1-8627-DC9411977B9A}"/>
          </ac:picMkLst>
        </pc:picChg>
      </pc:sldChg>
      <pc:sldChg chg="addSp delSp modSp add del delAnim">
        <pc:chgData name="Nazar Shchur" userId="3faffa111ac016f6" providerId="LiveId" clId="{8560C5EB-CEE2-4535-8FEB-35DBA280713D}" dt="2020-01-11T10:42:39.561" v="3210" actId="47"/>
        <pc:sldMkLst>
          <pc:docMk/>
          <pc:sldMk cId="3560642312" sldId="2150"/>
        </pc:sldMkLst>
        <pc:spChg chg="del">
          <ac:chgData name="Nazar Shchur" userId="3faffa111ac016f6" providerId="LiveId" clId="{8560C5EB-CEE2-4535-8FEB-35DBA280713D}" dt="2020-01-11T10:33:30.379" v="3144" actId="478"/>
          <ac:spMkLst>
            <pc:docMk/>
            <pc:sldMk cId="3560642312" sldId="2150"/>
            <ac:spMk id="4" creationId="{00000000-0000-0000-0000-000000000000}"/>
          </ac:spMkLst>
        </pc:spChg>
        <pc:spChg chg="del">
          <ac:chgData name="Nazar Shchur" userId="3faffa111ac016f6" providerId="LiveId" clId="{8560C5EB-CEE2-4535-8FEB-35DBA280713D}" dt="2020-01-11T10:33:32.015" v="3145" actId="478"/>
          <ac:spMkLst>
            <pc:docMk/>
            <pc:sldMk cId="3560642312" sldId="2150"/>
            <ac:spMk id="5" creationId="{00000000-0000-0000-0000-000000000000}"/>
          </ac:spMkLst>
        </pc:spChg>
        <pc:spChg chg="add del mod">
          <ac:chgData name="Nazar Shchur" userId="3faffa111ac016f6" providerId="LiveId" clId="{8560C5EB-CEE2-4535-8FEB-35DBA280713D}" dt="2020-01-11T10:33:34.330" v="3146" actId="478"/>
          <ac:spMkLst>
            <pc:docMk/>
            <pc:sldMk cId="3560642312" sldId="2150"/>
            <ac:spMk id="7" creationId="{D25BF7DA-428E-4042-BDF1-9132A8665D82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6" creationId="{554C4E78-5D32-4490-BF95-EECA2B2543D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7" creationId="{98A15A67-F84E-422B-929D-EAEF486BA85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48" creationId="{A234563E-BD82-4515-ACD0-9F69E83A7313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0" creationId="{A4B2354E-FD36-4D47-B274-FD9F5E250AFE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1" creationId="{5F11DA99-2850-472F-9A6E-C017DA435C54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2" creationId="{1C1B982B-6EC5-44B8-82CF-263CB2A3EAE6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3" creationId="{8E8AFAFF-E68A-4D60-8D86-3E57B91E1AD2}"/>
          </ac:spMkLst>
        </pc:spChg>
        <pc:spChg chg="mod">
          <ac:chgData name="Nazar Shchur" userId="3faffa111ac016f6" providerId="LiveId" clId="{8560C5EB-CEE2-4535-8FEB-35DBA280713D}" dt="2020-01-11T10:35:15.244" v="3160" actId="14100"/>
          <ac:spMkLst>
            <pc:docMk/>
            <pc:sldMk cId="3560642312" sldId="2150"/>
            <ac:spMk id="54" creationId="{FBDC99EA-6B4C-4D8F-895E-DBDD3C9D2CF3}"/>
          </ac:spMkLst>
        </pc:spChg>
        <pc:spChg chg="del">
          <ac:chgData name="Nazar Shchur" userId="3faffa111ac016f6" providerId="LiveId" clId="{8560C5EB-CEE2-4535-8FEB-35DBA280713D}" dt="2020-01-11T10:33:29.434" v="3143" actId="478"/>
          <ac:spMkLst>
            <pc:docMk/>
            <pc:sldMk cId="3560642312" sldId="2150"/>
            <ac:spMk id="55" creationId="{4FDE608B-03D6-4D03-8CD6-AFE8C77F9FF8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6" creationId="{921A52EE-8E13-4280-90A9-EFA3C4EC2D9E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57" creationId="{F4F11BBD-2A78-4436-8E8A-4E1EC359D7BA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8" creationId="{40290A28-329D-4622-BDBC-EB2560F24EBF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59" creationId="{E4FEF779-5E61-47B2-AB17-114FB64B4EC9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0" creationId="{2E00A907-EA5A-4889-9BC9-932E93080F40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1" creationId="{51336F3E-1A20-4A40-9248-9A3738A97399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2" creationId="{9A386C2E-9079-4AC1-A903-B4302E6741CB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3" creationId="{18CF10C8-06CA-45CC-A8F1-77541B40AADE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4" creationId="{BD61BB9E-F7C5-4151-873B-8F9AB3E69B00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5" creationId="{3C894674-FFD3-4AB7-81A5-F086739C03EA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6" creationId="{B6409E91-D4FD-4720-926D-6FF5BE96F100}"/>
          </ac:spMkLst>
        </pc:spChg>
        <pc:spChg chg="mod">
          <ac:chgData name="Nazar Shchur" userId="3faffa111ac016f6" providerId="LiveId" clId="{8560C5EB-CEE2-4535-8FEB-35DBA280713D}" dt="2020-01-11T10:34:44.798" v="3157" actId="1582"/>
          <ac:spMkLst>
            <pc:docMk/>
            <pc:sldMk cId="3560642312" sldId="2150"/>
            <ac:spMk id="67" creationId="{6A004EB4-48F3-4A2D-B83E-295DC416A0A3}"/>
          </ac:spMkLst>
        </pc:spChg>
        <pc:spChg chg="mod">
          <ac:chgData name="Nazar Shchur" userId="3faffa111ac016f6" providerId="LiveId" clId="{8560C5EB-CEE2-4535-8FEB-35DBA280713D}" dt="2020-01-11T10:35:10.928" v="3159" actId="2085"/>
          <ac:spMkLst>
            <pc:docMk/>
            <pc:sldMk cId="3560642312" sldId="2150"/>
            <ac:spMk id="68" creationId="{4B0B5808-A19C-43F5-9C5D-F54760D4A0DC}"/>
          </ac:spMkLst>
        </pc:spChg>
        <pc:spChg chg="del">
          <ac:chgData name="Nazar Shchur" userId="3faffa111ac016f6" providerId="LiveId" clId="{8560C5EB-CEE2-4535-8FEB-35DBA280713D}" dt="2020-01-11T10:33:28.811" v="3142" actId="478"/>
          <ac:spMkLst>
            <pc:docMk/>
            <pc:sldMk cId="3560642312" sldId="2150"/>
            <ac:spMk id="77" creationId="{4062039D-CC3C-482D-8AD6-357FCD9C54A3}"/>
          </ac:spMkLst>
        </pc:spChg>
        <pc:spChg chg="del">
          <ac:chgData name="Nazar Shchur" userId="3faffa111ac016f6" providerId="LiveId" clId="{8560C5EB-CEE2-4535-8FEB-35DBA280713D}" dt="2020-01-11T10:33:27.886" v="3141" actId="478"/>
          <ac:spMkLst>
            <pc:docMk/>
            <pc:sldMk cId="3560642312" sldId="2150"/>
            <ac:spMk id="78" creationId="{98C9D0E9-9080-46E6-AB7A-0955EB467F68}"/>
          </ac:spMkLst>
        </pc:spChg>
        <pc:spChg chg="del">
          <ac:chgData name="Nazar Shchur" userId="3faffa111ac016f6" providerId="LiveId" clId="{8560C5EB-CEE2-4535-8FEB-35DBA280713D}" dt="2020-01-11T10:33:26.940" v="3140" actId="478"/>
          <ac:spMkLst>
            <pc:docMk/>
            <pc:sldMk cId="3560642312" sldId="2150"/>
            <ac:spMk id="79" creationId="{870EAA81-5A28-4E06-AA33-E713E92B647A}"/>
          </ac:spMkLst>
        </pc:spChg>
        <pc:spChg chg="del">
          <ac:chgData name="Nazar Shchur" userId="3faffa111ac016f6" providerId="LiveId" clId="{8560C5EB-CEE2-4535-8FEB-35DBA280713D}" dt="2020-01-11T10:33:26.031" v="3139" actId="478"/>
          <ac:spMkLst>
            <pc:docMk/>
            <pc:sldMk cId="3560642312" sldId="2150"/>
            <ac:spMk id="80" creationId="{D7C1B6B5-BACD-4FC9-AC3A-F6C2D6F1F5F4}"/>
          </ac:spMkLst>
        </pc:spChg>
        <pc:spChg chg="del">
          <ac:chgData name="Nazar Shchur" userId="3faffa111ac016f6" providerId="LiveId" clId="{8560C5EB-CEE2-4535-8FEB-35DBA280713D}" dt="2020-01-11T10:33:25.227" v="3138" actId="478"/>
          <ac:spMkLst>
            <pc:docMk/>
            <pc:sldMk cId="3560642312" sldId="2150"/>
            <ac:spMk id="81" creationId="{FCE0FD0C-C8B7-4B69-96E1-CA93342FD9BC}"/>
          </ac:spMkLst>
        </pc:spChg>
        <pc:spChg chg="del">
          <ac:chgData name="Nazar Shchur" userId="3faffa111ac016f6" providerId="LiveId" clId="{8560C5EB-CEE2-4535-8FEB-35DBA280713D}" dt="2020-01-11T10:33:24.489" v="3137" actId="478"/>
          <ac:spMkLst>
            <pc:docMk/>
            <pc:sldMk cId="3560642312" sldId="2150"/>
            <ac:spMk id="82" creationId="{B233CD9B-F407-4EBD-9F71-B440BBA1FF0D}"/>
          </ac:spMkLst>
        </pc:spChg>
        <pc:spChg chg="del">
          <ac:chgData name="Nazar Shchur" userId="3faffa111ac016f6" providerId="LiveId" clId="{8560C5EB-CEE2-4535-8FEB-35DBA280713D}" dt="2020-01-11T10:33:23.674" v="3136" actId="478"/>
          <ac:spMkLst>
            <pc:docMk/>
            <pc:sldMk cId="3560642312" sldId="2150"/>
            <ac:spMk id="83" creationId="{B1746D41-4788-4DD1-B23A-22EEA02B3041}"/>
          </ac:spMkLst>
        </pc:spChg>
        <pc:grpChg chg="del">
          <ac:chgData name="Nazar Shchur" userId="3faffa111ac016f6" providerId="LiveId" clId="{8560C5EB-CEE2-4535-8FEB-35DBA280713D}" dt="2020-01-11T10:33:20.877" v="3135" actId="478"/>
          <ac:grpSpMkLst>
            <pc:docMk/>
            <pc:sldMk cId="3560642312" sldId="2150"/>
            <ac:grpSpMk id="3" creationId="{00000000-0000-0000-0000-000000000000}"/>
          </ac:grpSpMkLst>
        </pc:grpChg>
        <pc:picChg chg="del mod">
          <ac:chgData name="Nazar Shchur" userId="3faffa111ac016f6" providerId="LiveId" clId="{8560C5EB-CEE2-4535-8FEB-35DBA280713D}" dt="2020-01-11T10:34:21.325" v="3154" actId="478"/>
          <ac:picMkLst>
            <pc:docMk/>
            <pc:sldMk cId="3560642312" sldId="2150"/>
            <ac:picMk id="43" creationId="{1088F3F4-7801-4A86-BD3B-AA620511F169}"/>
          </ac:picMkLst>
        </pc:picChg>
        <pc:picChg chg="del mod modCrop">
          <ac:chgData name="Nazar Shchur" userId="3faffa111ac016f6" providerId="LiveId" clId="{8560C5EB-CEE2-4535-8FEB-35DBA280713D}" dt="2020-01-11T10:35:51.957" v="3162" actId="478"/>
          <ac:picMkLst>
            <pc:docMk/>
            <pc:sldMk cId="3560642312" sldId="2150"/>
            <ac:picMk id="69" creationId="{291EEF8B-E0DD-4812-812B-0E74E54691BC}"/>
          </ac:picMkLst>
        </pc:picChg>
        <pc:picChg chg="del mod">
          <ac:chgData name="Nazar Shchur" userId="3faffa111ac016f6" providerId="LiveId" clId="{8560C5EB-CEE2-4535-8FEB-35DBA280713D}" dt="2020-01-11T10:33:14.428" v="3132" actId="478"/>
          <ac:picMkLst>
            <pc:docMk/>
            <pc:sldMk cId="3560642312" sldId="2150"/>
            <ac:picMk id="70" creationId="{C5E047B3-F438-4CAC-94DE-151F3C8FEF3A}"/>
          </ac:picMkLst>
        </pc:picChg>
        <pc:picChg chg="del">
          <ac:chgData name="Nazar Shchur" userId="3faffa111ac016f6" providerId="LiveId" clId="{8560C5EB-CEE2-4535-8FEB-35DBA280713D}" dt="2020-01-11T10:33:07.400" v="3130" actId="478"/>
          <ac:picMkLst>
            <pc:docMk/>
            <pc:sldMk cId="3560642312" sldId="2150"/>
            <ac:picMk id="71" creationId="{BD477427-3FB5-4EF8-88B4-5FCD0913FAF3}"/>
          </ac:picMkLst>
        </pc:picChg>
        <pc:cxnChg chg="mod">
          <ac:chgData name="Nazar Shchur" userId="3faffa111ac016f6" providerId="LiveId" clId="{8560C5EB-CEE2-4535-8FEB-35DBA280713D}" dt="2020-01-11T10:34:57.945" v="3158" actId="692"/>
          <ac:cxnSpMkLst>
            <pc:docMk/>
            <pc:sldMk cId="3560642312" sldId="2150"/>
            <ac:cxnSpMk id="44" creationId="{AED89943-EC5A-4EE7-B971-2279CC4E88FA}"/>
          </ac:cxnSpMkLst>
        </pc:cxnChg>
        <pc:cxnChg chg="mod">
          <ac:chgData name="Nazar Shchur" userId="3faffa111ac016f6" providerId="LiveId" clId="{8560C5EB-CEE2-4535-8FEB-35DBA280713D}" dt="2020-01-11T10:34:57.945" v="3158" actId="692"/>
          <ac:cxnSpMkLst>
            <pc:docMk/>
            <pc:sldMk cId="3560642312" sldId="2150"/>
            <ac:cxnSpMk id="45" creationId="{18E4AB88-28AE-4A50-8C19-CB1E2B4045F4}"/>
          </ac:cxnSpMkLst>
        </pc:cxnChg>
        <pc:cxnChg chg="mod">
          <ac:chgData name="Nazar Shchur" userId="3faffa111ac016f6" providerId="LiveId" clId="{8560C5EB-CEE2-4535-8FEB-35DBA280713D}" dt="2020-01-11T10:34:44.798" v="3157" actId="1582"/>
          <ac:cxnSpMkLst>
            <pc:docMk/>
            <pc:sldMk cId="3560642312" sldId="2150"/>
            <ac:cxnSpMk id="49" creationId="{776B0EC0-C4E9-49B2-9C72-072D3C618075}"/>
          </ac:cxnSpMkLst>
        </pc:cxnChg>
      </pc:sldChg>
      <pc:sldChg chg="addSp delSp add delAnim modAnim">
        <pc:chgData name="Nazar Shchur" userId="3faffa111ac016f6" providerId="LiveId" clId="{8560C5EB-CEE2-4535-8FEB-35DBA280713D}" dt="2020-01-11T10:49:53.389" v="3276"/>
        <pc:sldMkLst>
          <pc:docMk/>
          <pc:sldMk cId="1843351570" sldId="2151"/>
        </pc:sldMkLst>
        <pc:spChg chg="add">
          <ac:chgData name="Nazar Shchur" userId="3faffa111ac016f6" providerId="LiveId" clId="{8560C5EB-CEE2-4535-8FEB-35DBA280713D}" dt="2020-01-11T10:49:53.389" v="3276"/>
          <ac:spMkLst>
            <pc:docMk/>
            <pc:sldMk cId="1843351570" sldId="2151"/>
            <ac:spMk id="22" creationId="{43D666B7-603C-4E0D-B93B-6499100397B4}"/>
          </ac:spMkLst>
        </pc:spChg>
        <pc:spChg chg="del">
          <ac:chgData name="Nazar Shchur" userId="3faffa111ac016f6" providerId="LiveId" clId="{8560C5EB-CEE2-4535-8FEB-35DBA280713D}" dt="2020-01-11T10:48:54.146" v="3266" actId="478"/>
          <ac:spMkLst>
            <pc:docMk/>
            <pc:sldMk cId="1843351570" sldId="2151"/>
            <ac:spMk id="44" creationId="{00459274-2CFD-4CA5-857F-01F659B70218}"/>
          </ac:spMkLst>
        </pc:spChg>
        <pc:picChg chg="del">
          <ac:chgData name="Nazar Shchur" userId="3faffa111ac016f6" providerId="LiveId" clId="{8560C5EB-CEE2-4535-8FEB-35DBA280713D}" dt="2020-01-11T10:48:57.233" v="3269" actId="478"/>
          <ac:picMkLst>
            <pc:docMk/>
            <pc:sldMk cId="1843351570" sldId="2151"/>
            <ac:picMk id="34" creationId="{34DE4DE2-95DD-4CF7-BA9E-EB396EE80E4D}"/>
          </ac:picMkLst>
        </pc:picChg>
        <pc:picChg chg="del">
          <ac:chgData name="Nazar Shchur" userId="3faffa111ac016f6" providerId="LiveId" clId="{8560C5EB-CEE2-4535-8FEB-35DBA280713D}" dt="2020-01-11T10:48:56.259" v="3268" actId="478"/>
          <ac:picMkLst>
            <pc:docMk/>
            <pc:sldMk cId="1843351570" sldId="2151"/>
            <ac:picMk id="35" creationId="{73B4EA13-2AFD-4538-B747-DEBBBD759D74}"/>
          </ac:picMkLst>
        </pc:picChg>
        <pc:picChg chg="del">
          <ac:chgData name="Nazar Shchur" userId="3faffa111ac016f6" providerId="LiveId" clId="{8560C5EB-CEE2-4535-8FEB-35DBA280713D}" dt="2020-01-11T10:48:58.030" v="3270" actId="478"/>
          <ac:picMkLst>
            <pc:docMk/>
            <pc:sldMk cId="1843351570" sldId="2151"/>
            <ac:picMk id="36" creationId="{B78D7946-D5A6-47F2-A737-7E48AA50D792}"/>
          </ac:picMkLst>
        </pc:picChg>
        <pc:picChg chg="del">
          <ac:chgData name="Nazar Shchur" userId="3faffa111ac016f6" providerId="LiveId" clId="{8560C5EB-CEE2-4535-8FEB-35DBA280713D}" dt="2020-01-11T10:48:55.250" v="3267" actId="478"/>
          <ac:picMkLst>
            <pc:docMk/>
            <pc:sldMk cId="1843351570" sldId="2151"/>
            <ac:picMk id="39" creationId="{4326FD9D-FF28-44F1-8627-DC9411977B9A}"/>
          </ac:picMkLst>
        </pc:picChg>
      </pc:sldChg>
      <pc:sldChg chg="add">
        <pc:chgData name="Nazar Shchur" userId="3faffa111ac016f6" providerId="LiveId" clId="{8560C5EB-CEE2-4535-8FEB-35DBA280713D}" dt="2020-01-11T10:59:55.883" v="3285"/>
        <pc:sldMkLst>
          <pc:docMk/>
          <pc:sldMk cId="306765375" sldId="2152"/>
        </pc:sldMkLst>
      </pc:sldChg>
      <pc:sldChg chg="add del">
        <pc:chgData name="Nazar Shchur" userId="3faffa111ac016f6" providerId="LiveId" clId="{8560C5EB-CEE2-4535-8FEB-35DBA280713D}" dt="2020-01-11T10:49:56.411" v="3277" actId="47"/>
        <pc:sldMkLst>
          <pc:docMk/>
          <pc:sldMk cId="2347200346" sldId="2152"/>
        </pc:sldMkLst>
      </pc:sldChg>
    </pc:docChg>
  </pc:docChgLst>
  <pc:docChgLst>
    <pc:chgData name="Nazar Shchur" userId="3faffa111ac016f6" providerId="LiveId" clId="{CE6213DB-8836-4893-A4E5-EF34EADE01F9}"/>
    <pc:docChg chg="undo custSel addSld delSld modSld sldOrd">
      <pc:chgData name="Nazar Shchur" userId="3faffa111ac016f6" providerId="LiveId" clId="{CE6213DB-8836-4893-A4E5-EF34EADE01F9}" dt="2019-10-14T14:51:01.567" v="1616" actId="47"/>
      <pc:docMkLst>
        <pc:docMk/>
      </pc:docMkLst>
      <pc:sldChg chg="addSp modSp add del ord modAnim">
        <pc:chgData name="Nazar Shchur" userId="3faffa111ac016f6" providerId="LiveId" clId="{CE6213DB-8836-4893-A4E5-EF34EADE01F9}" dt="2019-10-07T16:28:53.461" v="1238" actId="47"/>
        <pc:sldMkLst>
          <pc:docMk/>
          <pc:sldMk cId="2675777161" sldId="261"/>
        </pc:sldMkLst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8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11" creationId="{00000000-0000-0000-0000-000000000000}"/>
          </ac:spMkLst>
        </pc:spChg>
        <pc:spChg chg="mod">
          <ac:chgData name="Nazar Shchur" userId="3faffa111ac016f6" providerId="LiveId" clId="{CE6213DB-8836-4893-A4E5-EF34EADE01F9}" dt="2019-10-07T14:39:53.656" v="3" actId="164"/>
          <ac:spMkLst>
            <pc:docMk/>
            <pc:sldMk cId="2675777161" sldId="261"/>
            <ac:spMk id="12" creationId="{00000000-0000-0000-0000-000000000000}"/>
          </ac:spMkLst>
        </pc:spChg>
        <pc:grpChg chg="add mod">
          <ac:chgData name="Nazar Shchur" userId="3faffa111ac016f6" providerId="LiveId" clId="{CE6213DB-8836-4893-A4E5-EF34EADE01F9}" dt="2019-10-07T14:39:53.656" v="3" actId="164"/>
          <ac:grpSpMkLst>
            <pc:docMk/>
            <pc:sldMk cId="2675777161" sldId="261"/>
            <ac:grpSpMk id="13" creationId="{9904BDDE-FBEC-47DE-AF1F-C84A00117C0D}"/>
          </ac:grpSpMkLst>
        </pc:grp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5" creationId="{00000000-0000-0000-0000-000000000000}"/>
          </ac:picMkLst>
        </pc:pic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6" creationId="{00000000-0000-0000-0000-000000000000}"/>
          </ac:picMkLst>
        </pc:picChg>
        <pc:picChg chg="mod">
          <ac:chgData name="Nazar Shchur" userId="3faffa111ac016f6" providerId="LiveId" clId="{CE6213DB-8836-4893-A4E5-EF34EADE01F9}" dt="2019-10-07T14:39:53.656" v="3" actId="164"/>
          <ac:picMkLst>
            <pc:docMk/>
            <pc:sldMk cId="2675777161" sldId="261"/>
            <ac:picMk id="7" creationId="{00000000-0000-0000-0000-000000000000}"/>
          </ac:picMkLst>
        </pc:pic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081646806" sldId="265"/>
        </pc:sldMkLst>
      </pc:sldChg>
      <pc:sldChg chg="add del">
        <pc:chgData name="Nazar Shchur" userId="3faffa111ac016f6" providerId="LiveId" clId="{CE6213DB-8836-4893-A4E5-EF34EADE01F9}" dt="2019-10-07T16:28:53.461" v="1238" actId="47"/>
        <pc:sldMkLst>
          <pc:docMk/>
          <pc:sldMk cId="3046016481" sldId="268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645992808" sldId="274"/>
        </pc:sldMkLst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1985152422" sldId="275"/>
        </pc:sldMkLst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4239497268" sldId="276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222766062" sldId="277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56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0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62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75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8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94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0" sldId="399"/>
        </pc:sldMkLst>
      </pc:sldChg>
      <pc:sldChg chg="modSp">
        <pc:chgData name="Nazar Shchur" userId="3faffa111ac016f6" providerId="LiveId" clId="{CE6213DB-8836-4893-A4E5-EF34EADE01F9}" dt="2019-10-07T16:31:30.151" v="1257" actId="20577"/>
        <pc:sldMkLst>
          <pc:docMk/>
          <pc:sldMk cId="3971564400" sldId="472"/>
        </pc:sldMkLst>
        <pc:spChg chg="mod">
          <ac:chgData name="Nazar Shchur" userId="3faffa111ac016f6" providerId="LiveId" clId="{CE6213DB-8836-4893-A4E5-EF34EADE01F9}" dt="2019-10-07T16:31:30.151" v="125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CE6213DB-8836-4893-A4E5-EF34EADE01F9}" dt="2019-10-07T16:32:01.898" v="1262" actId="207"/>
        <pc:sldMkLst>
          <pc:docMk/>
          <pc:sldMk cId="851714791" sldId="1302"/>
        </pc:sldMkLst>
        <pc:spChg chg="mod">
          <ac:chgData name="Nazar Shchur" userId="3faffa111ac016f6" providerId="LiveId" clId="{CE6213DB-8836-4893-A4E5-EF34EADE01F9}" dt="2019-10-07T16:31:47.013" v="1258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1:58.197" v="1261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2:01.898" v="1262" actId="207"/>
          <ac:spMkLst>
            <pc:docMk/>
            <pc:sldMk cId="851714791" sldId="1302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CE6213DB-8836-4893-A4E5-EF34EADE01F9}" dt="2019-10-07T14:55:13.151" v="194"/>
        <pc:sldMkLst>
          <pc:docMk/>
          <pc:sldMk cId="1493424970" sldId="1634"/>
        </pc:sldMkLst>
        <pc:spChg chg="mod">
          <ac:chgData name="Nazar Shchur" userId="3faffa111ac016f6" providerId="LiveId" clId="{CE6213DB-8836-4893-A4E5-EF34EADE01F9}" dt="2019-10-07T14:41:25.484" v="45" actId="1038"/>
          <ac:spMkLst>
            <pc:docMk/>
            <pc:sldMk cId="1493424970" sldId="1634"/>
            <ac:spMk id="2" creationId="{00000000-0000-0000-0000-000000000000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3" creationId="{3A9790EC-BA21-4696-A9FD-184C8B1C94D3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4" creationId="{21FD70C1-2935-407F-BA4E-4BF12C337DC3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5" creationId="{4835935C-357F-4B94-A89A-15F15E75778B}"/>
          </ac:spMkLst>
        </pc:spChg>
        <pc:spChg chg="add del">
          <ac:chgData name="Nazar Shchur" userId="3faffa111ac016f6" providerId="LiveId" clId="{CE6213DB-8836-4893-A4E5-EF34EADE01F9}" dt="2019-10-07T14:39:29.327" v="1"/>
          <ac:spMkLst>
            <pc:docMk/>
            <pc:sldMk cId="1493424970" sldId="1634"/>
            <ac:spMk id="16" creationId="{58DD6FE6-CCB8-448C-867B-3BB16B2F8B45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1" creationId="{C9CBE39E-8CB8-4D80-A731-FF0F1DEEED64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2" creationId="{FFA43A6B-D781-4E43-BBBD-14FD3843F4B8}"/>
          </ac:spMkLst>
        </pc:spChg>
        <pc:spChg chg="mod">
          <ac:chgData name="Nazar Shchur" userId="3faffa111ac016f6" providerId="LiveId" clId="{CE6213DB-8836-4893-A4E5-EF34EADE01F9}" dt="2019-10-07T14:54:52.666" v="186" actId="1038"/>
          <ac:spMkLst>
            <pc:docMk/>
            <pc:sldMk cId="1493424970" sldId="1634"/>
            <ac:spMk id="24" creationId="{2A3D2642-FE6A-4E07-8CEA-B3A3DE00EBAA}"/>
          </ac:spMkLst>
        </pc:spChg>
        <pc:grpChg chg="add del mod">
          <ac:chgData name="Nazar Shchur" userId="3faffa111ac016f6" providerId="LiveId" clId="{CE6213DB-8836-4893-A4E5-EF34EADE01F9}" dt="2019-10-07T14:54:59.771" v="187" actId="478"/>
          <ac:grpSpMkLst>
            <pc:docMk/>
            <pc:sldMk cId="1493424970" sldId="1634"/>
            <ac:grpSpMk id="17" creationId="{A463ABC8-EC80-4BDD-956E-2289D42A5A7A}"/>
          </ac:grpSpMkLst>
        </pc:grpChg>
        <pc:picChg chg="add del mod">
          <ac:chgData name="Nazar Shchur" userId="3faffa111ac016f6" providerId="LiveId" clId="{CE6213DB-8836-4893-A4E5-EF34EADE01F9}" dt="2019-10-07T14:54:35.626" v="162"/>
          <ac:picMkLst>
            <pc:docMk/>
            <pc:sldMk cId="1493424970" sldId="1634"/>
            <ac:picMk id="6" creationId="{FEAB3C68-E42B-44F3-A563-F802E2532BCA}"/>
          </ac:picMkLst>
        </pc:picChg>
        <pc:picChg chg="add mod">
          <ac:chgData name="Nazar Shchur" userId="3faffa111ac016f6" providerId="LiveId" clId="{CE6213DB-8836-4893-A4E5-EF34EADE01F9}" dt="2019-10-07T14:55:05.588" v="189" actId="1076"/>
          <ac:picMkLst>
            <pc:docMk/>
            <pc:sldMk cId="1493424970" sldId="1634"/>
            <ac:picMk id="8" creationId="{28218309-190C-4084-87CD-117B0A71F4D9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9" creationId="{3B4B3375-1DC8-4E60-925D-32A7DC03C7C6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10" creationId="{64C1AA95-6928-4648-9F7E-498838110190}"/>
          </ac:picMkLst>
        </pc:picChg>
        <pc:picChg chg="add del">
          <ac:chgData name="Nazar Shchur" userId="3faffa111ac016f6" providerId="LiveId" clId="{CE6213DB-8836-4893-A4E5-EF34EADE01F9}" dt="2019-10-07T14:39:29.327" v="1"/>
          <ac:picMkLst>
            <pc:docMk/>
            <pc:sldMk cId="1493424970" sldId="1634"/>
            <ac:picMk id="11" creationId="{C96D0DDC-C6D6-456B-B6A2-761FC5A56917}"/>
          </ac:picMkLst>
        </pc:picChg>
        <pc:picChg chg="mod">
          <ac:chgData name="Nazar Shchur" userId="3faffa111ac016f6" providerId="LiveId" clId="{CE6213DB-8836-4893-A4E5-EF34EADE01F9}" dt="2019-10-07T14:40:46.148" v="16" actId="14100"/>
          <ac:picMkLst>
            <pc:docMk/>
            <pc:sldMk cId="1493424970" sldId="1634"/>
            <ac:picMk id="18" creationId="{3B39C4AD-94FA-480E-88AE-4805E2D25A0E}"/>
          </ac:picMkLst>
        </pc:picChg>
        <pc:picChg chg="mod">
          <ac:chgData name="Nazar Shchur" userId="3faffa111ac016f6" providerId="LiveId" clId="{CE6213DB-8836-4893-A4E5-EF34EADE01F9}" dt="2019-10-07T14:40:38.929" v="14" actId="14100"/>
          <ac:picMkLst>
            <pc:docMk/>
            <pc:sldMk cId="1493424970" sldId="1634"/>
            <ac:picMk id="20" creationId="{5E86F436-09F8-4AB6-83A4-8F49A7CBE07E}"/>
          </ac:picMkLst>
        </pc:picChg>
      </pc:sldChg>
      <pc:sldChg chg="addSp delSp modSp modAnim">
        <pc:chgData name="Nazar Shchur" userId="3faffa111ac016f6" providerId="LiveId" clId="{CE6213DB-8836-4893-A4E5-EF34EADE01F9}" dt="2019-10-07T17:07:15.747" v="1440"/>
        <pc:sldMkLst>
          <pc:docMk/>
          <pc:sldMk cId="4276479364" sldId="1699"/>
        </pc:sldMkLst>
        <pc:spChg chg="mod">
          <ac:chgData name="Nazar Shchur" userId="3faffa111ac016f6" providerId="LiveId" clId="{CE6213DB-8836-4893-A4E5-EF34EADE01F9}" dt="2019-10-07T15:07:09.437" v="293"/>
          <ac:spMkLst>
            <pc:docMk/>
            <pc:sldMk cId="4276479364" sldId="1699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5:23:11.280" v="428" actId="1035"/>
          <ac:spMkLst>
            <pc:docMk/>
            <pc:sldMk cId="4276479364" sldId="1699"/>
            <ac:spMk id="65" creationId="{849B60AB-7114-4B97-879F-AFC86EFD0692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67" creationId="{E1D89C2E-8427-4812-897B-292CEFFF8DC1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69" creationId="{D196E78F-26AC-48F4-8D4E-6184614B714C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70" creationId="{7A7DAC50-4C63-42FB-AC2B-D0F9A056BDD3}"/>
          </ac:spMkLst>
        </pc:spChg>
        <pc:spChg chg="add del mod">
          <ac:chgData name="Nazar Shchur" userId="3faffa111ac016f6" providerId="LiveId" clId="{CE6213DB-8836-4893-A4E5-EF34EADE01F9}" dt="2019-10-07T15:22:46.509" v="415"/>
          <ac:spMkLst>
            <pc:docMk/>
            <pc:sldMk cId="4276479364" sldId="1699"/>
            <ac:spMk id="71" creationId="{E9AA760F-F002-4C12-8051-E634C74B3DC5}"/>
          </ac:spMkLst>
        </pc:spChg>
        <pc:spChg chg="add mod">
          <ac:chgData name="Nazar Shchur" userId="3faffa111ac016f6" providerId="LiveId" clId="{CE6213DB-8836-4893-A4E5-EF34EADE01F9}" dt="2019-10-07T15:23:54.916" v="440" actId="1076"/>
          <ac:spMkLst>
            <pc:docMk/>
            <pc:sldMk cId="4276479364" sldId="1699"/>
            <ac:spMk id="73" creationId="{8D1F50E3-BE12-4245-8817-C9D42A72DB99}"/>
          </ac:spMkLst>
        </pc:spChg>
        <pc:spChg chg="add mod">
          <ac:chgData name="Nazar Shchur" userId="3faffa111ac016f6" providerId="LiveId" clId="{CE6213DB-8836-4893-A4E5-EF34EADE01F9}" dt="2019-10-07T15:23:30.043" v="432" actId="1076"/>
          <ac:spMkLst>
            <pc:docMk/>
            <pc:sldMk cId="4276479364" sldId="1699"/>
            <ac:spMk id="75" creationId="{8DDEE18C-EE8D-4EE6-984B-48C6CC4B6AD7}"/>
          </ac:spMkLst>
        </pc:spChg>
        <pc:spChg chg="add mod">
          <ac:chgData name="Nazar Shchur" userId="3faffa111ac016f6" providerId="LiveId" clId="{CE6213DB-8836-4893-A4E5-EF34EADE01F9}" dt="2019-10-07T15:24:34.735" v="481" actId="1038"/>
          <ac:spMkLst>
            <pc:docMk/>
            <pc:sldMk cId="4276479364" sldId="1699"/>
            <ac:spMk id="76" creationId="{F0BD625C-A57A-4F66-88B4-5CF0E2209B20}"/>
          </ac:spMkLst>
        </pc:spChg>
        <pc:spChg chg="add mod">
          <ac:chgData name="Nazar Shchur" userId="3faffa111ac016f6" providerId="LiveId" clId="{CE6213DB-8836-4893-A4E5-EF34EADE01F9}" dt="2019-10-07T15:24:34.735" v="481" actId="1038"/>
          <ac:spMkLst>
            <pc:docMk/>
            <pc:sldMk cId="4276479364" sldId="1699"/>
            <ac:spMk id="77" creationId="{CCE22F10-1C72-450F-B597-12DC1294520A}"/>
          </ac:spMkLst>
        </pc:spChg>
        <pc:grpChg chg="del mod">
          <ac:chgData name="Nazar Shchur" userId="3faffa111ac016f6" providerId="LiveId" clId="{CE6213DB-8836-4893-A4E5-EF34EADE01F9}" dt="2019-10-07T15:22:19.922" v="408" actId="478"/>
          <ac:grpSpMkLst>
            <pc:docMk/>
            <pc:sldMk cId="4276479364" sldId="1699"/>
            <ac:grpSpMk id="194" creationId="{94142219-6BC6-4E21-88D1-A943FEF09CD6}"/>
          </ac:grpSpMkLst>
        </pc:grpChg>
        <pc:picChg chg="add del mod">
          <ac:chgData name="Nazar Shchur" userId="3faffa111ac016f6" providerId="LiveId" clId="{CE6213DB-8836-4893-A4E5-EF34EADE01F9}" dt="2019-10-07T15:22:46.509" v="415"/>
          <ac:picMkLst>
            <pc:docMk/>
            <pc:sldMk cId="4276479364" sldId="1699"/>
            <ac:picMk id="66" creationId="{01208B67-B239-49AC-B930-48E16387C476}"/>
          </ac:picMkLst>
        </pc:picChg>
        <pc:picChg chg="add del mod">
          <ac:chgData name="Nazar Shchur" userId="3faffa111ac016f6" providerId="LiveId" clId="{CE6213DB-8836-4893-A4E5-EF34EADE01F9}" dt="2019-10-07T15:22:46.509" v="415"/>
          <ac:picMkLst>
            <pc:docMk/>
            <pc:sldMk cId="4276479364" sldId="1699"/>
            <ac:picMk id="68" creationId="{41C92679-4F5D-450A-B917-A8E6A96537C1}"/>
          </ac:picMkLst>
        </pc:picChg>
        <pc:picChg chg="add mod">
          <ac:chgData name="Nazar Shchur" userId="3faffa111ac016f6" providerId="LiveId" clId="{CE6213DB-8836-4893-A4E5-EF34EADE01F9}" dt="2019-10-07T15:25:30.097" v="485"/>
          <ac:picMkLst>
            <pc:docMk/>
            <pc:sldMk cId="4276479364" sldId="1699"/>
            <ac:picMk id="72" creationId="{DB559140-8C49-4D3C-8FFF-954E713C5F95}"/>
          </ac:picMkLst>
        </pc:picChg>
        <pc:picChg chg="add mod">
          <ac:chgData name="Nazar Shchur" userId="3faffa111ac016f6" providerId="LiveId" clId="{CE6213DB-8836-4893-A4E5-EF34EADE01F9}" dt="2019-10-07T15:25:25.432" v="484"/>
          <ac:picMkLst>
            <pc:docMk/>
            <pc:sldMk cId="4276479364" sldId="1699"/>
            <ac:picMk id="74" creationId="{45D3A292-FFF7-49EA-A8BF-AA036381E5FB}"/>
          </ac:picMkLst>
        </pc:picChg>
        <pc:picChg chg="del mod">
          <ac:chgData name="Nazar Shchur" userId="3faffa111ac016f6" providerId="LiveId" clId="{CE6213DB-8836-4893-A4E5-EF34EADE01F9}" dt="2019-10-07T15:05:18.415" v="290" actId="478"/>
          <ac:picMkLst>
            <pc:docMk/>
            <pc:sldMk cId="4276479364" sldId="1699"/>
            <ac:picMk id="107" creationId="{3CB69EE0-C0D2-4FC2-A3B3-BA74924F65F1}"/>
          </ac:picMkLst>
        </pc:pic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10" creationId="{A6C35283-6D13-4189-9A03-840256ABDCD2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45" creationId="{93958623-5B48-4BD7-80BB-8F89F4D98E1F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53" creationId="{544FE8F2-DAC9-4D1E-97D9-BFBB002C369A}"/>
          </ac:cxnSpMkLst>
        </pc:cxnChg>
        <pc:cxnChg chg="mod">
          <ac:chgData name="Nazar Shchur" userId="3faffa111ac016f6" providerId="LiveId" clId="{CE6213DB-8836-4893-A4E5-EF34EADE01F9}" dt="2019-10-07T15:22:19.922" v="408" actId="478"/>
          <ac:cxnSpMkLst>
            <pc:docMk/>
            <pc:sldMk cId="4276479364" sldId="1699"/>
            <ac:cxnSpMk id="161" creationId="{F19588AC-1AB4-446C-9CF0-365C2A1409F1}"/>
          </ac:cxnSpMkLst>
        </pc:cxnChg>
      </pc:sldChg>
      <pc:sldChg chg="addSp delSp modSp delAnim modAnim">
        <pc:chgData name="Nazar Shchur" userId="3faffa111ac016f6" providerId="LiveId" clId="{CE6213DB-8836-4893-A4E5-EF34EADE01F9}" dt="2019-10-07T17:09:54.680" v="1496"/>
        <pc:sldMkLst>
          <pc:docMk/>
          <pc:sldMk cId="2650601113" sldId="1796"/>
        </pc:sldMkLst>
        <pc:spChg chg="mod">
          <ac:chgData name="Nazar Shchur" userId="3faffa111ac016f6" providerId="LiveId" clId="{CE6213DB-8836-4893-A4E5-EF34EADE01F9}" dt="2019-10-07T17:04:37.916" v="1400" actId="207"/>
          <ac:spMkLst>
            <pc:docMk/>
            <pc:sldMk cId="2650601113" sldId="1796"/>
            <ac:spMk id="113" creationId="{7E521B96-5627-43B0-A863-8EBB6E012C0E}"/>
          </ac:spMkLst>
        </pc:spChg>
        <pc:grpChg chg="del">
          <ac:chgData name="Nazar Shchur" userId="3faffa111ac016f6" providerId="LiveId" clId="{CE6213DB-8836-4893-A4E5-EF34EADE01F9}" dt="2019-10-07T16:51:41.064" v="1290" actId="478"/>
          <ac:grpSpMkLst>
            <pc:docMk/>
            <pc:sldMk cId="2650601113" sldId="1796"/>
            <ac:grpSpMk id="12" creationId="{B5B37974-0DE2-41CE-A221-CA66D214925A}"/>
          </ac:grpSpMkLst>
        </pc:grpChg>
        <pc:picChg chg="add mod ord modCrop">
          <ac:chgData name="Nazar Shchur" userId="3faffa111ac016f6" providerId="LiveId" clId="{CE6213DB-8836-4893-A4E5-EF34EADE01F9}" dt="2019-10-07T17:04:23.749" v="1396" actId="167"/>
          <ac:picMkLst>
            <pc:docMk/>
            <pc:sldMk cId="2650601113" sldId="1796"/>
            <ac:picMk id="6" creationId="{6B7DAA26-F332-42E0-9D61-B47146EE398D}"/>
          </ac:picMkLst>
        </pc:picChg>
        <pc:picChg chg="add del mod">
          <ac:chgData name="Nazar Shchur" userId="3faffa111ac016f6" providerId="LiveId" clId="{CE6213DB-8836-4893-A4E5-EF34EADE01F9}" dt="2019-10-07T16:51:51.601" v="1294" actId="478"/>
          <ac:picMkLst>
            <pc:docMk/>
            <pc:sldMk cId="2650601113" sldId="1796"/>
            <ac:picMk id="15" creationId="{D5F5001D-D815-478F-831D-4E4BCC785F8A}"/>
          </ac:picMkLst>
        </pc:picChg>
      </pc:sldChg>
      <pc:sldChg chg="modSp modAnim">
        <pc:chgData name="Nazar Shchur" userId="3faffa111ac016f6" providerId="LiveId" clId="{CE6213DB-8836-4893-A4E5-EF34EADE01F9}" dt="2019-10-07T17:16:11.721" v="1509" actId="20577"/>
        <pc:sldMkLst>
          <pc:docMk/>
          <pc:sldMk cId="3594420259" sldId="1814"/>
        </pc:sldMkLst>
        <pc:spChg chg="mod">
          <ac:chgData name="Nazar Shchur" userId="3faffa111ac016f6" providerId="LiveId" clId="{CE6213DB-8836-4893-A4E5-EF34EADE01F9}" dt="2019-10-07T16:32:08.295" v="1263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32:19.340" v="1265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CE6213DB-8836-4893-A4E5-EF34EADE01F9}" dt="2019-10-07T17:16:11.721" v="1509" actId="2057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29053542" sldId="182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752937374" sldId="1823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3528461126" sldId="1826"/>
        </pc:sldMkLst>
      </pc:sldChg>
      <pc:sldChg chg="addSp delSp modSp del ord delAnim modAnim">
        <pc:chgData name="Nazar Shchur" userId="3faffa111ac016f6" providerId="LiveId" clId="{CE6213DB-8836-4893-A4E5-EF34EADE01F9}" dt="2019-10-07T15:05:15.829" v="288" actId="47"/>
        <pc:sldMkLst>
          <pc:docMk/>
          <pc:sldMk cId="1587870071" sldId="1828"/>
        </pc:sldMkLst>
        <pc:spChg chg="mod">
          <ac:chgData name="Nazar Shchur" userId="3faffa111ac016f6" providerId="LiveId" clId="{CE6213DB-8836-4893-A4E5-EF34EADE01F9}" dt="2019-10-07T14:51:49.834" v="110"/>
          <ac:spMkLst>
            <pc:docMk/>
            <pc:sldMk cId="1587870071" sldId="1828"/>
            <ac:spMk id="5" creationId="{00000000-0000-0000-0000-000000000000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0" creationId="{24ACED39-D4C9-4D58-B1C3-A7C74E395B29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4" creationId="{7E0A002A-F355-4EF4-9E5B-7E22DD609816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5" creationId="{43143E3D-1198-4EF2-89AC-66C236C44645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6" creationId="{CC41946C-4D34-49C8-BF16-4BED34FF75D1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27" creationId="{0C6C04B9-A78F-4F9D-98C6-68CC9E41ABB7}"/>
          </ac:spMkLst>
        </pc:spChg>
        <pc:spChg chg="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28" creationId="{2A11B3D2-7086-400D-B351-4F733239493A}"/>
          </ac:spMkLst>
        </pc:spChg>
        <pc:spChg chg="del">
          <ac:chgData name="Nazar Shchur" userId="3faffa111ac016f6" providerId="LiveId" clId="{CE6213DB-8836-4893-A4E5-EF34EADE01F9}" dt="2019-10-07T14:43:02.696" v="53" actId="478"/>
          <ac:spMkLst>
            <pc:docMk/>
            <pc:sldMk cId="1587870071" sldId="1828"/>
            <ac:spMk id="29" creationId="{5ABCA5C9-E86E-42C1-877D-C1FB6C08285D}"/>
          </ac:spMkLst>
        </pc:spChg>
        <pc:spChg chg="del">
          <ac:chgData name="Nazar Shchur" userId="3faffa111ac016f6" providerId="LiveId" clId="{CE6213DB-8836-4893-A4E5-EF34EADE01F9}" dt="2019-10-07T14:43:02.696" v="53" actId="478"/>
          <ac:spMkLst>
            <pc:docMk/>
            <pc:sldMk cId="1587870071" sldId="1828"/>
            <ac:spMk id="35" creationId="{6ABB40A6-8B31-418F-A05B-98A9DEAF18AB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37" creationId="{336F5F59-EC9D-4721-8297-4334AF8C897A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38" creationId="{C1525E13-D83C-467F-BE6A-7002B23E28B5}"/>
          </ac:spMkLst>
        </pc:spChg>
        <pc:spChg chg="del mod">
          <ac:chgData name="Nazar Shchur" userId="3faffa111ac016f6" providerId="LiveId" clId="{CE6213DB-8836-4893-A4E5-EF34EADE01F9}" dt="2019-10-07T14:43:01.352" v="52" actId="478"/>
          <ac:spMkLst>
            <pc:docMk/>
            <pc:sldMk cId="1587870071" sldId="1828"/>
            <ac:spMk id="39" creationId="{F3DE3216-D946-4038-9C00-F0596BCB8F9A}"/>
          </ac:spMkLst>
        </pc:spChg>
        <pc:spChg chg="del">
          <ac:chgData name="Nazar Shchur" userId="3faffa111ac016f6" providerId="LiveId" clId="{CE6213DB-8836-4893-A4E5-EF34EADE01F9}" dt="2019-10-07T14:43:01.352" v="52" actId="478"/>
          <ac:spMkLst>
            <pc:docMk/>
            <pc:sldMk cId="1587870071" sldId="1828"/>
            <ac:spMk id="40" creationId="{6D841157-8B5B-426D-B149-D6D3884325C1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41" creationId="{62693AE5-CD27-464C-BDF3-8D24BA7D22FE}"/>
          </ac:spMkLst>
        </pc:spChg>
        <pc:spChg chg="del">
          <ac:chgData name="Nazar Shchur" userId="3faffa111ac016f6" providerId="LiveId" clId="{CE6213DB-8836-4893-A4E5-EF34EADE01F9}" dt="2019-10-07T14:42:55.993" v="49" actId="478"/>
          <ac:spMkLst>
            <pc:docMk/>
            <pc:sldMk cId="1587870071" sldId="1828"/>
            <ac:spMk id="42" creationId="{DAB8B2A7-EEC5-44DD-85E4-5614B720BCE6}"/>
          </ac:spMkLst>
        </pc:spChg>
        <pc:spChg chg="add 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50" creationId="{EDB2465E-EE5B-404B-902E-DFFBA82E5F1D}"/>
          </ac:spMkLst>
        </pc:spChg>
        <pc:spChg chg="add mod">
          <ac:chgData name="Nazar Shchur" userId="3faffa111ac016f6" providerId="LiveId" clId="{CE6213DB-8836-4893-A4E5-EF34EADE01F9}" dt="2019-10-07T14:56:47.618" v="249" actId="1036"/>
          <ac:spMkLst>
            <pc:docMk/>
            <pc:sldMk cId="1587870071" sldId="1828"/>
            <ac:spMk id="51" creationId="{24E0FD81-83F7-4193-8252-EFB7775CBCB8}"/>
          </ac:spMkLst>
        </pc:spChg>
        <pc:grpChg chg="add del mod">
          <ac:chgData name="Nazar Shchur" userId="3faffa111ac016f6" providerId="LiveId" clId="{CE6213DB-8836-4893-A4E5-EF34EADE01F9}" dt="2019-10-07T14:49:10.250" v="68" actId="478"/>
          <ac:grpSpMkLst>
            <pc:docMk/>
            <pc:sldMk cId="1587870071" sldId="1828"/>
            <ac:grpSpMk id="30" creationId="{9A614DCC-F689-45D1-BD6A-1D5C538023D1}"/>
          </ac:grpSpMkLst>
        </pc:grpChg>
        <pc:picChg chg="add mod ord modCrop">
          <ac:chgData name="Nazar Shchur" userId="3faffa111ac016f6" providerId="LiveId" clId="{CE6213DB-8836-4893-A4E5-EF34EADE01F9}" dt="2019-10-07T14:50:10.115" v="99" actId="732"/>
          <ac:picMkLst>
            <pc:docMk/>
            <pc:sldMk cId="1587870071" sldId="1828"/>
            <ac:picMk id="7" creationId="{E77A0716-F448-467D-90EA-6E2CACA48352}"/>
          </ac:picMkLst>
        </pc:picChg>
        <pc:picChg chg="del">
          <ac:chgData name="Nazar Shchur" userId="3faffa111ac016f6" providerId="LiveId" clId="{CE6213DB-8836-4893-A4E5-EF34EADE01F9}" dt="2019-10-07T14:49:07.579" v="65" actId="478"/>
          <ac:picMkLst>
            <pc:docMk/>
            <pc:sldMk cId="1587870071" sldId="1828"/>
            <ac:picMk id="34" creationId="{86473562-752D-42F1-B88E-6B873D597E55}"/>
          </ac:picMkLst>
        </pc:picChg>
        <pc:picChg chg="del">
          <ac:chgData name="Nazar Shchur" userId="3faffa111ac016f6" providerId="LiveId" clId="{CE6213DB-8836-4893-A4E5-EF34EADE01F9}" dt="2019-10-07T14:49:06.091" v="64"/>
          <ac:picMkLst>
            <pc:docMk/>
            <pc:sldMk cId="1587870071" sldId="1828"/>
            <ac:picMk id="43" creationId="{82397D00-16E9-4ACC-A632-8A2C61F7EC18}"/>
          </ac:picMkLst>
        </pc:picChg>
        <pc:picChg chg="add del">
          <ac:chgData name="Nazar Shchur" userId="3faffa111ac016f6" providerId="LiveId" clId="{CE6213DB-8836-4893-A4E5-EF34EADE01F9}" dt="2019-10-07T14:49:08.699" v="67"/>
          <ac:picMkLst>
            <pc:docMk/>
            <pc:sldMk cId="1587870071" sldId="1828"/>
            <ac:picMk id="48" creationId="{96ABDB63-A1D2-4915-A13B-E50694625610}"/>
          </ac:picMkLst>
        </pc:picChg>
        <pc:picChg chg="add mod">
          <ac:chgData name="Nazar Shchur" userId="3faffa111ac016f6" providerId="LiveId" clId="{CE6213DB-8836-4893-A4E5-EF34EADE01F9}" dt="2019-10-07T14:57:54.790" v="254" actId="1076"/>
          <ac:picMkLst>
            <pc:docMk/>
            <pc:sldMk cId="1587870071" sldId="1828"/>
            <ac:picMk id="49" creationId="{DF04F802-1DB4-4785-BAAE-9219224C9791}"/>
          </ac:picMkLst>
        </pc:picChg>
        <pc:picChg chg="add del">
          <ac:chgData name="Nazar Shchur" userId="3faffa111ac016f6" providerId="LiveId" clId="{CE6213DB-8836-4893-A4E5-EF34EADE01F9}" dt="2019-10-07T15:01:30.863" v="256"/>
          <ac:picMkLst>
            <pc:docMk/>
            <pc:sldMk cId="1587870071" sldId="1828"/>
            <ac:picMk id="1026" creationId="{8CFE4728-27DB-499B-AC14-EFAF42BE256B}"/>
          </ac:picMkLst>
        </pc:picChg>
        <pc:picChg chg="del">
          <ac:chgData name="Nazar Shchur" userId="3faffa111ac016f6" providerId="LiveId" clId="{CE6213DB-8836-4893-A4E5-EF34EADE01F9}" dt="2019-10-07T14:42:56.683" v="50" actId="478"/>
          <ac:picMkLst>
            <pc:docMk/>
            <pc:sldMk cId="1587870071" sldId="1828"/>
            <ac:picMk id="2054" creationId="{AF49284D-E1EA-40E1-8A72-BE29F4E62164}"/>
          </ac:picMkLst>
        </pc:picChg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2134732232" sldId="1829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892979448" sldId="1830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3964106322" sldId="1831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991020241" sldId="1832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85651270" sldId="1833"/>
        </pc:sldMkLst>
      </pc:sldChg>
      <pc:sldChg chg="del">
        <pc:chgData name="Nazar Shchur" userId="3faffa111ac016f6" providerId="LiveId" clId="{CE6213DB-8836-4893-A4E5-EF34EADE01F9}" dt="2019-10-07T16:28:53.461" v="1238" actId="47"/>
        <pc:sldMkLst>
          <pc:docMk/>
          <pc:sldMk cId="199867824" sldId="1835"/>
        </pc:sldMkLst>
      </pc:sldChg>
      <pc:sldChg chg="del">
        <pc:chgData name="Nazar Shchur" userId="3faffa111ac016f6" providerId="LiveId" clId="{CE6213DB-8836-4893-A4E5-EF34EADE01F9}" dt="2019-10-07T16:29:00.738" v="1239" actId="47"/>
        <pc:sldMkLst>
          <pc:docMk/>
          <pc:sldMk cId="1498346442" sldId="1836"/>
        </pc:sldMkLst>
      </pc:sldChg>
      <pc:sldChg chg="del">
        <pc:chgData name="Nazar Shchur" userId="3faffa111ac016f6" providerId="LiveId" clId="{CE6213DB-8836-4893-A4E5-EF34EADE01F9}" dt="2019-10-07T16:29:00.738" v="1239" actId="47"/>
        <pc:sldMkLst>
          <pc:docMk/>
          <pc:sldMk cId="2533374242" sldId="1837"/>
        </pc:sldMkLst>
      </pc:sldChg>
      <pc:sldChg chg="addSp delSp modSp delAnim modAnim">
        <pc:chgData name="Nazar Shchur" userId="3faffa111ac016f6" providerId="LiveId" clId="{CE6213DB-8836-4893-A4E5-EF34EADE01F9}" dt="2019-10-07T17:07:52.973" v="1452"/>
        <pc:sldMkLst>
          <pc:docMk/>
          <pc:sldMk cId="1562565209" sldId="1838"/>
        </pc:sldMkLst>
        <pc:spChg chg="mod">
          <ac:chgData name="Nazar Shchur" userId="3faffa111ac016f6" providerId="LiveId" clId="{CE6213DB-8836-4893-A4E5-EF34EADE01F9}" dt="2019-10-07T15:37:27.384" v="587" actId="790"/>
          <ac:spMkLst>
            <pc:docMk/>
            <pc:sldMk cId="1562565209" sldId="1838"/>
            <ac:spMk id="5" creationId="{00000000-0000-0000-0000-000000000000}"/>
          </ac:spMkLst>
        </pc:spChg>
        <pc:spChg chg="add del mod">
          <ac:chgData name="Nazar Shchur" userId="3faffa111ac016f6" providerId="LiveId" clId="{CE6213DB-8836-4893-A4E5-EF34EADE01F9}" dt="2019-10-07T15:38:06.768" v="591" actId="478"/>
          <ac:spMkLst>
            <pc:docMk/>
            <pc:sldMk cId="1562565209" sldId="1838"/>
            <ac:spMk id="92" creationId="{9D2F3B5D-728B-496F-8A39-C074EE112258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94" creationId="{23E697AE-147A-4BB1-B6E2-429094C849EB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96" creationId="{81034458-364A-4C55-AAB1-35DF2AB178CD}"/>
          </ac:spMkLst>
        </pc:spChg>
        <pc:spChg chg="add del mod">
          <ac:chgData name="Nazar Shchur" userId="3faffa111ac016f6" providerId="LiveId" clId="{CE6213DB-8836-4893-A4E5-EF34EADE01F9}" dt="2019-10-07T15:39:31.644" v="607" actId="478"/>
          <ac:spMkLst>
            <pc:docMk/>
            <pc:sldMk cId="1562565209" sldId="1838"/>
            <ac:spMk id="99" creationId="{86950BA8-AFC7-4923-ADF3-D212412DAB8B}"/>
          </ac:spMkLst>
        </pc:spChg>
        <pc:spChg chg="add mod">
          <ac:chgData name="Nazar Shchur" userId="3faffa111ac016f6" providerId="LiveId" clId="{CE6213DB-8836-4893-A4E5-EF34EADE01F9}" dt="2019-10-07T15:45:08.270" v="705" actId="1037"/>
          <ac:spMkLst>
            <pc:docMk/>
            <pc:sldMk cId="1562565209" sldId="1838"/>
            <ac:spMk id="100" creationId="{F69E3CE5-F397-45CE-BF6F-FD3770BA67BB}"/>
          </ac:spMkLst>
        </pc:spChg>
        <pc:spChg chg="add mod">
          <ac:chgData name="Nazar Shchur" userId="3faffa111ac016f6" providerId="LiveId" clId="{CE6213DB-8836-4893-A4E5-EF34EADE01F9}" dt="2019-10-07T16:01:24.935" v="869" actId="1076"/>
          <ac:spMkLst>
            <pc:docMk/>
            <pc:sldMk cId="1562565209" sldId="1838"/>
            <ac:spMk id="102" creationId="{5C6A7203-02B5-446D-B60F-82C4AE1E1DBE}"/>
          </ac:spMkLst>
        </pc:spChg>
        <pc:spChg chg="add mod">
          <ac:chgData name="Nazar Shchur" userId="3faffa111ac016f6" providerId="LiveId" clId="{CE6213DB-8836-4893-A4E5-EF34EADE01F9}" dt="2019-10-07T16:01:11.091" v="867" actId="1076"/>
          <ac:spMkLst>
            <pc:docMk/>
            <pc:sldMk cId="1562565209" sldId="1838"/>
            <ac:spMk id="103" creationId="{BBC543DE-A54E-4DED-B442-7A6B389D50D1}"/>
          </ac:spMkLst>
        </pc:spChg>
        <pc:spChg chg="add del">
          <ac:chgData name="Nazar Shchur" userId="3faffa111ac016f6" providerId="LiveId" clId="{CE6213DB-8836-4893-A4E5-EF34EADE01F9}" dt="2019-10-07T15:41:29.907" v="634"/>
          <ac:spMkLst>
            <pc:docMk/>
            <pc:sldMk cId="1562565209" sldId="1838"/>
            <ac:spMk id="105" creationId="{315F3A5F-628B-47B6-87BA-657048C62BF4}"/>
          </ac:spMkLst>
        </pc:spChg>
        <pc:spChg chg="add mod">
          <ac:chgData name="Nazar Shchur" userId="3faffa111ac016f6" providerId="LiveId" clId="{CE6213DB-8836-4893-A4E5-EF34EADE01F9}" dt="2019-10-07T16:01:01.095" v="866" actId="14100"/>
          <ac:spMkLst>
            <pc:docMk/>
            <pc:sldMk cId="1562565209" sldId="1838"/>
            <ac:spMk id="106" creationId="{D50BAE52-D0BB-401B-8BFB-9472CD361962}"/>
          </ac:spMkLst>
        </pc:spChg>
        <pc:spChg chg="add mod ord">
          <ac:chgData name="Nazar Shchur" userId="3faffa111ac016f6" providerId="LiveId" clId="{CE6213DB-8836-4893-A4E5-EF34EADE01F9}" dt="2019-10-07T15:46:58.418" v="748" actId="14100"/>
          <ac:spMkLst>
            <pc:docMk/>
            <pc:sldMk cId="1562565209" sldId="1838"/>
            <ac:spMk id="107" creationId="{A1010760-F5CE-4161-B219-BC19435540AA}"/>
          </ac:spMkLst>
        </pc:spChg>
        <pc:spChg chg="add mod">
          <ac:chgData name="Nazar Shchur" userId="3faffa111ac016f6" providerId="LiveId" clId="{CE6213DB-8836-4893-A4E5-EF34EADE01F9}" dt="2019-10-07T15:47:06.286" v="749" actId="1076"/>
          <ac:spMkLst>
            <pc:docMk/>
            <pc:sldMk cId="1562565209" sldId="1838"/>
            <ac:spMk id="108" creationId="{5E700114-30C4-4E93-A0AB-7A64E468AC1A}"/>
          </ac:spMkLst>
        </pc:spChg>
        <pc:grpChg chg="add del">
          <ac:chgData name="Nazar Shchur" userId="3faffa111ac016f6" providerId="LiveId" clId="{CE6213DB-8836-4893-A4E5-EF34EADE01F9}" dt="2019-10-07T15:55:21.266" v="830" actId="478"/>
          <ac:grpSpMkLst>
            <pc:docMk/>
            <pc:sldMk cId="1562565209" sldId="1838"/>
            <ac:grpSpMk id="109" creationId="{EBD260F9-E904-4A3B-8763-79518EEFA3B2}"/>
          </ac:grpSpMkLst>
        </pc:grpChg>
        <pc:grpChg chg="del mod">
          <ac:chgData name="Nazar Shchur" userId="3faffa111ac016f6" providerId="LiveId" clId="{CE6213DB-8836-4893-A4E5-EF34EADE01F9}" dt="2019-10-07T15:50:59.627" v="784" actId="478"/>
          <ac:grpSpMkLst>
            <pc:docMk/>
            <pc:sldMk cId="1562565209" sldId="1838"/>
            <ac:grpSpMk id="201" creationId="{8A8C3F7E-96BD-4E9E-9714-F18CAE44CE9B}"/>
          </ac:grpSpMkLst>
        </pc:grpChg>
        <pc:grpChg chg="add">
          <ac:chgData name="Nazar Shchur" userId="3faffa111ac016f6" providerId="LiveId" clId="{CE6213DB-8836-4893-A4E5-EF34EADE01F9}" dt="2019-10-07T15:55:21.726" v="831"/>
          <ac:grpSpMkLst>
            <pc:docMk/>
            <pc:sldMk cId="1562565209" sldId="1838"/>
            <ac:grpSpMk id="232" creationId="{AF53E56F-8978-4DE4-B6BB-52797C29E776}"/>
          </ac:grpSpMkLst>
        </pc:grpChg>
      </pc:sldChg>
      <pc:sldChg chg="addSp delSp modSp modAnim">
        <pc:chgData name="Nazar Shchur" userId="3faffa111ac016f6" providerId="LiveId" clId="{CE6213DB-8836-4893-A4E5-EF34EADE01F9}" dt="2019-10-07T17:14:40.613" v="1503"/>
        <pc:sldMkLst>
          <pc:docMk/>
          <pc:sldMk cId="367252596" sldId="1839"/>
        </pc:sldMkLst>
        <pc:spChg chg="mod">
          <ac:chgData name="Nazar Shchur" userId="3faffa111ac016f6" providerId="LiveId" clId="{CE6213DB-8836-4893-A4E5-EF34EADE01F9}" dt="2019-10-07T16:11:36.704" v="1006" actId="20577"/>
          <ac:spMkLst>
            <pc:docMk/>
            <pc:sldMk cId="367252596" sldId="1839"/>
            <ac:spMk id="5" creationId="{00000000-0000-0000-0000-000000000000}"/>
          </ac:spMkLst>
        </pc:spChg>
        <pc:spChg chg="add del mod">
          <ac:chgData name="Nazar Shchur" userId="3faffa111ac016f6" providerId="LiveId" clId="{CE6213DB-8836-4893-A4E5-EF34EADE01F9}" dt="2019-10-07T16:09:58.800" v="968" actId="478"/>
          <ac:spMkLst>
            <pc:docMk/>
            <pc:sldMk cId="367252596" sldId="1839"/>
            <ac:spMk id="40" creationId="{CE4A0BCD-A3DA-48B4-A486-11E6E70D82FD}"/>
          </ac:spMkLst>
        </pc:spChg>
        <pc:spChg chg="add del mod">
          <ac:chgData name="Nazar Shchur" userId="3faffa111ac016f6" providerId="LiveId" clId="{CE6213DB-8836-4893-A4E5-EF34EADE01F9}" dt="2019-10-07T16:10:30.075" v="981" actId="478"/>
          <ac:spMkLst>
            <pc:docMk/>
            <pc:sldMk cId="367252596" sldId="1839"/>
            <ac:spMk id="41" creationId="{56C83594-1953-4D67-819A-706268F59021}"/>
          </ac:spMkLst>
        </pc:spChg>
        <pc:spChg chg="add del mod">
          <ac:chgData name="Nazar Shchur" userId="3faffa111ac016f6" providerId="LiveId" clId="{CE6213DB-8836-4893-A4E5-EF34EADE01F9}" dt="2019-10-07T16:11:27.564" v="999" actId="478"/>
          <ac:spMkLst>
            <pc:docMk/>
            <pc:sldMk cId="367252596" sldId="1839"/>
            <ac:spMk id="42" creationId="{F5E3DAF9-900C-4F45-8381-8352A19108D5}"/>
          </ac:spMkLst>
        </pc:spChg>
        <pc:spChg chg="add mod">
          <ac:chgData name="Nazar Shchur" userId="3faffa111ac016f6" providerId="LiveId" clId="{CE6213DB-8836-4893-A4E5-EF34EADE01F9}" dt="2019-10-07T16:10:48.455" v="986" actId="1076"/>
          <ac:spMkLst>
            <pc:docMk/>
            <pc:sldMk cId="367252596" sldId="1839"/>
            <ac:spMk id="43" creationId="{C0ABE086-3C7D-4DCB-88B1-5A4065E86AE2}"/>
          </ac:spMkLst>
        </pc:spChg>
        <pc:spChg chg="add mod">
          <ac:chgData name="Nazar Shchur" userId="3faffa111ac016f6" providerId="LiveId" clId="{CE6213DB-8836-4893-A4E5-EF34EADE01F9}" dt="2019-10-07T16:10:58.778" v="989" actId="1076"/>
          <ac:spMkLst>
            <pc:docMk/>
            <pc:sldMk cId="367252596" sldId="1839"/>
            <ac:spMk id="44" creationId="{A44CBE95-BC6B-4A8B-A067-832665AA7E54}"/>
          </ac:spMkLst>
        </pc:spChg>
        <pc:spChg chg="add mod">
          <ac:chgData name="Nazar Shchur" userId="3faffa111ac016f6" providerId="LiveId" clId="{CE6213DB-8836-4893-A4E5-EF34EADE01F9}" dt="2019-10-07T16:11:48.772" v="1009" actId="1076"/>
          <ac:spMkLst>
            <pc:docMk/>
            <pc:sldMk cId="367252596" sldId="1839"/>
            <ac:spMk id="45" creationId="{53ADD595-FA7A-4149-A1CC-4AF9E75C1B42}"/>
          </ac:spMkLst>
        </pc:s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3" creationId="{9038AB01-3730-4221-AEAD-E6B6D3709234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6" creationId="{01F72EFE-2919-4C18-9D15-6D8BE833040C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7" creationId="{18CC1409-4BEA-40A6-89CA-B825D3F06F61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08" creationId="{AC7A52C8-BE22-4B2E-ACD8-6A2B107B90CF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26" creationId="{92FD932C-64E4-45C6-BBC3-27BA2DA91BA8}"/>
          </ac:grpSpMkLst>
        </pc:grpChg>
        <pc:grpChg chg="mod">
          <ac:chgData name="Nazar Shchur" userId="3faffa111ac016f6" providerId="LiveId" clId="{CE6213DB-8836-4893-A4E5-EF34EADE01F9}" dt="2019-10-07T16:12:05.432" v="1012" actId="1035"/>
          <ac:grpSpMkLst>
            <pc:docMk/>
            <pc:sldMk cId="367252596" sldId="1839"/>
            <ac:grpSpMk id="127" creationId="{C32E1141-BF02-4835-85B3-48C3BAF47CA1}"/>
          </ac:grpSpMkLst>
        </pc:grpChg>
        <pc:picChg chg="mod">
          <ac:chgData name="Nazar Shchur" userId="3faffa111ac016f6" providerId="LiveId" clId="{CE6213DB-8836-4893-A4E5-EF34EADE01F9}" dt="2019-10-07T16:11:03.587" v="990" actId="1076"/>
          <ac:picMkLst>
            <pc:docMk/>
            <pc:sldMk cId="367252596" sldId="1839"/>
            <ac:picMk id="92" creationId="{69AD13F7-6EE9-4518-84C5-B0672D0F9BA3}"/>
          </ac:picMkLst>
        </pc:picChg>
      </pc:sldChg>
      <pc:sldChg chg="del">
        <pc:chgData name="Nazar Shchur" userId="3faffa111ac016f6" providerId="LiveId" clId="{CE6213DB-8836-4893-A4E5-EF34EADE01F9}" dt="2019-10-07T16:15:02.698" v="1014" actId="47"/>
        <pc:sldMkLst>
          <pc:docMk/>
          <pc:sldMk cId="2197087255" sldId="1840"/>
        </pc:sldMkLst>
      </pc:sldChg>
      <pc:sldChg chg="addSp modSp modAnim">
        <pc:chgData name="Nazar Shchur" userId="3faffa111ac016f6" providerId="LiveId" clId="{CE6213DB-8836-4893-A4E5-EF34EADE01F9}" dt="2019-10-07T17:15:03.581" v="1504"/>
        <pc:sldMkLst>
          <pc:docMk/>
          <pc:sldMk cId="1519609175" sldId="1841"/>
        </pc:sldMkLst>
        <pc:spChg chg="mod">
          <ac:chgData name="Nazar Shchur" userId="3faffa111ac016f6" providerId="LiveId" clId="{CE6213DB-8836-4893-A4E5-EF34EADE01F9}" dt="2019-10-07T16:15:09.642" v="1015"/>
          <ac:spMkLst>
            <pc:docMk/>
            <pc:sldMk cId="1519609175" sldId="1841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6:16:50.988" v="1023" actId="1076"/>
          <ac:spMkLst>
            <pc:docMk/>
            <pc:sldMk cId="1519609175" sldId="1841"/>
            <ac:spMk id="36" creationId="{9C0E95C3-4BCA-40F4-B22B-E74B530ECE86}"/>
          </ac:spMkLst>
        </pc:spChg>
        <pc:spChg chg="add mod ord">
          <ac:chgData name="Nazar Shchur" userId="3faffa111ac016f6" providerId="LiveId" clId="{CE6213DB-8836-4893-A4E5-EF34EADE01F9}" dt="2019-10-07T16:21:12.925" v="1171" actId="167"/>
          <ac:spMkLst>
            <pc:docMk/>
            <pc:sldMk cId="1519609175" sldId="1841"/>
            <ac:spMk id="38" creationId="{B27B988F-4E34-4B0D-B7C0-5D8D4755D6EB}"/>
          </ac:spMkLst>
        </pc:spChg>
        <pc:spChg chg="add mod ord">
          <ac:chgData name="Nazar Shchur" userId="3faffa111ac016f6" providerId="LiveId" clId="{CE6213DB-8836-4893-A4E5-EF34EADE01F9}" dt="2019-10-07T16:21:04.351" v="1169" actId="167"/>
          <ac:spMkLst>
            <pc:docMk/>
            <pc:sldMk cId="1519609175" sldId="1841"/>
            <ac:spMk id="39" creationId="{11FC2D76-871C-429A-8CBF-23F0A14DA914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3" creationId="{13C1138C-C163-495A-86E0-83151EB4A1A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4" creationId="{A7DC27DC-7F8C-452E-B2DB-0B5D0D6319C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5" creationId="{78D77E8E-749A-41EE-8DE6-8521D890FC8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6" creationId="{6DCD8D84-899E-4EC6-9186-C69E461283D8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7" creationId="{24744712-294C-4A03-9331-D14EA88F26A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48" creationId="{6723B129-8097-40DC-8588-036BDAC191F6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0" creationId="{F62575D9-F456-4FCD-BDC7-C0FF669CFE7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1" creationId="{57FA2358-3ADF-411D-BBB9-A1A77DC9F39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2" creationId="{56994D7C-0F39-4862-B09B-406C6ECAF24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3" creationId="{67DF8079-2791-4C2E-8185-92A9914C4D10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4" creationId="{55163B65-C4E1-4DE5-BD65-B7D505379639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5" creationId="{4F7FE278-2B3B-42D9-BEA3-4E1C184B714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56" creationId="{6E3F58F6-A25B-4B23-BDF8-D91509291C87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0" creationId="{A97F7710-9D8A-4225-AFBD-BD1DE996181C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1" creationId="{A0F0D0E3-DFBD-43CF-B355-08635913F016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2" creationId="{2DD0A51F-0BBE-4D03-984F-2AC85E50ABAE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3" creationId="{7B1C4BCF-B570-4CA0-8EAE-FEF629A3808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4" creationId="{361104CF-2E57-47BB-BBB1-E2799321F6FF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65" creationId="{4439E7D6-1DBE-4E6F-B80C-33D39B1D804D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78" creationId="{87B1F2FA-C53B-4E57-A775-FA885ECABDBB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79" creationId="{5C07193F-F439-4607-A5B1-A1F1BF24CE88}"/>
          </ac:spMkLst>
        </pc:spChg>
        <pc:spChg chg="mod">
          <ac:chgData name="Nazar Shchur" userId="3faffa111ac016f6" providerId="LiveId" clId="{CE6213DB-8836-4893-A4E5-EF34EADE01F9}" dt="2019-10-07T16:17:03.857" v="1024" actId="164"/>
          <ac:spMkLst>
            <pc:docMk/>
            <pc:sldMk cId="1519609175" sldId="1841"/>
            <ac:spMk id="80" creationId="{66C6D0E3-9A64-4925-854C-F0D5CCEF15BB}"/>
          </ac:spMkLst>
        </pc:spChg>
        <pc:grpChg chg="add mod">
          <ac:chgData name="Nazar Shchur" userId="3faffa111ac016f6" providerId="LiveId" clId="{CE6213DB-8836-4893-A4E5-EF34EADE01F9}" dt="2019-10-07T16:17:03.857" v="1024" actId="164"/>
          <ac:grpSpMkLst>
            <pc:docMk/>
            <pc:sldMk cId="1519609175" sldId="1841"/>
            <ac:grpSpMk id="6" creationId="{3F183150-238F-463F-BBA8-3FC95277DAFE}"/>
          </ac:grpSpMkLst>
        </pc:grp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49" creationId="{8F9137B3-536F-4D6F-83F4-721CDC1977AA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7" creationId="{A1A96852-37FB-4C52-AB2D-5E41672DF115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8" creationId="{77FB4BCC-5908-491D-976D-9D9E3513BBC6}"/>
          </ac:cxnSpMkLst>
        </pc:cxnChg>
        <pc:cxnChg chg="mod">
          <ac:chgData name="Nazar Shchur" userId="3faffa111ac016f6" providerId="LiveId" clId="{CE6213DB-8836-4893-A4E5-EF34EADE01F9}" dt="2019-10-07T16:17:03.857" v="1024" actId="164"/>
          <ac:cxnSpMkLst>
            <pc:docMk/>
            <pc:sldMk cId="1519609175" sldId="1841"/>
            <ac:cxnSpMk id="59" creationId="{16855469-7F08-4256-AFFD-DE151BDB45C0}"/>
          </ac:cxnSpMkLst>
        </pc:cxnChg>
      </pc:sldChg>
      <pc:sldChg chg="addSp modSp modAnim">
        <pc:chgData name="Nazar Shchur" userId="3faffa111ac016f6" providerId="LiveId" clId="{CE6213DB-8836-4893-A4E5-EF34EADE01F9}" dt="2019-10-07T17:15:15.213" v="1505"/>
        <pc:sldMkLst>
          <pc:docMk/>
          <pc:sldMk cId="867485503" sldId="1842"/>
        </pc:sldMkLst>
        <pc:spChg chg="mod">
          <ac:chgData name="Nazar Shchur" userId="3faffa111ac016f6" providerId="LiveId" clId="{CE6213DB-8836-4893-A4E5-EF34EADE01F9}" dt="2019-10-07T16:15:11.954" v="1016"/>
          <ac:spMkLst>
            <pc:docMk/>
            <pc:sldMk cId="867485503" sldId="1842"/>
            <ac:spMk id="5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6" creationId="{6342936D-658C-405B-B69E-6BB8DB0638FF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7" creationId="{97D751A6-2071-41EC-B32C-CCD72E1807A6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8" creationId="{F6DD7A3D-FFAC-410E-9014-D6720A273AEA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39" creationId="{1C1CA396-3658-4027-8919-6F7A517DDDC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40" creationId="{E588DF03-D0C9-442A-BA55-434DC07D6982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41" creationId="{7F39D9AB-D04A-49E5-8BFD-DBFF5B4E2188}"/>
          </ac:spMkLst>
        </pc:spChg>
        <pc:spChg chg="add">
          <ac:chgData name="Nazar Shchur" userId="3faffa111ac016f6" providerId="LiveId" clId="{CE6213DB-8836-4893-A4E5-EF34EADE01F9}" dt="2019-10-07T16:19:34.383" v="1069"/>
          <ac:spMkLst>
            <pc:docMk/>
            <pc:sldMk cId="867485503" sldId="1842"/>
            <ac:spMk id="43" creationId="{3921B55D-5FA4-4295-B220-8607604F979A}"/>
          </ac:spMkLst>
        </pc:spChg>
        <pc:spChg chg="add mod">
          <ac:chgData name="Nazar Shchur" userId="3faffa111ac016f6" providerId="LiveId" clId="{CE6213DB-8836-4893-A4E5-EF34EADE01F9}" dt="2019-10-07T16:21:20.534" v="1172" actId="207"/>
          <ac:spMkLst>
            <pc:docMk/>
            <pc:sldMk cId="867485503" sldId="1842"/>
            <ac:spMk id="44" creationId="{3F79114E-C3DA-4D8C-8527-3AD9C1FBC1D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6" creationId="{FEF4E613-1975-4400-8341-2117D620D22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7" creationId="{D7D78CDF-0C49-4573-AFE7-BCE7F3C47702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8" creationId="{BBC14221-41F6-4137-8BCA-B426751A432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69" creationId="{6AD04319-9948-4AFB-B933-74653E1F4181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0" creationId="{92FCEE2B-B955-4E87-ACE2-1AB22FD59863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2" creationId="{73D81D3C-8C46-41A1-B5C7-10006BAB62AF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6" creationId="{D1CB9BF6-4482-451B-AF0C-8A3FEE1106B6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77" creationId="{1FBB0284-64F9-4230-8D6D-FC0F28022CA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1" creationId="{473A7F13-1F90-4530-925A-A25A74F6C274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2" creationId="{0F747A10-121C-4091-9669-C199EA70EAA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3" creationId="{5DAA5DED-4128-43E1-8B4E-B2823A11072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4" creationId="{412FF9C7-6B03-400A-8840-F58ED41585FB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5" creationId="{695AF475-B258-4BED-BD8D-C794679671AE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6" creationId="{D4E73959-0E6E-44EB-A0D9-ACC58F4BC137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7" creationId="{D5BE2FF0-D983-49C5-8EED-92E28D411470}"/>
          </ac:spMkLst>
        </pc:spChg>
        <pc:spChg chg="mod">
          <ac:chgData name="Nazar Shchur" userId="3faffa111ac016f6" providerId="LiveId" clId="{CE6213DB-8836-4893-A4E5-EF34EADE01F9}" dt="2019-10-07T16:21:43.757" v="1173" actId="164"/>
          <ac:spMkLst>
            <pc:docMk/>
            <pc:sldMk cId="867485503" sldId="1842"/>
            <ac:spMk id="88" creationId="{FAE9C662-BE04-43FF-8B61-0E8F107DEA29}"/>
          </ac:spMkLst>
        </pc:spChg>
        <pc:grpChg chg="add mod">
          <ac:chgData name="Nazar Shchur" userId="3faffa111ac016f6" providerId="LiveId" clId="{CE6213DB-8836-4893-A4E5-EF34EADE01F9}" dt="2019-10-07T16:21:43.757" v="1173" actId="164"/>
          <ac:grpSpMkLst>
            <pc:docMk/>
            <pc:sldMk cId="867485503" sldId="1842"/>
            <ac:grpSpMk id="6" creationId="{3E5E5C51-C492-44C6-B06A-41A66993EF65}"/>
          </ac:grpSpMkLst>
        </pc:grp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42" creationId="{53F12139-FF9F-424B-A807-8B2420410A7C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1" creationId="{25DC1395-1E44-43ED-B7B5-ECCDEF6FC866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3" creationId="{F3D0838A-4C48-429D-BD98-0E12BB64D385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4" creationId="{0C52E490-61DC-4160-AA0A-38F856329C5F}"/>
          </ac:cxnSpMkLst>
        </pc:cxnChg>
        <pc:cxnChg chg="mod">
          <ac:chgData name="Nazar Shchur" userId="3faffa111ac016f6" providerId="LiveId" clId="{CE6213DB-8836-4893-A4E5-EF34EADE01F9}" dt="2019-10-07T16:21:43.757" v="1173" actId="164"/>
          <ac:cxnSpMkLst>
            <pc:docMk/>
            <pc:sldMk cId="867485503" sldId="1842"/>
            <ac:cxnSpMk id="75" creationId="{A7090ADD-3F29-4E53-AE6F-DFF8F0B13B84}"/>
          </ac:cxnSpMkLst>
        </pc:cxnChg>
      </pc:sldChg>
      <pc:sldChg chg="addSp delSp modSp modAnim">
        <pc:chgData name="Nazar Shchur" userId="3faffa111ac016f6" providerId="LiveId" clId="{CE6213DB-8836-4893-A4E5-EF34EADE01F9}" dt="2019-10-07T17:15:28.067" v="1507"/>
        <pc:sldMkLst>
          <pc:docMk/>
          <pc:sldMk cId="1192954750" sldId="1843"/>
        </pc:sldMkLst>
        <pc:spChg chg="mod">
          <ac:chgData name="Nazar Shchur" userId="3faffa111ac016f6" providerId="LiveId" clId="{CE6213DB-8836-4893-A4E5-EF34EADE01F9}" dt="2019-10-07T16:15:14.171" v="1017"/>
          <ac:spMkLst>
            <pc:docMk/>
            <pc:sldMk cId="1192954750" sldId="1843"/>
            <ac:spMk id="5" creationId="{00000000-0000-0000-0000-000000000000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6" creationId="{F89CD8C7-C3C0-46B2-97EE-72BD2EDDE58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0" creationId="{DD8E735C-A9B6-4CA6-867A-7885CB3A9791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2" creationId="{A67B9562-4D79-486B-B415-44F291219CE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4" creationId="{3602D54B-AF75-49AF-BA77-5B2B6A85D321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17" creationId="{60186977-7A38-4EDD-B23F-A5AB0D23507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28" creationId="{88960191-8098-468A-879D-E369BFA020E6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29" creationId="{92FE21E4-02B1-4EA4-9001-69E4E00DF4FD}"/>
          </ac:spMkLst>
        </pc:spChg>
        <pc:spChg chg="add del">
          <ac:chgData name="Nazar Shchur" userId="3faffa111ac016f6" providerId="LiveId" clId="{CE6213DB-8836-4893-A4E5-EF34EADE01F9}" dt="2019-10-07T16:21:56.741" v="1176"/>
          <ac:spMkLst>
            <pc:docMk/>
            <pc:sldMk cId="1192954750" sldId="1843"/>
            <ac:spMk id="34" creationId="{52C25A19-5839-41D8-91A6-C1FF01D52C07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35" creationId="{B992578A-9C91-4B94-AAA2-66830F8F26B4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36" creationId="{17F5E2CC-26D5-4697-AD2B-FAA123A64EDE}"/>
          </ac:spMkLst>
        </pc:spChg>
        <pc:spChg chg="add">
          <ac:chgData name="Nazar Shchur" userId="3faffa111ac016f6" providerId="LiveId" clId="{CE6213DB-8836-4893-A4E5-EF34EADE01F9}" dt="2019-10-07T16:22:03.749" v="1177"/>
          <ac:spMkLst>
            <pc:docMk/>
            <pc:sldMk cId="1192954750" sldId="1843"/>
            <ac:spMk id="37" creationId="{7BBF08DE-B52B-4C13-AA2F-394E74BA0B43}"/>
          </ac:spMkLst>
        </pc:spChg>
        <pc:spChg chg="add mod">
          <ac:chgData name="Nazar Shchur" userId="3faffa111ac016f6" providerId="LiveId" clId="{CE6213DB-8836-4893-A4E5-EF34EADE01F9}" dt="2019-10-07T16:23:00.309" v="1185" actId="207"/>
          <ac:spMkLst>
            <pc:docMk/>
            <pc:sldMk cId="1192954750" sldId="1843"/>
            <ac:spMk id="38" creationId="{7891B97E-9C6E-45E6-9BB0-3BE4C18FCE64}"/>
          </ac:spMkLst>
        </pc:spChg>
        <pc:spChg chg="add mod">
          <ac:chgData name="Nazar Shchur" userId="3faffa111ac016f6" providerId="LiveId" clId="{CE6213DB-8836-4893-A4E5-EF34EADE01F9}" dt="2019-10-07T16:24:08.080" v="1192" actId="207"/>
          <ac:spMkLst>
            <pc:docMk/>
            <pc:sldMk cId="1192954750" sldId="1843"/>
            <ac:spMk id="39" creationId="{D70EC1C2-04B7-4C75-B9A7-A9E8E7728B0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3" creationId="{99EECDD9-019F-44D2-B9AA-25BA1F96374C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4" creationId="{C42F1582-A07F-4D80-B1A0-0EC179421F2E}"/>
          </ac:spMkLst>
        </pc:spChg>
        <pc:spChg chg="mod">
          <ac:chgData name="Nazar Shchur" userId="3faffa111ac016f6" providerId="LiveId" clId="{CE6213DB-8836-4893-A4E5-EF34EADE01F9}" dt="2019-10-07T16:21:53.421" v="1174" actId="164"/>
          <ac:spMkLst>
            <pc:docMk/>
            <pc:sldMk cId="1192954750" sldId="1843"/>
            <ac:spMk id="55" creationId="{AFE07F74-8AAA-4B4D-99C8-36EBFA89138F}"/>
          </ac:spMkLst>
        </pc:spChg>
        <pc:grpChg chg="add mod">
          <ac:chgData name="Nazar Shchur" userId="3faffa111ac016f6" providerId="LiveId" clId="{CE6213DB-8836-4893-A4E5-EF34EADE01F9}" dt="2019-10-07T16:21:53.421" v="1174" actId="164"/>
          <ac:grpSpMkLst>
            <pc:docMk/>
            <pc:sldMk cId="1192954750" sldId="1843"/>
            <ac:grpSpMk id="7" creationId="{072BFDDB-F5B4-482D-96B9-0EF600E43842}"/>
          </ac:grpSpMkLst>
        </pc:grp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8" creationId="{542B8419-AFC3-420B-960E-B5FBDB269AB5}"/>
          </ac:picMkLst>
        </pc:pic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40" creationId="{ACCD1B9B-E045-433A-AD25-96F3354B8149}"/>
          </ac:picMkLst>
        </pc:picChg>
        <pc:picChg chg="mod">
          <ac:chgData name="Nazar Shchur" userId="3faffa111ac016f6" providerId="LiveId" clId="{CE6213DB-8836-4893-A4E5-EF34EADE01F9}" dt="2019-10-07T16:21:53.421" v="1174" actId="164"/>
          <ac:picMkLst>
            <pc:docMk/>
            <pc:sldMk cId="1192954750" sldId="1843"/>
            <ac:picMk id="41" creationId="{2C5FA378-5C18-4BEE-9439-6ACBEB6025C2}"/>
          </ac:picMkLst>
        </pc:pic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16" creationId="{3E2D27E2-8DF5-4078-9674-8455EBD40728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24" creationId="{59B9FF4B-2D55-4A14-9DB3-4DAA5303195C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42" creationId="{042B8A1E-16B7-4A9D-87E2-F960628ABF6B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44" creationId="{55449AC2-C12E-4BA3-903E-9EF7633B3BDF}"/>
          </ac:cxnSpMkLst>
        </pc:cxnChg>
        <pc:cxnChg chg="mod">
          <ac:chgData name="Nazar Shchur" userId="3faffa111ac016f6" providerId="LiveId" clId="{CE6213DB-8836-4893-A4E5-EF34EADE01F9}" dt="2019-10-07T16:21:53.421" v="1174" actId="164"/>
          <ac:cxnSpMkLst>
            <pc:docMk/>
            <pc:sldMk cId="1192954750" sldId="1843"/>
            <ac:cxnSpMk id="50" creationId="{9C78B13A-B359-4F5F-A496-0BEC47B8777A}"/>
          </ac:cxnSpMkLst>
        </pc:cxnChg>
      </pc:sldChg>
      <pc:sldChg chg="add del">
        <pc:chgData name="Nazar Shchur" userId="3faffa111ac016f6" providerId="LiveId" clId="{CE6213DB-8836-4893-A4E5-EF34EADE01F9}" dt="2019-10-07T16:28:53.461" v="1238" actId="47"/>
        <pc:sldMkLst>
          <pc:docMk/>
          <pc:sldMk cId="58745482" sldId="1844"/>
        </pc:sldMkLst>
      </pc:sldChg>
      <pc:sldChg chg="addSp delSp modSp add del ord modAnim">
        <pc:chgData name="Nazar Shchur" userId="3faffa111ac016f6" providerId="LiveId" clId="{CE6213DB-8836-4893-A4E5-EF34EADE01F9}" dt="2019-10-14T14:51:01.567" v="1616" actId="47"/>
        <pc:sldMkLst>
          <pc:docMk/>
          <pc:sldMk cId="3979699084" sldId="1845"/>
        </pc:sldMkLst>
        <pc:picChg chg="add mod">
          <ac:chgData name="Nazar Shchur" userId="3faffa111ac016f6" providerId="LiveId" clId="{CE6213DB-8836-4893-A4E5-EF34EADE01F9}" dt="2019-10-07T15:04:31.584" v="282" actId="1076"/>
          <ac:picMkLst>
            <pc:docMk/>
            <pc:sldMk cId="3979699084" sldId="1845"/>
            <ac:picMk id="6" creationId="{C462C56F-0480-4825-A2A1-44B954A83EE6}"/>
          </ac:picMkLst>
        </pc:picChg>
        <pc:picChg chg="del">
          <ac:chgData name="Nazar Shchur" userId="3faffa111ac016f6" providerId="LiveId" clId="{CE6213DB-8836-4893-A4E5-EF34EADE01F9}" dt="2019-10-07T15:01:34.062" v="258" actId="478"/>
          <ac:picMkLst>
            <pc:docMk/>
            <pc:sldMk cId="3979699084" sldId="1845"/>
            <ac:picMk id="49" creationId="{DF04F802-1DB4-4785-BAAE-9219224C9791}"/>
          </ac:picMkLst>
        </pc:picChg>
        <pc:picChg chg="add del mod">
          <ac:chgData name="Nazar Shchur" userId="3faffa111ac016f6" providerId="LiveId" clId="{CE6213DB-8836-4893-A4E5-EF34EADE01F9}" dt="2019-10-07T15:04:22.162" v="279" actId="478"/>
          <ac:picMkLst>
            <pc:docMk/>
            <pc:sldMk cId="3979699084" sldId="1845"/>
            <ac:picMk id="2050" creationId="{17CD7356-2B55-4D34-A28B-E8DF83E4D840}"/>
          </ac:picMkLst>
        </pc:picChg>
        <pc:picChg chg="add del mod">
          <ac:chgData name="Nazar Shchur" userId="3faffa111ac016f6" providerId="LiveId" clId="{CE6213DB-8836-4893-A4E5-EF34EADE01F9}" dt="2019-10-07T15:03:57.436" v="274" actId="478"/>
          <ac:picMkLst>
            <pc:docMk/>
            <pc:sldMk cId="3979699084" sldId="1845"/>
            <ac:picMk id="2052" creationId="{32271E8F-E726-4AE5-AFC8-D5EEBAFCDA14}"/>
          </ac:picMkLst>
        </pc:picChg>
      </pc:sldChg>
      <pc:sldChg chg="add del setBg">
        <pc:chgData name="Nazar Shchur" userId="3faffa111ac016f6" providerId="LiveId" clId="{CE6213DB-8836-4893-A4E5-EF34EADE01F9}" dt="2019-10-07T16:28:53.461" v="1238" actId="47"/>
        <pc:sldMkLst>
          <pc:docMk/>
          <pc:sldMk cId="2820231065" sldId="1846"/>
        </pc:sldMkLst>
      </pc:sldChg>
      <pc:sldChg chg="addSp delSp modSp add del ord delAnim modAnim">
        <pc:chgData name="Nazar Shchur" userId="3faffa111ac016f6" providerId="LiveId" clId="{CE6213DB-8836-4893-A4E5-EF34EADE01F9}" dt="2019-10-07T15:25:52.438" v="486" actId="47"/>
        <pc:sldMkLst>
          <pc:docMk/>
          <pc:sldMk cId="2411740906" sldId="1847"/>
        </pc:sldMkLst>
        <pc:spChg chg="del">
          <ac:chgData name="Nazar Shchur" userId="3faffa111ac016f6" providerId="LiveId" clId="{CE6213DB-8836-4893-A4E5-EF34EADE01F9}" dt="2019-10-07T15:10:08.527" v="355" actId="478"/>
          <ac:spMkLst>
            <pc:docMk/>
            <pc:sldMk cId="2411740906" sldId="1847"/>
            <ac:spMk id="65" creationId="{849B60AB-7114-4B97-879F-AFC86EFD0692}"/>
          </ac:spMkLst>
        </pc:spChg>
        <pc:spChg chg="add mo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6" creationId="{900CC99B-4813-4F73-A3C3-706626265B64}"/>
          </ac:spMkLst>
        </pc:spChg>
        <pc:spChg chg="add mod or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7" creationId="{4C966CFA-688E-4942-A168-7232D7DFF327}"/>
          </ac:spMkLst>
        </pc:spChg>
        <pc:spChg chg="add mod">
          <ac:chgData name="Nazar Shchur" userId="3faffa111ac016f6" providerId="LiveId" clId="{CE6213DB-8836-4893-A4E5-EF34EADE01F9}" dt="2019-10-07T15:19:44.961" v="405" actId="20577"/>
          <ac:spMkLst>
            <pc:docMk/>
            <pc:sldMk cId="2411740906" sldId="1847"/>
            <ac:spMk id="68" creationId="{8D55E1B1-28D6-48E0-9DAB-BA839949B845}"/>
          </ac:spMkLst>
        </pc:spChg>
        <pc:spChg chg="add mod">
          <ac:chgData name="Nazar Shchur" userId="3faffa111ac016f6" providerId="LiveId" clId="{CE6213DB-8836-4893-A4E5-EF34EADE01F9}" dt="2019-10-07T15:19:25.326" v="400" actId="14100"/>
          <ac:spMkLst>
            <pc:docMk/>
            <pc:sldMk cId="2411740906" sldId="1847"/>
            <ac:spMk id="69" creationId="{2EBA705C-7DE4-4626-87E1-94E73CE0BEEA}"/>
          </ac:spMkLst>
        </pc:spChg>
        <pc:grpChg chg="del">
          <ac:chgData name="Nazar Shchur" userId="3faffa111ac016f6" providerId="LiveId" clId="{CE6213DB-8836-4893-A4E5-EF34EADE01F9}" dt="2019-10-07T15:10:08.527" v="355" actId="478"/>
          <ac:grpSpMkLst>
            <pc:docMk/>
            <pc:sldMk cId="2411740906" sldId="1847"/>
            <ac:grpSpMk id="194" creationId="{94142219-6BC6-4E21-88D1-A943FEF09CD6}"/>
          </ac:grpSpMkLst>
        </pc:grpChg>
        <pc:picChg chg="add mod">
          <ac:chgData name="Nazar Shchur" userId="3faffa111ac016f6" providerId="LiveId" clId="{CE6213DB-8836-4893-A4E5-EF34EADE01F9}" dt="2019-10-07T15:18:53.448" v="397" actId="1076"/>
          <ac:picMkLst>
            <pc:docMk/>
            <pc:sldMk cId="2411740906" sldId="1847"/>
            <ac:picMk id="70" creationId="{17E25742-7E11-41CE-9088-1E5601787CB1}"/>
          </ac:picMkLst>
        </pc:picChg>
        <pc:picChg chg="add mod">
          <ac:chgData name="Nazar Shchur" userId="3faffa111ac016f6" providerId="LiveId" clId="{CE6213DB-8836-4893-A4E5-EF34EADE01F9}" dt="2019-10-07T15:14:22.031" v="360" actId="1076"/>
          <ac:picMkLst>
            <pc:docMk/>
            <pc:sldMk cId="2411740906" sldId="1847"/>
            <ac:picMk id="3074" creationId="{86FDB3B9-EB16-4E0F-A5BB-D4320A6C0BD9}"/>
          </ac:picMkLst>
        </pc:pic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10" creationId="{A6C35283-6D13-4189-9A03-840256ABDCD2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45" creationId="{93958623-5B48-4BD7-80BB-8F89F4D98E1F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53" creationId="{544FE8F2-DAC9-4D1E-97D9-BFBB002C369A}"/>
          </ac:cxnSpMkLst>
        </pc:cxnChg>
        <pc:cxnChg chg="mod">
          <ac:chgData name="Nazar Shchur" userId="3faffa111ac016f6" providerId="LiveId" clId="{CE6213DB-8836-4893-A4E5-EF34EADE01F9}" dt="2019-10-07T15:10:08.527" v="355" actId="478"/>
          <ac:cxnSpMkLst>
            <pc:docMk/>
            <pc:sldMk cId="2411740906" sldId="1847"/>
            <ac:cxnSpMk id="161" creationId="{F19588AC-1AB4-446C-9CF0-365C2A1409F1}"/>
          </ac:cxnSpMkLst>
        </pc:cxnChg>
      </pc:sldChg>
      <pc:sldChg chg="addSp delSp modSp add delAnim modAnim">
        <pc:chgData name="Nazar Shchur" userId="3faffa111ac016f6" providerId="LiveId" clId="{CE6213DB-8836-4893-A4E5-EF34EADE01F9}" dt="2019-10-07T17:07:26.477" v="1445"/>
        <pc:sldMkLst>
          <pc:docMk/>
          <pc:sldMk cId="4184076000" sldId="1848"/>
        </pc:sldMkLst>
        <pc:spChg chg="add del mod">
          <ac:chgData name="Nazar Shchur" userId="3faffa111ac016f6" providerId="LiveId" clId="{CE6213DB-8836-4893-A4E5-EF34EADE01F9}" dt="2019-10-07T15:27:26.310" v="496"/>
          <ac:spMkLst>
            <pc:docMk/>
            <pc:sldMk cId="4184076000" sldId="1848"/>
            <ac:spMk id="64" creationId="{C5C86CAA-BB97-4AAD-A573-D76C80CCA7EE}"/>
          </ac:spMkLst>
        </pc:spChg>
        <pc:spChg chg="del">
          <ac:chgData name="Nazar Shchur" userId="3faffa111ac016f6" providerId="LiveId" clId="{CE6213DB-8836-4893-A4E5-EF34EADE01F9}" dt="2019-10-07T15:25:55.350" v="487" actId="478"/>
          <ac:spMkLst>
            <pc:docMk/>
            <pc:sldMk cId="4184076000" sldId="1848"/>
            <ac:spMk id="65" creationId="{849B60AB-7114-4B97-879F-AFC86EFD0692}"/>
          </ac:spMkLst>
        </pc:spChg>
        <pc:spChg chg="add mod">
          <ac:chgData name="Nazar Shchur" userId="3faffa111ac016f6" providerId="LiveId" clId="{CE6213DB-8836-4893-A4E5-EF34EADE01F9}" dt="2019-10-07T15:27:37.480" v="499" actId="1076"/>
          <ac:spMkLst>
            <pc:docMk/>
            <pc:sldMk cId="4184076000" sldId="1848"/>
            <ac:spMk id="65" creationId="{870B56B9-653A-4E26-9E91-735A8E0A7310}"/>
          </ac:spMkLst>
        </pc:spChg>
        <pc:spChg chg="add mod">
          <ac:chgData name="Nazar Shchur" userId="3faffa111ac016f6" providerId="LiveId" clId="{CE6213DB-8836-4893-A4E5-EF34EADE01F9}" dt="2019-10-07T15:35:12.022" v="540" actId="1076"/>
          <ac:spMkLst>
            <pc:docMk/>
            <pc:sldMk cId="4184076000" sldId="1848"/>
            <ac:spMk id="66" creationId="{FFAB6284-DEE0-4296-ADCA-A70A84528092}"/>
          </ac:spMkLst>
        </pc:spChg>
        <pc:spChg chg="add del mod">
          <ac:chgData name="Nazar Shchur" userId="3faffa111ac016f6" providerId="LiveId" clId="{CE6213DB-8836-4893-A4E5-EF34EADE01F9}" dt="2019-10-07T15:30:11.624" v="521" actId="478"/>
          <ac:spMkLst>
            <pc:docMk/>
            <pc:sldMk cId="4184076000" sldId="1848"/>
            <ac:spMk id="67" creationId="{97E0910F-0152-4965-B0D8-3C5AD21CF123}"/>
          </ac:spMkLst>
        </pc:spChg>
        <pc:spChg chg="add mod">
          <ac:chgData name="Nazar Shchur" userId="3faffa111ac016f6" providerId="LiveId" clId="{CE6213DB-8836-4893-A4E5-EF34EADE01F9}" dt="2019-10-07T15:35:01.948" v="539" actId="1076"/>
          <ac:spMkLst>
            <pc:docMk/>
            <pc:sldMk cId="4184076000" sldId="1848"/>
            <ac:spMk id="68" creationId="{F9B21279-F7B4-4A20-9A09-6704B89C9AED}"/>
          </ac:spMkLst>
        </pc:spChg>
        <pc:grpChg chg="mod">
          <ac:chgData name="Nazar Shchur" userId="3faffa111ac016f6" providerId="LiveId" clId="{CE6213DB-8836-4893-A4E5-EF34EADE01F9}" dt="2019-10-07T15:35:20.067" v="546" actId="1036"/>
          <ac:grpSpMkLst>
            <pc:docMk/>
            <pc:sldMk cId="4184076000" sldId="1848"/>
            <ac:grpSpMk id="194" creationId="{94142219-6BC6-4E21-88D1-A943FEF09CD6}"/>
          </ac:grpSpMkLst>
        </pc:grpChg>
      </pc:sldChg>
      <pc:sldChg chg="addSp delSp modSp add delAnim modAnim">
        <pc:chgData name="Nazar Shchur" userId="3faffa111ac016f6" providerId="LiveId" clId="{CE6213DB-8836-4893-A4E5-EF34EADE01F9}" dt="2019-10-07T17:08:09.250" v="1456"/>
        <pc:sldMkLst>
          <pc:docMk/>
          <pc:sldMk cId="2775417065" sldId="1849"/>
        </pc:sldMkLst>
        <pc:spChg chg="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94" creationId="{23E697AE-147A-4BB1-B6E2-429094C849EB}"/>
          </ac:spMkLst>
        </pc:spChg>
        <pc:spChg chg="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96" creationId="{81034458-364A-4C55-AAB1-35DF2AB178CD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0" creationId="{F69E3CE5-F397-45CE-BF6F-FD3770BA67BB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2" creationId="{5C6A7203-02B5-446D-B60F-82C4AE1E1DBE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3" creationId="{BBC543DE-A54E-4DED-B442-7A6B389D50D1}"/>
          </ac:spMkLst>
        </pc:spChg>
        <pc:spChg chg="add mod">
          <ac:chgData name="Nazar Shchur" userId="3faffa111ac016f6" providerId="LiveId" clId="{CE6213DB-8836-4893-A4E5-EF34EADE01F9}" dt="2019-10-07T16:01:32.091" v="870" actId="14100"/>
          <ac:spMkLst>
            <pc:docMk/>
            <pc:sldMk cId="2775417065" sldId="1849"/>
            <ac:spMk id="105" creationId="{2D1B48AD-394B-4796-B1A9-D70A5C138E6E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6" creationId="{D50BAE52-D0BB-401B-8BFB-9472CD361962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7" creationId="{A1010760-F5CE-4161-B219-BC19435540AA}"/>
          </ac:spMkLst>
        </pc:spChg>
        <pc:spChg chg="del">
          <ac:chgData name="Nazar Shchur" userId="3faffa111ac016f6" providerId="LiveId" clId="{CE6213DB-8836-4893-A4E5-EF34EADE01F9}" dt="2019-10-07T15:47:19.226" v="751" actId="478"/>
          <ac:spMkLst>
            <pc:docMk/>
            <pc:sldMk cId="2775417065" sldId="1849"/>
            <ac:spMk id="108" creationId="{5E700114-30C4-4E93-A0AB-7A64E468AC1A}"/>
          </ac:spMkLst>
        </pc:spChg>
        <pc:spChg chg="add mod">
          <ac:chgData name="Nazar Shchur" userId="3faffa111ac016f6" providerId="LiveId" clId="{CE6213DB-8836-4893-A4E5-EF34EADE01F9}" dt="2019-10-07T15:54:50.859" v="813" actId="1076"/>
          <ac:spMkLst>
            <pc:docMk/>
            <pc:sldMk cId="2775417065" sldId="1849"/>
            <ac:spMk id="109" creationId="{44C42AC7-0A52-4F9C-BA38-52DA7D87D5C5}"/>
          </ac:spMkLst>
        </pc:spChg>
        <pc:spChg chg="add mod">
          <ac:chgData name="Nazar Shchur" userId="3faffa111ac016f6" providerId="LiveId" clId="{CE6213DB-8836-4893-A4E5-EF34EADE01F9}" dt="2019-10-07T15:55:08.153" v="816" actId="1076"/>
          <ac:spMkLst>
            <pc:docMk/>
            <pc:sldMk cId="2775417065" sldId="1849"/>
            <ac:spMk id="110" creationId="{35700F29-B4F2-4505-8204-86B51E3CC265}"/>
          </ac:spMkLst>
        </pc:spChg>
        <pc:spChg chg="add mod ord">
          <ac:chgData name="Nazar Shchur" userId="3faffa111ac016f6" providerId="LiveId" clId="{CE6213DB-8836-4893-A4E5-EF34EADE01F9}" dt="2019-10-07T15:56:10.099" v="840" actId="207"/>
          <ac:spMkLst>
            <pc:docMk/>
            <pc:sldMk cId="2775417065" sldId="1849"/>
            <ac:spMk id="111" creationId="{3353B403-8421-46DA-8C2E-A3B4F85C7EAE}"/>
          </ac:spMkLst>
        </pc:spChg>
        <pc:spChg chg="add mod">
          <ac:chgData name="Nazar Shchur" userId="3faffa111ac016f6" providerId="LiveId" clId="{CE6213DB-8836-4893-A4E5-EF34EADE01F9}" dt="2019-10-07T15:55:39.923" v="835" actId="1076"/>
          <ac:spMkLst>
            <pc:docMk/>
            <pc:sldMk cId="2775417065" sldId="1849"/>
            <ac:spMk id="112" creationId="{4C71CC80-9CE2-4719-8DA0-271FF9EAF8A4}"/>
          </ac:spMkLst>
        </pc:spChg>
        <pc:grpChg chg="mod">
          <ac:chgData name="Nazar Shchur" userId="3faffa111ac016f6" providerId="LiveId" clId="{CE6213DB-8836-4893-A4E5-EF34EADE01F9}" dt="2019-10-07T15:55:13.298" v="829" actId="1036"/>
          <ac:grpSpMkLst>
            <pc:docMk/>
            <pc:sldMk cId="2775417065" sldId="1849"/>
            <ac:grpSpMk id="201" creationId="{8A8C3F7E-96BD-4E9E-9714-F18CAE44CE9B}"/>
          </ac:grpSpMkLst>
        </pc:grpChg>
      </pc:sldChg>
      <pc:sldChg chg="addSp delSp modSp add delAnim modAnim">
        <pc:chgData name="Nazar Shchur" userId="3faffa111ac016f6" providerId="LiveId" clId="{CE6213DB-8836-4893-A4E5-EF34EADE01F9}" dt="2019-10-07T17:08:18.038" v="1458"/>
        <pc:sldMkLst>
          <pc:docMk/>
          <pc:sldMk cId="3569885169" sldId="1850"/>
        </pc:sldMkLst>
        <pc:spChg chg="mod">
          <ac:chgData name="Nazar Shchur" userId="3faffa111ac016f6" providerId="LiveId" clId="{CE6213DB-8836-4893-A4E5-EF34EADE01F9}" dt="2019-10-07T16:00:52.924" v="865" actId="14100"/>
          <ac:spMkLst>
            <pc:docMk/>
            <pc:sldMk cId="3569885169" sldId="1850"/>
            <ac:spMk id="94" creationId="{23E697AE-147A-4BB1-B6E2-429094C849EB}"/>
          </ac:spMkLst>
        </pc:spChg>
        <pc:spChg chg="mod">
          <ac:chgData name="Nazar Shchur" userId="3faffa111ac016f6" providerId="LiveId" clId="{CE6213DB-8836-4893-A4E5-EF34EADE01F9}" dt="2019-10-07T16:03:16.445" v="903" actId="1036"/>
          <ac:spMkLst>
            <pc:docMk/>
            <pc:sldMk cId="3569885169" sldId="1850"/>
            <ac:spMk id="96" creationId="{81034458-364A-4C55-AAB1-35DF2AB178CD}"/>
          </ac:spMkLst>
        </pc:spChg>
        <pc:spChg chg="add mod ord">
          <ac:chgData name="Nazar Shchur" userId="3faffa111ac016f6" providerId="LiveId" clId="{CE6213DB-8836-4893-A4E5-EF34EADE01F9}" dt="2019-10-07T16:04:29.366" v="915" actId="207"/>
          <ac:spMkLst>
            <pc:docMk/>
            <pc:sldMk cId="3569885169" sldId="1850"/>
            <ac:spMk id="99" creationId="{62D5563D-82F3-4ED9-ACA9-48410D334632}"/>
          </ac:spMkLst>
        </pc:spChg>
        <pc:spChg chg="add mod">
          <ac:chgData name="Nazar Shchur" userId="3faffa111ac016f6" providerId="LiveId" clId="{CE6213DB-8836-4893-A4E5-EF34EADE01F9}" dt="2019-10-07T16:04:03.290" v="911" actId="1076"/>
          <ac:spMkLst>
            <pc:docMk/>
            <pc:sldMk cId="3569885169" sldId="1850"/>
            <ac:spMk id="100" creationId="{6B44A6DF-6E6A-4C90-8ECF-170F1EBC4F5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05" creationId="{2D1B48AD-394B-4796-B1A9-D70A5C138E6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09" creationId="{44C42AC7-0A52-4F9C-BA38-52DA7D87D5C5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0" creationId="{35700F29-B4F2-4505-8204-86B51E3CC265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1" creationId="{3353B403-8421-46DA-8C2E-A3B4F85C7EAE}"/>
          </ac:spMkLst>
        </pc:spChg>
        <pc:spChg chg="del">
          <ac:chgData name="Nazar Shchur" userId="3faffa111ac016f6" providerId="LiveId" clId="{CE6213DB-8836-4893-A4E5-EF34EADE01F9}" dt="2019-10-07T15:56:30.522" v="842" actId="478"/>
          <ac:spMkLst>
            <pc:docMk/>
            <pc:sldMk cId="3569885169" sldId="1850"/>
            <ac:spMk id="112" creationId="{4C71CC80-9CE2-4719-8DA0-271FF9EAF8A4}"/>
          </ac:spMkLst>
        </pc:spChg>
      </pc:sldChg>
      <pc:sldChg chg="add del">
        <pc:chgData name="Nazar Shchur" userId="3faffa111ac016f6" providerId="LiveId" clId="{CE6213DB-8836-4893-A4E5-EF34EADE01F9}" dt="2019-10-07T16:15:01.324" v="1013" actId="47"/>
        <pc:sldMkLst>
          <pc:docMk/>
          <pc:sldMk cId="1466877702" sldId="1851"/>
        </pc:sldMkLst>
      </pc:sldChg>
      <pc:sldChg chg="addSp delSp modSp add ord delAnim modAnim">
        <pc:chgData name="Nazar Shchur" userId="3faffa111ac016f6" providerId="LiveId" clId="{CE6213DB-8836-4893-A4E5-EF34EADE01F9}" dt="2019-10-07T17:09:49.493" v="1493"/>
        <pc:sldMkLst>
          <pc:docMk/>
          <pc:sldMk cId="1510364237" sldId="1851"/>
        </pc:sldMkLst>
        <pc:spChg chg="mod">
          <ac:chgData name="Nazar Shchur" userId="3faffa111ac016f6" providerId="LiveId" clId="{CE6213DB-8836-4893-A4E5-EF34EADE01F9}" dt="2019-10-07T16:26:39.421" v="1237"/>
          <ac:spMkLst>
            <pc:docMk/>
            <pc:sldMk cId="1510364237" sldId="1851"/>
            <ac:spMk id="5" creationId="{00000000-0000-0000-0000-000000000000}"/>
          </ac:spMkLst>
        </pc:spChg>
        <pc:spChg chg="add mod">
          <ac:chgData name="Nazar Shchur" userId="3faffa111ac016f6" providerId="LiveId" clId="{CE6213DB-8836-4893-A4E5-EF34EADE01F9}" dt="2019-10-07T16:26:28.002" v="1236" actId="1036"/>
          <ac:spMkLst>
            <pc:docMk/>
            <pc:sldMk cId="1510364237" sldId="1851"/>
            <ac:spMk id="17" creationId="{66D6D4F9-FE44-4992-BF6C-53A7278E003C}"/>
          </ac:spMkLst>
        </pc:spChg>
        <pc:spChg chg="del">
          <ac:chgData name="Nazar Shchur" userId="3faffa111ac016f6" providerId="LiveId" clId="{CE6213DB-8836-4893-A4E5-EF34EADE01F9}" dt="2019-10-07T16:24:34.637" v="1195" actId="478"/>
          <ac:spMkLst>
            <pc:docMk/>
            <pc:sldMk cId="1510364237" sldId="1851"/>
            <ac:spMk id="65" creationId="{849B60AB-7114-4B97-879F-AFC86EFD0692}"/>
          </ac:spMkLst>
        </pc:spChg>
        <pc:spChg chg="del">
          <ac:chgData name="Nazar Shchur" userId="3faffa111ac016f6" providerId="LiveId" clId="{CE6213DB-8836-4893-A4E5-EF34EADE01F9}" dt="2019-10-07T16:24:37.122" v="1196" actId="478"/>
          <ac:spMkLst>
            <pc:docMk/>
            <pc:sldMk cId="1510364237" sldId="1851"/>
            <ac:spMk id="73" creationId="{8D1F50E3-BE12-4245-8817-C9D42A72DB99}"/>
          </ac:spMkLst>
        </pc:spChg>
        <pc:spChg chg="del">
          <ac:chgData name="Nazar Shchur" userId="3faffa111ac016f6" providerId="LiveId" clId="{CE6213DB-8836-4893-A4E5-EF34EADE01F9}" dt="2019-10-07T16:24:37.122" v="1196" actId="478"/>
          <ac:spMkLst>
            <pc:docMk/>
            <pc:sldMk cId="1510364237" sldId="1851"/>
            <ac:spMk id="75" creationId="{8DDEE18C-EE8D-4EE6-984B-48C6CC4B6AD7}"/>
          </ac:spMkLst>
        </pc:spChg>
        <pc:spChg chg="mod">
          <ac:chgData name="Nazar Shchur" userId="3faffa111ac016f6" providerId="LiveId" clId="{CE6213DB-8836-4893-A4E5-EF34EADE01F9}" dt="2019-10-07T16:26:28.002" v="1236" actId="1036"/>
          <ac:spMkLst>
            <pc:docMk/>
            <pc:sldMk cId="1510364237" sldId="1851"/>
            <ac:spMk id="76" creationId="{F0BD625C-A57A-4F66-88B4-5CF0E2209B20}"/>
          </ac:spMkLst>
        </pc:spChg>
        <pc:spChg chg="mod">
          <ac:chgData name="Nazar Shchur" userId="3faffa111ac016f6" providerId="LiveId" clId="{CE6213DB-8836-4893-A4E5-EF34EADE01F9}" dt="2019-10-07T16:24:51.341" v="1199" actId="1076"/>
          <ac:spMkLst>
            <pc:docMk/>
            <pc:sldMk cId="1510364237" sldId="1851"/>
            <ac:spMk id="77" creationId="{CCE22F10-1C72-450F-B597-12DC1294520A}"/>
          </ac:spMkLst>
        </pc:spChg>
        <pc:grpChg chg="ord">
          <ac:chgData name="Nazar Shchur" userId="3faffa111ac016f6" providerId="LiveId" clId="{CE6213DB-8836-4893-A4E5-EF34EADE01F9}" dt="2019-10-07T16:24:55.638" v="1200" actId="166"/>
          <ac:grpSpMkLst>
            <pc:docMk/>
            <pc:sldMk cId="1510364237" sldId="1851"/>
            <ac:grpSpMk id="3" creationId="{00000000-0000-0000-0000-000000000000}"/>
          </ac:grpSpMkLst>
        </pc:grpChg>
        <pc:picChg chg="mod">
          <ac:chgData name="Nazar Shchur" userId="3faffa111ac016f6" providerId="LiveId" clId="{CE6213DB-8836-4893-A4E5-EF34EADE01F9}" dt="2019-10-07T16:24:44.566" v="1198" actId="14100"/>
          <ac:picMkLst>
            <pc:docMk/>
            <pc:sldMk cId="1510364237" sldId="1851"/>
            <ac:picMk id="72" creationId="{DB559140-8C49-4D3C-8FFF-954E713C5F95}"/>
          </ac:picMkLst>
        </pc:picChg>
        <pc:picChg chg="del">
          <ac:chgData name="Nazar Shchur" userId="3faffa111ac016f6" providerId="LiveId" clId="{CE6213DB-8836-4893-A4E5-EF34EADE01F9}" dt="2019-10-07T16:24:37.122" v="1196" actId="478"/>
          <ac:picMkLst>
            <pc:docMk/>
            <pc:sldMk cId="1510364237" sldId="1851"/>
            <ac:picMk id="74" creationId="{45D3A292-FFF7-49EA-A8BF-AA036381E5FB}"/>
          </ac:picMkLst>
        </pc:picChg>
      </pc:sldChg>
      <pc:sldChg chg="addSp delSp modSp add modAnim">
        <pc:chgData name="Nazar Shchur" userId="3faffa111ac016f6" providerId="LiveId" clId="{CE6213DB-8836-4893-A4E5-EF34EADE01F9}" dt="2019-10-07T17:10:29.668" v="1499"/>
        <pc:sldMkLst>
          <pc:docMk/>
          <pc:sldMk cId="4065373442" sldId="1852"/>
        </pc:sldMkLst>
        <pc:spChg chg="mod">
          <ac:chgData name="Nazar Shchur" userId="3faffa111ac016f6" providerId="LiveId" clId="{CE6213DB-8836-4893-A4E5-EF34EADE01F9}" dt="2019-10-07T17:04:45.457" v="1402" actId="207"/>
          <ac:spMkLst>
            <pc:docMk/>
            <pc:sldMk cId="4065373442" sldId="1852"/>
            <ac:spMk id="113" creationId="{7E521B96-5627-43B0-A863-8EBB6E012C0E}"/>
          </ac:spMkLst>
        </pc:spChg>
        <pc:grpChg chg="add mod">
          <ac:chgData name="Nazar Shchur" userId="3faffa111ac016f6" providerId="LiveId" clId="{CE6213DB-8836-4893-A4E5-EF34EADE01F9}" dt="2019-10-07T16:53:12.070" v="1320" actId="1076"/>
          <ac:grpSpMkLst>
            <pc:docMk/>
            <pc:sldMk cId="4065373442" sldId="1852"/>
            <ac:grpSpMk id="12" creationId="{E07E322A-B4B3-49DB-9E0F-CB16F7129174}"/>
          </ac:grpSpMkLst>
        </pc:grpChg>
        <pc:picChg chg="del">
          <ac:chgData name="Nazar Shchur" userId="3faffa111ac016f6" providerId="LiveId" clId="{CE6213DB-8836-4893-A4E5-EF34EADE01F9}" dt="2019-10-07T16:52:28.225" v="1307" actId="478"/>
          <ac:picMkLst>
            <pc:docMk/>
            <pc:sldMk cId="4065373442" sldId="1852"/>
            <ac:picMk id="6" creationId="{6B7DAA26-F332-42E0-9D61-B47146EE398D}"/>
          </ac:picMkLst>
        </pc:picChg>
      </pc:sldChg>
      <pc:sldChg chg="addSp delSp modSp add modAnim">
        <pc:chgData name="Nazar Shchur" userId="3faffa111ac016f6" providerId="LiveId" clId="{CE6213DB-8836-4893-A4E5-EF34EADE01F9}" dt="2019-10-07T17:05:03.197" v="1409" actId="1076"/>
        <pc:sldMkLst>
          <pc:docMk/>
          <pc:sldMk cId="353301277" sldId="1853"/>
        </pc:sldMkLst>
        <pc:spChg chg="mod">
          <ac:chgData name="Nazar Shchur" userId="3faffa111ac016f6" providerId="LiveId" clId="{CE6213DB-8836-4893-A4E5-EF34EADE01F9}" dt="2019-10-07T17:05:03.197" v="1409" actId="1076"/>
          <ac:spMkLst>
            <pc:docMk/>
            <pc:sldMk cId="353301277" sldId="1853"/>
            <ac:spMk id="113" creationId="{7E521B96-5627-43B0-A863-8EBB6E012C0E}"/>
          </ac:spMkLst>
        </pc:spChg>
        <pc:grpChg chg="del">
          <ac:chgData name="Nazar Shchur" userId="3faffa111ac016f6" providerId="LiveId" clId="{CE6213DB-8836-4893-A4E5-EF34EADE01F9}" dt="2019-10-07T16:53:28.498" v="1324" actId="478"/>
          <ac:grpSpMkLst>
            <pc:docMk/>
            <pc:sldMk cId="353301277" sldId="1853"/>
            <ac:grpSpMk id="12" creationId="{E07E322A-B4B3-49DB-9E0F-CB16F7129174}"/>
          </ac:grpSpMkLst>
        </pc:grpChg>
        <pc:picChg chg="add mod ord modCrop">
          <ac:chgData name="Nazar Shchur" userId="3faffa111ac016f6" providerId="LiveId" clId="{CE6213DB-8836-4893-A4E5-EF34EADE01F9}" dt="2019-10-07T17:04:58.841" v="1408" actId="1076"/>
          <ac:picMkLst>
            <pc:docMk/>
            <pc:sldMk cId="353301277" sldId="1853"/>
            <ac:picMk id="7" creationId="{377F041E-444D-4128-8BB4-35320894D0F2}"/>
          </ac:picMkLst>
        </pc:picChg>
        <pc:picChg chg="add del mod">
          <ac:chgData name="Nazar Shchur" userId="3faffa111ac016f6" providerId="LiveId" clId="{CE6213DB-8836-4893-A4E5-EF34EADE01F9}" dt="2019-10-07T16:54:57.742" v="1329" actId="478"/>
          <ac:picMkLst>
            <pc:docMk/>
            <pc:sldMk cId="353301277" sldId="1853"/>
            <ac:picMk id="98" creationId="{D942322A-9330-4C29-8074-D28931970FD5}"/>
          </ac:picMkLst>
        </pc:picChg>
      </pc:sldChg>
      <pc:sldChg chg="addSp delSp modSp add modAnim">
        <pc:chgData name="Nazar Shchur" userId="3faffa111ac016f6" providerId="LiveId" clId="{CE6213DB-8836-4893-A4E5-EF34EADE01F9}" dt="2019-10-07T17:05:16.267" v="1412" actId="1076"/>
        <pc:sldMkLst>
          <pc:docMk/>
          <pc:sldMk cId="3017134546" sldId="1854"/>
        </pc:sldMkLst>
        <pc:spChg chg="mod">
          <ac:chgData name="Nazar Shchur" userId="3faffa111ac016f6" providerId="LiveId" clId="{CE6213DB-8836-4893-A4E5-EF34EADE01F9}" dt="2019-10-07T17:05:16.267" v="1412" actId="1076"/>
          <ac:spMkLst>
            <pc:docMk/>
            <pc:sldMk cId="3017134546" sldId="1854"/>
            <ac:spMk id="113" creationId="{7E521B96-5627-43B0-A863-8EBB6E012C0E}"/>
          </ac:spMkLst>
        </pc:spChg>
        <pc:picChg chg="del">
          <ac:chgData name="Nazar Shchur" userId="3faffa111ac016f6" providerId="LiveId" clId="{CE6213DB-8836-4893-A4E5-EF34EADE01F9}" dt="2019-10-07T16:56:15.509" v="1340" actId="478"/>
          <ac:picMkLst>
            <pc:docMk/>
            <pc:sldMk cId="3017134546" sldId="1854"/>
            <ac:picMk id="7" creationId="{377F041E-444D-4128-8BB4-35320894D0F2}"/>
          </ac:picMkLst>
        </pc:picChg>
        <pc:picChg chg="add del mod">
          <ac:chgData name="Nazar Shchur" userId="3faffa111ac016f6" providerId="LiveId" clId="{CE6213DB-8836-4893-A4E5-EF34EADE01F9}" dt="2019-10-07T16:58:19.637" v="1347" actId="478"/>
          <ac:picMkLst>
            <pc:docMk/>
            <pc:sldMk cId="3017134546" sldId="1854"/>
            <ac:picMk id="8" creationId="{73E60C88-4BFF-43EB-94A2-7AFCD8959B4E}"/>
          </ac:picMkLst>
        </pc:picChg>
        <pc:picChg chg="add mod ord modCrop">
          <ac:chgData name="Nazar Shchur" userId="3faffa111ac016f6" providerId="LiveId" clId="{CE6213DB-8836-4893-A4E5-EF34EADE01F9}" dt="2019-10-07T16:58:41.741" v="1354" actId="732"/>
          <ac:picMkLst>
            <pc:docMk/>
            <pc:sldMk cId="3017134546" sldId="1854"/>
            <ac:picMk id="10" creationId="{FEAD5BCD-DEB5-4F67-80AE-479229AF4F02}"/>
          </ac:picMkLst>
        </pc:picChg>
      </pc:sldChg>
      <pc:sldChg chg="addSp delSp modSp add">
        <pc:chgData name="Nazar Shchur" userId="3faffa111ac016f6" providerId="LiveId" clId="{CE6213DB-8836-4893-A4E5-EF34EADE01F9}" dt="2019-10-07T17:06:00.312" v="1426" actId="207"/>
        <pc:sldMkLst>
          <pc:docMk/>
          <pc:sldMk cId="3028677230" sldId="1855"/>
        </pc:sldMkLst>
        <pc:spChg chg="mod">
          <ac:chgData name="Nazar Shchur" userId="3faffa111ac016f6" providerId="LiveId" clId="{CE6213DB-8836-4893-A4E5-EF34EADE01F9}" dt="2019-10-07T17:06:00.312" v="1426" actId="207"/>
          <ac:spMkLst>
            <pc:docMk/>
            <pc:sldMk cId="3028677230" sldId="1855"/>
            <ac:spMk id="113" creationId="{7E521B96-5627-43B0-A863-8EBB6E012C0E}"/>
          </ac:spMkLst>
        </pc:spChg>
        <pc:picChg chg="add mod ord modCrop">
          <ac:chgData name="Nazar Shchur" userId="3faffa111ac016f6" providerId="LiveId" clId="{CE6213DB-8836-4893-A4E5-EF34EADE01F9}" dt="2019-10-07T17:05:43.097" v="1421" actId="1076"/>
          <ac:picMkLst>
            <pc:docMk/>
            <pc:sldMk cId="3028677230" sldId="1855"/>
            <ac:picMk id="7" creationId="{FE8298F3-F6B6-4A6F-9F23-F8EF05BE7E4B}"/>
          </ac:picMkLst>
        </pc:picChg>
        <pc:picChg chg="del">
          <ac:chgData name="Nazar Shchur" userId="3faffa111ac016f6" providerId="LiveId" clId="{CE6213DB-8836-4893-A4E5-EF34EADE01F9}" dt="2019-10-07T16:59:20.112" v="1359" actId="478"/>
          <ac:picMkLst>
            <pc:docMk/>
            <pc:sldMk cId="3028677230" sldId="1855"/>
            <ac:picMk id="10" creationId="{FEAD5BCD-DEB5-4F67-80AE-479229AF4F02}"/>
          </ac:picMkLst>
        </pc:picChg>
      </pc:sldChg>
      <pc:sldChg chg="addSp delSp modSp add modAnim">
        <pc:chgData name="Nazar Shchur" userId="3faffa111ac016f6" providerId="LiveId" clId="{CE6213DB-8836-4893-A4E5-EF34EADE01F9}" dt="2019-10-07T17:10:36.844" v="1502"/>
        <pc:sldMkLst>
          <pc:docMk/>
          <pc:sldMk cId="3415416597" sldId="1856"/>
        </pc:sldMkLst>
        <pc:spChg chg="mod">
          <ac:chgData name="Nazar Shchur" userId="3faffa111ac016f6" providerId="LiveId" clId="{CE6213DB-8836-4893-A4E5-EF34EADE01F9}" dt="2019-10-07T17:06:15.047" v="1429" actId="207"/>
          <ac:spMkLst>
            <pc:docMk/>
            <pc:sldMk cId="3415416597" sldId="1856"/>
            <ac:spMk id="113" creationId="{7E521B96-5627-43B0-A863-8EBB6E012C0E}"/>
          </ac:spMkLst>
        </pc:spChg>
        <pc:grpChg chg="add mod">
          <ac:chgData name="Nazar Shchur" userId="3faffa111ac016f6" providerId="LiveId" clId="{CE6213DB-8836-4893-A4E5-EF34EADE01F9}" dt="2019-10-07T17:03:51.163" v="1385" actId="14100"/>
          <ac:grpSpMkLst>
            <pc:docMk/>
            <pc:sldMk cId="3415416597" sldId="1856"/>
            <ac:grpSpMk id="12" creationId="{FF72556A-D914-4CDA-BBD4-B08A40F9B1D1}"/>
          </ac:grpSpMkLst>
        </pc:grpChg>
        <pc:picChg chg="del">
          <ac:chgData name="Nazar Shchur" userId="3faffa111ac016f6" providerId="LiveId" clId="{CE6213DB-8836-4893-A4E5-EF34EADE01F9}" dt="2019-10-07T17:03:35.115" v="1381" actId="478"/>
          <ac:picMkLst>
            <pc:docMk/>
            <pc:sldMk cId="3415416597" sldId="1856"/>
            <ac:picMk id="7" creationId="{FE8298F3-F6B6-4A6F-9F23-F8EF05BE7E4B}"/>
          </ac:picMkLst>
        </pc:picChg>
      </pc:sldChg>
      <pc:sldChg chg="addSp delSp modSp add delAnim modAnim">
        <pc:chgData name="Nazar Shchur" userId="3faffa111ac016f6" providerId="LiveId" clId="{CE6213DB-8836-4893-A4E5-EF34EADE01F9}" dt="2019-10-14T14:50:58.159" v="1615" actId="1076"/>
        <pc:sldMkLst>
          <pc:docMk/>
          <pc:sldMk cId="1612342448" sldId="1857"/>
        </pc:sldMkLst>
        <pc:spChg chg="mod">
          <ac:chgData name="Nazar Shchur" userId="3faffa111ac016f6" providerId="LiveId" clId="{CE6213DB-8836-4893-A4E5-EF34EADE01F9}" dt="2019-10-14T14:50:45.513" v="1611" actId="1076"/>
          <ac:spMkLst>
            <pc:docMk/>
            <pc:sldMk cId="1612342448" sldId="1857"/>
            <ac:spMk id="4" creationId="{00000000-0000-0000-0000-000000000000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18" creationId="{6B9DD0EE-4F98-4B05-B964-41853650B668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19" creationId="{D18465CA-7E5F-468A-8163-C6B7AE23F1AE}"/>
          </ac:spMkLst>
        </pc:spChg>
        <pc:spChg chg="add 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2" creationId="{E0CBF327-BB54-48D5-80E9-90342121AE5A}"/>
          </ac:spMkLst>
        </pc:spChg>
        <pc:spChg chg="del mod topLvl">
          <ac:chgData name="Nazar Shchur" userId="3faffa111ac016f6" providerId="LiveId" clId="{CE6213DB-8836-4893-A4E5-EF34EADE01F9}" dt="2019-10-14T14:47:08.514" v="1528" actId="478"/>
          <ac:spMkLst>
            <pc:docMk/>
            <pc:sldMk cId="1612342448" sldId="1857"/>
            <ac:spMk id="93" creationId="{C6920ECF-B757-4B6B-9D7E-77A3CBDEAED3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4" creationId="{2078D82C-5537-43DD-B6D1-C79CEDD31A5C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5" creationId="{E720A02D-8640-4EB6-92E5-3A3401C0C358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6" creationId="{DB1CD2EF-8408-4E11-8BFB-AB957E24AFD2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7" creationId="{A1FB24DE-A1B3-4AB2-9912-23B0D5103507}"/>
          </ac:spMkLst>
        </pc:spChg>
        <pc:spChg chg="del mod topLvl">
          <ac:chgData name="Nazar Shchur" userId="3faffa111ac016f6" providerId="LiveId" clId="{CE6213DB-8836-4893-A4E5-EF34EADE01F9}" dt="2019-10-14T14:49:29.814" v="1590" actId="478"/>
          <ac:spMkLst>
            <pc:docMk/>
            <pc:sldMk cId="1612342448" sldId="1857"/>
            <ac:spMk id="98" creationId="{19A33294-9AF6-4EAB-9593-84E0B9241D6B}"/>
          </ac:spMkLst>
        </pc:spChg>
        <pc:spChg chg="del mod topLvl">
          <ac:chgData name="Nazar Shchur" userId="3faffa111ac016f6" providerId="LiveId" clId="{CE6213DB-8836-4893-A4E5-EF34EADE01F9}" dt="2019-10-14T14:46:47.921" v="1523" actId="478"/>
          <ac:spMkLst>
            <pc:docMk/>
            <pc:sldMk cId="1612342448" sldId="1857"/>
            <ac:spMk id="99" creationId="{AA029BD0-41AB-4ECC-813B-11B301EDA1FF}"/>
          </ac:spMkLst>
        </pc:spChg>
        <pc:spChg chg="del mod topLvl">
          <ac:chgData name="Nazar Shchur" userId="3faffa111ac016f6" providerId="LiveId" clId="{CE6213DB-8836-4893-A4E5-EF34EADE01F9}" dt="2019-10-14T14:46:37.028" v="1516" actId="478"/>
          <ac:spMkLst>
            <pc:docMk/>
            <pc:sldMk cId="1612342448" sldId="1857"/>
            <ac:spMk id="100" creationId="{BFC7C343-5DA6-4821-925F-C78C826173CA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09" creationId="{AAFFE593-8963-40C8-8217-2319E787E91B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10" creationId="{4CD0E9ED-3236-4235-BAB1-08C773254513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6" creationId="{F74761D6-2BAC-45EE-9397-0D05CCBD281D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7" creationId="{F9E6EDAB-CA80-418A-9068-08C54B8DEF96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8" creationId="{5E511345-02EC-4828-80F5-8CAB3FEA9DF7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79" creationId="{D7E2CFCE-65B5-4D4C-98FD-07AB4343A74A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0" creationId="{4B184E12-8580-4193-ADD3-51368927A440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1" creationId="{F494480E-6BA3-44A9-9981-67E63063A291}"/>
          </ac:spMkLst>
        </pc:spChg>
        <pc:spChg chg="mod topLvl">
          <ac:chgData name="Nazar Shchur" userId="3faffa111ac016f6" providerId="LiveId" clId="{CE6213DB-8836-4893-A4E5-EF34EADE01F9}" dt="2019-10-14T14:50:50.232" v="1612" actId="164"/>
          <ac:spMkLst>
            <pc:docMk/>
            <pc:sldMk cId="1612342448" sldId="1857"/>
            <ac:spMk id="182" creationId="{6A54E848-66BB-4285-9FDA-06BD3EE55E7E}"/>
          </ac:spMkLst>
        </pc:spChg>
        <pc:spChg chg="del mod topLvl">
          <ac:chgData name="Nazar Shchur" userId="3faffa111ac016f6" providerId="LiveId" clId="{CE6213DB-8836-4893-A4E5-EF34EADE01F9}" dt="2019-10-14T14:49:45.623" v="1598" actId="478"/>
          <ac:spMkLst>
            <pc:docMk/>
            <pc:sldMk cId="1612342448" sldId="1857"/>
            <ac:spMk id="183" creationId="{DD1E27EB-1B13-4B37-96A3-036B140C4BDC}"/>
          </ac:spMkLst>
        </pc:spChg>
        <pc:spChg chg="del mod topLvl">
          <ac:chgData name="Nazar Shchur" userId="3faffa111ac016f6" providerId="LiveId" clId="{CE6213DB-8836-4893-A4E5-EF34EADE01F9}" dt="2019-10-14T14:49:41.776" v="1595" actId="478"/>
          <ac:spMkLst>
            <pc:docMk/>
            <pc:sldMk cId="1612342448" sldId="1857"/>
            <ac:spMk id="184" creationId="{43A30E95-9252-4586-B12F-DF294FCBE6D1}"/>
          </ac:spMkLst>
        </pc:spChg>
        <pc:grpChg chg="add mod">
          <ac:chgData name="Nazar Shchur" userId="3faffa111ac016f6" providerId="LiveId" clId="{CE6213DB-8836-4893-A4E5-EF34EADE01F9}" dt="2019-10-14T14:49:14.249" v="1576" actId="164"/>
          <ac:grpSpMkLst>
            <pc:docMk/>
            <pc:sldMk cId="1612342448" sldId="1857"/>
            <ac:grpSpMk id="9" creationId="{2DB0F7F0-0EEB-4BCF-AA1E-10408604AB0F}"/>
          </ac:grpSpMkLst>
        </pc:grpChg>
        <pc:grpChg chg="add mod">
          <ac:chgData name="Nazar Shchur" userId="3faffa111ac016f6" providerId="LiveId" clId="{CE6213DB-8836-4893-A4E5-EF34EADE01F9}" dt="2019-10-14T14:50:58.159" v="1615" actId="1076"/>
          <ac:grpSpMkLst>
            <pc:docMk/>
            <pc:sldMk cId="1612342448" sldId="1857"/>
            <ac:grpSpMk id="10" creationId="{E3215D84-121D-4531-8D70-EFA2FA6F4A0F}"/>
          </ac:grpSpMkLst>
        </pc:grpChg>
        <pc:grpChg chg="add del mod">
          <ac:chgData name="Nazar Shchur" userId="3faffa111ac016f6" providerId="LiveId" clId="{CE6213DB-8836-4893-A4E5-EF34EADE01F9}" dt="2019-10-14T14:46:32.862" v="1514" actId="165"/>
          <ac:grpSpMkLst>
            <pc:docMk/>
            <pc:sldMk cId="1612342448" sldId="1857"/>
            <ac:grpSpMk id="15" creationId="{6A8B1D53-AFE3-4ACF-82A1-6C39F7071CC3}"/>
          </ac:grpSpMkLst>
        </pc:grpChg>
        <pc:grpChg chg="add del mod">
          <ac:chgData name="Nazar Shchur" userId="3faffa111ac016f6" providerId="LiveId" clId="{CE6213DB-8836-4893-A4E5-EF34EADE01F9}" dt="2019-10-14T14:49:37.602" v="1593" actId="165"/>
          <ac:grpSpMkLst>
            <pc:docMk/>
            <pc:sldMk cId="1612342448" sldId="1857"/>
            <ac:grpSpMk id="106" creationId="{91F6AE6E-88BF-46EA-AC7D-ECE7C4FCDA49}"/>
          </ac:grpSpMkLst>
        </pc:grpChg>
        <pc:picChg chg="del">
          <ac:chgData name="Nazar Shchur" userId="3faffa111ac016f6" providerId="LiveId" clId="{CE6213DB-8836-4893-A4E5-EF34EADE01F9}" dt="2019-10-14T14:46:25.200" v="1511" actId="478"/>
          <ac:picMkLst>
            <pc:docMk/>
            <pc:sldMk cId="1612342448" sldId="1857"/>
            <ac:picMk id="6" creationId="{C462C56F-0480-4825-A2A1-44B954A83EE6}"/>
          </ac:picMkLst>
        </pc:picChg>
        <pc:picChg chg="add del mod">
          <ac:chgData name="Nazar Shchur" userId="3faffa111ac016f6" providerId="LiveId" clId="{CE6213DB-8836-4893-A4E5-EF34EADE01F9}" dt="2019-10-14T14:47:50.358" v="1541" actId="1076"/>
          <ac:picMkLst>
            <pc:docMk/>
            <pc:sldMk cId="1612342448" sldId="1857"/>
            <ac:picMk id="7" creationId="{E77A0716-F448-467D-90EA-6E2CACA48352}"/>
          </ac:picMkLst>
        </pc:picChg>
        <pc:picChg chg="add mod">
          <ac:chgData name="Nazar Shchur" userId="3faffa111ac016f6" providerId="LiveId" clId="{CE6213DB-8836-4893-A4E5-EF34EADE01F9}" dt="2019-10-14T14:47:25.435" v="1535" actId="571"/>
          <ac:picMkLst>
            <pc:docMk/>
            <pc:sldMk cId="1612342448" sldId="1857"/>
            <ac:picMk id="104" creationId="{87EE6856-2207-40EA-9815-CCFC244CC1FE}"/>
          </ac:picMkLst>
        </pc:pic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6" creationId="{31EDCC25-6A0F-440A-BCE4-3A640A19530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7" creationId="{C93AB18B-B4B6-4933-95E2-A4692C4AEE7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0" creationId="{7A81C4F7-134E-490E-9ABC-E0ADDB80E4DE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2" creationId="{3582F5F5-469A-4C66-90FB-F1031CE21C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3" creationId="{2493B8BE-0B56-4652-9828-6303F3AEA7C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4" creationId="{D6F713C1-87AA-41C6-94F3-1B72FCA36FE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5" creationId="{00EB5597-2A9D-4106-8BC0-36DF5D4D5427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6" creationId="{23149834-0A8C-4C4B-B7AF-BC9E169876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7" creationId="{063D7F2B-F8D2-4C49-8545-D7774FD356D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29" creationId="{B51CF7BF-12A2-40EE-B6E4-EC4A904367C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0" creationId="{DC772534-6884-45A3-B4EA-493DC52A87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4" creationId="{3116A467-4B92-48C0-ABA6-0109E97446F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5" creationId="{B02C729E-0A90-48AB-B04C-A2BA787A3B4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6" creationId="{883EF73C-D6C8-4BEA-9419-FEBD153462C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7" creationId="{EAAB8BA3-E496-4B00-905E-804AEC6CDE8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8" creationId="{1CAA4FF0-2551-4B52-8754-B4516DD71D3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39" creationId="{1749C930-6269-4FEB-9ABD-323DE7A5161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0" creationId="{EF351BDD-493E-4871-AE6D-D4804A71B9A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1" creationId="{560C1AA6-E42D-49AA-B480-5A1362FC492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2" creationId="{CB852B64-D7F6-4456-A8EA-59510AC5B0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3" creationId="{E35E0315-23DD-44EE-A893-532879CF21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4" creationId="{ECD9DF4E-07AC-4651-857E-1A090D0270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5" creationId="{325835B4-F8DF-4B85-ACD3-C6036FAC46F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6" creationId="{330B8479-0EEC-4E2F-818A-46EF7438325B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7" creationId="{92696834-83D2-4167-B5DD-71F9D5F7F53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8" creationId="{27EEEF49-C7B5-4349-90DA-6D9874F46CB5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49" creationId="{036E5FCB-6506-4891-8F8B-8CD43753F1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2" creationId="{7329DD48-ABEF-4FF8-B103-524E7A528DC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3" creationId="{511BA1B3-DFF0-4005-9E21-C37CA82CCAC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4" creationId="{FFBC260F-B15C-461C-B1A3-5AD639B2C2CF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5" creationId="{81074019-2EAF-41A3-BB8A-FD340CD241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6" creationId="{49E2219A-1F28-4B91-97EE-3323357F86A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7" creationId="{282ACC1A-2884-4BDB-BC24-1DB3662BDFF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8" creationId="{EBEE3BB7-AD06-490F-99D4-6FE1B43C137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59" creationId="{7CAC4301-422E-4EB8-BA1F-AE20ED2FC9EE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0" creationId="{612F90B1-000E-439C-AF8C-05D6777A395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1" creationId="{A08D5D8E-27AC-4A5E-8841-A16628926F3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2" creationId="{01077DB3-DB56-407B-BEA8-F285ACF123AD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3" creationId="{5A4C9987-16DD-4359-91BB-6B3638D9445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4" creationId="{156ADB63-0654-4927-A3C0-E37498ABBB9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5" creationId="{D2E5E029-0A6F-41E0-8726-DCB8AD66A54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6" creationId="{A4DA7715-77AE-4821-A9EC-54325ED63B9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7" creationId="{442989AF-BD78-4707-A33C-36F070D9F82D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8" creationId="{A79E1F86-74AC-4A2E-9F2C-5E95CB06F117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69" creationId="{D223DD05-1523-4D4A-BE28-47B8CAC0456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0" creationId="{D3EBD7A9-E314-4CC8-B789-EA06B6CAD73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1" creationId="{78D44D3C-4489-49A2-97B3-F2CF4D54AC22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2" creationId="{050A8D1C-152F-405A-B6EF-6A84F2CD73A9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3" creationId="{25080E03-F5F1-414D-AC59-D82DF9464E56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4" creationId="{1B119053-270C-44E8-8E75-08D7C8C5CE0A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5" creationId="{48ACD3F7-1087-4EED-AA82-38098B682818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6" creationId="{7AB4B7A0-B4B9-4524-AEF0-AB159D769BE1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7" creationId="{4162782D-8DC5-4E16-A778-DEC5120CFB84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8" creationId="{F4777F4A-436E-48F3-A7FE-43C066F5564C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79" creationId="{3BB9C145-5FAD-48C8-AEFD-314506193180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0" creationId="{CDEA215E-2B67-4E01-96E8-10A764FEB96F}"/>
          </ac:cxnSpMkLst>
        </pc:cxnChg>
        <pc:cxnChg chg="del mod topLvl">
          <ac:chgData name="Nazar Shchur" userId="3faffa111ac016f6" providerId="LiveId" clId="{CE6213DB-8836-4893-A4E5-EF34EADE01F9}" dt="2019-10-14T14:47:04.967" v="1527" actId="478"/>
          <ac:cxnSpMkLst>
            <pc:docMk/>
            <pc:sldMk cId="1612342448" sldId="1857"/>
            <ac:cxnSpMk id="81" creationId="{E63EE7DB-2418-47CA-98EE-B7A97326DE4E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2" creationId="{051343B6-CB6D-49C7-92C3-FE8398CECDC7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3" creationId="{6B7EA955-6C7D-49C7-BAE8-ACFA56723D01}"/>
          </ac:cxnSpMkLst>
        </pc:cxnChg>
        <pc:cxnChg chg="add 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84" creationId="{6665E0F3-0131-4BA9-9E5C-82138EA1C476}"/>
          </ac:cxnSpMkLst>
        </pc:cxnChg>
        <pc:cxnChg chg="del mod topLvl">
          <ac:chgData name="Nazar Shchur" userId="3faffa111ac016f6" providerId="LiveId" clId="{CE6213DB-8836-4893-A4E5-EF34EADE01F9}" dt="2019-10-14T14:46:39.387" v="1518" actId="478"/>
          <ac:cxnSpMkLst>
            <pc:docMk/>
            <pc:sldMk cId="1612342448" sldId="1857"/>
            <ac:cxnSpMk id="85" creationId="{EBA903B6-52BC-4E5A-A34F-9C4E984D59AD}"/>
          </ac:cxnSpMkLst>
        </pc:cxnChg>
        <pc:cxnChg chg="del mod topLvl">
          <ac:chgData name="Nazar Shchur" userId="3faffa111ac016f6" providerId="LiveId" clId="{CE6213DB-8836-4893-A4E5-EF34EADE01F9}" dt="2019-10-14T14:46:38.107" v="1517" actId="478"/>
          <ac:cxnSpMkLst>
            <pc:docMk/>
            <pc:sldMk cId="1612342448" sldId="1857"/>
            <ac:cxnSpMk id="86" creationId="{9E1C2E74-E126-46AD-87C8-0355CFF2BCC5}"/>
          </ac:cxnSpMkLst>
        </pc:cxnChg>
        <pc:cxnChg chg="del mod topLvl">
          <ac:chgData name="Nazar Shchur" userId="3faffa111ac016f6" providerId="LiveId" clId="{CE6213DB-8836-4893-A4E5-EF34EADE01F9}" dt="2019-10-14T14:46:42.107" v="1520" actId="478"/>
          <ac:cxnSpMkLst>
            <pc:docMk/>
            <pc:sldMk cId="1612342448" sldId="1857"/>
            <ac:cxnSpMk id="87" creationId="{3CB77891-887F-4A24-8DB3-A12ED0366732}"/>
          </ac:cxnSpMkLst>
        </pc:cxnChg>
        <pc:cxnChg chg="del mod topLvl">
          <ac:chgData name="Nazar Shchur" userId="3faffa111ac016f6" providerId="LiveId" clId="{CE6213DB-8836-4893-A4E5-EF34EADE01F9}" dt="2019-10-14T14:46:49.425" v="1524" actId="478"/>
          <ac:cxnSpMkLst>
            <pc:docMk/>
            <pc:sldMk cId="1612342448" sldId="1857"/>
            <ac:cxnSpMk id="88" creationId="{B48BFF8A-D237-4A6F-9298-478CF90211C6}"/>
          </ac:cxnSpMkLst>
        </pc:cxnChg>
        <pc:cxnChg chg="del mod topLvl">
          <ac:chgData name="Nazar Shchur" userId="3faffa111ac016f6" providerId="LiveId" clId="{CE6213DB-8836-4893-A4E5-EF34EADE01F9}" dt="2019-10-14T14:46:41.406" v="1519" actId="478"/>
          <ac:cxnSpMkLst>
            <pc:docMk/>
            <pc:sldMk cId="1612342448" sldId="1857"/>
            <ac:cxnSpMk id="89" creationId="{9833514E-4C55-455B-ABD0-D70092F0B33F}"/>
          </ac:cxnSpMkLst>
        </pc:cxnChg>
        <pc:cxnChg chg="del mod topLvl">
          <ac:chgData name="Nazar Shchur" userId="3faffa111ac016f6" providerId="LiveId" clId="{CE6213DB-8836-4893-A4E5-EF34EADE01F9}" dt="2019-10-14T14:46:35.322" v="1515" actId="478"/>
          <ac:cxnSpMkLst>
            <pc:docMk/>
            <pc:sldMk cId="1612342448" sldId="1857"/>
            <ac:cxnSpMk id="90" creationId="{4EBC5FD9-FD5A-49DE-AB8E-8BCA42FC77E3}"/>
          </ac:cxnSpMkLst>
        </pc:cxnChg>
        <pc:cxnChg chg="del mo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91" creationId="{438FDF96-B60E-45EF-B4E2-C6DCB8A3C675}"/>
          </ac:cxnSpMkLst>
        </pc:cxnChg>
        <pc:cxnChg chg="add del mod ord topLvl">
          <ac:chgData name="Nazar Shchur" userId="3faffa111ac016f6" providerId="LiveId" clId="{CE6213DB-8836-4893-A4E5-EF34EADE01F9}" dt="2019-10-14T14:49:29.814" v="1590" actId="478"/>
          <ac:cxnSpMkLst>
            <pc:docMk/>
            <pc:sldMk cId="1612342448" sldId="1857"/>
            <ac:cxnSpMk id="101" creationId="{E2B43556-1A35-4E91-B214-C6F3C679BD53}"/>
          </ac:cxnSpMkLst>
        </pc:cxnChg>
        <pc:cxnChg chg="del mod topLvl">
          <ac:chgData name="Nazar Shchur" userId="3faffa111ac016f6" providerId="LiveId" clId="{CE6213DB-8836-4893-A4E5-EF34EADE01F9}" dt="2019-10-14T14:47:02.658" v="1525" actId="478"/>
          <ac:cxnSpMkLst>
            <pc:docMk/>
            <pc:sldMk cId="1612342448" sldId="1857"/>
            <ac:cxnSpMk id="102" creationId="{7833CC4A-B861-4F59-B70B-A311CA71F072}"/>
          </ac:cxnSpMkLst>
        </pc:cxnChg>
        <pc:cxnChg chg="del mod topLvl">
          <ac:chgData name="Nazar Shchur" userId="3faffa111ac016f6" providerId="LiveId" clId="{CE6213DB-8836-4893-A4E5-EF34EADE01F9}" dt="2019-10-14T14:47:04.034" v="1526" actId="478"/>
          <ac:cxnSpMkLst>
            <pc:docMk/>
            <pc:sldMk cId="1612342448" sldId="1857"/>
            <ac:cxnSpMk id="103" creationId="{90AFAC71-0C05-4A56-99B1-A93FF3AAD1B3}"/>
          </ac:cxnSpMkLst>
        </pc:cxnChg>
        <pc:cxnChg chg="add del mod">
          <ac:chgData name="Nazar Shchur" userId="3faffa111ac016f6" providerId="LiveId" clId="{CE6213DB-8836-4893-A4E5-EF34EADE01F9}" dt="2019-10-14T14:49:16.142" v="1582"/>
          <ac:cxnSpMkLst>
            <pc:docMk/>
            <pc:sldMk cId="1612342448" sldId="1857"/>
            <ac:cxnSpMk id="105" creationId="{E424EB58-ABB1-4023-A703-F1F3A8B9411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07" creationId="{7D5F3FDE-45AE-4D41-B79D-FD4F1990546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08" creationId="{4E10C042-35EB-47AF-8F75-FDBC31F33B7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1" creationId="{C4CD4494-EAA2-49A5-B36E-DB66EAC1072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2" creationId="{6ED410DE-43D0-4DB1-8BAC-BA9921509E6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3" creationId="{FF7F4738-AFCB-4B1B-BFF9-8D40104629E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4" creationId="{EED8CA85-8C97-4813-91EB-44F51C0C7423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5" creationId="{C6DF8F9B-57DA-402C-AC41-22B6EC8726D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6" creationId="{C6CC22E2-E537-435A-B4E6-85246FED5A7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7" creationId="{08A8544A-D42A-4DF6-86CB-3B74F78F714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8" creationId="{A15D7A1D-366C-4DB9-A882-9822497FF30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19" creationId="{7C103181-D97B-447C-BB90-ADDED059513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0" creationId="{E6A7EDF6-2288-4FB4-8829-694E59C4E0C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1" creationId="{E70AF8E2-59E5-4E7A-8379-0EE17D9701F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2" creationId="{1B6422CC-2F66-43BF-A8B5-01E9759C75A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3" creationId="{FAB25EAC-40E6-4DA8-A1EF-E7DCA9AD75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4" creationId="{599ED20E-9389-4179-ABF7-CA107B71A86B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5" creationId="{6A13B5C1-DD0E-465B-9FE3-E264E40962E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6" creationId="{07567D51-822D-4F2D-BD28-4230AAA22F1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7" creationId="{E16ECBCD-D951-421F-B941-EA79091E662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8" creationId="{B1C1B46F-AE13-4948-8EE3-B4294CF4209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29" creationId="{3C51C770-5784-4756-8166-81DA7AF5680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0" creationId="{AC3D700A-1145-48DE-B679-2DF7BBE1E80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1" creationId="{2EF591CA-D8D6-421D-88CA-7B78CAF688C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2" creationId="{1822F98F-2DDA-4541-86F4-A3FB9732C30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3" creationId="{D3E4671F-B7BB-4F0C-BF59-9FFEFD61DD2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4" creationId="{93E8F74D-E7E8-4C4A-898F-580C7D567EE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5" creationId="{141FB05B-0197-476F-B00E-D299FBFB03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6" creationId="{E6A14D49-34D6-46DF-A4FB-CC2146487F8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7" creationId="{94DDFB99-770E-4AE6-B99F-E029394F375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8" creationId="{A711FB9B-9093-433C-8964-0F2CF6715DF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39" creationId="{BF1A40CA-2C28-4E69-9105-7207364A7D6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0" creationId="{7FDB6C0D-FA93-43DA-A83E-8E6ADC232EC9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1" creationId="{7D418AA6-FD24-47E6-8E53-367CA7AD37B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2" creationId="{F10EF6C5-A91D-4097-8916-82F5DE14B65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3" creationId="{6E946771-F2AD-4260-B1D8-EE25AA016C70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4" creationId="{0C461CCA-3CF3-4211-B6AA-07D6E76E24A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5" creationId="{3F7C4A34-491A-4A4F-AF45-7CE9701877A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6" creationId="{8AE48B3F-FD63-472B-B486-F5CAEF57B28E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7" creationId="{6B57EA8C-43D3-46D8-AB5D-2BD575156664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8" creationId="{AA13266B-E0D2-4D78-9305-70CD40ED9800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49" creationId="{D350A98B-DEA7-4616-87CE-23943C7D9E1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0" creationId="{761205EE-1655-4674-AF65-134DE1F823A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1" creationId="{EA9B7622-A663-4885-AB33-C8C54237A53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2" creationId="{D46FD511-D7D4-4042-AD93-8180252D4EC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3" creationId="{F4F5A8E4-9772-4A7E-9614-41CC0635D0B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4" creationId="{432AA0B2-6ED3-40BD-8308-262ACA074923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5" creationId="{45685488-3BCC-4674-8833-F266D58165A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6" creationId="{F5939B3C-7B2C-4C38-A991-A53A55BDD26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7" creationId="{2C969FBF-7272-4B16-B7BB-8B66601A7475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8" creationId="{A2DDCA25-D2A0-447D-B951-197B3693ADA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59" creationId="{25DA899D-4A5B-4648-A798-B7A767A3E0FD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0" creationId="{745646AF-3036-40F2-9FF4-AAE10576DA6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1" creationId="{DC6475F1-59EB-4D3A-A5F8-367464F0C70F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2" creationId="{6E550E13-7D8B-4F5C-BA4A-31BAE2BEB22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3" creationId="{BB707CE9-A847-4FD5-9831-D93CCEEA4577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4" creationId="{5991DC7D-1B0B-4F11-B94D-01CB5E2A17A6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5" creationId="{EE3C4BD0-B8E9-4507-BDC4-2697F6C4BEF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6" creationId="{D919A5E8-6AFE-47A9-B629-BFFEAF62DA9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7" creationId="{003C0E02-8C11-4DF6-A23B-04186D744352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68" creationId="{21C26A62-089B-4E25-A6F9-8108648703BD}"/>
          </ac:cxnSpMkLst>
        </pc:cxnChg>
        <pc:cxnChg chg="del mod topLvl">
          <ac:chgData name="Nazar Shchur" userId="3faffa111ac016f6" providerId="LiveId" clId="{CE6213DB-8836-4893-A4E5-EF34EADE01F9}" dt="2019-10-14T14:49:42.761" v="1596" actId="478"/>
          <ac:cxnSpMkLst>
            <pc:docMk/>
            <pc:sldMk cId="1612342448" sldId="1857"/>
            <ac:cxnSpMk id="169" creationId="{BD771569-CE72-413F-AEFA-BFE569478D7C}"/>
          </ac:cxnSpMkLst>
        </pc:cxnChg>
        <pc:cxnChg chg="del mod topLvl">
          <ac:chgData name="Nazar Shchur" userId="3faffa111ac016f6" providerId="LiveId" clId="{CE6213DB-8836-4893-A4E5-EF34EADE01F9}" dt="2019-10-14T14:49:55.993" v="1602" actId="478"/>
          <ac:cxnSpMkLst>
            <pc:docMk/>
            <pc:sldMk cId="1612342448" sldId="1857"/>
            <ac:cxnSpMk id="170" creationId="{DF8C7892-2EB8-4CE1-B722-027F69ECB0FD}"/>
          </ac:cxnSpMkLst>
        </pc:cxnChg>
        <pc:cxnChg chg="del mod topLvl">
          <ac:chgData name="Nazar Shchur" userId="3faffa111ac016f6" providerId="LiveId" clId="{CE6213DB-8836-4893-A4E5-EF34EADE01F9}" dt="2019-10-14T14:49:48.481" v="1600" actId="478"/>
          <ac:cxnSpMkLst>
            <pc:docMk/>
            <pc:sldMk cId="1612342448" sldId="1857"/>
            <ac:cxnSpMk id="171" creationId="{67193098-C881-4695-9668-F53CDB39C027}"/>
          </ac:cxnSpMkLst>
        </pc:cxnChg>
        <pc:cxnChg chg="del mod topLvl">
          <ac:chgData name="Nazar Shchur" userId="3faffa111ac016f6" providerId="LiveId" clId="{CE6213DB-8836-4893-A4E5-EF34EADE01F9}" dt="2019-10-14T14:49:46.887" v="1599" actId="478"/>
          <ac:cxnSpMkLst>
            <pc:docMk/>
            <pc:sldMk cId="1612342448" sldId="1857"/>
            <ac:cxnSpMk id="172" creationId="{65F68A5A-800C-4543-B0A0-3F65F32E9874}"/>
          </ac:cxnSpMkLst>
        </pc:cxnChg>
        <pc:cxnChg chg="del mod topLvl">
          <ac:chgData name="Nazar Shchur" userId="3faffa111ac016f6" providerId="LiveId" clId="{CE6213DB-8836-4893-A4E5-EF34EADE01F9}" dt="2019-10-14T14:49:44.153" v="1597" actId="478"/>
          <ac:cxnSpMkLst>
            <pc:docMk/>
            <pc:sldMk cId="1612342448" sldId="1857"/>
            <ac:cxnSpMk id="173" creationId="{FEC30B29-10C0-4920-807A-8374F48CEDF0}"/>
          </ac:cxnSpMkLst>
        </pc:cxnChg>
        <pc:cxnChg chg="del mod topLvl">
          <ac:chgData name="Nazar Shchur" userId="3faffa111ac016f6" providerId="LiveId" clId="{CE6213DB-8836-4893-A4E5-EF34EADE01F9}" dt="2019-10-14T14:49:39.954" v="1594" actId="478"/>
          <ac:cxnSpMkLst>
            <pc:docMk/>
            <pc:sldMk cId="1612342448" sldId="1857"/>
            <ac:cxnSpMk id="174" creationId="{7F4DB384-BACB-426A-BDD6-F31C469425FA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75" creationId="{5B5B7B0D-A6DF-483F-9488-120125C77EFB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5" creationId="{34B3BD65-ED47-48F9-89A0-3A9361B4B108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6" creationId="{098E659D-C878-4BAB-8F82-93D61855C32C}"/>
          </ac:cxnSpMkLst>
        </pc:cxnChg>
        <pc:cxnChg chg="mod topLvl">
          <ac:chgData name="Nazar Shchur" userId="3faffa111ac016f6" providerId="LiveId" clId="{CE6213DB-8836-4893-A4E5-EF34EADE01F9}" dt="2019-10-14T14:50:50.232" v="1612" actId="164"/>
          <ac:cxnSpMkLst>
            <pc:docMk/>
            <pc:sldMk cId="1612342448" sldId="1857"/>
            <ac:cxnSpMk id="187" creationId="{C04E5A71-7CAA-4B06-AD2F-A0ECA475C1AE}"/>
          </ac:cxnSpMkLst>
        </pc:cxnChg>
      </pc:sldChg>
    </pc:docChg>
  </pc:docChgLst>
  <pc:docChgLst>
    <pc:chgData name="Nazar Shchur" userId="3faffa111ac016f6" providerId="LiveId" clId="{163AAF58-E6CD-4A14-AFF0-E9143D82A576}"/>
    <pc:docChg chg="undo custSel addSld delSld modSld sldOrd">
      <pc:chgData name="Nazar Shchur" userId="3faffa111ac016f6" providerId="LiveId" clId="{163AAF58-E6CD-4A14-AFF0-E9143D82A576}" dt="2019-11-20T17:22:11.015" v="4102"/>
      <pc:docMkLst>
        <pc:docMk/>
      </pc:docMkLst>
      <pc:sldChg chg="modSp del">
        <pc:chgData name="Nazar Shchur" userId="3faffa111ac016f6" providerId="LiveId" clId="{163AAF58-E6CD-4A14-AFF0-E9143D82A576}" dt="2019-11-19T19:26:38.586" v="3084" actId="47"/>
        <pc:sldMkLst>
          <pc:docMk/>
          <pc:sldMk cId="0" sldId="348"/>
        </pc:sldMkLst>
        <pc:picChg chg="mod">
          <ac:chgData name="Nazar Shchur" userId="3faffa111ac016f6" providerId="LiveId" clId="{163AAF58-E6CD-4A14-AFF0-E9143D82A576}" dt="2019-11-18T16:54:25.952" v="217" actId="1076"/>
          <ac:picMkLst>
            <pc:docMk/>
            <pc:sldMk cId="0" sldId="348"/>
            <ac:picMk id="4106" creationId="{1E0CD7C1-6750-4804-BBA9-0BE9389EA140}"/>
          </ac:picMkLst>
        </pc:picChg>
      </pc:sldChg>
      <pc:sldChg chg="modSp del">
        <pc:chgData name="Nazar Shchur" userId="3faffa111ac016f6" providerId="LiveId" clId="{163AAF58-E6CD-4A14-AFF0-E9143D82A576}" dt="2019-11-19T19:26:38.586" v="3084" actId="47"/>
        <pc:sldMkLst>
          <pc:docMk/>
          <pc:sldMk cId="0" sldId="349"/>
        </pc:sldMkLst>
        <pc:picChg chg="mod">
          <ac:chgData name="Nazar Shchur" userId="3faffa111ac016f6" providerId="LiveId" clId="{163AAF58-E6CD-4A14-AFF0-E9143D82A576}" dt="2019-11-18T16:29:50.260" v="6" actId="1076"/>
          <ac:picMkLst>
            <pc:docMk/>
            <pc:sldMk cId="0" sldId="349"/>
            <ac:picMk id="5129" creationId="{D67787C7-968B-4B04-8D2F-5EB2E1A38AF5}"/>
          </ac:picMkLst>
        </pc:picChg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350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355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0" sldId="533"/>
        </pc:sldMkLst>
      </pc:sldChg>
      <pc:sldChg chg="delSp add del delAnim">
        <pc:chgData name="Nazar Shchur" userId="3faffa111ac016f6" providerId="LiveId" clId="{163AAF58-E6CD-4A14-AFF0-E9143D82A576}" dt="2019-11-19T19:26:38.586" v="3084" actId="47"/>
        <pc:sldMkLst>
          <pc:docMk/>
          <pc:sldMk cId="1583316882" sldId="795"/>
        </pc:sldMkLst>
        <pc:spChg chg="del">
          <ac:chgData name="Nazar Shchur" userId="3faffa111ac016f6" providerId="LiveId" clId="{163AAF58-E6CD-4A14-AFF0-E9143D82A576}" dt="2019-11-18T17:39:46.439" v="665" actId="478"/>
          <ac:spMkLst>
            <pc:docMk/>
            <pc:sldMk cId="1583316882" sldId="795"/>
            <ac:spMk id="123" creationId="{DD76B78D-79FC-43EB-B514-3B5342EA29F0}"/>
          </ac:spMkLst>
        </pc:spChg>
      </pc:sldChg>
      <pc:sldChg chg="delSp add del delAnim">
        <pc:chgData name="Nazar Shchur" userId="3faffa111ac016f6" providerId="LiveId" clId="{163AAF58-E6CD-4A14-AFF0-E9143D82A576}" dt="2019-11-19T19:26:38.586" v="3084" actId="47"/>
        <pc:sldMkLst>
          <pc:docMk/>
          <pc:sldMk cId="3793484872" sldId="798"/>
        </pc:sldMkLst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0" creationId="{E13C52FC-9438-4294-A5CE-6A02115DB657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1" creationId="{A044A03F-CB4C-4D29-94EA-C724436CCE63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2" creationId="{C7EAB474-D2A2-44B1-ABBA-4D386ED33B3B}"/>
          </ac:spMkLst>
        </pc:spChg>
        <pc:spChg chg="del">
          <ac:chgData name="Nazar Shchur" userId="3faffa111ac016f6" providerId="LiveId" clId="{163AAF58-E6CD-4A14-AFF0-E9143D82A576}" dt="2019-11-18T18:49:33.403" v="1359" actId="478"/>
          <ac:spMkLst>
            <pc:docMk/>
            <pc:sldMk cId="3793484872" sldId="798"/>
            <ac:spMk id="173" creationId="{E7768D5D-08ED-4547-B029-4028C2A2F506}"/>
          </ac:spMkLst>
        </pc:spChg>
      </pc:sldChg>
      <pc:sldChg chg="addSp modSp modAnim">
        <pc:chgData name="Nazar Shchur" userId="3faffa111ac016f6" providerId="LiveId" clId="{163AAF58-E6CD-4A14-AFF0-E9143D82A576}" dt="2019-11-18T19:08:55.851" v="1711"/>
        <pc:sldMkLst>
          <pc:docMk/>
          <pc:sldMk cId="1493424970" sldId="1634"/>
        </pc:sldMkLst>
        <pc:spChg chg="mod">
          <ac:chgData name="Nazar Shchur" userId="3faffa111ac016f6" providerId="LiveId" clId="{163AAF58-E6CD-4A14-AFF0-E9143D82A576}" dt="2019-11-18T16:44:08.034" v="132" actId="1038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163AAF58-E6CD-4A14-AFF0-E9143D82A576}" dt="2019-11-18T16:44:03.501" v="122" actId="1076"/>
          <ac:picMkLst>
            <pc:docMk/>
            <pc:sldMk cId="1493424970" sldId="1634"/>
            <ac:picMk id="9" creationId="{D8723C8A-B819-41CF-B059-6BD165D28626}"/>
          </ac:picMkLst>
        </pc:picChg>
      </pc:sldChg>
      <pc:sldChg chg="modSp del">
        <pc:chgData name="Nazar Shchur" userId="3faffa111ac016f6" providerId="LiveId" clId="{163AAF58-E6CD-4A14-AFF0-E9143D82A576}" dt="2019-11-20T17:13:19.523" v="4042" actId="47"/>
        <pc:sldMkLst>
          <pc:docMk/>
          <pc:sldMk cId="3594420259" sldId="1814"/>
        </pc:sldMkLst>
        <pc:spChg chg="mod">
          <ac:chgData name="Nazar Shchur" userId="3faffa111ac016f6" providerId="LiveId" clId="{163AAF58-E6CD-4A14-AFF0-E9143D82A576}" dt="2019-11-20T17:12:49.174" v="4038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2:54.279" v="4039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2:59.493" v="4040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modAnim">
        <pc:chgData name="Nazar Shchur" userId="3faffa111ac016f6" providerId="LiveId" clId="{163AAF58-E6CD-4A14-AFF0-E9143D82A576}" dt="2019-11-18T16:45:40.239" v="153"/>
        <pc:sldMkLst>
          <pc:docMk/>
          <pc:sldMk cId="2536946664" sldId="1858"/>
        </pc:sldMkLst>
        <pc:spChg chg="add mod">
          <ac:chgData name="Nazar Shchur" userId="3faffa111ac016f6" providerId="LiveId" clId="{163AAF58-E6CD-4A14-AFF0-E9143D82A576}" dt="2019-11-18T16:45:10.092" v="147" actId="1076"/>
          <ac:spMkLst>
            <pc:docMk/>
            <pc:sldMk cId="2536946664" sldId="1858"/>
            <ac:spMk id="20" creationId="{EB82657A-A1F0-475E-9D00-D01D26817097}"/>
          </ac:spMkLst>
        </pc:spChg>
        <pc:spChg chg="add mod">
          <ac:chgData name="Nazar Shchur" userId="3faffa111ac016f6" providerId="LiveId" clId="{163AAF58-E6CD-4A14-AFF0-E9143D82A576}" dt="2019-11-18T16:45:38.334" v="152" actId="1076"/>
          <ac:spMkLst>
            <pc:docMk/>
            <pc:sldMk cId="2536946664" sldId="1858"/>
            <ac:spMk id="22" creationId="{348C84A1-9030-45B6-ADEA-281DCE894AC4}"/>
          </ac:spMkLst>
        </pc:spChg>
        <pc:picChg chg="add del">
          <ac:chgData name="Nazar Shchur" userId="3faffa111ac016f6" providerId="LiveId" clId="{163AAF58-E6CD-4A14-AFF0-E9143D82A576}" dt="2019-11-18T16:40:15.022" v="30" actId="478"/>
          <ac:picMkLst>
            <pc:docMk/>
            <pc:sldMk cId="2536946664" sldId="1858"/>
            <ac:picMk id="10" creationId="{DE572AE2-9A41-4E7C-9E42-5A872CDF0CB9}"/>
          </ac:picMkLst>
        </pc:picChg>
        <pc:picChg chg="add del mod">
          <ac:chgData name="Nazar Shchur" userId="3faffa111ac016f6" providerId="LiveId" clId="{163AAF58-E6CD-4A14-AFF0-E9143D82A576}" dt="2019-11-18T16:39:43.323" v="24" actId="478"/>
          <ac:picMkLst>
            <pc:docMk/>
            <pc:sldMk cId="2536946664" sldId="1858"/>
            <ac:picMk id="11" creationId="{89910278-24AB-4F3F-B673-9167A4F1FFE0}"/>
          </ac:picMkLst>
        </pc:picChg>
        <pc:picChg chg="add del mod">
          <ac:chgData name="Nazar Shchur" userId="3faffa111ac016f6" providerId="LiveId" clId="{163AAF58-E6CD-4A14-AFF0-E9143D82A576}" dt="2019-11-18T16:42:20.115" v="55" actId="478"/>
          <ac:picMkLst>
            <pc:docMk/>
            <pc:sldMk cId="2536946664" sldId="1858"/>
            <ac:picMk id="12" creationId="{3AF9BA9D-656E-488E-9BA7-6913CE230694}"/>
          </ac:picMkLst>
        </pc:picChg>
        <pc:picChg chg="add del mod">
          <ac:chgData name="Nazar Shchur" userId="3faffa111ac016f6" providerId="LiveId" clId="{163AAF58-E6CD-4A14-AFF0-E9143D82A576}" dt="2019-11-18T16:42:12.697" v="49" actId="478"/>
          <ac:picMkLst>
            <pc:docMk/>
            <pc:sldMk cId="2536946664" sldId="1858"/>
            <ac:picMk id="13" creationId="{E2D70ABA-1A6D-49E4-BD50-769BCF134917}"/>
          </ac:picMkLst>
        </pc:picChg>
        <pc:picChg chg="add mod">
          <ac:chgData name="Nazar Shchur" userId="3faffa111ac016f6" providerId="LiveId" clId="{163AAF58-E6CD-4A14-AFF0-E9143D82A576}" dt="2019-11-18T16:43:15.843" v="82" actId="1076"/>
          <ac:picMkLst>
            <pc:docMk/>
            <pc:sldMk cId="2536946664" sldId="1858"/>
            <ac:picMk id="1026" creationId="{3A79907E-5CD4-4C6C-AA7D-44024CC77ABC}"/>
          </ac:picMkLst>
        </pc:picChg>
        <pc:picChg chg="add del mod">
          <ac:chgData name="Nazar Shchur" userId="3faffa111ac016f6" providerId="LiveId" clId="{163AAF58-E6CD-4A14-AFF0-E9143D82A576}" dt="2019-11-18T16:41:20.292" v="39" actId="478"/>
          <ac:picMkLst>
            <pc:docMk/>
            <pc:sldMk cId="2536946664" sldId="1858"/>
            <ac:picMk id="1028" creationId="{4793E325-178E-42F1-B51B-FC6E9660E159}"/>
          </ac:picMkLst>
        </pc:picChg>
        <pc:picChg chg="add del">
          <ac:chgData name="Nazar Shchur" userId="3faffa111ac016f6" providerId="LiveId" clId="{163AAF58-E6CD-4A14-AFF0-E9143D82A576}" dt="2019-11-18T16:41:05.511" v="38" actId="478"/>
          <ac:picMkLst>
            <pc:docMk/>
            <pc:sldMk cId="2536946664" sldId="1858"/>
            <ac:picMk id="1030" creationId="{23D44ADD-29E8-444E-BD4E-BB31FE1F9344}"/>
          </ac:picMkLst>
        </pc:picChg>
        <pc:picChg chg="add mod">
          <ac:chgData name="Nazar Shchur" userId="3faffa111ac016f6" providerId="LiveId" clId="{163AAF58-E6CD-4A14-AFF0-E9143D82A576}" dt="2019-11-18T16:42:54.261" v="69" actId="1076"/>
          <ac:picMkLst>
            <pc:docMk/>
            <pc:sldMk cId="2536946664" sldId="1858"/>
            <ac:picMk id="1032" creationId="{19B7AC0E-5E17-4A4D-93D0-3BCB996CD538}"/>
          </ac:picMkLst>
        </pc:picChg>
        <pc:picChg chg="add mod">
          <ac:chgData name="Nazar Shchur" userId="3faffa111ac016f6" providerId="LiveId" clId="{163AAF58-E6CD-4A14-AFF0-E9143D82A576}" dt="2019-11-18T16:43:14.241" v="81" actId="1076"/>
          <ac:picMkLst>
            <pc:docMk/>
            <pc:sldMk cId="2536946664" sldId="1858"/>
            <ac:picMk id="1034" creationId="{2C86F92B-87DA-4DB8-A931-8EAA17844D64}"/>
          </ac:picMkLst>
        </pc:picChg>
        <pc:picChg chg="add mod">
          <ac:chgData name="Nazar Shchur" userId="3faffa111ac016f6" providerId="LiveId" clId="{163AAF58-E6CD-4A14-AFF0-E9143D82A576}" dt="2019-11-18T16:43:10.222" v="78" actId="167"/>
          <ac:picMkLst>
            <pc:docMk/>
            <pc:sldMk cId="2536946664" sldId="1858"/>
            <ac:picMk id="1036" creationId="{BC17DE64-08D2-41E6-B386-CD43939E950C}"/>
          </ac:picMkLst>
        </pc:picChg>
      </pc:sldChg>
      <pc:sldChg chg="addSp delSp modSp delAnim modAnim">
        <pc:chgData name="Nazar Shchur" userId="3faffa111ac016f6" providerId="LiveId" clId="{163AAF58-E6CD-4A14-AFF0-E9143D82A576}" dt="2019-11-20T17:07:26.285" v="4024" actId="478"/>
        <pc:sldMkLst>
          <pc:docMk/>
          <pc:sldMk cId="3433273054" sldId="1884"/>
        </pc:sldMkLst>
        <pc:spChg chg="del">
          <ac:chgData name="Nazar Shchur" userId="3faffa111ac016f6" providerId="LiveId" clId="{163AAF58-E6CD-4A14-AFF0-E9143D82A576}" dt="2019-11-20T15:55:49.297" v="3092" actId="478"/>
          <ac:spMkLst>
            <pc:docMk/>
            <pc:sldMk cId="3433273054" sldId="1884"/>
            <ac:spMk id="29" creationId="{1939A206-3313-4D87-85DE-75B302A59235}"/>
          </ac:spMkLst>
        </pc:spChg>
        <pc:spChg chg="add mod">
          <ac:chgData name="Nazar Shchur" userId="3faffa111ac016f6" providerId="LiveId" clId="{163AAF58-E6CD-4A14-AFF0-E9143D82A576}" dt="2019-11-20T17:00:48.102" v="3958" actId="207"/>
          <ac:spMkLst>
            <pc:docMk/>
            <pc:sldMk cId="3433273054" sldId="1884"/>
            <ac:spMk id="52" creationId="{99073302-8074-4A91-A2E1-DF5C11175B8C}"/>
          </ac:spMkLst>
        </pc:spChg>
        <pc:spChg chg="add mod">
          <ac:chgData name="Nazar Shchur" userId="3faffa111ac016f6" providerId="LiveId" clId="{163AAF58-E6CD-4A14-AFF0-E9143D82A576}" dt="2019-11-20T16:05:41.321" v="3175" actId="1582"/>
          <ac:spMkLst>
            <pc:docMk/>
            <pc:sldMk cId="3433273054" sldId="1884"/>
            <ac:spMk id="53" creationId="{D63CCB7D-174C-4D62-8975-0DFCB8C7A7D7}"/>
          </ac:spMkLst>
        </pc:spChg>
        <pc:spChg chg="add mod">
          <ac:chgData name="Nazar Shchur" userId="3faffa111ac016f6" providerId="LiveId" clId="{163AAF58-E6CD-4A14-AFF0-E9143D82A576}" dt="2019-11-20T16:05:41.321" v="3175" actId="1582"/>
          <ac:spMkLst>
            <pc:docMk/>
            <pc:sldMk cId="3433273054" sldId="1884"/>
            <ac:spMk id="54" creationId="{A2B13886-FC80-4CBE-A4B5-6B08103D85B8}"/>
          </ac:spMkLst>
        </pc:spChg>
        <pc:spChg chg="add del">
          <ac:chgData name="Nazar Shchur" userId="3faffa111ac016f6" providerId="LiveId" clId="{163AAF58-E6CD-4A14-AFF0-E9143D82A576}" dt="2019-11-20T16:04:05.531" v="3137" actId="478"/>
          <ac:spMkLst>
            <pc:docMk/>
            <pc:sldMk cId="3433273054" sldId="1884"/>
            <ac:spMk id="61" creationId="{C8941332-7BD5-4798-93F5-669767126281}"/>
          </ac:spMkLst>
        </pc:spChg>
        <pc:spChg chg="add del">
          <ac:chgData name="Nazar Shchur" userId="3faffa111ac016f6" providerId="LiveId" clId="{163AAF58-E6CD-4A14-AFF0-E9143D82A576}" dt="2019-11-20T16:03:32.123" v="3127" actId="478"/>
          <ac:spMkLst>
            <pc:docMk/>
            <pc:sldMk cId="3433273054" sldId="1884"/>
            <ac:spMk id="65" creationId="{29C4774E-495C-467E-816C-EE321434BFD6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6" creationId="{59F555CE-55FD-4399-829E-6F2ED1B7364D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8" creationId="{282D149C-69E6-4F3D-A8B3-7F63FD2D2260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69" creationId="{08478260-2296-41DE-8236-471648134EF5}"/>
          </ac:spMkLst>
        </pc:spChg>
        <pc:spChg chg="add del">
          <ac:chgData name="Nazar Shchur" userId="3faffa111ac016f6" providerId="LiveId" clId="{163AAF58-E6CD-4A14-AFF0-E9143D82A576}" dt="2019-11-20T16:03:45.483" v="3132" actId="478"/>
          <ac:spMkLst>
            <pc:docMk/>
            <pc:sldMk cId="3433273054" sldId="1884"/>
            <ac:spMk id="73" creationId="{CB97DB9A-A1C9-4D91-A2C0-5BDC7A3A1FFF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4" creationId="{0DD1C9B9-B4E6-4670-8A11-9ED6193256FE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6" creationId="{320C6ADF-B511-4CBD-B287-CDC9D7671352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77" creationId="{59BA3606-0142-4513-BEB8-8CB5EF0B067C}"/>
          </ac:spMkLst>
        </pc:spChg>
        <pc:spChg chg="add mod">
          <ac:chgData name="Nazar Shchur" userId="3faffa111ac016f6" providerId="LiveId" clId="{163AAF58-E6CD-4A14-AFF0-E9143D82A576}" dt="2019-11-20T17:00:48.102" v="3958" actId="207"/>
          <ac:spMkLst>
            <pc:docMk/>
            <pc:sldMk cId="3433273054" sldId="1884"/>
            <ac:spMk id="78" creationId="{8519F90E-5541-4927-BE4D-A36184CA9FE7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79" creationId="{51967371-7822-49FC-BD1D-6BBD1D4E73EC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80" creationId="{8C04EC85-7AE4-4629-89DF-228ABF208807}"/>
          </ac:spMkLst>
        </pc:spChg>
        <pc:spChg chg="add mod">
          <ac:chgData name="Nazar Shchur" userId="3faffa111ac016f6" providerId="LiveId" clId="{163AAF58-E6CD-4A14-AFF0-E9143D82A576}" dt="2019-11-20T17:07:24.651" v="4023" actId="208"/>
          <ac:spMkLst>
            <pc:docMk/>
            <pc:sldMk cId="3433273054" sldId="1884"/>
            <ac:spMk id="81" creationId="{07D0CB13-C4C7-4EB9-A938-E12B2B3AB9AD}"/>
          </ac:spMkLst>
        </pc:spChg>
        <pc:spChg chg="add del">
          <ac:chgData name="Nazar Shchur" userId="3faffa111ac016f6" providerId="LiveId" clId="{163AAF58-E6CD-4A14-AFF0-E9143D82A576}" dt="2019-11-20T16:03:16.836" v="3124" actId="478"/>
          <ac:spMkLst>
            <pc:docMk/>
            <pc:sldMk cId="3433273054" sldId="1884"/>
            <ac:spMk id="82" creationId="{0E91E028-3074-4A36-9E2B-07825D99A4D7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3" creationId="{CA1E8AD5-6E5A-47BC-A330-8C758B9B6468}"/>
          </ac:spMkLst>
        </pc:spChg>
        <pc:spChg chg="add del">
          <ac:chgData name="Nazar Shchur" userId="3faffa111ac016f6" providerId="LiveId" clId="{163AAF58-E6CD-4A14-AFF0-E9143D82A576}" dt="2019-11-20T16:04:13.967" v="3140" actId="478"/>
          <ac:spMkLst>
            <pc:docMk/>
            <pc:sldMk cId="3433273054" sldId="1884"/>
            <ac:spMk id="84" creationId="{A22526EF-60D4-479D-8C55-63C03EE38CB3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5" creationId="{BBA9A83D-6719-4C85-9785-ADA999652BBC}"/>
          </ac:spMkLst>
        </pc:spChg>
        <pc:spChg chg="add mod">
          <ac:chgData name="Nazar Shchur" userId="3faffa111ac016f6" providerId="LiveId" clId="{163AAF58-E6CD-4A14-AFF0-E9143D82A576}" dt="2019-11-20T16:05:22.631" v="3173" actId="404"/>
          <ac:spMkLst>
            <pc:docMk/>
            <pc:sldMk cId="3433273054" sldId="1884"/>
            <ac:spMk id="86" creationId="{1D37C912-7837-4FFF-95C7-E539865DC7D9}"/>
          </ac:spMkLst>
        </pc:spChg>
        <pc:spChg chg="add mod">
          <ac:chgData name="Nazar Shchur" userId="3faffa111ac016f6" providerId="LiveId" clId="{163AAF58-E6CD-4A14-AFF0-E9143D82A576}" dt="2019-11-20T16:03:13.247" v="3123" actId="1076"/>
          <ac:spMkLst>
            <pc:docMk/>
            <pc:sldMk cId="3433273054" sldId="1884"/>
            <ac:spMk id="87" creationId="{89B6D616-1157-4CF9-97C0-FAAE8021ED35}"/>
          </ac:spMkLst>
        </pc:spChg>
        <pc:spChg chg="add mod">
          <ac:chgData name="Nazar Shchur" userId="3faffa111ac016f6" providerId="LiveId" clId="{163AAF58-E6CD-4A14-AFF0-E9143D82A576}" dt="2019-11-20T16:03:35.578" v="3128" actId="1076"/>
          <ac:spMkLst>
            <pc:docMk/>
            <pc:sldMk cId="3433273054" sldId="1884"/>
            <ac:spMk id="88" creationId="{0EBB3A73-FBE7-43EE-9014-EB9C4068D6BF}"/>
          </ac:spMkLst>
        </pc:spChg>
        <pc:spChg chg="add mod">
          <ac:chgData name="Nazar Shchur" userId="3faffa111ac016f6" providerId="LiveId" clId="{163AAF58-E6CD-4A14-AFF0-E9143D82A576}" dt="2019-11-20T16:03:39.878" v="3130" actId="1076"/>
          <ac:spMkLst>
            <pc:docMk/>
            <pc:sldMk cId="3433273054" sldId="1884"/>
            <ac:spMk id="89" creationId="{CDC42EE6-744A-4024-8C7B-312D28C852FA}"/>
          </ac:spMkLst>
        </pc:spChg>
        <pc:spChg chg="add mod">
          <ac:chgData name="Nazar Shchur" userId="3faffa111ac016f6" providerId="LiveId" clId="{163AAF58-E6CD-4A14-AFF0-E9143D82A576}" dt="2019-11-20T16:04:03.480" v="3136" actId="1076"/>
          <ac:spMkLst>
            <pc:docMk/>
            <pc:sldMk cId="3433273054" sldId="1884"/>
            <ac:spMk id="90" creationId="{BE2EAF5B-4F7C-4DF5-9ACD-DFAC010E88D4}"/>
          </ac:spMkLst>
        </pc:spChg>
        <pc:spChg chg="add mod">
          <ac:chgData name="Nazar Shchur" userId="3faffa111ac016f6" providerId="LiveId" clId="{163AAF58-E6CD-4A14-AFF0-E9143D82A576}" dt="2019-11-20T16:04:21.459" v="3141" actId="1076"/>
          <ac:spMkLst>
            <pc:docMk/>
            <pc:sldMk cId="3433273054" sldId="1884"/>
            <ac:spMk id="91" creationId="{9EEDC326-7025-4797-A806-243CCCDCEBAE}"/>
          </ac:spMkLst>
        </pc:spChg>
        <pc:spChg chg="add del">
          <ac:chgData name="Nazar Shchur" userId="3faffa111ac016f6" providerId="LiveId" clId="{163AAF58-E6CD-4A14-AFF0-E9143D82A576}" dt="2019-11-20T17:07:26.285" v="4024" actId="478"/>
          <ac:spMkLst>
            <pc:docMk/>
            <pc:sldMk cId="3433273054" sldId="1884"/>
            <ac:spMk id="92" creationId="{53670686-CA75-4A6B-AF12-5302051BE568}"/>
          </ac:spMkLst>
        </pc:spChg>
        <pc:grpChg chg="del">
          <ac:chgData name="Nazar Shchur" userId="3faffa111ac016f6" providerId="LiveId" clId="{163AAF58-E6CD-4A14-AFF0-E9143D82A576}" dt="2019-11-20T15:55:49.297" v="3092" actId="478"/>
          <ac:grpSpMkLst>
            <pc:docMk/>
            <pc:sldMk cId="3433273054" sldId="1884"/>
            <ac:grpSpMk id="6" creationId="{014141E2-AFC6-4166-A7CA-75AA04673874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55" creationId="{7C73B0A0-5F00-40BC-945F-5A6A3D1E472E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58" creationId="{3CE1940C-CD56-4E43-9821-8CB757C87E8B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62" creationId="{C4DE32D7-A1E3-4B5D-8F0B-C17885494116}"/>
          </ac:grpSpMkLst>
        </pc:grpChg>
        <pc:grpChg chg="add">
          <ac:chgData name="Nazar Shchur" userId="3faffa111ac016f6" providerId="LiveId" clId="{163AAF58-E6CD-4A14-AFF0-E9143D82A576}" dt="2019-11-20T15:57:05.441" v="3099"/>
          <ac:grpSpMkLst>
            <pc:docMk/>
            <pc:sldMk cId="3433273054" sldId="1884"/>
            <ac:grpSpMk id="70" creationId="{6AC6553E-02AA-4993-B45C-D3EE750514B1}"/>
          </ac:grpSpMkLst>
        </pc:grpChg>
        <pc:cxnChg chg="add">
          <ac:chgData name="Nazar Shchur" userId="3faffa111ac016f6" providerId="LiveId" clId="{163AAF58-E6CD-4A14-AFF0-E9143D82A576}" dt="2019-11-20T15:57:05.441" v="3099"/>
          <ac:cxnSpMkLst>
            <pc:docMk/>
            <pc:sldMk cId="3433273054" sldId="1884"/>
            <ac:cxnSpMk id="51" creationId="{16814182-E11E-4132-8BE6-3A995660CA62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6" creationId="{7DE0E1F4-3978-40DD-AA76-E3739D1DB824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7" creationId="{3461E609-5063-48AF-937C-5C1D7659461A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59" creationId="{AAEAE5FF-3528-4317-9255-DA91D35EABFE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0" creationId="{6F01ED4E-268B-4FA3-BDAE-BAA7DA29054C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3" creationId="{B6E7B413-BB67-413D-88AC-6C163EBD7FC9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64" creationId="{3F663EF5-78BC-4E99-A13C-AE8CC8AE9FB4}"/>
          </ac:cxnSpMkLst>
        </pc:cxnChg>
        <pc:cxnChg chg="add mod">
          <ac:chgData name="Nazar Shchur" userId="3faffa111ac016f6" providerId="LiveId" clId="{163AAF58-E6CD-4A14-AFF0-E9143D82A576}" dt="2019-11-20T16:05:32.990" v="3174" actId="1582"/>
          <ac:cxnSpMkLst>
            <pc:docMk/>
            <pc:sldMk cId="3433273054" sldId="1884"/>
            <ac:cxnSpMk id="67" creationId="{FD2CEC65-047D-4D87-91AC-44721D72D133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71" creationId="{C91134F4-2F04-43F3-8256-F41594D43BD4}"/>
          </ac:cxnSpMkLst>
        </pc:cxnChg>
        <pc:cxnChg chg="mod">
          <ac:chgData name="Nazar Shchur" userId="3faffa111ac016f6" providerId="LiveId" clId="{163AAF58-E6CD-4A14-AFF0-E9143D82A576}" dt="2019-11-20T16:05:49.044" v="3176" actId="1582"/>
          <ac:cxnSpMkLst>
            <pc:docMk/>
            <pc:sldMk cId="3433273054" sldId="1884"/>
            <ac:cxnSpMk id="72" creationId="{ACA4B0AB-1C52-4A43-8D27-08DAC37EFD71}"/>
          </ac:cxnSpMkLst>
        </pc:cxnChg>
        <pc:cxnChg chg="add mod">
          <ac:chgData name="Nazar Shchur" userId="3faffa111ac016f6" providerId="LiveId" clId="{163AAF58-E6CD-4A14-AFF0-E9143D82A576}" dt="2019-11-20T16:05:32.990" v="3174" actId="1582"/>
          <ac:cxnSpMkLst>
            <pc:docMk/>
            <pc:sldMk cId="3433273054" sldId="1884"/>
            <ac:cxnSpMk id="75" creationId="{1996ACE1-0453-4F6D-9127-61F6AC13FF24}"/>
          </ac:cxnSpMkLst>
        </pc:cxnChg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3886442014" sldId="1885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311607457" sldId="1888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3621790683" sldId="1889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645321588" sldId="1890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1553180331" sldId="1891"/>
        </pc:sldMkLst>
      </pc:sldChg>
      <pc:sldChg chg="del">
        <pc:chgData name="Nazar Shchur" userId="3faffa111ac016f6" providerId="LiveId" clId="{163AAF58-E6CD-4A14-AFF0-E9143D82A576}" dt="2019-11-19T19:26:38.586" v="3084" actId="47"/>
        <pc:sldMkLst>
          <pc:docMk/>
          <pc:sldMk cId="2233120530" sldId="1892"/>
        </pc:sldMkLst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3107520095" sldId="1893"/>
        </pc:sldMkLst>
      </pc:sldChg>
      <pc:sldChg chg="del">
        <pc:chgData name="Nazar Shchur" userId="3faffa111ac016f6" providerId="LiveId" clId="{163AAF58-E6CD-4A14-AFF0-E9143D82A576}" dt="2019-11-20T15:55:53.744" v="3093" actId="47"/>
        <pc:sldMkLst>
          <pc:docMk/>
          <pc:sldMk cId="4242111218" sldId="1894"/>
        </pc:sldMkLst>
      </pc:sldChg>
      <pc:sldChg chg="addSp delSp modSp add delAnim modAnim">
        <pc:chgData name="Nazar Shchur" userId="3faffa111ac016f6" providerId="LiveId" clId="{163AAF58-E6CD-4A14-AFF0-E9143D82A576}" dt="2019-11-18T19:10:39.148" v="1742" actId="1076"/>
        <pc:sldMkLst>
          <pc:docMk/>
          <pc:sldMk cId="3929557678" sldId="1895"/>
        </pc:sldMkLst>
        <pc:spChg chg="mod">
          <ac:chgData name="Nazar Shchur" userId="3faffa111ac016f6" providerId="LiveId" clId="{163AAF58-E6CD-4A14-AFF0-E9143D82A576}" dt="2019-11-18T17:05:11.097" v="285" actId="20577"/>
          <ac:spMkLst>
            <pc:docMk/>
            <pc:sldMk cId="3929557678" sldId="1895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8T16:54:31.101" v="218" actId="478"/>
          <ac:spMkLst>
            <pc:docMk/>
            <pc:sldMk cId="3929557678" sldId="1895"/>
            <ac:spMk id="7" creationId="{FB16FAAB-F08B-4F33-8450-309BB4FD0C9D}"/>
          </ac:spMkLst>
        </pc:spChg>
        <pc:spChg chg="add del mod">
          <ac:chgData name="Nazar Shchur" userId="3faffa111ac016f6" providerId="LiveId" clId="{163AAF58-E6CD-4A14-AFF0-E9143D82A576}" dt="2019-11-18T16:50:34.327" v="195" actId="478"/>
          <ac:spMkLst>
            <pc:docMk/>
            <pc:sldMk cId="3929557678" sldId="1895"/>
            <ac:spMk id="8" creationId="{8D289DC6-85F0-4703-8476-EBB041052BC2}"/>
          </ac:spMkLst>
        </pc:spChg>
        <pc:spChg chg="add del mod">
          <ac:chgData name="Nazar Shchur" userId="3faffa111ac016f6" providerId="LiveId" clId="{163AAF58-E6CD-4A14-AFF0-E9143D82A576}" dt="2019-11-18T16:54:31.101" v="218" actId="478"/>
          <ac:spMkLst>
            <pc:docMk/>
            <pc:sldMk cId="3929557678" sldId="1895"/>
            <ac:spMk id="9" creationId="{0D4AE9E8-9322-4AB3-A785-7D99E3A979C1}"/>
          </ac:spMkLst>
        </pc:spChg>
        <pc:spChg chg="add mod">
          <ac:chgData name="Nazar Shchur" userId="3faffa111ac016f6" providerId="LiveId" clId="{163AAF58-E6CD-4A14-AFF0-E9143D82A576}" dt="2019-11-18T16:38:34.985" v="19" actId="1076"/>
          <ac:spMkLst>
            <pc:docMk/>
            <pc:sldMk cId="3929557678" sldId="1895"/>
            <ac:spMk id="11" creationId="{920B93BC-9D17-44E8-B54D-A6960EFCB8EC}"/>
          </ac:spMkLst>
        </pc:spChg>
        <pc:spChg chg="add mod">
          <ac:chgData name="Nazar Shchur" userId="3faffa111ac016f6" providerId="LiveId" clId="{163AAF58-E6CD-4A14-AFF0-E9143D82A576}" dt="2019-11-18T17:00:42.967" v="269" actId="1076"/>
          <ac:spMkLst>
            <pc:docMk/>
            <pc:sldMk cId="3929557678" sldId="1895"/>
            <ac:spMk id="20" creationId="{A3047BC2-170A-4F81-804B-A485684B0CE7}"/>
          </ac:spMkLst>
        </pc:spChg>
        <pc:spChg chg="add mod">
          <ac:chgData name="Nazar Shchur" userId="3faffa111ac016f6" providerId="LiveId" clId="{163AAF58-E6CD-4A14-AFF0-E9143D82A576}" dt="2019-11-18T19:10:39.148" v="1742" actId="1076"/>
          <ac:spMkLst>
            <pc:docMk/>
            <pc:sldMk cId="3929557678" sldId="1895"/>
            <ac:spMk id="22" creationId="{4BAAAAC8-5108-4DDD-8924-A2730C61AD72}"/>
          </ac:spMkLst>
        </pc:spChg>
        <pc:spChg chg="add mod">
          <ac:chgData name="Nazar Shchur" userId="3faffa111ac016f6" providerId="LiveId" clId="{163AAF58-E6CD-4A14-AFF0-E9143D82A576}" dt="2019-11-18T17:00:51.454" v="280" actId="20577"/>
          <ac:spMkLst>
            <pc:docMk/>
            <pc:sldMk cId="3929557678" sldId="1895"/>
            <ac:spMk id="23" creationId="{382983C2-04BF-41F1-A22C-6C80C93343A8}"/>
          </ac:spMkLst>
        </pc:spChg>
        <pc:picChg chg="add del mod ord">
          <ac:chgData name="Nazar Shchur" userId="3faffa111ac016f6" providerId="LiveId" clId="{163AAF58-E6CD-4A14-AFF0-E9143D82A576}" dt="2019-11-18T16:54:31.101" v="218" actId="478"/>
          <ac:picMkLst>
            <pc:docMk/>
            <pc:sldMk cId="3929557678" sldId="1895"/>
            <ac:picMk id="6" creationId="{9B3692CA-F1D6-43F5-A1B2-9E155CC8F21D}"/>
          </ac:picMkLst>
        </pc:picChg>
        <pc:picChg chg="add del mod">
          <ac:chgData name="Nazar Shchur" userId="3faffa111ac016f6" providerId="LiveId" clId="{163AAF58-E6CD-4A14-AFF0-E9143D82A576}" dt="2019-11-18T16:54:58.492" v="224" actId="478"/>
          <ac:picMkLst>
            <pc:docMk/>
            <pc:sldMk cId="3929557678" sldId="1895"/>
            <ac:picMk id="12" creationId="{6E871A9D-C205-450C-8491-4D4FD1FFB5EC}"/>
          </ac:picMkLst>
        </pc:picChg>
        <pc:picChg chg="add del mod">
          <ac:chgData name="Nazar Shchur" userId="3faffa111ac016f6" providerId="LiveId" clId="{163AAF58-E6CD-4A14-AFF0-E9143D82A576}" dt="2019-11-18T16:55:00.019" v="225" actId="478"/>
          <ac:picMkLst>
            <pc:docMk/>
            <pc:sldMk cId="3929557678" sldId="1895"/>
            <ac:picMk id="13" creationId="{3EEE90E3-32EE-4136-B640-80AF817159CD}"/>
          </ac:picMkLst>
        </pc:picChg>
        <pc:picChg chg="add mod">
          <ac:chgData name="Nazar Shchur" userId="3faffa111ac016f6" providerId="LiveId" clId="{163AAF58-E6CD-4A14-AFF0-E9143D82A576}" dt="2019-11-18T17:00:17.941" v="259" actId="1035"/>
          <ac:picMkLst>
            <pc:docMk/>
            <pc:sldMk cId="3929557678" sldId="1895"/>
            <ac:picMk id="18" creationId="{8668E080-9229-4F36-A6D3-3D1F112F1200}"/>
          </ac:picMkLst>
        </pc:picChg>
        <pc:picChg chg="add mod">
          <ac:chgData name="Nazar Shchur" userId="3faffa111ac016f6" providerId="LiveId" clId="{163AAF58-E6CD-4A14-AFF0-E9143D82A576}" dt="2019-11-18T17:00:17.941" v="259" actId="1035"/>
          <ac:picMkLst>
            <pc:docMk/>
            <pc:sldMk cId="3929557678" sldId="1895"/>
            <ac:picMk id="19" creationId="{621677D6-8FAB-4D5B-90D9-A097F6496D3D}"/>
          </ac:picMkLst>
        </pc:picChg>
        <pc:cxnChg chg="add del mod">
          <ac:chgData name="Nazar Shchur" userId="3faffa111ac016f6" providerId="LiveId" clId="{163AAF58-E6CD-4A14-AFF0-E9143D82A576}" dt="2019-11-18T16:47:01.304" v="161" actId="478"/>
          <ac:cxnSpMkLst>
            <pc:docMk/>
            <pc:sldMk cId="3929557678" sldId="1895"/>
            <ac:cxnSpMk id="14" creationId="{40AD53DC-5328-439B-8799-8BE90CEDFF6C}"/>
          </ac:cxnSpMkLst>
        </pc:cxnChg>
      </pc:sldChg>
      <pc:sldChg chg="addSp delSp modSp add modAnim">
        <pc:chgData name="Nazar Shchur" userId="3faffa111ac016f6" providerId="LiveId" clId="{163AAF58-E6CD-4A14-AFF0-E9143D82A576}" dt="2019-11-18T19:10:58.882" v="1745"/>
        <pc:sldMkLst>
          <pc:docMk/>
          <pc:sldMk cId="3150182490" sldId="1896"/>
        </pc:sldMkLst>
        <pc:spChg chg="add del mod">
          <ac:chgData name="Nazar Shchur" userId="3faffa111ac016f6" providerId="LiveId" clId="{163AAF58-E6CD-4A14-AFF0-E9143D82A576}" dt="2019-11-18T17:17:26.169" v="412" actId="478"/>
          <ac:spMkLst>
            <pc:docMk/>
            <pc:sldMk cId="3150182490" sldId="1896"/>
            <ac:spMk id="7" creationId="{C7D1F484-1921-4DBD-A7C7-8EF886CED28C}"/>
          </ac:spMkLst>
        </pc:spChg>
        <pc:spChg chg="mod">
          <ac:chgData name="Nazar Shchur" userId="3faffa111ac016f6" providerId="LiveId" clId="{163AAF58-E6CD-4A14-AFF0-E9143D82A576}" dt="2019-11-18T17:22:20.989" v="535" actId="1036"/>
          <ac:spMkLst>
            <pc:docMk/>
            <pc:sldMk cId="3150182490" sldId="1896"/>
            <ac:spMk id="11" creationId="{920B93BC-9D17-44E8-B54D-A6960EFCB8EC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0" creationId="{A3047BC2-170A-4F81-804B-A485684B0CE7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7:05:57.174" v="294" actId="478"/>
          <ac:spMkLst>
            <pc:docMk/>
            <pc:sldMk cId="3150182490" sldId="1896"/>
            <ac:spMk id="23" creationId="{382983C2-04BF-41F1-A22C-6C80C93343A8}"/>
          </ac:spMkLst>
        </pc:spChg>
        <pc:spChg chg="add mod or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4" creationId="{7263483B-8F20-4CBC-AC5C-068A431D6665}"/>
          </ac:spMkLst>
        </pc:spChg>
        <pc:spChg chg="add del">
          <ac:chgData name="Nazar Shchur" userId="3faffa111ac016f6" providerId="LiveId" clId="{163AAF58-E6CD-4A14-AFF0-E9143D82A576}" dt="2019-11-18T17:12:34.051" v="339"/>
          <ac:spMkLst>
            <pc:docMk/>
            <pc:sldMk cId="3150182490" sldId="1896"/>
            <ac:spMk id="25" creationId="{4E3BC258-D1FC-42DF-A8FF-B3824002177B}"/>
          </ac:spMkLst>
        </pc:spChg>
        <pc:spChg chg="add del mod">
          <ac:chgData name="Nazar Shchur" userId="3faffa111ac016f6" providerId="LiveId" clId="{163AAF58-E6CD-4A14-AFF0-E9143D82A576}" dt="2019-11-18T17:12:49.801" v="347" actId="478"/>
          <ac:spMkLst>
            <pc:docMk/>
            <pc:sldMk cId="3150182490" sldId="1896"/>
            <ac:spMk id="26" creationId="{55AD410B-61C3-40D3-8DD5-01AAEFCE18AB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7" creationId="{FEA66BEF-AD1B-48F6-9624-7A33DE0B155F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29" creationId="{FE416D27-D30F-4411-9730-FA912A1A47B7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5" creationId="{53B19655-39F4-4F78-BC28-A1E4115E6B44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6" creationId="{107A7ABB-9255-4CA9-B1B2-DD4353DB46A2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7" creationId="{6CB01428-A41C-4409-AACD-443F78E095AE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8" creationId="{9939E1D5-37B9-492B-BFD2-EBC60664183E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39" creationId="{FB78D83B-CC42-4917-B69C-612F526A6BF5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0" creationId="{E5226A21-B104-4671-9A58-0E1893858439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1" creationId="{98193CC5-1FC4-4652-9975-CBA8406D0E5D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2" creationId="{640AE0BF-8C5C-4D03-AE6B-A0434BEA95D6}"/>
          </ac:spMkLst>
        </pc:spChg>
        <pc:spChg chg="add del mod">
          <ac:chgData name="Nazar Shchur" userId="3faffa111ac016f6" providerId="LiveId" clId="{163AAF58-E6CD-4A14-AFF0-E9143D82A576}" dt="2019-11-18T17:19:31.824" v="475"/>
          <ac:spMkLst>
            <pc:docMk/>
            <pc:sldMk cId="3150182490" sldId="1896"/>
            <ac:spMk id="43" creationId="{B303DB6A-19D4-4BE4-9BD7-D1E0EAB6B790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44" creationId="{379BE2F6-4A50-4711-BFDF-A809B828DCA4}"/>
          </ac:spMkLst>
        </pc:spChg>
        <pc:spChg chg="add mod topLvl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55" creationId="{3717A3B8-608E-4BC6-95D9-6512BCF40389}"/>
          </ac:spMkLst>
        </pc:spChg>
        <pc:spChg chg="add mod">
          <ac:chgData name="Nazar Shchur" userId="3faffa111ac016f6" providerId="LiveId" clId="{163AAF58-E6CD-4A14-AFF0-E9143D82A576}" dt="2019-11-18T17:27:25.372" v="541" actId="164"/>
          <ac:spMkLst>
            <pc:docMk/>
            <pc:sldMk cId="3150182490" sldId="1896"/>
            <ac:spMk id="57" creationId="{98BC322A-417B-4331-B7C8-49507C983A53}"/>
          </ac:spMkLst>
        </pc:spChg>
        <pc:grpChg chg="add del mod">
          <ac:chgData name="Nazar Shchur" userId="3faffa111ac016f6" providerId="LiveId" clId="{163AAF58-E6CD-4A14-AFF0-E9143D82A576}" dt="2019-11-18T17:27:18.584" v="540" actId="165"/>
          <ac:grpSpMkLst>
            <pc:docMk/>
            <pc:sldMk cId="3150182490" sldId="1896"/>
            <ac:grpSpMk id="56" creationId="{D38A0729-BDAB-46DF-AAEE-CF6BED3B41EB}"/>
          </ac:grpSpMkLst>
        </pc:grpChg>
        <pc:grpChg chg="add mod">
          <ac:chgData name="Nazar Shchur" userId="3faffa111ac016f6" providerId="LiveId" clId="{163AAF58-E6CD-4A14-AFF0-E9143D82A576}" dt="2019-11-18T17:32:15.598" v="553" actId="1036"/>
          <ac:grpSpMkLst>
            <pc:docMk/>
            <pc:sldMk cId="3150182490" sldId="1896"/>
            <ac:grpSpMk id="58" creationId="{1C430CF4-A4C9-45DC-A293-040E12D992F7}"/>
          </ac:grpSpMkLst>
        </pc:grpChg>
        <pc:picChg chg="add del mod ord">
          <ac:chgData name="Nazar Shchur" userId="3faffa111ac016f6" providerId="LiveId" clId="{163AAF58-E6CD-4A14-AFF0-E9143D82A576}" dt="2019-11-18T17:21:02.596" v="516" actId="478"/>
          <ac:picMkLst>
            <pc:docMk/>
            <pc:sldMk cId="3150182490" sldId="1896"/>
            <ac:picMk id="6" creationId="{1CFA175A-6531-4257-8B76-66930AA72A8E}"/>
          </ac:picMkLst>
        </pc:picChg>
        <pc:picChg chg="add mod topLvl">
          <ac:chgData name="Nazar Shchur" userId="3faffa111ac016f6" providerId="LiveId" clId="{163AAF58-E6CD-4A14-AFF0-E9143D82A576}" dt="2019-11-18T17:27:25.372" v="541" actId="164"/>
          <ac:picMkLst>
            <pc:docMk/>
            <pc:sldMk cId="3150182490" sldId="1896"/>
            <ac:picMk id="16" creationId="{F63E2E30-544F-4193-9157-F44FA8CBEE7B}"/>
          </ac:picMkLst>
        </pc:picChg>
        <pc:picChg chg="del">
          <ac:chgData name="Nazar Shchur" userId="3faffa111ac016f6" providerId="LiveId" clId="{163AAF58-E6CD-4A14-AFF0-E9143D82A576}" dt="2019-11-18T17:05:57.174" v="294" actId="478"/>
          <ac:picMkLst>
            <pc:docMk/>
            <pc:sldMk cId="3150182490" sldId="1896"/>
            <ac:picMk id="18" creationId="{8668E080-9229-4F36-A6D3-3D1F112F1200}"/>
          </ac:picMkLst>
        </pc:picChg>
        <pc:picChg chg="del">
          <ac:chgData name="Nazar Shchur" userId="3faffa111ac016f6" providerId="LiveId" clId="{163AAF58-E6CD-4A14-AFF0-E9143D82A576}" dt="2019-11-18T17:05:57.174" v="294" actId="478"/>
          <ac:picMkLst>
            <pc:docMk/>
            <pc:sldMk cId="3150182490" sldId="1896"/>
            <ac:picMk id="19" creationId="{621677D6-8FAB-4D5B-90D9-A097F6496D3D}"/>
          </ac:picMkLst>
        </pc:picChg>
        <pc:cxnChg chg="add del mod or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9" creationId="{DE8349F8-DED9-44A8-9981-F1CD9B19D29A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14" creationId="{2DFC2CAE-BC48-468D-B877-03BF312FB357}"/>
          </ac:cxnSpMkLst>
        </pc:cxnChg>
        <pc:cxnChg chg="add mod or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28" creationId="{6DB3BD65-F3E7-4DC8-8ADE-A91C1C15C73A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30" creationId="{57A0AAFB-6DD2-4A4B-89F9-3D4F9CC6F6F2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34" creationId="{CEDB6B46-2DDF-455A-95A5-7E3DF7EBA794}"/>
          </ac:cxnSpMkLst>
        </pc:cxnChg>
        <pc:cxnChg chg="add del mod">
          <ac:chgData name="Nazar Shchur" userId="3faffa111ac016f6" providerId="LiveId" clId="{163AAF58-E6CD-4A14-AFF0-E9143D82A576}" dt="2019-11-18T17:19:55.303" v="495" actId="11529"/>
          <ac:cxnSpMkLst>
            <pc:docMk/>
            <pc:sldMk cId="3150182490" sldId="1896"/>
            <ac:cxnSpMk id="46" creationId="{5473D01E-F465-4A3E-A9D5-B44B7CB96141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48" creationId="{C6508FF7-E727-48B4-AE17-43B252CD73EC}"/>
          </ac:cxnSpMkLst>
        </pc:cxnChg>
        <pc:cxnChg chg="add mod topLvl">
          <ac:chgData name="Nazar Shchur" userId="3faffa111ac016f6" providerId="LiveId" clId="{163AAF58-E6CD-4A14-AFF0-E9143D82A576}" dt="2019-11-18T17:27:25.372" v="541" actId="164"/>
          <ac:cxnSpMkLst>
            <pc:docMk/>
            <pc:sldMk cId="3150182490" sldId="1896"/>
            <ac:cxnSpMk id="51" creationId="{5211E72B-1C3F-497A-8801-EAF4995857C3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18T18:45:33.432" v="1341"/>
        <pc:sldMkLst>
          <pc:docMk/>
          <pc:sldMk cId="4059846131" sldId="1897"/>
        </pc:sldMkLst>
        <pc:spChg chg="mod">
          <ac:chgData name="Nazar Shchur" userId="3faffa111ac016f6" providerId="LiveId" clId="{163AAF58-E6CD-4A14-AFF0-E9143D82A576}" dt="2019-11-18T18:45:33.432" v="1341"/>
          <ac:spMkLst>
            <pc:docMk/>
            <pc:sldMk cId="4059846131" sldId="1897"/>
            <ac:spMk id="5" creationId="{00000000-0000-0000-0000-000000000000}"/>
          </ac:spMkLst>
        </pc:spChg>
        <pc:spChg chg="del">
          <ac:chgData name="Nazar Shchur" userId="3faffa111ac016f6" providerId="LiveId" clId="{163AAF58-E6CD-4A14-AFF0-E9143D82A576}" dt="2019-11-18T17:32:19.723" v="554" actId="478"/>
          <ac:spMkLst>
            <pc:docMk/>
            <pc:sldMk cId="4059846131" sldId="1897"/>
            <ac:spMk id="11" creationId="{920B93BC-9D17-44E8-B54D-A6960EFCB8EC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16" creationId="{AE698212-7F90-41FC-BA64-C568FDB8A10B}"/>
          </ac:spMkLst>
        </pc:spChg>
        <pc:spChg chg="del">
          <ac:chgData name="Nazar Shchur" userId="3faffa111ac016f6" providerId="LiveId" clId="{163AAF58-E6CD-4A14-AFF0-E9143D82A576}" dt="2019-11-18T17:32:52.040" v="568" actId="478"/>
          <ac:spMkLst>
            <pc:docMk/>
            <pc:sldMk cId="4059846131" sldId="1897"/>
            <ac:spMk id="20" creationId="{A3047BC2-170A-4F81-804B-A485684B0CE7}"/>
          </ac:spMkLst>
        </pc:spChg>
        <pc:spChg chg="mod">
          <ac:chgData name="Nazar Shchur" userId="3faffa111ac016f6" providerId="LiveId" clId="{163AAF58-E6CD-4A14-AFF0-E9143D82A576}" dt="2019-11-18T17:32:35.714" v="564" actId="1076"/>
          <ac:spMkLst>
            <pc:docMk/>
            <pc:sldMk cId="4059846131" sldId="1897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7:32:40.778" v="567" actId="478"/>
          <ac:spMkLst>
            <pc:docMk/>
            <pc:sldMk cId="4059846131" sldId="1897"/>
            <ac:spMk id="23" creationId="{382983C2-04BF-41F1-A22C-6C80C93343A8}"/>
          </ac:spMkLst>
        </pc:spChg>
        <pc:spChg chg="add del mod">
          <ac:chgData name="Nazar Shchur" userId="3faffa111ac016f6" providerId="LiveId" clId="{163AAF58-E6CD-4A14-AFF0-E9143D82A576}" dt="2019-11-18T17:33:36.528" v="578" actId="478"/>
          <ac:spMkLst>
            <pc:docMk/>
            <pc:sldMk cId="4059846131" sldId="1897"/>
            <ac:spMk id="68" creationId="{D3FCF804-CF82-4FC0-AC69-1A9531C28B30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69" creationId="{42CE72F2-585F-4782-A376-F877D31BDC95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70" creationId="{7C151639-7CE4-4C9E-AABA-C9F2BB13A17F}"/>
          </ac:spMkLst>
        </pc:spChg>
        <pc:spChg chg="add mod">
          <ac:chgData name="Nazar Shchur" userId="3faffa111ac016f6" providerId="LiveId" clId="{163AAF58-E6CD-4A14-AFF0-E9143D82A576}" dt="2019-11-18T17:36:44.366" v="633" actId="1076"/>
          <ac:spMkLst>
            <pc:docMk/>
            <pc:sldMk cId="4059846131" sldId="1897"/>
            <ac:spMk id="72" creationId="{26263A94-88D4-4F6D-8024-5BC491A7DD9B}"/>
          </ac:spMkLst>
        </pc:spChg>
        <pc:spChg chg="add mod">
          <ac:chgData name="Nazar Shchur" userId="3faffa111ac016f6" providerId="LiveId" clId="{163AAF58-E6CD-4A14-AFF0-E9143D82A576}" dt="2019-11-18T17:41:21.841" v="762" actId="1076"/>
          <ac:spMkLst>
            <pc:docMk/>
            <pc:sldMk cId="4059846131" sldId="1897"/>
            <ac:spMk id="73" creationId="{537C12C3-5A03-4EA2-A9FA-D8AEF45BFC0C}"/>
          </ac:spMkLst>
        </pc:spChg>
        <pc:spChg chg="add mod">
          <ac:chgData name="Nazar Shchur" userId="3faffa111ac016f6" providerId="LiveId" clId="{163AAF58-E6CD-4A14-AFF0-E9143D82A576}" dt="2019-11-18T17:38:24.159" v="659" actId="1076"/>
          <ac:spMkLst>
            <pc:docMk/>
            <pc:sldMk cId="4059846131" sldId="1897"/>
            <ac:spMk id="74" creationId="{5CAEF109-57A3-499F-9BA3-DE9E6649D029}"/>
          </ac:spMkLst>
        </pc:spChg>
        <pc:spChg chg="add del mod">
          <ac:chgData name="Nazar Shchur" userId="3faffa111ac016f6" providerId="LiveId" clId="{163AAF58-E6CD-4A14-AFF0-E9143D82A576}" dt="2019-11-18T17:39:36.976" v="663"/>
          <ac:spMkLst>
            <pc:docMk/>
            <pc:sldMk cId="4059846131" sldId="1897"/>
            <ac:spMk id="123" creationId="{48CFF31E-4D59-44A1-BE65-0157943A2F63}"/>
          </ac:spMkLst>
        </pc:spChg>
        <pc:spChg chg="add del mod">
          <ac:chgData name="Nazar Shchur" userId="3faffa111ac016f6" providerId="LiveId" clId="{163AAF58-E6CD-4A14-AFF0-E9143D82A576}" dt="2019-11-18T17:39:36.976" v="663"/>
          <ac:spMkLst>
            <pc:docMk/>
            <pc:sldMk cId="4059846131" sldId="1897"/>
            <ac:spMk id="131" creationId="{6CDD909F-8568-4686-9DFC-50AEF933B730}"/>
          </ac:spMkLst>
        </pc:spChg>
        <pc:spChg chg="mod">
          <ac:chgData name="Nazar Shchur" userId="3faffa111ac016f6" providerId="LiveId" clId="{163AAF58-E6CD-4A14-AFF0-E9143D82A576}" dt="2019-11-18T17:46:14.250" v="810" actId="14100"/>
          <ac:spMkLst>
            <pc:docMk/>
            <pc:sldMk cId="4059846131" sldId="1897"/>
            <ac:spMk id="133" creationId="{7D338575-7EFD-4DCC-949F-C88872A0A6D6}"/>
          </ac:spMkLst>
        </pc:spChg>
        <pc:spChg chg="mod">
          <ac:chgData name="Nazar Shchur" userId="3faffa111ac016f6" providerId="LiveId" clId="{163AAF58-E6CD-4A14-AFF0-E9143D82A576}" dt="2019-11-18T17:39:57.421" v="667" actId="1582"/>
          <ac:spMkLst>
            <pc:docMk/>
            <pc:sldMk cId="4059846131" sldId="1897"/>
            <ac:spMk id="134" creationId="{F10861CA-39FF-4784-AE9F-21DE51E3700E}"/>
          </ac:spMkLst>
        </pc:spChg>
        <pc:spChg chg="mod">
          <ac:chgData name="Nazar Shchur" userId="3faffa111ac016f6" providerId="LiveId" clId="{163AAF58-E6CD-4A14-AFF0-E9143D82A576}" dt="2019-11-18T17:39:57.421" v="667" actId="1582"/>
          <ac:spMkLst>
            <pc:docMk/>
            <pc:sldMk cId="4059846131" sldId="1897"/>
            <ac:spMk id="135" creationId="{377CCDBB-962B-4408-BAA7-D7E2DC12706E}"/>
          </ac:spMkLst>
        </pc:spChg>
        <pc:spChg chg="mod">
          <ac:chgData name="Nazar Shchur" userId="3faffa111ac016f6" providerId="LiveId" clId="{163AAF58-E6CD-4A14-AFF0-E9143D82A576}" dt="2019-11-18T17:46:19.043" v="813" actId="1037"/>
          <ac:spMkLst>
            <pc:docMk/>
            <pc:sldMk cId="4059846131" sldId="1897"/>
            <ac:spMk id="136" creationId="{70C582FF-40B1-4A56-A5D9-8E166B5F664D}"/>
          </ac:spMkLst>
        </pc:spChg>
        <pc:spChg chg="mod">
          <ac:chgData name="Nazar Shchur" userId="3faffa111ac016f6" providerId="LiveId" clId="{163AAF58-E6CD-4A14-AFF0-E9143D82A576}" dt="2019-11-18T17:46:19.043" v="813" actId="1037"/>
          <ac:spMkLst>
            <pc:docMk/>
            <pc:sldMk cId="4059846131" sldId="1897"/>
            <ac:spMk id="137" creationId="{F1E29893-3C81-4DC5-97AD-3A591BA74C7D}"/>
          </ac:spMkLst>
        </pc:spChg>
        <pc:spChg chg="add mod ord">
          <ac:chgData name="Nazar Shchur" userId="3faffa111ac016f6" providerId="LiveId" clId="{163AAF58-E6CD-4A14-AFF0-E9143D82A576}" dt="2019-11-18T17:44:12.741" v="792" actId="404"/>
          <ac:spMkLst>
            <pc:docMk/>
            <pc:sldMk cId="4059846131" sldId="1897"/>
            <ac:spMk id="180" creationId="{4153DF35-3B4F-4820-B9DB-BA99AC615631}"/>
          </ac:spMkLst>
        </pc:spChg>
        <pc:spChg chg="add del mod ord">
          <ac:chgData name="Nazar Shchur" userId="3faffa111ac016f6" providerId="LiveId" clId="{163AAF58-E6CD-4A14-AFF0-E9143D82A576}" dt="2019-11-18T17:43:55.216" v="785" actId="478"/>
          <ac:spMkLst>
            <pc:docMk/>
            <pc:sldMk cId="4059846131" sldId="1897"/>
            <ac:spMk id="188" creationId="{529AA548-CE83-4545-BDD1-5F045459C4A7}"/>
          </ac:spMkLst>
        </pc:spChg>
        <pc:spChg chg="add mod">
          <ac:chgData name="Nazar Shchur" userId="3faffa111ac016f6" providerId="LiveId" clId="{163AAF58-E6CD-4A14-AFF0-E9143D82A576}" dt="2019-11-18T17:41:19.259" v="761" actId="1076"/>
          <ac:spMkLst>
            <pc:docMk/>
            <pc:sldMk cId="4059846131" sldId="1897"/>
            <ac:spMk id="189" creationId="{32378F9C-C98D-428C-8A68-FF4A6317CADE}"/>
          </ac:spMkLst>
        </pc:spChg>
        <pc:spChg chg="add mod">
          <ac:chgData name="Nazar Shchur" userId="3faffa111ac016f6" providerId="LiveId" clId="{163AAF58-E6CD-4A14-AFF0-E9143D82A576}" dt="2019-11-18T17:43:23.818" v="780" actId="1076"/>
          <ac:spMkLst>
            <pc:docMk/>
            <pc:sldMk cId="4059846131" sldId="1897"/>
            <ac:spMk id="191" creationId="{EA920169-893E-4ED0-A864-E9A327E183C3}"/>
          </ac:spMkLst>
        </pc:spChg>
        <pc:spChg chg="add mod">
          <ac:chgData name="Nazar Shchur" userId="3faffa111ac016f6" providerId="LiveId" clId="{163AAF58-E6CD-4A14-AFF0-E9143D82A576}" dt="2019-11-18T17:44:17.577" v="793" actId="1076"/>
          <ac:spMkLst>
            <pc:docMk/>
            <pc:sldMk cId="4059846131" sldId="1897"/>
            <ac:spMk id="192" creationId="{B245D5AE-26E5-44BB-894A-FDAD2DEA67B1}"/>
          </ac:spMkLst>
        </pc:spChg>
        <pc:spChg chg="add mod">
          <ac:chgData name="Nazar Shchur" userId="3faffa111ac016f6" providerId="LiveId" clId="{163AAF58-E6CD-4A14-AFF0-E9143D82A576}" dt="2019-11-18T17:44:56.381" v="803" actId="20577"/>
          <ac:spMkLst>
            <pc:docMk/>
            <pc:sldMk cId="4059846131" sldId="1897"/>
            <ac:spMk id="193" creationId="{9240B843-AC9D-4174-867A-C845C30082EC}"/>
          </ac:spMkLst>
        </pc:s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17" creationId="{E73B30A3-6CB5-4457-A29C-2FCD002957A4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26" creationId="{F71AA197-82B2-4292-8436-FEF52CDA8136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29" creationId="{CF0C185E-1D1F-4B86-8AF1-D2B0ADFD69DF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35" creationId="{FB728104-7351-41C3-AC83-BEDF967A274F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38" creationId="{A0F1347E-1EB8-42D8-B7B8-E7C0772E22A0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1" creationId="{C972F05D-D917-4AF2-B63B-AE169737A9B8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4" creationId="{4A9DAD2B-73AE-4721-89AF-7E1379BF09BA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47" creationId="{FFC2E8C9-5C5C-4A86-9D97-5083A302B800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0" creationId="{29B3599A-0CC0-441D-B553-49E28F2EBE93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3" creationId="{42C83A60-D9AE-42AB-BDD7-4EE0B7DFDDCE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6" creationId="{1372123A-1E84-4606-8583-BC55BA6EB71B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59" creationId="{FE73FF20-D8A9-4AFA-AC42-E0630F4902C2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62" creationId="{FFE43001-B654-42BE-BD77-2365A2C42F9D}"/>
          </ac:grpSpMkLst>
        </pc:grpChg>
        <pc:grpChg chg="add mod">
          <ac:chgData name="Nazar Shchur" userId="3faffa111ac016f6" providerId="LiveId" clId="{163AAF58-E6CD-4A14-AFF0-E9143D82A576}" dt="2019-11-18T17:36:44.366" v="633" actId="1076"/>
          <ac:grpSpMkLst>
            <pc:docMk/>
            <pc:sldMk cId="4059846131" sldId="1897"/>
            <ac:grpSpMk id="65" creationId="{9DAFDCD6-E096-4D54-85EE-F6CE177F566E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75" creationId="{6C8AF9B2-0B95-4550-9085-B09D4564B269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1" creationId="{875E4BAE-DB84-4638-B6CA-FAC66EF67BE8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4" creationId="{553082FA-B70B-4FAC-8A28-EB83DEF611FD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87" creationId="{47899FE4-179E-4E90-9EB7-23E395EBC2B7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0" creationId="{D461621F-4162-44E6-AD9B-B5F16257089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3" creationId="{C52A9D2C-D047-4F71-9658-024435BDC121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6" creationId="{507185E3-5FC0-4CB7-9227-7672473414B3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99" creationId="{497C58EB-34D7-48FD-8A66-22C2EAAB1B6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2" creationId="{EB6341EC-16FB-4D5E-BD55-5755EA635A09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5" creationId="{0A435E74-AF4A-48C1-A81A-987E713CCDEC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08" creationId="{A81B85A0-17F2-4F23-A99F-53AED149A3C6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1" creationId="{C76F666D-6C45-437D-8976-4BD88FFFC6DF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4" creationId="{790D5980-8CE3-43D9-9F2A-37C36409BD6A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17" creationId="{3AA01FCF-2035-472B-8A49-AF1C315B9D1C}"/>
          </ac:grpSpMkLst>
        </pc:grpChg>
        <pc:grpChg chg="add del mod">
          <ac:chgData name="Nazar Shchur" userId="3faffa111ac016f6" providerId="LiveId" clId="{163AAF58-E6CD-4A14-AFF0-E9143D82A576}" dt="2019-11-18T17:39:36.976" v="663"/>
          <ac:grpSpMkLst>
            <pc:docMk/>
            <pc:sldMk cId="4059846131" sldId="1897"/>
            <ac:grpSpMk id="120" creationId="{D9482B16-1761-481C-856F-F5A0169869F7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32" creationId="{0CD52A17-6297-4546-AFF3-EF69BA59B87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38" creationId="{8E092BF7-9CEC-47CF-A6CD-023EB1045F5D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1" creationId="{3B34853C-C5C5-4F7C-A3E7-BF4AE1FEAC5A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4" creationId="{543F1C55-CF88-48FC-882F-C7C24D2759DE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47" creationId="{2B9CB64D-7588-4BA8-A029-49A0553067D6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0" creationId="{4EAF2FE0-BF7B-4178-A814-A4D3C3D933E9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3" creationId="{5051B45B-C0E0-42A4-BC95-9CD75566041A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6" creationId="{790207C7-45C4-4977-A2E9-ED2FB125F71C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59" creationId="{6ED40BCD-89EE-4E06-A9A1-944E17BE7738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2" creationId="{86A670C5-B481-4D81-BDF1-5DB64A95CDE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5" creationId="{ED6D4D82-722F-4DC1-920C-B79C8E58ABA0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68" creationId="{633E3D8A-5A7D-473D-86E8-64BF9470F933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1" creationId="{86EA31FA-EDA4-4F99-BBE9-B8D1EAF4BAEB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4" creationId="{EBB8F64C-B583-49FF-8692-1AF3DE1645CB}"/>
          </ac:grpSpMkLst>
        </pc:grpChg>
        <pc:grpChg chg="add mod ord">
          <ac:chgData name="Nazar Shchur" userId="3faffa111ac016f6" providerId="LiveId" clId="{163AAF58-E6CD-4A14-AFF0-E9143D82A576}" dt="2019-11-18T17:40:32.121" v="739" actId="167"/>
          <ac:grpSpMkLst>
            <pc:docMk/>
            <pc:sldMk cId="4059846131" sldId="1897"/>
            <ac:grpSpMk id="177" creationId="{034761AD-5DDF-4003-BFFC-14DE5299A7A5}"/>
          </ac:grpSpMkLst>
        </pc:grpChg>
        <pc:picChg chg="del">
          <ac:chgData name="Nazar Shchur" userId="3faffa111ac016f6" providerId="LiveId" clId="{163AAF58-E6CD-4A14-AFF0-E9143D82A576}" dt="2019-11-18T17:32:37.694" v="565" actId="478"/>
          <ac:picMkLst>
            <pc:docMk/>
            <pc:sldMk cId="4059846131" sldId="1897"/>
            <ac:picMk id="18" creationId="{8668E080-9229-4F36-A6D3-3D1F112F1200}"/>
          </ac:picMkLst>
        </pc:picChg>
        <pc:picChg chg="del">
          <ac:chgData name="Nazar Shchur" userId="3faffa111ac016f6" providerId="LiveId" clId="{163AAF58-E6CD-4A14-AFF0-E9143D82A576}" dt="2019-11-18T17:32:38.261" v="566" actId="478"/>
          <ac:picMkLst>
            <pc:docMk/>
            <pc:sldMk cId="4059846131" sldId="1897"/>
            <ac:picMk id="19" creationId="{621677D6-8FAB-4D5B-90D9-A097F6496D3D}"/>
          </ac:picMkLst>
        </pc:picChg>
        <pc:picChg chg="add mod">
          <ac:chgData name="Nazar Shchur" userId="3faffa111ac016f6" providerId="LiveId" clId="{163AAF58-E6CD-4A14-AFF0-E9143D82A576}" dt="2019-11-18T17:36:44.366" v="633" actId="1076"/>
          <ac:picMkLst>
            <pc:docMk/>
            <pc:sldMk cId="4059846131" sldId="1897"/>
            <ac:picMk id="71" creationId="{9EB3F79F-7EDA-4906-B6FE-51AF5BF5590D}"/>
          </ac:picMkLst>
        </pc:picChg>
        <pc:picChg chg="add mod">
          <ac:chgData name="Nazar Shchur" userId="3faffa111ac016f6" providerId="LiveId" clId="{163AAF58-E6CD-4A14-AFF0-E9143D82A576}" dt="2019-11-18T17:42:52.501" v="773" actId="167"/>
          <ac:picMkLst>
            <pc:docMk/>
            <pc:sldMk cId="4059846131" sldId="1897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4" creationId="{449F4D91-994C-479A-8478-F11F141C0AC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5" creationId="{432875FD-1B73-4C8D-AD02-2B1DF9C09C7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7" creationId="{9CBF8E94-752C-461B-90E5-237561670299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28" creationId="{1130E805-E282-4D8E-B0AB-5268D68F143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0" creationId="{09E0E81C-77D7-457C-B932-7B5E3782D50D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4" creationId="{4028D323-319A-42E6-801E-CA631E25E262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6" creationId="{C97DDB5F-CCAB-4459-B287-E94718B9F2D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7" creationId="{03A917B9-E23B-4BA3-AFE7-22CBF58A401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39" creationId="{7F07D773-8697-4D16-BBD2-0D7F78508137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0" creationId="{1F73CD93-9A0C-4544-8FE2-8C513D72D8FB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2" creationId="{2F64B481-2700-49CA-AA1D-4E15F4FB06CD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3" creationId="{0FBCB6DA-853D-4936-8B61-79A62129799B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5" creationId="{C81F2222-BACE-4608-9FBD-EB321E1DABB1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6" creationId="{7FBA8739-64B9-4CE5-BEC5-DDFC1825349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8" creationId="{F6EA4281-0071-47F8-90A1-96C786F1C52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49" creationId="{71D13F2F-2897-4BB2-A950-2926803C886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1" creationId="{845954D5-FFD5-42E2-8AC1-25034C8DFE66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2" creationId="{39C8824A-1566-4494-B279-9589EDA34D67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4" creationId="{68EB8839-1F87-425E-8A6D-09DA5AF1FC18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5" creationId="{B9C5291B-6D93-4988-8BE1-EEA5D53E951F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7" creationId="{007FC86C-7E0A-4984-A875-98223D3ECDF1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58" creationId="{1AB9EE14-9C99-4A6E-9454-CD12AB283264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0" creationId="{B98C2A25-CF2C-48D6-AA49-5AC7276F155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1" creationId="{612896C0-314D-4DFD-AF00-AA5E674F69E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3" creationId="{D547BEA1-1993-4290-A277-6C06E52C5919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4" creationId="{5FCAAE41-3D3C-4782-9E41-BDD987E71CE5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6" creationId="{D0F04498-3AB0-45B2-A4B5-9B83CE9DBF4E}"/>
          </ac:cxnSpMkLst>
        </pc:cxnChg>
        <pc:cxnChg chg="mod">
          <ac:chgData name="Nazar Shchur" userId="3faffa111ac016f6" providerId="LiveId" clId="{163AAF58-E6CD-4A14-AFF0-E9143D82A576}" dt="2019-11-18T17:33:02.410" v="570" actId="1582"/>
          <ac:cxnSpMkLst>
            <pc:docMk/>
            <pc:sldMk cId="4059846131" sldId="1897"/>
            <ac:cxnSpMk id="67" creationId="{63B9F982-186B-4564-AC5F-EA177A199B36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4" creationId="{9E46FCC3-41CF-4C33-8A27-4761EC0A60EE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5" creationId="{F2BE530A-CF8A-4516-9ED2-93AE20BC3E80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6" creationId="{72356BEB-2505-4310-9185-0424094C7719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7" creationId="{AF1A0661-9D50-451E-91C1-2BAE4FA98B5A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8" creationId="{1BF286AB-6E8A-4D59-ABFE-F3DD89BCD769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29" creationId="{161714DE-B844-4295-BCD3-09BC3CF1372B}"/>
          </ac:cxnSpMkLst>
        </pc:cxnChg>
        <pc:cxnChg chg="add del mod">
          <ac:chgData name="Nazar Shchur" userId="3faffa111ac016f6" providerId="LiveId" clId="{163AAF58-E6CD-4A14-AFF0-E9143D82A576}" dt="2019-11-18T17:39:36.976" v="663"/>
          <ac:cxnSpMkLst>
            <pc:docMk/>
            <pc:sldMk cId="4059846131" sldId="1897"/>
            <ac:cxnSpMk id="130" creationId="{5F8CC0B5-01BF-4847-B10C-924AEAEAC6F5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39" creationId="{694E1D30-8058-4843-89F5-D33DB450375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0" creationId="{9543E651-A455-4677-B48D-BBEDC00F86D5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2" creationId="{F824C5BE-7CBB-4C29-A2B2-912ABE06AB3B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3" creationId="{E89AA713-A09A-40FE-9FFF-EF8F4993088D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5" creationId="{5FB9445C-63B6-405B-81C7-74B14B92C21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6" creationId="{6981914C-A988-4CC0-94C7-3F2B3C4495EC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8" creationId="{D0D0C996-A6DB-4AC1-806B-C6B07109D7F1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49" creationId="{49F8FC34-B266-4325-A497-01577F63110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1" creationId="{1B5C9FC0-5B9E-4DCC-B6AF-A8124CDD3F0F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2" creationId="{49841DB1-D2DA-434B-AC38-EC6895B7692F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4" creationId="{37A8E052-BEB3-469B-9355-55C43D277BFE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5" creationId="{54EDB129-5049-4556-B884-1853D9DA4D2D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7" creationId="{DEFFA6BD-87D5-4329-86AF-76C47A9C66E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58" creationId="{C56911A5-2983-4DBF-B9B7-7040A741CCE3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0" creationId="{1ECFB62B-B47C-4F70-B813-A37AE99FC0D0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1" creationId="{FF42A9AE-DF51-4FD7-8544-2DBF0868810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3" creationId="{01C10611-59A1-489F-9962-9AC9194712B7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4" creationId="{612C88AE-6B0A-458F-B1DD-7061FD9D461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6" creationId="{DC6E37CB-1BB7-410E-8AFC-DF1498DD0687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7" creationId="{F85A92A3-0978-44BC-BE6C-7CB582206FAA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69" creationId="{9C423DBF-CF4B-4CA6-B46C-20205429B936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0" creationId="{58B5C41E-CC0A-422D-BC76-5B29DD9BCC4E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2" creationId="{9671340C-9BD8-47FC-A5D0-F940CBE8F0FB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3" creationId="{363215D9-002D-41DD-AF95-C6D6C8C795B0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5" creationId="{83239435-6B8E-419A-A481-E5DDA82D3973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6" creationId="{97987900-1BDA-4F97-95B2-5966368188A8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8" creationId="{29328971-474C-4D38-AF35-5616DB45BB44}"/>
          </ac:cxnSpMkLst>
        </pc:cxnChg>
        <pc:cxnChg chg="mod">
          <ac:chgData name="Nazar Shchur" userId="3faffa111ac016f6" providerId="LiveId" clId="{163AAF58-E6CD-4A14-AFF0-E9143D82A576}" dt="2019-11-18T17:39:57.421" v="667" actId="1582"/>
          <ac:cxnSpMkLst>
            <pc:docMk/>
            <pc:sldMk cId="4059846131" sldId="1897"/>
            <ac:cxnSpMk id="179" creationId="{B4EF95AB-77A1-4D84-AA89-231AA21AC852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1" creationId="{A5107A5F-FDC8-4509-9F86-04B1E4381A7B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2" creationId="{7B3D7A60-F766-4348-8121-C495B20BCB01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3" creationId="{14529F9A-B1E7-4591-B6F0-DFB11A8279F5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4" creationId="{D41DD20B-E343-488A-B38B-F94C3F23A007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5" creationId="{285D4E17-C419-4A0F-B3AF-34BA452230C8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6" creationId="{79850E79-87A0-4992-9143-ED6611F6D5BB}"/>
          </ac:cxnSpMkLst>
        </pc:cxnChg>
        <pc:cxnChg chg="add mod ord">
          <ac:chgData name="Nazar Shchur" userId="3faffa111ac016f6" providerId="LiveId" clId="{163AAF58-E6CD-4A14-AFF0-E9143D82A576}" dt="2019-11-18T17:40:32.121" v="739" actId="167"/>
          <ac:cxnSpMkLst>
            <pc:docMk/>
            <pc:sldMk cId="4059846131" sldId="1897"/>
            <ac:cxnSpMk id="187" creationId="{79EB6B13-0DD7-4E73-BB53-61C3C2107B26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29:15.052" v="3087" actId="167"/>
        <pc:sldMkLst>
          <pc:docMk/>
          <pc:sldMk cId="2047424135" sldId="1898"/>
        </pc:sldMkLst>
        <pc:spChg chg="mod">
          <ac:chgData name="Nazar Shchur" userId="3faffa111ac016f6" providerId="LiveId" clId="{163AAF58-E6CD-4A14-AFF0-E9143D82A576}" dt="2019-11-18T18:45:38.674" v="1342"/>
          <ac:spMkLst>
            <pc:docMk/>
            <pc:sldMk cId="2047424135" sldId="1898"/>
            <ac:spMk id="5" creationId="{00000000-0000-0000-0000-000000000000}"/>
          </ac:spMkLst>
        </pc:spChg>
        <pc:spChg chg="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16" creationId="{AE698212-7F90-41FC-BA64-C568FDB8A10B}"/>
          </ac:spMkLst>
        </pc:spChg>
        <pc:spChg chg="mod">
          <ac:chgData name="Nazar Shchur" userId="3faffa111ac016f6" providerId="LiveId" clId="{163AAF58-E6CD-4A14-AFF0-E9143D82A576}" dt="2019-11-18T18:05:12.539" v="866" actId="14100"/>
          <ac:spMkLst>
            <pc:docMk/>
            <pc:sldMk cId="2047424135" sldId="1898"/>
            <ac:spMk id="22" creationId="{4BAAAAC8-5108-4DDD-8924-A2730C61AD72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69" creationId="{42CE72F2-585F-4782-A376-F877D31BDC95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70" creationId="{7C151639-7CE4-4C9E-AABA-C9F2BB13A17F}"/>
          </ac:spMkLst>
        </pc:spChg>
        <pc:spChg chg="del mod topLvl">
          <ac:chgData name="Nazar Shchur" userId="3faffa111ac016f6" providerId="LiveId" clId="{163AAF58-E6CD-4A14-AFF0-E9143D82A576}" dt="2019-11-18T18:19:59.193" v="1091" actId="478"/>
          <ac:spMkLst>
            <pc:docMk/>
            <pc:sldMk cId="2047424135" sldId="1898"/>
            <ac:spMk id="72" creationId="{26263A94-88D4-4F6D-8024-5BC491A7DD9B}"/>
          </ac:spMkLst>
        </pc:spChg>
        <pc:spChg chg="del mod">
          <ac:chgData name="Nazar Shchur" userId="3faffa111ac016f6" providerId="LiveId" clId="{163AAF58-E6CD-4A14-AFF0-E9143D82A576}" dt="2019-11-18T18:08:32.068" v="889" actId="478"/>
          <ac:spMkLst>
            <pc:docMk/>
            <pc:sldMk cId="2047424135" sldId="1898"/>
            <ac:spMk id="73" creationId="{537C12C3-5A03-4EA2-A9FA-D8AEF45BFC0C}"/>
          </ac:spMkLst>
        </pc:spChg>
        <pc:spChg chg="del">
          <ac:chgData name="Nazar Shchur" userId="3faffa111ac016f6" providerId="LiveId" clId="{163AAF58-E6CD-4A14-AFF0-E9143D82A576}" dt="2019-11-18T18:03:54.972" v="815" actId="478"/>
          <ac:spMkLst>
            <pc:docMk/>
            <pc:sldMk cId="2047424135" sldId="1898"/>
            <ac:spMk id="74" creationId="{5CAEF109-57A3-499F-9BA3-DE9E6649D029}"/>
          </ac:spMkLst>
        </pc:spChg>
        <pc:spChg chg="add mod">
          <ac:chgData name="Nazar Shchur" userId="3faffa111ac016f6" providerId="LiveId" clId="{163AAF58-E6CD-4A14-AFF0-E9143D82A576}" dt="2019-11-18T18:20:22.893" v="1107" actId="1038"/>
          <ac:spMkLst>
            <pc:docMk/>
            <pc:sldMk cId="2047424135" sldId="1898"/>
            <ac:spMk id="84" creationId="{BA9EBCD8-11AB-485F-9200-2FD76C490B1F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80" creationId="{4153DF35-3B4F-4820-B9DB-BA99AC615631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89" creationId="{32378F9C-C98D-428C-8A68-FF4A6317CADE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91" creationId="{EA920169-893E-4ED0-A864-E9A327E183C3}"/>
          </ac:spMkLst>
        </pc:spChg>
        <pc:spChg chg="del mod">
          <ac:chgData name="Nazar Shchur" userId="3faffa111ac016f6" providerId="LiveId" clId="{163AAF58-E6CD-4A14-AFF0-E9143D82A576}" dt="2019-11-18T18:06:01.477" v="871" actId="478"/>
          <ac:spMkLst>
            <pc:docMk/>
            <pc:sldMk cId="2047424135" sldId="1898"/>
            <ac:spMk id="192" creationId="{B245D5AE-26E5-44BB-894A-FDAD2DEA67B1}"/>
          </ac:spMkLst>
        </pc:spChg>
        <pc:spChg chg="del">
          <ac:chgData name="Nazar Shchur" userId="3faffa111ac016f6" providerId="LiveId" clId="{163AAF58-E6CD-4A14-AFF0-E9143D82A576}" dt="2019-11-18T18:03:54.972" v="815" actId="478"/>
          <ac:spMkLst>
            <pc:docMk/>
            <pc:sldMk cId="2047424135" sldId="1898"/>
            <ac:spMk id="193" creationId="{9240B843-AC9D-4174-867A-C845C30082EC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18" creationId="{99C0894F-C618-48D3-B20A-0208F12D5FAD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19" creationId="{C733032D-15A2-4527-962B-EB27595B51CE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0" creationId="{DC310C13-5106-4DB1-9780-E45F119D33B2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2" creationId="{9955A982-2381-48F8-B2AC-3BF7704C3802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3" creationId="{60119C96-C07E-45AB-A993-78F1021A6F7A}"/>
          </ac:spMkLst>
        </pc:spChg>
        <pc:spChg chg="add mod">
          <ac:chgData name="Nazar Shchur" userId="3faffa111ac016f6" providerId="LiveId" clId="{163AAF58-E6CD-4A14-AFF0-E9143D82A576}" dt="2019-11-18T18:20:10.543" v="1105" actId="164"/>
          <ac:spMkLst>
            <pc:docMk/>
            <pc:sldMk cId="2047424135" sldId="1898"/>
            <ac:spMk id="224" creationId="{20EBC5E3-CAD9-4660-A88A-5C4B4CD59B23}"/>
          </ac:spMkLst>
        </pc:spChg>
        <pc:spChg chg="add mod">
          <ac:chgData name="Nazar Shchur" userId="3faffa111ac016f6" providerId="LiveId" clId="{163AAF58-E6CD-4A14-AFF0-E9143D82A576}" dt="2019-11-18T18:21:54.138" v="1128" actId="1076"/>
          <ac:spMkLst>
            <pc:docMk/>
            <pc:sldMk cId="2047424135" sldId="1898"/>
            <ac:spMk id="225" creationId="{4308E513-2D2F-4ADD-9A6E-F8C5D2EEE98A}"/>
          </ac:spMkLst>
        </pc:spChg>
        <pc:grpChg chg="add del mod">
          <ac:chgData name="Nazar Shchur" userId="3faffa111ac016f6" providerId="LiveId" clId="{163AAF58-E6CD-4A14-AFF0-E9143D82A576}" dt="2019-11-18T18:08:56.316" v="891" actId="165"/>
          <ac:grpSpMkLst>
            <pc:docMk/>
            <pc:sldMk cId="2047424135" sldId="1898"/>
            <ac:grpSpMk id="7" creationId="{71B46BCD-D683-4E38-92AC-84E4F83C949D}"/>
          </ac:grpSpMkLst>
        </pc:grpChg>
        <pc:grpChg chg="mod topLvl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7" creationId="{E73B30A3-6CB5-4457-A29C-2FCD002957A4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26" creationId="{F71AA197-82B2-4292-8436-FEF52CDA8136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29" creationId="{CF0C185E-1D1F-4B86-8AF1-D2B0ADFD69DF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35" creationId="{FB728104-7351-41C3-AC83-BEDF967A274F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38" creationId="{A0F1347E-1EB8-42D8-B7B8-E7C0772E22A0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1" creationId="{C972F05D-D917-4AF2-B63B-AE169737A9B8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4" creationId="{4A9DAD2B-73AE-4721-89AF-7E1379BF09BA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47" creationId="{FFC2E8C9-5C5C-4A86-9D97-5083A302B800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0" creationId="{29B3599A-0CC0-441D-B553-49E28F2EBE93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3" creationId="{42C83A60-D9AE-42AB-BDD7-4EE0B7DFDDCE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6" creationId="{1372123A-1E84-4606-8583-BC55BA6EB71B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59" creationId="{FE73FF20-D8A9-4AFA-AC42-E0630F4902C2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62" creationId="{FFE43001-B654-42BE-BD77-2365A2C42F9D}"/>
          </ac:grpSpMkLst>
        </pc:grpChg>
        <pc:grpChg chg="del mod topLvl">
          <ac:chgData name="Nazar Shchur" userId="3faffa111ac016f6" providerId="LiveId" clId="{163AAF58-E6CD-4A14-AFF0-E9143D82A576}" dt="2019-11-18T18:19:59.193" v="1091" actId="478"/>
          <ac:grpSpMkLst>
            <pc:docMk/>
            <pc:sldMk cId="2047424135" sldId="1898"/>
            <ac:grpSpMk id="65" creationId="{9DAFDCD6-E096-4D54-85EE-F6CE177F566E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85" creationId="{17CCB6E1-B25A-48B6-9F0F-C38895ACC6C5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26" creationId="{62F3A753-84C0-416E-9002-C98A72FD0A74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29" creationId="{E9273B42-F517-4223-8DF5-6320961C04EC}"/>
          </ac:grpSpMkLst>
        </pc:grpChg>
        <pc:grpChg chg="del mod">
          <ac:chgData name="Nazar Shchur" userId="3faffa111ac016f6" providerId="LiveId" clId="{163AAF58-E6CD-4A14-AFF0-E9143D82A576}" dt="2019-11-18T18:06:02.720" v="872" actId="478"/>
          <ac:grpSpMkLst>
            <pc:docMk/>
            <pc:sldMk cId="2047424135" sldId="1898"/>
            <ac:grpSpMk id="132" creationId="{0CD52A17-6297-4546-AFF3-EF69BA59B87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38" creationId="{8E092BF7-9CEC-47CF-A6CD-023EB1045F5D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1" creationId="{3B34853C-C5C5-4F7C-A3E7-BF4AE1FEAC5A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4" creationId="{543F1C55-CF88-48FC-882F-C7C24D2759DE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47" creationId="{2B9CB64D-7588-4BA8-A029-49A0553067D6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0" creationId="{4EAF2FE0-BF7B-4178-A814-A4D3C3D933E9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3" creationId="{5051B45B-C0E0-42A4-BC95-9CD75566041A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6" creationId="{790207C7-45C4-4977-A2E9-ED2FB125F71C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59" creationId="{6ED40BCD-89EE-4E06-A9A1-944E17BE7738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2" creationId="{86A670C5-B481-4D81-BDF1-5DB64A95CDE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5" creationId="{ED6D4D82-722F-4DC1-920C-B79C8E58ABA0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68" creationId="{633E3D8A-5A7D-473D-86E8-64BF9470F933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71" creationId="{86EA31FA-EDA4-4F99-BBE9-B8D1EAF4BAEB}"/>
          </ac:grpSpMkLst>
        </pc:grpChg>
        <pc:grpChg chg="del mod">
          <ac:chgData name="Nazar Shchur" userId="3faffa111ac016f6" providerId="LiveId" clId="{163AAF58-E6CD-4A14-AFF0-E9143D82A576}" dt="2019-11-18T18:06:03.739" v="873" actId="478"/>
          <ac:grpSpMkLst>
            <pc:docMk/>
            <pc:sldMk cId="2047424135" sldId="1898"/>
            <ac:grpSpMk id="174" creationId="{EBB8F64C-B583-49FF-8692-1AF3DE1645CB}"/>
          </ac:grpSpMkLst>
        </pc:grpChg>
        <pc:grpChg chg="del mod">
          <ac:chgData name="Nazar Shchur" userId="3faffa111ac016f6" providerId="LiveId" clId="{163AAF58-E6CD-4A14-AFF0-E9143D82A576}" dt="2019-11-18T18:06:01.477" v="871" actId="478"/>
          <ac:grpSpMkLst>
            <pc:docMk/>
            <pc:sldMk cId="2047424135" sldId="1898"/>
            <ac:grpSpMk id="177" creationId="{034761AD-5DDF-4003-BFFC-14DE5299A7A5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88" creationId="{DAF66F6A-84C8-47E7-8CA0-62D9158D5BF1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196" creationId="{EC53A6D8-32F4-4BB0-B415-C6395971F5A2}"/>
          </ac:grpSpMkLst>
        </pc:grpChg>
        <pc:grpChg chg="add del mod">
          <ac:chgData name="Nazar Shchur" userId="3faffa111ac016f6" providerId="LiveId" clId="{163AAF58-E6CD-4A14-AFF0-E9143D82A576}" dt="2019-11-18T18:10:45.514" v="915" actId="165"/>
          <ac:grpSpMkLst>
            <pc:docMk/>
            <pc:sldMk cId="2047424135" sldId="1898"/>
            <ac:grpSpMk id="199" creationId="{466F191A-1C30-4E7F-8A37-56620C95C5AA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2" creationId="{3DD9B19D-E3A9-4E90-9B66-DD8D1E7B66E9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5" creationId="{53632E09-E57B-46A5-9CC2-8435842533DE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08" creationId="{53F411FE-B94D-46B0-BBCB-7657A3B6D580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11" creationId="{D8EEF76B-007E-4247-B7B7-C6382DD98F38}"/>
          </ac:grpSpMkLst>
        </pc:grpChg>
        <pc:grpChg chg="add mod">
          <ac:chgData name="Nazar Shchur" userId="3faffa111ac016f6" providerId="LiveId" clId="{163AAF58-E6CD-4A14-AFF0-E9143D82A576}" dt="2019-11-18T18:20:34.869" v="1108" actId="1076"/>
          <ac:grpSpMkLst>
            <pc:docMk/>
            <pc:sldMk cId="2047424135" sldId="1898"/>
            <ac:grpSpMk id="214" creationId="{FC409811-2418-4EFF-8772-0072B70EB3B5}"/>
          </ac:grpSpMkLst>
        </pc:grpChg>
        <pc:grpChg chg="add 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26" creationId="{6E1F311D-1395-48D5-95B3-359F1EAF3FE4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29" creationId="{0DEC196F-C077-4AE6-9A3D-42CE7EB6899B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0" creationId="{32047EBB-F689-4B36-8F11-F52CB3F07BD5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1" creationId="{88806D0E-1582-4791-862C-21C76CEB56CF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2" creationId="{0C85DD85-E5BB-4A0F-A55F-8E05FCA8C6EA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6" creationId="{C704BBC3-B868-429C-B05C-2F14FFAA518D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7" creationId="{B7321685-F3E2-4FA7-9F9B-D7D89CBD1EF2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8" creationId="{D634EBDC-2F13-4281-8C29-2119FBEC1117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39" creationId="{5126F1DD-10FC-49CE-99DE-C4F14FE49EA4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0" creationId="{753B4563-B434-4BDB-ACAC-73721C69841F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1" creationId="{E6267980-E4FD-4397-93D8-3DBE69802E35}"/>
          </ac:grpSpMkLst>
        </pc:grpChg>
        <pc:grpChg chg="mod">
          <ac:chgData name="Nazar Shchur" userId="3faffa111ac016f6" providerId="LiveId" clId="{163AAF58-E6CD-4A14-AFF0-E9143D82A576}" dt="2019-11-18T18:33:05.993" v="1329" actId="1038"/>
          <ac:grpSpMkLst>
            <pc:docMk/>
            <pc:sldMk cId="2047424135" sldId="1898"/>
            <ac:grpSpMk id="245" creationId="{694151B6-A39F-4802-9B32-BCEBE491EAE4}"/>
          </ac:grpSpMkLst>
        </pc:grpChg>
        <pc:picChg chg="add del mod ord">
          <ac:chgData name="Nazar Shchur" userId="3faffa111ac016f6" providerId="LiveId" clId="{163AAF58-E6CD-4A14-AFF0-E9143D82A576}" dt="2019-11-18T18:19:48.996" v="1088" actId="478"/>
          <ac:picMkLst>
            <pc:docMk/>
            <pc:sldMk cId="2047424135" sldId="1898"/>
            <ac:picMk id="6" creationId="{64908999-DDC5-4DF3-B772-5947A6BC5AD5}"/>
          </ac:picMkLst>
        </pc:picChg>
        <pc:picChg chg="mod">
          <ac:chgData name="Nazar Shchur" userId="3faffa111ac016f6" providerId="LiveId" clId="{163AAF58-E6CD-4A14-AFF0-E9143D82A576}" dt="2019-11-18T18:20:10.543" v="1105" actId="164"/>
          <ac:picMkLst>
            <pc:docMk/>
            <pc:sldMk cId="2047424135" sldId="1898"/>
            <ac:picMk id="71" creationId="{9EB3F79F-7EDA-4906-B6FE-51AF5BF5590D}"/>
          </ac:picMkLst>
        </pc:picChg>
        <pc:picChg chg="add del mod">
          <ac:chgData name="Nazar Shchur" userId="3faffa111ac016f6" providerId="LiveId" clId="{163AAF58-E6CD-4A14-AFF0-E9143D82A576}" dt="2019-11-18T18:22:45.805" v="1135" actId="478"/>
          <ac:picMkLst>
            <pc:docMk/>
            <pc:sldMk cId="2047424135" sldId="1898"/>
            <ac:picMk id="86" creationId="{FBA9D51D-4730-4A86-970C-FEED182BB351}"/>
          </ac:picMkLst>
        </pc:picChg>
        <pc:picChg chg="del mod">
          <ac:chgData name="Nazar Shchur" userId="3faffa111ac016f6" providerId="LiveId" clId="{163AAF58-E6CD-4A14-AFF0-E9143D82A576}" dt="2019-11-18T18:06:01.477" v="871" actId="478"/>
          <ac:picMkLst>
            <pc:docMk/>
            <pc:sldMk cId="2047424135" sldId="1898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8:09:15.284" v="895" actId="14100"/>
          <ac:cxnSpMkLst>
            <pc:docMk/>
            <pc:sldMk cId="2047424135" sldId="1898"/>
            <ac:cxnSpMk id="24" creationId="{449F4D91-994C-479A-8478-F11F141C0ACF}"/>
          </ac:cxnSpMkLst>
        </pc:cxnChg>
        <pc:cxnChg chg="mod">
          <ac:chgData name="Nazar Shchur" userId="3faffa111ac016f6" providerId="LiveId" clId="{163AAF58-E6CD-4A14-AFF0-E9143D82A576}" dt="2019-11-18T18:09:41.816" v="901" actId="14100"/>
          <ac:cxnSpMkLst>
            <pc:docMk/>
            <pc:sldMk cId="2047424135" sldId="1898"/>
            <ac:cxnSpMk id="25" creationId="{432875FD-1B73-4C8D-AD02-2B1DF9C09C74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1" creationId="{A5107A5F-FDC8-4509-9F86-04B1E4381A7B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2" creationId="{7B3D7A60-F766-4348-8121-C495B20BCB01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3" creationId="{14529F9A-B1E7-4591-B6F0-DFB11A8279F5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4" creationId="{D41DD20B-E343-488A-B38B-F94C3F23A007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5" creationId="{285D4E17-C419-4A0F-B3AF-34BA452230C8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6" creationId="{79850E79-87A0-4992-9143-ED6611F6D5BB}"/>
          </ac:cxnSpMkLst>
        </pc:cxnChg>
        <pc:cxnChg chg="del mod">
          <ac:chgData name="Nazar Shchur" userId="3faffa111ac016f6" providerId="LiveId" clId="{163AAF58-E6CD-4A14-AFF0-E9143D82A576}" dt="2019-11-18T18:06:01.477" v="871" actId="478"/>
          <ac:cxnSpMkLst>
            <pc:docMk/>
            <pc:sldMk cId="2047424135" sldId="1898"/>
            <ac:cxnSpMk id="187" creationId="{79EB6B13-0DD7-4E73-BB53-61C3C2107B26}"/>
          </ac:cxnSpMkLst>
        </pc:cxnChg>
        <pc:cxnChg chg="del mod topLvl">
          <ac:chgData name="Nazar Shchur" userId="3faffa111ac016f6" providerId="LiveId" clId="{163AAF58-E6CD-4A14-AFF0-E9143D82A576}" dt="2019-11-18T18:12:28.536" v="967" actId="478"/>
          <ac:cxnSpMkLst>
            <pc:docMk/>
            <pc:sldMk cId="2047424135" sldId="1898"/>
            <ac:cxnSpMk id="200" creationId="{420C97DD-68C8-49AB-B510-005AC48240B0}"/>
          </ac:cxnSpMkLst>
        </pc:cxnChg>
        <pc:cxnChg chg="del mod topLvl">
          <ac:chgData name="Nazar Shchur" userId="3faffa111ac016f6" providerId="LiveId" clId="{163AAF58-E6CD-4A14-AFF0-E9143D82A576}" dt="2019-11-18T18:12:27.684" v="966" actId="478"/>
          <ac:cxnSpMkLst>
            <pc:docMk/>
            <pc:sldMk cId="2047424135" sldId="1898"/>
            <ac:cxnSpMk id="201" creationId="{05ADD9EE-B776-400F-876F-1D7B46D4DD8A}"/>
          </ac:cxnSpMkLst>
        </pc:cxnChg>
        <pc:cxnChg chg="mod">
          <ac:chgData name="Nazar Shchur" userId="3faffa111ac016f6" providerId="LiveId" clId="{163AAF58-E6CD-4A14-AFF0-E9143D82A576}" dt="2019-11-18T18:13:07.858" v="976" actId="14100"/>
          <ac:cxnSpMkLst>
            <pc:docMk/>
            <pc:sldMk cId="2047424135" sldId="1898"/>
            <ac:cxnSpMk id="203" creationId="{3E741DBB-1E49-4D68-903B-334698B602B9}"/>
          </ac:cxnSpMkLst>
        </pc:cxnChg>
        <pc:cxnChg chg="mod">
          <ac:chgData name="Nazar Shchur" userId="3faffa111ac016f6" providerId="LiveId" clId="{163AAF58-E6CD-4A14-AFF0-E9143D82A576}" dt="2019-11-18T18:13:11.107" v="977" actId="14100"/>
          <ac:cxnSpMkLst>
            <pc:docMk/>
            <pc:sldMk cId="2047424135" sldId="1898"/>
            <ac:cxnSpMk id="204" creationId="{B1CC48DC-6EF1-4C0D-8F99-190796DA04A0}"/>
          </ac:cxnSpMkLst>
        </pc:cxnChg>
        <pc:cxnChg chg="add mod">
          <ac:chgData name="Nazar Shchur" userId="3faffa111ac016f6" providerId="LiveId" clId="{163AAF58-E6CD-4A14-AFF0-E9143D82A576}" dt="2019-11-19T19:29:02.567" v="3085" actId="208"/>
          <ac:cxnSpMkLst>
            <pc:docMk/>
            <pc:sldMk cId="2047424135" sldId="1898"/>
            <ac:cxnSpMk id="217" creationId="{9EAF1284-291D-4FD2-9FC1-8D3BDBB4CF79}"/>
          </ac:cxnSpMkLst>
        </pc:cxnChg>
        <pc:cxnChg chg="add mod ord">
          <ac:chgData name="Nazar Shchur" userId="3faffa111ac016f6" providerId="LiveId" clId="{163AAF58-E6CD-4A14-AFF0-E9143D82A576}" dt="2019-11-18T18:20:10.543" v="1105" actId="164"/>
          <ac:cxnSpMkLst>
            <pc:docMk/>
            <pc:sldMk cId="2047424135" sldId="1898"/>
            <ac:cxnSpMk id="221" creationId="{E755E0E8-386A-4629-9EB1-910DE2A73AF6}"/>
          </ac:cxnSpMkLst>
        </pc:cxnChg>
        <pc:cxnChg chg="mod ord">
          <ac:chgData name="Nazar Shchur" userId="3faffa111ac016f6" providerId="LiveId" clId="{163AAF58-E6CD-4A14-AFF0-E9143D82A576}" dt="2019-11-19T19:29:15.052" v="3087" actId="167"/>
          <ac:cxnSpMkLst>
            <pc:docMk/>
            <pc:sldMk cId="2047424135" sldId="1898"/>
            <ac:cxnSpMk id="246" creationId="{4E2D9AE7-4FE1-4248-9253-5306D5CD248B}"/>
          </ac:cxnSpMkLst>
        </pc:cxnChg>
      </pc:sldChg>
      <pc:sldChg chg="addSp delSp modSp add del delAnim modAnim">
        <pc:chgData name="Nazar Shchur" userId="3faffa111ac016f6" providerId="LiveId" clId="{163AAF58-E6CD-4A14-AFF0-E9143D82A576}" dt="2019-11-18T18:45:05.387" v="1334" actId="47"/>
        <pc:sldMkLst>
          <pc:docMk/>
          <pc:sldMk cId="634727300" sldId="1899"/>
        </pc:sldMkLst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16" creationId="{AE698212-7F90-41FC-BA64-C568FDB8A10B}"/>
          </ac:spMkLst>
        </pc:spChg>
        <pc:spChg chg="del">
          <ac:chgData name="Nazar Shchur" userId="3faffa111ac016f6" providerId="LiveId" clId="{163AAF58-E6CD-4A14-AFF0-E9143D82A576}" dt="2019-11-18T18:23:21.533" v="1137" actId="478"/>
          <ac:spMkLst>
            <pc:docMk/>
            <pc:sldMk cId="634727300" sldId="1899"/>
            <ac:spMk id="22" creationId="{4BAAAAC8-5108-4DDD-8924-A2730C61AD72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69" creationId="{42CE72F2-585F-4782-A376-F877D31BDC95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0" creationId="{7C151639-7CE4-4C9E-AABA-C9F2BB13A17F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2" creationId="{26263A94-88D4-4F6D-8024-5BC491A7DD9B}"/>
          </ac:spMkLst>
        </pc:spChg>
        <pc:spChg chg="del">
          <ac:chgData name="Nazar Shchur" userId="3faffa111ac016f6" providerId="LiveId" clId="{163AAF58-E6CD-4A14-AFF0-E9143D82A576}" dt="2019-11-18T18:22:06.962" v="1129" actId="478"/>
          <ac:spMkLst>
            <pc:docMk/>
            <pc:sldMk cId="634727300" sldId="1899"/>
            <ac:spMk id="73" creationId="{537C12C3-5A03-4EA2-A9FA-D8AEF45BFC0C}"/>
          </ac:spMkLst>
        </pc:spChg>
        <pc:spChg chg="ord">
          <ac:chgData name="Nazar Shchur" userId="3faffa111ac016f6" providerId="LiveId" clId="{163AAF58-E6CD-4A14-AFF0-E9143D82A576}" dt="2019-11-18T18:30:33.007" v="1213" actId="167"/>
          <ac:spMkLst>
            <pc:docMk/>
            <pc:sldMk cId="634727300" sldId="1899"/>
            <ac:spMk id="133" creationId="{7D338575-7EFD-4DCC-949F-C88872A0A6D6}"/>
          </ac:spMkLst>
        </pc:spChg>
        <pc:spChg chg="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180" creationId="{4153DF35-3B4F-4820-B9DB-BA99AC615631}"/>
          </ac:spMkLst>
        </pc:spChg>
        <pc:spChg chg="del">
          <ac:chgData name="Nazar Shchur" userId="3faffa111ac016f6" providerId="LiveId" clId="{163AAF58-E6CD-4A14-AFF0-E9143D82A576}" dt="2019-11-18T18:23:20.401" v="1136" actId="478"/>
          <ac:spMkLst>
            <pc:docMk/>
            <pc:sldMk cId="634727300" sldId="1899"/>
            <ac:spMk id="189" creationId="{32378F9C-C98D-428C-8A68-FF4A6317CADE}"/>
          </ac:spMkLst>
        </pc:spChg>
        <pc:spChg chg="del mod">
          <ac:chgData name="Nazar Shchur" userId="3faffa111ac016f6" providerId="LiveId" clId="{163AAF58-E6CD-4A14-AFF0-E9143D82A576}" dt="2019-11-18T18:30:39.387" v="1215" actId="478"/>
          <ac:spMkLst>
            <pc:docMk/>
            <pc:sldMk cId="634727300" sldId="1899"/>
            <ac:spMk id="191" creationId="{EA920169-893E-4ED0-A864-E9A327E183C3}"/>
          </ac:spMkLst>
        </pc:spChg>
        <pc:spChg chg="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192" creationId="{B245D5AE-26E5-44BB-894A-FDAD2DEA67B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5" creationId="{BBCF80F4-BE35-405F-87ED-8276D7C0D90C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6" creationId="{F63091F5-2382-4CB4-A362-0F5296DA5D37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7" creationId="{96C924F1-DB23-4D9A-8720-E10E7F7AA77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08" creationId="{2D31FFFA-E20D-493E-81DD-F3545683A0D1}"/>
          </ac:spMkLst>
        </pc:spChg>
        <pc:spChg chg="add mod">
          <ac:chgData name="Nazar Shchur" userId="3faffa111ac016f6" providerId="LiveId" clId="{163AAF58-E6CD-4A14-AFF0-E9143D82A576}" dt="2019-11-18T18:32:51.857" v="1244" actId="164"/>
          <ac:spMkLst>
            <pc:docMk/>
            <pc:sldMk cId="634727300" sldId="1899"/>
            <ac:spMk id="210" creationId="{9213689E-DC6C-448D-B5FE-FC47AB364D87}"/>
          </ac:spMkLst>
        </pc:s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17" creationId="{E73B30A3-6CB5-4457-A29C-2FCD002957A4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26" creationId="{F71AA197-82B2-4292-8436-FEF52CDA8136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29" creationId="{CF0C185E-1D1F-4B86-8AF1-D2B0ADFD69DF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35" creationId="{FB728104-7351-41C3-AC83-BEDF967A274F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38" creationId="{A0F1347E-1EB8-42D8-B7B8-E7C0772E22A0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41" creationId="{C972F05D-D917-4AF2-B63B-AE169737A9B8}"/>
          </ac:grpSpMkLst>
        </pc:grpChg>
        <pc:grpChg chg="del">
          <ac:chgData name="Nazar Shchur" userId="3faffa111ac016f6" providerId="LiveId" clId="{163AAF58-E6CD-4A14-AFF0-E9143D82A576}" dt="2019-11-18T18:22:09.214" v="1130" actId="478"/>
          <ac:grpSpMkLst>
            <pc:docMk/>
            <pc:sldMk cId="634727300" sldId="1899"/>
            <ac:grpSpMk id="44" creationId="{4A9DAD2B-73AE-4721-89AF-7E1379BF09BA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47" creationId="{FFC2E8C9-5C5C-4A86-9D97-5083A302B800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0" creationId="{29B3599A-0CC0-441D-B553-49E28F2EBE93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3" creationId="{42C83A60-D9AE-42AB-BDD7-4EE0B7DFDDCE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6" creationId="{1372123A-1E84-4606-8583-BC55BA6EB71B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59" creationId="{FE73FF20-D8A9-4AFA-AC42-E0630F4902C2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62" creationId="{FFE43001-B654-42BE-BD77-2365A2C42F9D}"/>
          </ac:grpSpMkLst>
        </pc:grpChg>
        <pc:grpChg chg="del">
          <ac:chgData name="Nazar Shchur" userId="3faffa111ac016f6" providerId="LiveId" clId="{163AAF58-E6CD-4A14-AFF0-E9143D82A576}" dt="2019-11-18T18:22:06.962" v="1129" actId="478"/>
          <ac:grpSpMkLst>
            <pc:docMk/>
            <pc:sldMk cId="634727300" sldId="1899"/>
            <ac:grpSpMk id="65" creationId="{9DAFDCD6-E096-4D54-85EE-F6CE177F566E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80" creationId="{5226BFB9-A738-42AC-AD00-2FB8535D87CB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0" creationId="{E9A77BE3-FB5F-41AF-807C-3DC1DFAB331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6" creationId="{05AD1B28-B81B-45B5-80E9-9408C44BC82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29" creationId="{47169B25-5D7C-4BFA-B970-1A9455C1F3AD}"/>
          </ac:grpSpMkLst>
        </pc:grpChg>
        <pc:grpChg chg="mod or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32" creationId="{0CD52A17-6297-4546-AFF3-EF69BA59B870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38" creationId="{8E092BF7-9CEC-47CF-A6CD-023EB1045F5D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1" creationId="{3B34853C-C5C5-4F7C-A3E7-BF4AE1FEAC5A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4" creationId="{543F1C55-CF88-48FC-882F-C7C24D2759DE}"/>
          </ac:grpSpMkLst>
        </pc:grpChg>
        <pc:grpChg chg="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47" creationId="{2B9CB64D-7588-4BA8-A029-49A0553067D6}"/>
          </ac:grpSpMkLst>
        </pc:grpChg>
        <pc:grpChg chg="del mod">
          <ac:chgData name="Nazar Shchur" userId="3faffa111ac016f6" providerId="LiveId" clId="{163AAF58-E6CD-4A14-AFF0-E9143D82A576}" dt="2019-11-18T18:32:45.234" v="1241" actId="478"/>
          <ac:grpSpMkLst>
            <pc:docMk/>
            <pc:sldMk cId="634727300" sldId="1899"/>
            <ac:grpSpMk id="150" creationId="{4EAF2FE0-BF7B-4178-A814-A4D3C3D933E9}"/>
          </ac:grpSpMkLst>
        </pc:grpChg>
        <pc:grpChg chg="del mod">
          <ac:chgData name="Nazar Shchur" userId="3faffa111ac016f6" providerId="LiveId" clId="{163AAF58-E6CD-4A14-AFF0-E9143D82A576}" dt="2019-11-18T18:32:46.117" v="1242" actId="478"/>
          <ac:grpSpMkLst>
            <pc:docMk/>
            <pc:sldMk cId="634727300" sldId="1899"/>
            <ac:grpSpMk id="153" creationId="{5051B45B-C0E0-42A4-BC95-9CD75566041A}"/>
          </ac:grpSpMkLst>
        </pc:grpChg>
        <pc:grpChg chg="del mod">
          <ac:chgData name="Nazar Shchur" userId="3faffa111ac016f6" providerId="LiveId" clId="{163AAF58-E6CD-4A14-AFF0-E9143D82A576}" dt="2019-11-18T18:32:47.452" v="1243" actId="478"/>
          <ac:grpSpMkLst>
            <pc:docMk/>
            <pc:sldMk cId="634727300" sldId="1899"/>
            <ac:grpSpMk id="156" creationId="{790207C7-45C4-4977-A2E9-ED2FB125F71C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59" creationId="{6ED40BCD-89EE-4E06-A9A1-944E17BE7738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2" creationId="{86A670C5-B481-4D81-BDF1-5DB64A95CDE0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5" creationId="{ED6D4D82-722F-4DC1-920C-B79C8E58ABA0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68" creationId="{633E3D8A-5A7D-473D-86E8-64BF9470F933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1" creationId="{86EA31FA-EDA4-4F99-BBE9-B8D1EAF4BAEB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4" creationId="{EBB8F64C-B583-49FF-8692-1AF3DE1645CB}"/>
          </ac:grpSpMkLst>
        </pc:grpChg>
        <pc:grpChg chg="mod">
          <ac:chgData name="Nazar Shchur" userId="3faffa111ac016f6" providerId="LiveId" clId="{163AAF58-E6CD-4A14-AFF0-E9143D82A576}" dt="2019-11-18T18:23:53.405" v="1143" actId="1076"/>
          <ac:grpSpMkLst>
            <pc:docMk/>
            <pc:sldMk cId="634727300" sldId="1899"/>
            <ac:grpSpMk id="177" creationId="{034761AD-5DDF-4003-BFFC-14DE5299A7A5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88" creationId="{ED90EFAF-7EEF-43B7-AA10-C175F7D79354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95" creationId="{DD63FEE8-0C8F-4AC0-B762-EDF5D4DE425C}"/>
          </ac:grpSpMkLst>
        </pc:grpChg>
        <pc:grpChg chg="add mod">
          <ac:chgData name="Nazar Shchur" userId="3faffa111ac016f6" providerId="LiveId" clId="{163AAF58-E6CD-4A14-AFF0-E9143D82A576}" dt="2019-11-18T18:32:51.857" v="1244" actId="164"/>
          <ac:grpSpMkLst>
            <pc:docMk/>
            <pc:sldMk cId="634727300" sldId="1899"/>
            <ac:grpSpMk id="198" creationId="{59F6278D-8E3D-4106-BA65-FF9CA629E734}"/>
          </ac:grpSpMkLst>
        </pc:grpChg>
        <pc:picChg chg="add del mod">
          <ac:chgData name="Nazar Shchur" userId="3faffa111ac016f6" providerId="LiveId" clId="{163AAF58-E6CD-4A14-AFF0-E9143D82A576}" dt="2019-11-18T18:32:32.292" v="1240" actId="478"/>
          <ac:picMkLst>
            <pc:docMk/>
            <pc:sldMk cId="634727300" sldId="1899"/>
            <ac:picMk id="6" creationId="{B3EF9F8B-13FA-460F-9007-77EAE04A9021}"/>
          </ac:picMkLst>
        </pc:picChg>
        <pc:picChg chg="del">
          <ac:chgData name="Nazar Shchur" userId="3faffa111ac016f6" providerId="LiveId" clId="{163AAF58-E6CD-4A14-AFF0-E9143D82A576}" dt="2019-11-18T18:22:06.962" v="1129" actId="478"/>
          <ac:picMkLst>
            <pc:docMk/>
            <pc:sldMk cId="634727300" sldId="1899"/>
            <ac:picMk id="71" creationId="{9EB3F79F-7EDA-4906-B6FE-51AF5BF5590D}"/>
          </ac:picMkLst>
        </pc:picChg>
        <pc:picChg chg="mod">
          <ac:chgData name="Nazar Shchur" userId="3faffa111ac016f6" providerId="LiveId" clId="{163AAF58-E6CD-4A14-AFF0-E9143D82A576}" dt="2019-11-18T18:32:51.857" v="1244" actId="164"/>
          <ac:picMkLst>
            <pc:docMk/>
            <pc:sldMk cId="634727300" sldId="1899"/>
            <ac:picMk id="190" creationId="{0BC7CD15-FF45-428B-BAE7-290DFAB62EAE}"/>
          </ac:picMkLst>
        </pc:picChg>
        <pc:cxnChg chg="mod">
          <ac:chgData name="Nazar Shchur" userId="3faffa111ac016f6" providerId="LiveId" clId="{163AAF58-E6CD-4A14-AFF0-E9143D82A576}" dt="2019-11-18T18:24:27.885" v="1150" actId="14100"/>
          <ac:cxnSpMkLst>
            <pc:docMk/>
            <pc:sldMk cId="634727300" sldId="1899"/>
            <ac:cxnSpMk id="121" creationId="{EEE42E4C-B80D-4240-BA55-95E36A8C8818}"/>
          </ac:cxnSpMkLst>
        </pc:cxnChg>
        <pc:cxnChg chg="mod">
          <ac:chgData name="Nazar Shchur" userId="3faffa111ac016f6" providerId="LiveId" clId="{163AAF58-E6CD-4A14-AFF0-E9143D82A576}" dt="2019-11-18T18:24:27.885" v="1150" actId="14100"/>
          <ac:cxnSpMkLst>
            <pc:docMk/>
            <pc:sldMk cId="634727300" sldId="1899"/>
            <ac:cxnSpMk id="122" creationId="{CA528EB5-B38C-4216-A9A8-E888C117F75B}"/>
          </ac:cxnSpMkLst>
        </pc:cxnChg>
        <pc:cxnChg chg="mod">
          <ac:chgData name="Nazar Shchur" userId="3faffa111ac016f6" providerId="LiveId" clId="{163AAF58-E6CD-4A14-AFF0-E9143D82A576}" dt="2019-11-18T18:25:55.572" v="1175" actId="14100"/>
          <ac:cxnSpMkLst>
            <pc:docMk/>
            <pc:sldMk cId="634727300" sldId="1899"/>
            <ac:cxnSpMk id="139" creationId="{694E1D30-8058-4843-89F5-D33DB4503758}"/>
          </ac:cxnSpMkLst>
        </pc:cxnChg>
        <pc:cxnChg chg="mod">
          <ac:chgData name="Nazar Shchur" userId="3faffa111ac016f6" providerId="LiveId" clId="{163AAF58-E6CD-4A14-AFF0-E9143D82A576}" dt="2019-11-18T18:26:16.519" v="1181" actId="14100"/>
          <ac:cxnSpMkLst>
            <pc:docMk/>
            <pc:sldMk cId="634727300" sldId="1899"/>
            <ac:cxnSpMk id="140" creationId="{9543E651-A455-4677-B48D-BBEDC00F86D5}"/>
          </ac:cxnSpMkLst>
        </pc:cxnChg>
        <pc:cxnChg chg="mod">
          <ac:chgData name="Nazar Shchur" userId="3faffa111ac016f6" providerId="LiveId" clId="{163AAF58-E6CD-4A14-AFF0-E9143D82A576}" dt="2019-11-18T18:28:05.541" v="1185" actId="14100"/>
          <ac:cxnSpMkLst>
            <pc:docMk/>
            <pc:sldMk cId="634727300" sldId="1899"/>
            <ac:cxnSpMk id="142" creationId="{F824C5BE-7CBB-4C29-A2B2-912ABE06AB3B}"/>
          </ac:cxnSpMkLst>
        </pc:cxnChg>
        <pc:cxnChg chg="mod">
          <ac:chgData name="Nazar Shchur" userId="3faffa111ac016f6" providerId="LiveId" clId="{163AAF58-E6CD-4A14-AFF0-E9143D82A576}" dt="2019-11-18T18:28:12.309" v="1186" actId="14100"/>
          <ac:cxnSpMkLst>
            <pc:docMk/>
            <pc:sldMk cId="634727300" sldId="1899"/>
            <ac:cxnSpMk id="143" creationId="{E89AA713-A09A-40FE-9FFF-EF8F4993088D}"/>
          </ac:cxnSpMkLst>
        </pc:cxnChg>
        <pc:cxnChg chg="mod">
          <ac:chgData name="Nazar Shchur" userId="3faffa111ac016f6" providerId="LiveId" clId="{163AAF58-E6CD-4A14-AFF0-E9143D82A576}" dt="2019-11-18T18:28:36.912" v="1191" actId="14100"/>
          <ac:cxnSpMkLst>
            <pc:docMk/>
            <pc:sldMk cId="634727300" sldId="1899"/>
            <ac:cxnSpMk id="145" creationId="{5FB9445C-63B6-405B-81C7-74B14B92C216}"/>
          </ac:cxnSpMkLst>
        </pc:cxnChg>
        <pc:cxnChg chg="mod">
          <ac:chgData name="Nazar Shchur" userId="3faffa111ac016f6" providerId="LiveId" clId="{163AAF58-E6CD-4A14-AFF0-E9143D82A576}" dt="2019-11-18T18:28:36.912" v="1191" actId="14100"/>
          <ac:cxnSpMkLst>
            <pc:docMk/>
            <pc:sldMk cId="634727300" sldId="1899"/>
            <ac:cxnSpMk id="146" creationId="{6981914C-A988-4CC0-94C7-3F2B3C4495EC}"/>
          </ac:cxnSpMkLst>
        </pc:cxnChg>
        <pc:cxnChg chg="mod">
          <ac:chgData name="Nazar Shchur" userId="3faffa111ac016f6" providerId="LiveId" clId="{163AAF58-E6CD-4A14-AFF0-E9143D82A576}" dt="2019-11-18T18:29:03.449" v="1197" actId="14100"/>
          <ac:cxnSpMkLst>
            <pc:docMk/>
            <pc:sldMk cId="634727300" sldId="1899"/>
            <ac:cxnSpMk id="149" creationId="{49F8FC34-B266-4325-A497-01577F631104}"/>
          </ac:cxnSpMkLst>
        </pc:cxnChg>
        <pc:cxnChg chg="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181" creationId="{A5107A5F-FDC8-4509-9F86-04B1E4381A7B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2" creationId="{7B3D7A60-F766-4348-8121-C495B20BCB01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3" creationId="{14529F9A-B1E7-4591-B6F0-DFB11A8279F5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4" creationId="{D41DD20B-E343-488A-B38B-F94C3F23A007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5" creationId="{285D4E17-C419-4A0F-B3AF-34BA452230C8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6" creationId="{79850E79-87A0-4992-9143-ED6611F6D5BB}"/>
          </ac:cxnSpMkLst>
        </pc:cxnChg>
        <pc:cxnChg chg="mod">
          <ac:chgData name="Nazar Shchur" userId="3faffa111ac016f6" providerId="LiveId" clId="{163AAF58-E6CD-4A14-AFF0-E9143D82A576}" dt="2019-11-18T18:23:53.405" v="1143" actId="1076"/>
          <ac:cxnSpMkLst>
            <pc:docMk/>
            <pc:sldMk cId="634727300" sldId="1899"/>
            <ac:cxnSpMk id="187" creationId="{79EB6B13-0DD7-4E73-BB53-61C3C2107B26}"/>
          </ac:cxnSpMkLst>
        </pc:cxnChg>
        <pc:cxnChg chg="mod">
          <ac:chgData name="Nazar Shchur" userId="3faffa111ac016f6" providerId="LiveId" clId="{163AAF58-E6CD-4A14-AFF0-E9143D82A576}" dt="2019-11-18T18:25:24.099" v="1166" actId="14100"/>
          <ac:cxnSpMkLst>
            <pc:docMk/>
            <pc:sldMk cId="634727300" sldId="1899"/>
            <ac:cxnSpMk id="200" creationId="{ABA7319F-D43A-4519-9720-24576CA972D5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1" creationId="{07875185-9BDE-451E-9776-30E56DBF4D3D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2" creationId="{8F573B1C-FA4A-4710-8F5A-0DB94107C577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3" creationId="{0DA9620B-E983-4521-9C12-72B7CF6CC1F5}"/>
          </ac:cxnSpMkLst>
        </pc:cxnChg>
        <pc:cxnChg chg="add mo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4" creationId="{3C89DB0E-EFE6-4485-A058-88171327B904}"/>
          </ac:cxnSpMkLst>
        </pc:cxnChg>
        <pc:cxnChg chg="add mod ord">
          <ac:chgData name="Nazar Shchur" userId="3faffa111ac016f6" providerId="LiveId" clId="{163AAF58-E6CD-4A14-AFF0-E9143D82A576}" dt="2019-11-18T18:32:51.857" v="1244" actId="164"/>
          <ac:cxnSpMkLst>
            <pc:docMk/>
            <pc:sldMk cId="634727300" sldId="1899"/>
            <ac:cxnSpMk id="209" creationId="{DF4C2218-D31C-4FB6-AF52-ECE113CD7EB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8T18:57:01.809" v="1539"/>
        <pc:sldMkLst>
          <pc:docMk/>
          <pc:sldMk cId="1737357481" sldId="1899"/>
        </pc:sldMkLst>
        <pc:spChg chg="mod">
          <ac:chgData name="Nazar Shchur" userId="3faffa111ac016f6" providerId="LiveId" clId="{163AAF58-E6CD-4A14-AFF0-E9143D82A576}" dt="2019-11-18T18:57:01.809" v="1539"/>
          <ac:spMkLst>
            <pc:docMk/>
            <pc:sldMk cId="1737357481" sldId="1899"/>
            <ac:spMk id="5" creationId="{00000000-0000-0000-0000-000000000000}"/>
          </ac:spMkLst>
        </pc:spChg>
        <pc:spChg chg="del mod">
          <ac:chgData name="Nazar Shchur" userId="3faffa111ac016f6" providerId="LiveId" clId="{163AAF58-E6CD-4A14-AFF0-E9143D82A576}" dt="2019-11-18T18:45:19.026" v="1340" actId="478"/>
          <ac:spMkLst>
            <pc:docMk/>
            <pc:sldMk cId="1737357481" sldId="1899"/>
            <ac:spMk id="22" creationId="{4BAAAAC8-5108-4DDD-8924-A2730C61AD72}"/>
          </ac:spMkLst>
        </pc:spChg>
        <pc:spChg chg="add mod">
          <ac:chgData name="Nazar Shchur" userId="3faffa111ac016f6" providerId="LiveId" clId="{163AAF58-E6CD-4A14-AFF0-E9143D82A576}" dt="2019-11-18T18:49:13.322" v="1356" actId="1076"/>
          <ac:spMkLst>
            <pc:docMk/>
            <pc:sldMk cId="1737357481" sldId="1899"/>
            <ac:spMk id="105" creationId="{515BA84B-925C-448A-A761-E2E31BE0C1F5}"/>
          </ac:spMkLst>
        </pc:spChg>
        <pc:spChg chg="add del">
          <ac:chgData name="Nazar Shchur" userId="3faffa111ac016f6" providerId="LiveId" clId="{163AAF58-E6CD-4A14-AFF0-E9143D82A576}" dt="2019-11-18T18:49:15.756" v="1357" actId="478"/>
          <ac:spMkLst>
            <pc:docMk/>
            <pc:sldMk cId="1737357481" sldId="1899"/>
            <ac:spMk id="106" creationId="{0DA2C545-5F28-4CC3-9179-B4B96F4E6BB1}"/>
          </ac:spMkLst>
        </pc:spChg>
        <pc:spChg chg="add mod">
          <ac:chgData name="Nazar Shchur" userId="3faffa111ac016f6" providerId="LiveId" clId="{163AAF58-E6CD-4A14-AFF0-E9143D82A576}" dt="2019-11-18T18:49:13.322" v="1356" actId="1076"/>
          <ac:spMkLst>
            <pc:docMk/>
            <pc:sldMk cId="1737357481" sldId="1899"/>
            <ac:spMk id="107" creationId="{F654CD7C-0826-41C8-A43F-B46FE576F3E1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64" creationId="{E6740DF1-D98F-4422-8022-38D8B307E508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72" creationId="{3373F295-5294-418A-948F-75EACC54D8E3}"/>
          </ac:spMkLst>
        </pc:spChg>
        <pc:spChg chg="add del mod">
          <ac:chgData name="Nazar Shchur" userId="3faffa111ac016f6" providerId="LiveId" clId="{163AAF58-E6CD-4A14-AFF0-E9143D82A576}" dt="2019-11-18T18:50:57.008" v="1373"/>
          <ac:spMkLst>
            <pc:docMk/>
            <pc:sldMk cId="1737357481" sldId="1899"/>
            <ac:spMk id="173" creationId="{2DBD8D2D-ED10-45CD-AB11-94E0A5CD775E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175" creationId="{48606E68-219B-4C30-9A80-6F598DAFD62A}"/>
          </ac:spMkLst>
        </pc:spChg>
        <pc:spChg chg="del">
          <ac:chgData name="Nazar Shchur" userId="3faffa111ac016f6" providerId="LiveId" clId="{163AAF58-E6CD-4A14-AFF0-E9143D82A576}" dt="2019-11-18T18:45:16.997" v="1339" actId="478"/>
          <ac:spMkLst>
            <pc:docMk/>
            <pc:sldMk cId="1737357481" sldId="1899"/>
            <ac:spMk id="225" creationId="{4308E513-2D2F-4ADD-9A6E-F8C5D2EEE98A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299" creationId="{2A5AA54A-9B15-460E-90AA-548453FE36B6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300" creationId="{DAAF41E6-B913-4066-8AA0-0FCA23A95E43}"/>
          </ac:spMkLst>
        </pc:spChg>
        <pc:spChg chg="add mod">
          <ac:chgData name="Nazar Shchur" userId="3faffa111ac016f6" providerId="LiveId" clId="{163AAF58-E6CD-4A14-AFF0-E9143D82A576}" dt="2019-11-18T18:51:13.706" v="1376" actId="164"/>
          <ac:spMkLst>
            <pc:docMk/>
            <pc:sldMk cId="1737357481" sldId="1899"/>
            <ac:spMk id="301" creationId="{C5C5FE72-F8D6-4DE1-9A2B-1ABF3B899C3E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51" creationId="{D333D0FD-D4FA-4FA8-9256-4A565FEBC362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59" creationId="{2870849C-2FC1-4015-A886-F09418E369ED}"/>
          </ac:spMkLst>
        </pc:spChg>
        <pc:spChg chg="add mod">
          <ac:chgData name="Nazar Shchur" userId="3faffa111ac016f6" providerId="LiveId" clId="{163AAF58-E6CD-4A14-AFF0-E9143D82A576}" dt="2019-11-18T18:51:29.641" v="1378" actId="164"/>
          <ac:spMkLst>
            <pc:docMk/>
            <pc:sldMk cId="1737357481" sldId="1899"/>
            <ac:spMk id="360" creationId="{2D58D7EE-6002-4717-9427-9D30B01447C7}"/>
          </ac:spMkLst>
        </pc:spChg>
        <pc:spChg chg="add mod">
          <ac:chgData name="Nazar Shchur" userId="3faffa111ac016f6" providerId="LiveId" clId="{163AAF58-E6CD-4A14-AFF0-E9143D82A576}" dt="2019-11-18T18:55:29.526" v="1538" actId="1037"/>
          <ac:spMkLst>
            <pc:docMk/>
            <pc:sldMk cId="1737357481" sldId="1899"/>
            <ac:spMk id="361" creationId="{3AE20B74-0BE3-450C-BC37-EE80DC75C91B}"/>
          </ac:spMkLst>
        </pc:spChg>
        <pc:spChg chg="add mod">
          <ac:chgData name="Nazar Shchur" userId="3faffa111ac016f6" providerId="LiveId" clId="{163AAF58-E6CD-4A14-AFF0-E9143D82A576}" dt="2019-11-18T18:54:24.950" v="1495" actId="164"/>
          <ac:spMkLst>
            <pc:docMk/>
            <pc:sldMk cId="1737357481" sldId="1899"/>
            <ac:spMk id="362" creationId="{B31AB3DC-9804-452A-A3A2-19429347746E}"/>
          </ac:spMkLst>
        </pc:spChg>
        <pc:spChg chg="add mod">
          <ac:chgData name="Nazar Shchur" userId="3faffa111ac016f6" providerId="LiveId" clId="{163AAF58-E6CD-4A14-AFF0-E9143D82A576}" dt="2019-11-18T18:54:37.927" v="1498" actId="164"/>
          <ac:spMkLst>
            <pc:docMk/>
            <pc:sldMk cId="1737357481" sldId="1899"/>
            <ac:spMk id="363" creationId="{0B978931-9436-474A-ACEA-0EDE58F69AA3}"/>
          </ac:spMkLst>
        </pc:spChg>
        <pc:spChg chg="add mod">
          <ac:chgData name="Nazar Shchur" userId="3faffa111ac016f6" providerId="LiveId" clId="{163AAF58-E6CD-4A14-AFF0-E9143D82A576}" dt="2019-11-18T18:55:29.526" v="1538" actId="1037"/>
          <ac:spMkLst>
            <pc:docMk/>
            <pc:sldMk cId="1737357481" sldId="1899"/>
            <ac:spMk id="364" creationId="{40DAB837-737A-434F-8830-86C8BBEFF09D}"/>
          </ac:spMkLst>
        </pc:spChg>
        <pc:grpChg chg="add mod">
          <ac:chgData name="Nazar Shchur" userId="3faffa111ac016f6" providerId="LiveId" clId="{163AAF58-E6CD-4A14-AFF0-E9143D82A576}" dt="2019-11-18T18:50:55.750" v="1372" actId="164"/>
          <ac:grpSpMkLst>
            <pc:docMk/>
            <pc:sldMk cId="1737357481" sldId="1899"/>
            <ac:grpSpMk id="7" creationId="{4D82A4BF-52FF-4341-81DA-392E0A383E55}"/>
          </ac:grpSpMkLst>
        </pc:grpChg>
        <pc:grpChg chg="add mod">
          <ac:chgData name="Nazar Shchur" userId="3faffa111ac016f6" providerId="LiveId" clId="{163AAF58-E6CD-4A14-AFF0-E9143D82A576}" dt="2019-11-18T18:54:24.950" v="1495" actId="164"/>
          <ac:grpSpMkLst>
            <pc:docMk/>
            <pc:sldMk cId="1737357481" sldId="1899"/>
            <ac:grpSpMk id="8" creationId="{38D363A9-D375-4FF4-A422-F57FCCF202EB}"/>
          </ac:grpSpMkLst>
        </pc:grpChg>
        <pc:grpChg chg="add mod">
          <ac:chgData name="Nazar Shchur" userId="3faffa111ac016f6" providerId="LiveId" clId="{163AAF58-E6CD-4A14-AFF0-E9143D82A576}" dt="2019-11-18T18:54:37.927" v="1498" actId="164"/>
          <ac:grpSpMkLst>
            <pc:docMk/>
            <pc:sldMk cId="1737357481" sldId="1899"/>
            <ac:grpSpMk id="9" creationId="{187EE91C-E838-42C8-90B3-248515A6562F}"/>
          </ac:grpSpMkLst>
        </pc:grpChg>
        <pc:grpChg chg="add mod">
          <ac:chgData name="Nazar Shchur" userId="3faffa111ac016f6" providerId="LiveId" clId="{163AAF58-E6CD-4A14-AFF0-E9143D82A576}" dt="2019-11-18T18:54:24.950" v="1495" actId="164"/>
          <ac:grpSpMkLst>
            <pc:docMk/>
            <pc:sldMk cId="1737357481" sldId="1899"/>
            <ac:grpSpMk id="10" creationId="{AA885C63-6F55-4C4F-A81A-051DCB571B23}"/>
          </ac:grpSpMkLst>
        </pc:grpChg>
        <pc:grpChg chg="add mod">
          <ac:chgData name="Nazar Shchur" userId="3faffa111ac016f6" providerId="LiveId" clId="{163AAF58-E6CD-4A14-AFF0-E9143D82A576}" dt="2019-11-18T18:54:37.927" v="1498" actId="164"/>
          <ac:grpSpMkLst>
            <pc:docMk/>
            <pc:sldMk cId="1737357481" sldId="1899"/>
            <ac:grpSpMk id="11" creationId="{68DEBF63-5B35-4A05-BC2C-4897F6AC1991}"/>
          </ac:grpSpMkLst>
        </pc:grpChg>
        <pc:grpChg chg="del">
          <ac:chgData name="Nazar Shchur" userId="3faffa111ac016f6" providerId="LiveId" clId="{163AAF58-E6CD-4A14-AFF0-E9143D82A576}" dt="2019-11-18T18:45:12.684" v="1336" actId="478"/>
          <ac:grpSpMkLst>
            <pc:docMk/>
            <pc:sldMk cId="1737357481" sldId="1899"/>
            <ac:grpSpMk id="85" creationId="{17CCB6E1-B25A-48B6-9F0F-C38895ACC6C5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0" creationId="{2FC34403-6539-4231-9B71-F15A96083D17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6" creationId="{03506EFF-4839-439C-8578-B3CE6562FFF5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19" creationId="{09AFF109-B030-4C61-990A-A905B4E022F4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22" creationId="{63A6D606-BA55-4C2B-89C8-29C8E22B7E2B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25" creationId="{E0CD6414-91F7-474F-8F87-0E150E070D9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34" creationId="{2E901101-556A-4BC8-8BD5-B5BECDBF6DC0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37" creationId="{0157B1F5-6760-4ED7-8D6D-368850D3AA1E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0" creationId="{A0D73A7C-045F-47FB-B0AA-67352DCA2C9C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3" creationId="{AF3714A4-BAEA-4DBC-B0FD-CB236E9D63B3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6" creationId="{EB0611AD-A516-4068-AC9E-E10783946B48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49" creationId="{27A123DE-8563-4BC6-B7C5-33E504A122DC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2" creationId="{2EF47ED2-8461-4F11-B95E-D739FA240ED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5" creationId="{9D8A0475-8EEE-409A-9C2C-CFF3044021B4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58" creationId="{D6404B05-DB76-4303-9BD8-7862A0950099}"/>
          </ac:grpSpMkLst>
        </pc:grpChg>
        <pc:grpChg chg="add del mod">
          <ac:chgData name="Nazar Shchur" userId="3faffa111ac016f6" providerId="LiveId" clId="{163AAF58-E6CD-4A14-AFF0-E9143D82A576}" dt="2019-11-18T18:50:57.008" v="1373"/>
          <ac:grpSpMkLst>
            <pc:docMk/>
            <pc:sldMk cId="1737357481" sldId="1899"/>
            <ac:grpSpMk id="161" creationId="{2BD46742-A8A7-4640-92B0-60E29741979A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76" creationId="{40337691-110A-4922-8E31-6A4D5E1124B2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79" creationId="{66F0B498-F759-4CD8-8271-64EE490BC916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2" creationId="{E09CFBE4-C90B-4682-A77A-FD365803ABA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5" creationId="{9C44DD07-1121-4660-842E-C7E6A5B7714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89" creationId="{41C4873B-A337-4013-907C-8390707FE2BC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192" creationId="{2B370705-93CF-446E-A6E4-BF15AA28DD4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00" creationId="{A897E6EF-39C2-46F0-9553-BD81A46E16E6}"/>
          </ac:grpSpMkLst>
        </pc:grpChg>
        <pc:grpChg chg="del">
          <ac:chgData name="Nazar Shchur" userId="3faffa111ac016f6" providerId="LiveId" clId="{163AAF58-E6CD-4A14-AFF0-E9143D82A576}" dt="2019-11-18T18:45:13.526" v="1337" actId="478"/>
          <ac:grpSpMkLst>
            <pc:docMk/>
            <pc:sldMk cId="1737357481" sldId="1899"/>
            <ac:grpSpMk id="226" creationId="{6E1F311D-1395-48D5-95B3-359F1EAF3FE4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78" creationId="{56AE3762-E16D-4E40-B22F-10D04122BFD5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1" creationId="{23F8D461-10B4-4364-A87B-66FC747AA831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4" creationId="{E39AA050-2390-46C1-83CD-2B787A27F8D5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87" creationId="{F484C9E5-32F8-49C6-8906-AA2D2AC4A7FB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0" creationId="{E90FDB41-ABB9-4ABD-8F6A-753688BC5DAA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3" creationId="{61D80DF8-6456-44F5-8EE9-D6EF7B391D72}"/>
          </ac:grpSpMkLst>
        </pc:grpChg>
        <pc:grpChg chg="add mod">
          <ac:chgData name="Nazar Shchur" userId="3faffa111ac016f6" providerId="LiveId" clId="{163AAF58-E6CD-4A14-AFF0-E9143D82A576}" dt="2019-11-18T18:51:49.590" v="1425" actId="1038"/>
          <ac:grpSpMkLst>
            <pc:docMk/>
            <pc:sldMk cId="1737357481" sldId="1899"/>
            <ac:grpSpMk id="296" creationId="{F494A72A-ECEC-4A50-8939-010FFE0F895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03" creationId="{C46C4DCE-A1A4-4FAD-95F7-6C98F4F8285A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09" creationId="{1A0B781E-5630-47EA-AC79-F013FD8FEF75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2" creationId="{59705168-759F-429A-B59B-43D8B8513E1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5" creationId="{0F78E15B-0EA4-4CF0-A4CD-2E3D0D74596E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18" creationId="{95559B33-0B6E-41C2-BAD0-042054A496F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1" creationId="{3947E81E-5865-48FA-AAE5-5908940F95A0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4" creationId="{FC878F2A-9B32-41E8-8134-0D92734CD317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27" creationId="{71309F09-D0FB-428F-BF83-019A707CBEEC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0" creationId="{168CCC97-2883-41C9-B6E9-0C25DC4FD0B7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3" creationId="{67B53791-7907-4E5B-B648-BAD406B797A0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6" creationId="{45B1E7F2-0CC0-4135-9D19-D8BCDEA5804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39" creationId="{BECBE3F4-83F2-49C9-9FDA-6275B5E82591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2" creationId="{252186E6-49A7-4BD8-A543-0E143891959B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5" creationId="{82ACB350-6D8C-42AD-A118-7639CC394BDD}"/>
          </ac:grpSpMkLst>
        </pc:grpChg>
        <pc:grpChg chg="add mod">
          <ac:chgData name="Nazar Shchur" userId="3faffa111ac016f6" providerId="LiveId" clId="{163AAF58-E6CD-4A14-AFF0-E9143D82A576}" dt="2019-11-18T18:51:44.056" v="1413" actId="1038"/>
          <ac:grpSpMkLst>
            <pc:docMk/>
            <pc:sldMk cId="1737357481" sldId="1899"/>
            <ac:grpSpMk id="348" creationId="{0E940A6E-3B98-4BD9-AE3D-8FF0EA4C83FA}"/>
          </ac:grpSpMkLst>
        </pc:grpChg>
        <pc:picChg chg="add del mod">
          <ac:chgData name="Nazar Shchur" userId="3faffa111ac016f6" providerId="LiveId" clId="{163AAF58-E6CD-4A14-AFF0-E9143D82A576}" dt="2019-11-18T18:50:58.577" v="1374" actId="478"/>
          <ac:picMkLst>
            <pc:docMk/>
            <pc:sldMk cId="1737357481" sldId="1899"/>
            <ac:picMk id="6" creationId="{2B113ADE-5C1F-459E-A8D5-93194645A05E}"/>
          </ac:picMkLst>
        </pc:picChg>
        <pc:picChg chg="add del mod">
          <ac:chgData name="Nazar Shchur" userId="3faffa111ac016f6" providerId="LiveId" clId="{163AAF58-E6CD-4A14-AFF0-E9143D82A576}" dt="2019-11-18T18:50:57.008" v="1373"/>
          <ac:picMkLst>
            <pc:docMk/>
            <pc:sldMk cId="1737357481" sldId="1899"/>
            <ac:picMk id="109" creationId="{36D21B6F-A36E-4965-9F1E-7929AACC26A3}"/>
          </ac:picMkLst>
        </pc:picChg>
        <pc:picChg chg="add mod">
          <ac:chgData name="Nazar Shchur" userId="3faffa111ac016f6" providerId="LiveId" clId="{163AAF58-E6CD-4A14-AFF0-E9143D82A576}" dt="2019-11-18T18:51:13.706" v="1376" actId="164"/>
          <ac:picMkLst>
            <pc:docMk/>
            <pc:sldMk cId="1737357481" sldId="1899"/>
            <ac:picMk id="174" creationId="{39691362-817D-47C2-94CF-FEE2B23591BB}"/>
          </ac:picMkLst>
        </pc:picChg>
        <pc:picChg chg="add mod">
          <ac:chgData name="Nazar Shchur" userId="3faffa111ac016f6" providerId="LiveId" clId="{163AAF58-E6CD-4A14-AFF0-E9143D82A576}" dt="2019-11-18T18:51:29.641" v="1378" actId="164"/>
          <ac:picMkLst>
            <pc:docMk/>
            <pc:sldMk cId="1737357481" sldId="1899"/>
            <ac:picMk id="302" creationId="{83BF4211-5E46-4775-B048-7B45B2CB7678}"/>
          </ac:picMkLst>
        </pc:pic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5" creationId="{1B8C6D3D-867B-4119-BCDF-4A16A1296F24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6" creationId="{32A7FF63-4B4D-4AD4-A9F9-FD5C75186254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7" creationId="{11EF462D-3F41-4AB6-9FA3-F57150425567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8" creationId="{440ECE45-AD7B-4A00-BDA9-E7CBF0C23A1D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69" creationId="{F35A92DF-C11F-4672-BBC8-62F10B60899B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70" creationId="{988CD805-75CA-4D4D-A149-DDB3850C9F9C}"/>
          </ac:cxnSpMkLst>
        </pc:cxnChg>
        <pc:cxnChg chg="add del mod">
          <ac:chgData name="Nazar Shchur" userId="3faffa111ac016f6" providerId="LiveId" clId="{163AAF58-E6CD-4A14-AFF0-E9143D82A576}" dt="2019-11-18T18:50:57.008" v="1373"/>
          <ac:cxnSpMkLst>
            <pc:docMk/>
            <pc:sldMk cId="1737357481" sldId="1899"/>
            <ac:cxnSpMk id="171" creationId="{0A1C8634-7740-4906-8896-88ACBEDA66FC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2" creationId="{7BB22082-84A1-4255-8B14-DF8975D0AC6D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3" creationId="{F15674BB-63E8-4B85-8C89-72C8B425573A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4" creationId="{7C9AAF99-35EE-4F2E-A565-51E2C6BC287B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5" creationId="{09F54797-8517-4295-B0D7-0FF742D655B2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6" creationId="{04235867-23AF-4A94-8A50-FDA0F536253A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7" creationId="{14A0AA5A-B55D-4AC5-88A5-7211BBC425E3}"/>
          </ac:cxnSpMkLst>
        </pc:cxnChg>
        <pc:cxnChg chg="add mod">
          <ac:chgData name="Nazar Shchur" userId="3faffa111ac016f6" providerId="LiveId" clId="{163AAF58-E6CD-4A14-AFF0-E9143D82A576}" dt="2019-11-18T18:51:29.641" v="1378" actId="164"/>
          <ac:cxnSpMkLst>
            <pc:docMk/>
            <pc:sldMk cId="1737357481" sldId="1899"/>
            <ac:cxnSpMk id="358" creationId="{706CA48C-DAEE-4C73-BA16-DD7F429B4E3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8T19:08:46.312" v="1706"/>
        <pc:sldMkLst>
          <pc:docMk/>
          <pc:sldMk cId="1309029960" sldId="1900"/>
        </pc:sldMkLst>
        <pc:spChg chg="mod">
          <ac:chgData name="Nazar Shchur" userId="3faffa111ac016f6" providerId="LiveId" clId="{163AAF58-E6CD-4A14-AFF0-E9143D82A576}" dt="2019-11-18T19:08:16.474" v="1674" actId="1035"/>
          <ac:spMkLst>
            <pc:docMk/>
            <pc:sldMk cId="1309029960" sldId="1900"/>
            <ac:spMk id="105" creationId="{515BA84B-925C-448A-A761-E2E31BE0C1F5}"/>
          </ac:spMkLst>
        </pc:spChg>
        <pc:spChg chg="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07" creationId="{F654CD7C-0826-41C8-A43F-B46FE576F3E1}"/>
          </ac:spMkLst>
        </pc:spChg>
        <pc:spChg chg="add del">
          <ac:chgData name="Nazar Shchur" userId="3faffa111ac016f6" providerId="LiveId" clId="{163AAF58-E6CD-4A14-AFF0-E9143D82A576}" dt="2019-11-18T19:00:40.799" v="1587"/>
          <ac:spMkLst>
            <pc:docMk/>
            <pc:sldMk cId="1309029960" sldId="1900"/>
            <ac:spMk id="126" creationId="{D9B5C6B4-BEAA-4BD7-82BD-20A424F98ACD}"/>
          </ac:spMkLst>
        </pc:spChg>
        <pc:spChg chg="add del">
          <ac:chgData name="Nazar Shchur" userId="3faffa111ac016f6" providerId="LiveId" clId="{163AAF58-E6CD-4A14-AFF0-E9143D82A576}" dt="2019-11-18T19:00:40.799" v="1587"/>
          <ac:spMkLst>
            <pc:docMk/>
            <pc:sldMk cId="1309029960" sldId="1900"/>
            <ac:spMk id="127" creationId="{E536B228-F46A-40D1-8763-8A98E10CED0A}"/>
          </ac:spMkLst>
        </pc:spChg>
        <pc:spChg chg="add del">
          <ac:chgData name="Nazar Shchur" userId="3faffa111ac016f6" providerId="LiveId" clId="{163AAF58-E6CD-4A14-AFF0-E9143D82A576}" dt="2019-11-18T19:00:45.487" v="1589" actId="478"/>
          <ac:spMkLst>
            <pc:docMk/>
            <pc:sldMk cId="1309029960" sldId="1900"/>
            <ac:spMk id="128" creationId="{E2DF3CC0-8485-4505-86C3-2D5FED431FF6}"/>
          </ac:spMkLst>
        </pc:spChg>
        <pc:spChg chg="add 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29" creationId="{FADD94C8-642F-483C-83C7-AD8731EBC640}"/>
          </ac:spMkLst>
        </pc:spChg>
        <pc:spChg chg="add mod">
          <ac:chgData name="Nazar Shchur" userId="3faffa111ac016f6" providerId="LiveId" clId="{163AAF58-E6CD-4A14-AFF0-E9143D82A576}" dt="2019-11-18T19:08:33.329" v="1699" actId="1076"/>
          <ac:spMkLst>
            <pc:docMk/>
            <pc:sldMk cId="1309029960" sldId="1900"/>
            <ac:spMk id="130" creationId="{1EECC65A-31C7-4DC8-87CC-FBFB18ABC493}"/>
          </ac:spMkLst>
        </pc:spChg>
        <pc:spChg chg="add mod">
          <ac:chgData name="Nazar Shchur" userId="3faffa111ac016f6" providerId="LiveId" clId="{163AAF58-E6CD-4A14-AFF0-E9143D82A576}" dt="2019-11-18T19:08:28.089" v="1698" actId="1036"/>
          <ac:spMkLst>
            <pc:docMk/>
            <pc:sldMk cId="1309029960" sldId="1900"/>
            <ac:spMk id="133" creationId="{6219FD2D-4190-4248-8696-D82FDF0B3CAA}"/>
          </ac:spMkLst>
        </pc:spChg>
        <pc:spChg chg="add mod">
          <ac:chgData name="Nazar Shchur" userId="3faffa111ac016f6" providerId="LiveId" clId="{163AAF58-E6CD-4A14-AFF0-E9143D82A576}" dt="2019-11-18T19:08:28.089" v="1698" actId="1036"/>
          <ac:spMkLst>
            <pc:docMk/>
            <pc:sldMk cId="1309029960" sldId="1900"/>
            <ac:spMk id="134" creationId="{0397B7DA-2FF6-4812-9500-B08CC0B5533D}"/>
          </ac:spMkLst>
        </pc:spChg>
        <pc:spChg chg="del">
          <ac:chgData name="Nazar Shchur" userId="3faffa111ac016f6" providerId="LiveId" clId="{163AAF58-E6CD-4A14-AFF0-E9143D82A576}" dt="2019-11-18T18:58:22.741" v="1553" actId="478"/>
          <ac:spMkLst>
            <pc:docMk/>
            <pc:sldMk cId="1309029960" sldId="1900"/>
            <ac:spMk id="361" creationId="{3AE20B74-0BE3-450C-BC37-EE80DC75C91B}"/>
          </ac:spMkLst>
        </pc:spChg>
        <pc:spChg chg="del">
          <ac:chgData name="Nazar Shchur" userId="3faffa111ac016f6" providerId="LiveId" clId="{163AAF58-E6CD-4A14-AFF0-E9143D82A576}" dt="2019-11-18T18:58:24.445" v="1554" actId="478"/>
          <ac:spMkLst>
            <pc:docMk/>
            <pc:sldMk cId="1309029960" sldId="1900"/>
            <ac:spMk id="364" creationId="{40DAB837-737A-434F-8830-86C8BBEFF09D}"/>
          </ac:spMkLst>
        </pc:spChg>
        <pc:grpChg chg="del">
          <ac:chgData name="Nazar Shchur" userId="3faffa111ac016f6" providerId="LiveId" clId="{163AAF58-E6CD-4A14-AFF0-E9143D82A576}" dt="2019-11-18T18:58:20.944" v="1551" actId="478"/>
          <ac:grpSpMkLst>
            <pc:docMk/>
            <pc:sldMk cId="1309029960" sldId="1900"/>
            <ac:grpSpMk id="10" creationId="{AA885C63-6F55-4C4F-A81A-051DCB571B23}"/>
          </ac:grpSpMkLst>
        </pc:grpChg>
        <pc:grpChg chg="del">
          <ac:chgData name="Nazar Shchur" userId="3faffa111ac016f6" providerId="LiveId" clId="{163AAF58-E6CD-4A14-AFF0-E9143D82A576}" dt="2019-11-18T18:58:21.691" v="1552" actId="478"/>
          <ac:grpSpMkLst>
            <pc:docMk/>
            <pc:sldMk cId="1309029960" sldId="1900"/>
            <ac:grpSpMk id="11" creationId="{68DEBF63-5B35-4A05-BC2C-4897F6AC1991}"/>
          </ac:grpSpMkLst>
        </pc:grpChg>
        <pc:picChg chg="add mod">
          <ac:chgData name="Nazar Shchur" userId="3faffa111ac016f6" providerId="LiveId" clId="{163AAF58-E6CD-4A14-AFF0-E9143D82A576}" dt="2019-11-18T19:08:28.089" v="1698" actId="1036"/>
          <ac:picMkLst>
            <pc:docMk/>
            <pc:sldMk cId="1309029960" sldId="1900"/>
            <ac:picMk id="131" creationId="{F80945DB-9928-46D5-BA63-5A0DCCBC0947}"/>
          </ac:picMkLst>
        </pc:picChg>
        <pc:picChg chg="add mod">
          <ac:chgData name="Nazar Shchur" userId="3faffa111ac016f6" providerId="LiveId" clId="{163AAF58-E6CD-4A14-AFF0-E9143D82A576}" dt="2019-11-18T19:08:28.089" v="1698" actId="1036"/>
          <ac:picMkLst>
            <pc:docMk/>
            <pc:sldMk cId="1309029960" sldId="1900"/>
            <ac:picMk id="132" creationId="{1D2BE522-47EF-4E16-B863-2198B6A18B9F}"/>
          </ac:picMkLst>
        </pc:picChg>
      </pc:sldChg>
      <pc:sldChg chg="addSp delSp modSp add delAnim modAnim">
        <pc:chgData name="Nazar Shchur" userId="3faffa111ac016f6" providerId="LiveId" clId="{163AAF58-E6CD-4A14-AFF0-E9143D82A576}" dt="2019-11-19T18:00:07.729" v="1882" actId="14100"/>
        <pc:sldMkLst>
          <pc:docMk/>
          <pc:sldMk cId="3899789952" sldId="1901"/>
        </pc:sldMkLst>
        <pc:spChg chg="mod">
          <ac:chgData name="Nazar Shchur" userId="3faffa111ac016f6" providerId="LiveId" clId="{163AAF58-E6CD-4A14-AFF0-E9143D82A576}" dt="2019-11-19T17:49:12.285" v="1750"/>
          <ac:spMkLst>
            <pc:docMk/>
            <pc:sldMk cId="3899789952" sldId="1901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18" creationId="{326DEC83-7671-4CBF-B2E7-D9D79C039BF8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19" creationId="{036A2F5C-E655-45C6-94FA-7F4B99971191}"/>
          </ac:spMkLst>
        </pc:spChg>
        <pc:spChg chg="add mod">
          <ac:chgData name="Nazar Shchur" userId="3faffa111ac016f6" providerId="LiveId" clId="{163AAF58-E6CD-4A14-AFF0-E9143D82A576}" dt="2019-11-19T17:49:31.557" v="1752" actId="207"/>
          <ac:spMkLst>
            <pc:docMk/>
            <pc:sldMk cId="3899789952" sldId="1901"/>
            <ac:spMk id="20" creationId="{EED9846F-D88C-48E0-9DF9-79F498E5CABB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22" creationId="{7A04D08B-10AC-45D5-A28D-04DD7F3645C6}"/>
          </ac:spMkLst>
        </pc:spChg>
        <pc:spChg chg="add mod">
          <ac:chgData name="Nazar Shchur" userId="3faffa111ac016f6" providerId="LiveId" clId="{163AAF58-E6CD-4A14-AFF0-E9143D82A576}" dt="2019-11-19T17:54:37.301" v="1825" actId="1582"/>
          <ac:spMkLst>
            <pc:docMk/>
            <pc:sldMk cId="3899789952" sldId="1901"/>
            <ac:spMk id="23" creationId="{4CCAB40E-44F4-48E8-920A-6D7C65C3D436}"/>
          </ac:spMkLst>
        </pc:spChg>
        <pc:spChg chg="add mod">
          <ac:chgData name="Nazar Shchur" userId="3faffa111ac016f6" providerId="LiveId" clId="{163AAF58-E6CD-4A14-AFF0-E9143D82A576}" dt="2019-11-19T17:54:37.301" v="1825" actId="1582"/>
          <ac:spMkLst>
            <pc:docMk/>
            <pc:sldMk cId="3899789952" sldId="1901"/>
            <ac:spMk id="24" creationId="{D4ACA305-C884-4A79-AA0F-0AD233670A95}"/>
          </ac:spMkLst>
        </pc:spChg>
        <pc:spChg chg="add mod ord">
          <ac:chgData name="Nazar Shchur" userId="3faffa111ac016f6" providerId="LiveId" clId="{163AAF58-E6CD-4A14-AFF0-E9143D82A576}" dt="2019-11-19T17:54:11.174" v="1824" actId="1036"/>
          <ac:spMkLst>
            <pc:docMk/>
            <pc:sldMk cId="3899789952" sldId="1901"/>
            <ac:spMk id="25" creationId="{66DE09A7-800C-4664-9DE5-D2921AF81640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26" creationId="{1F7CE196-F61D-49CE-B86A-228A5EAD0111}"/>
          </ac:spMkLst>
        </pc:spChg>
        <pc:spChg chg="add mod">
          <ac:chgData name="Nazar Shchur" userId="3faffa111ac016f6" providerId="LiveId" clId="{163AAF58-E6CD-4A14-AFF0-E9143D82A576}" dt="2019-11-19T17:54:11.174" v="1824" actId="1036"/>
          <ac:spMkLst>
            <pc:docMk/>
            <pc:sldMk cId="3899789952" sldId="1901"/>
            <ac:spMk id="27" creationId="{223FCA58-A77D-4148-B74D-C429A4C3A644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28" creationId="{E422F44C-FD11-4437-A957-A4179E196325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38" creationId="{D19953DB-981E-4576-85F4-519FE914F9AE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39" creationId="{CE1033F0-24DB-4A72-B0EF-53E6E5FD2598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40" creationId="{225B85D7-D589-4B03-AEB8-0255B1320D45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41" creationId="{62418735-DC05-4DC5-B49F-FF7FB2528996}"/>
          </ac:spMkLst>
        </pc:spChg>
        <pc:spChg chg="add del">
          <ac:chgData name="Nazar Shchur" userId="3faffa111ac016f6" providerId="LiveId" clId="{163AAF58-E6CD-4A14-AFF0-E9143D82A576}" dt="2019-11-19T17:52:40.497" v="1798" actId="478"/>
          <ac:spMkLst>
            <pc:docMk/>
            <pc:sldMk cId="3899789952" sldId="1901"/>
            <ac:spMk id="42" creationId="{3EE1EFE7-F375-4F81-9EFA-D266FACF3137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46" creationId="{866CE7F2-BE06-4F04-81A2-2A12B8866066}"/>
          </ac:spMkLst>
        </pc:spChg>
        <pc:spChg chg="add mod">
          <ac:chgData name="Nazar Shchur" userId="3faffa111ac016f6" providerId="LiveId" clId="{163AAF58-E6CD-4A14-AFF0-E9143D82A576}" dt="2019-11-19T17:53:58.074" v="1820" actId="255"/>
          <ac:spMkLst>
            <pc:docMk/>
            <pc:sldMk cId="3899789952" sldId="1901"/>
            <ac:spMk id="50" creationId="{B87A1249-65EC-41CE-BD7F-A48108FDD79B}"/>
          </ac:spMkLst>
        </pc:spChg>
        <pc:spChg chg="add mod ord">
          <ac:chgData name="Nazar Shchur" userId="3faffa111ac016f6" providerId="LiveId" clId="{163AAF58-E6CD-4A14-AFF0-E9143D82A576}" dt="2019-11-19T18:00:00.364" v="1879" actId="1035"/>
          <ac:spMkLst>
            <pc:docMk/>
            <pc:sldMk cId="3899789952" sldId="1901"/>
            <ac:spMk id="51" creationId="{A3B86A90-EDBE-42A1-BF8A-72FCBD238CC1}"/>
          </ac:spMkLst>
        </pc:spChg>
        <pc:spChg chg="add del mod">
          <ac:chgData name="Nazar Shchur" userId="3faffa111ac016f6" providerId="LiveId" clId="{163AAF58-E6CD-4A14-AFF0-E9143D82A576}" dt="2019-11-19T17:53:11.196" v="1806" actId="478"/>
          <ac:spMkLst>
            <pc:docMk/>
            <pc:sldMk cId="3899789952" sldId="1901"/>
            <ac:spMk id="52" creationId="{0C558D64-423D-4481-BE8C-FBE347FE4905}"/>
          </ac:spMkLst>
        </pc:spChg>
        <pc:spChg chg="add del">
          <ac:chgData name="Nazar Shchur" userId="3faffa111ac016f6" providerId="LiveId" clId="{163AAF58-E6CD-4A14-AFF0-E9143D82A576}" dt="2019-11-19T17:53:03.609" v="1804" actId="478"/>
          <ac:spMkLst>
            <pc:docMk/>
            <pc:sldMk cId="3899789952" sldId="1901"/>
            <ac:spMk id="57" creationId="{0CB8E20D-03C6-4C4F-94D2-29C0D4573779}"/>
          </ac:spMkLst>
        </pc:spChg>
        <pc:spChg chg="add">
          <ac:chgData name="Nazar Shchur" userId="3faffa111ac016f6" providerId="LiveId" clId="{163AAF58-E6CD-4A14-AFF0-E9143D82A576}" dt="2019-11-19T17:49:01.764" v="1749"/>
          <ac:spMkLst>
            <pc:docMk/>
            <pc:sldMk cId="3899789952" sldId="1901"/>
            <ac:spMk id="58" creationId="{A62B22E9-CABA-45E5-B5D9-A9E976E2C175}"/>
          </ac:spMkLst>
        </pc:spChg>
        <pc:spChg chg="add">
          <ac:chgData name="Nazar Shchur" userId="3faffa111ac016f6" providerId="LiveId" clId="{163AAF58-E6CD-4A14-AFF0-E9143D82A576}" dt="2019-11-19T17:49:01.764" v="1749"/>
          <ac:spMkLst>
            <pc:docMk/>
            <pc:sldMk cId="3899789952" sldId="1901"/>
            <ac:spMk id="59" creationId="{DDE9C4F9-EF2B-476D-AE36-2D9DCFA85A61}"/>
          </ac:spMkLst>
        </pc:spChg>
        <pc:spChg chg="add mod">
          <ac:chgData name="Nazar Shchur" userId="3faffa111ac016f6" providerId="LiveId" clId="{163AAF58-E6CD-4A14-AFF0-E9143D82A576}" dt="2019-11-19T18:00:07.729" v="1882" actId="14100"/>
          <ac:spMkLst>
            <pc:docMk/>
            <pc:sldMk cId="3899789952" sldId="1901"/>
            <ac:spMk id="60" creationId="{50B9E4A1-5B77-4CE6-9510-DA9F0D744654}"/>
          </ac:spMkLst>
        </pc:spChg>
        <pc:spChg chg="add del">
          <ac:chgData name="Nazar Shchur" userId="3faffa111ac016f6" providerId="LiveId" clId="{163AAF58-E6CD-4A14-AFF0-E9143D82A576}" dt="2019-11-19T17:50:06.689" v="1756" actId="478"/>
          <ac:spMkLst>
            <pc:docMk/>
            <pc:sldMk cId="3899789952" sldId="1901"/>
            <ac:spMk id="61" creationId="{96C01D41-DC8C-44B2-B1A9-A82E142E3217}"/>
          </ac:spMkLst>
        </pc:spChg>
        <pc:spChg chg="add mod">
          <ac:chgData name="Nazar Shchur" userId="3faffa111ac016f6" providerId="LiveId" clId="{163AAF58-E6CD-4A14-AFF0-E9143D82A576}" dt="2019-11-19T17:53:18.771" v="1807" actId="1076"/>
          <ac:spMkLst>
            <pc:docMk/>
            <pc:sldMk cId="3899789952" sldId="1901"/>
            <ac:spMk id="62" creationId="{FB7709DB-DDE6-46E3-B1B6-2EE4085D6883}"/>
          </ac:spMkLst>
        </pc:spChg>
        <pc:spChg chg="add mod">
          <ac:chgData name="Nazar Shchur" userId="3faffa111ac016f6" providerId="LiveId" clId="{163AAF58-E6CD-4A14-AFF0-E9143D82A576}" dt="2019-11-19T17:53:08.445" v="1805" actId="1076"/>
          <ac:spMkLst>
            <pc:docMk/>
            <pc:sldMk cId="3899789952" sldId="1901"/>
            <ac:spMk id="63" creationId="{F41439F7-EDB0-4822-B237-46F0438239B4}"/>
          </ac:spMkLst>
        </pc:spChg>
        <pc:spChg chg="add mod">
          <ac:chgData name="Nazar Shchur" userId="3faffa111ac016f6" providerId="LiveId" clId="{163AAF58-E6CD-4A14-AFF0-E9143D82A576}" dt="2019-11-19T17:53:00.722" v="1803" actId="1076"/>
          <ac:spMkLst>
            <pc:docMk/>
            <pc:sldMk cId="3899789952" sldId="1901"/>
            <ac:spMk id="64" creationId="{F32CC049-A46F-409E-96B6-E7D5739906DD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05" creationId="{515BA84B-925C-448A-A761-E2E31BE0C1F5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07" creationId="{F654CD7C-0826-41C8-A43F-B46FE576F3E1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29" creationId="{FADD94C8-642F-483C-83C7-AD8731EBC640}"/>
          </ac:spMkLst>
        </pc:spChg>
        <pc:spChg chg="del">
          <ac:chgData name="Nazar Shchur" userId="3faffa111ac016f6" providerId="LiveId" clId="{163AAF58-E6CD-4A14-AFF0-E9143D82A576}" dt="2019-11-19T17:49:01.043" v="1748" actId="478"/>
          <ac:spMkLst>
            <pc:docMk/>
            <pc:sldMk cId="3899789952" sldId="1901"/>
            <ac:spMk id="130" creationId="{1EECC65A-31C7-4DC8-87CC-FBFB18ABC493}"/>
          </ac:spMkLst>
        </pc:spChg>
        <pc:spChg chg="del">
          <ac:chgData name="Nazar Shchur" userId="3faffa111ac016f6" providerId="LiveId" clId="{163AAF58-E6CD-4A14-AFF0-E9143D82A576}" dt="2019-11-19T17:48:58.248" v="1747" actId="478"/>
          <ac:spMkLst>
            <pc:docMk/>
            <pc:sldMk cId="3899789952" sldId="1901"/>
            <ac:spMk id="133" creationId="{6219FD2D-4190-4248-8696-D82FDF0B3CAA}"/>
          </ac:spMkLst>
        </pc:spChg>
        <pc:spChg chg="del">
          <ac:chgData name="Nazar Shchur" userId="3faffa111ac016f6" providerId="LiveId" clId="{163AAF58-E6CD-4A14-AFF0-E9143D82A576}" dt="2019-11-19T17:49:01.043" v="1748" actId="478"/>
          <ac:spMkLst>
            <pc:docMk/>
            <pc:sldMk cId="3899789952" sldId="1901"/>
            <ac:spMk id="134" creationId="{0397B7DA-2FF6-4812-9500-B08CC0B5533D}"/>
          </ac:spMkLst>
        </pc:s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29" creationId="{E289CB5F-73BC-430A-88B5-02BAA7B11B41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35" creationId="{38A878E9-BD5E-4CDA-8304-1B093E147A31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43" creationId="{195609CF-52EB-4F7F-B105-5F99DCCDA1C6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47" creationId="{892C5D80-AED9-40DB-89D9-AF1024044A85}"/>
          </ac:grpSpMkLst>
        </pc:grpChg>
        <pc:grpChg chg="add">
          <ac:chgData name="Nazar Shchur" userId="3faffa111ac016f6" providerId="LiveId" clId="{163AAF58-E6CD-4A14-AFF0-E9143D82A576}" dt="2019-11-19T17:49:01.764" v="1749"/>
          <ac:grpSpMkLst>
            <pc:docMk/>
            <pc:sldMk cId="3899789952" sldId="1901"/>
            <ac:grpSpMk id="54" creationId="{371EA4E4-4D5B-40E4-81CD-566E20972F10}"/>
          </ac:grpSpMkLst>
        </pc:grpChg>
        <pc:picChg chg="del">
          <ac:chgData name="Nazar Shchur" userId="3faffa111ac016f6" providerId="LiveId" clId="{163AAF58-E6CD-4A14-AFF0-E9143D82A576}" dt="2019-11-19T17:48:58.248" v="1747" actId="478"/>
          <ac:picMkLst>
            <pc:docMk/>
            <pc:sldMk cId="3899789952" sldId="1901"/>
            <ac:picMk id="131" creationId="{F80945DB-9928-46D5-BA63-5A0DCCBC0947}"/>
          </ac:picMkLst>
        </pc:picChg>
        <pc:picChg chg="del">
          <ac:chgData name="Nazar Shchur" userId="3faffa111ac016f6" providerId="LiveId" clId="{163AAF58-E6CD-4A14-AFF0-E9143D82A576}" dt="2019-11-19T17:49:01.043" v="1748" actId="478"/>
          <ac:picMkLst>
            <pc:docMk/>
            <pc:sldMk cId="3899789952" sldId="1901"/>
            <ac:picMk id="132" creationId="{1D2BE522-47EF-4E16-B863-2198B6A18B9F}"/>
          </ac:picMkLst>
        </pc:pic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0" creationId="{F984A047-AB14-4D8E-95A1-2FF1775D2328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4" creationId="{119F3A45-2AFB-46D5-86D8-5D6DD0F175BB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6" creationId="{87F10B41-8F81-4060-976B-8026326E1A72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37" creationId="{7D61B038-3CFD-4CAF-A651-A1B055AE9E6C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4" creationId="{A014D65A-B78B-4A85-9741-12CAE51BED04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5" creationId="{33D1AC2E-AA61-406D-9221-2A585492D75D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8" creationId="{5F751789-A35D-48F4-AF57-D0ACD10662B3}"/>
          </ac:cxnSpMkLst>
        </pc:cxnChg>
        <pc:cxnChg chg="mod">
          <ac:chgData name="Nazar Shchur" userId="3faffa111ac016f6" providerId="LiveId" clId="{163AAF58-E6CD-4A14-AFF0-E9143D82A576}" dt="2019-11-19T17:54:37.301" v="1825" actId="1582"/>
          <ac:cxnSpMkLst>
            <pc:docMk/>
            <pc:sldMk cId="3899789952" sldId="1901"/>
            <ac:cxnSpMk id="49" creationId="{3CBCFA47-893C-41D0-BDC3-2A122C074D52}"/>
          </ac:cxnSpMkLst>
        </pc:cxnChg>
        <pc:cxnChg chg="add mod">
          <ac:chgData name="Nazar Shchur" userId="3faffa111ac016f6" providerId="LiveId" clId="{163AAF58-E6CD-4A14-AFF0-E9143D82A576}" dt="2019-11-19T17:54:56.055" v="1827" actId="1582"/>
          <ac:cxnSpMkLst>
            <pc:docMk/>
            <pc:sldMk cId="3899789952" sldId="1901"/>
            <ac:cxnSpMk id="53" creationId="{2D5B3D36-BF4E-4F0D-91A2-A87E0D86C33A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55" creationId="{E0886845-18AB-45FA-B8E9-C0AC71CB9010}"/>
          </ac:cxnSpMkLst>
        </pc:cxnChg>
        <pc:cxnChg chg="mod">
          <ac:chgData name="Nazar Shchur" userId="3faffa111ac016f6" providerId="LiveId" clId="{163AAF58-E6CD-4A14-AFF0-E9143D82A576}" dt="2019-11-19T17:54:46.317" v="1826" actId="1582"/>
          <ac:cxnSpMkLst>
            <pc:docMk/>
            <pc:sldMk cId="3899789952" sldId="1901"/>
            <ac:cxnSpMk id="56" creationId="{11BBF3A8-D169-4053-BDD7-51D17437F84D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8:05:43.113" v="1985" actId="1036"/>
        <pc:sldMkLst>
          <pc:docMk/>
          <pc:sldMk cId="1614316649" sldId="1902"/>
        </pc:sldMkLst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18" creationId="{326DEC83-7671-4CBF-B2E7-D9D79C039BF8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19" creationId="{036A2F5C-E655-45C6-94FA-7F4B99971191}"/>
          </ac:spMkLst>
        </pc:spChg>
        <pc:spChg chg="del">
          <ac:chgData name="Nazar Shchur" userId="3faffa111ac016f6" providerId="LiveId" clId="{163AAF58-E6CD-4A14-AFF0-E9143D82A576}" dt="2019-11-19T17:58:21.575" v="1846" actId="478"/>
          <ac:spMkLst>
            <pc:docMk/>
            <pc:sldMk cId="1614316649" sldId="1902"/>
            <ac:spMk id="20" creationId="{EED9846F-D88C-48E0-9DF9-79F498E5CABB}"/>
          </ac:spMkLst>
        </pc:spChg>
        <pc:spChg chg="del">
          <ac:chgData name="Nazar Shchur" userId="3faffa111ac016f6" providerId="LiveId" clId="{163AAF58-E6CD-4A14-AFF0-E9143D82A576}" dt="2019-11-19T17:58:24.726" v="1849" actId="478"/>
          <ac:spMkLst>
            <pc:docMk/>
            <pc:sldMk cId="1614316649" sldId="1902"/>
            <ac:spMk id="22" creationId="{7A04D08B-10AC-45D5-A28D-04DD7F3645C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3" creationId="{4CCAB40E-44F4-48E8-920A-6D7C65C3D436}"/>
          </ac:spMkLst>
        </pc:spChg>
        <pc:spChg chg="del">
          <ac:chgData name="Nazar Shchur" userId="3faffa111ac016f6" providerId="LiveId" clId="{163AAF58-E6CD-4A14-AFF0-E9143D82A576}" dt="2019-11-19T17:58:18.342" v="1843" actId="478"/>
          <ac:spMkLst>
            <pc:docMk/>
            <pc:sldMk cId="1614316649" sldId="1902"/>
            <ac:spMk id="24" creationId="{D4ACA305-C884-4A79-AA0F-0AD233670A95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5" creationId="{66DE09A7-800C-4664-9DE5-D2921AF81640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6" creationId="{1F7CE196-F61D-49CE-B86A-228A5EAD0111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27" creationId="{223FCA58-A77D-4148-B74D-C429A4C3A644}"/>
          </ac:spMkLst>
        </pc:spChg>
        <pc:spChg chg="del">
          <ac:chgData name="Nazar Shchur" userId="3faffa111ac016f6" providerId="LiveId" clId="{163AAF58-E6CD-4A14-AFF0-E9143D82A576}" dt="2019-11-19T17:58:20.852" v="1845" actId="478"/>
          <ac:spMkLst>
            <pc:docMk/>
            <pc:sldMk cId="1614316649" sldId="1902"/>
            <ac:spMk id="28" creationId="{E422F44C-FD11-4437-A957-A4179E196325}"/>
          </ac:spMkLst>
        </pc:spChg>
        <pc:spChg chg="del">
          <ac:chgData name="Nazar Shchur" userId="3faffa111ac016f6" providerId="LiveId" clId="{163AAF58-E6CD-4A14-AFF0-E9143D82A576}" dt="2019-11-19T17:58:19.701" v="1844" actId="478"/>
          <ac:spMkLst>
            <pc:docMk/>
            <pc:sldMk cId="1614316649" sldId="1902"/>
            <ac:spMk id="38" creationId="{D19953DB-981E-4576-85F4-519FE914F9AE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39" creationId="{CE1033F0-24DB-4A72-B0EF-53E6E5FD2598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40" creationId="{225B85D7-D589-4B03-AEB8-0255B1320D45}"/>
          </ac:spMkLst>
        </pc:spChg>
        <pc:spChg chg="del">
          <ac:chgData name="Nazar Shchur" userId="3faffa111ac016f6" providerId="LiveId" clId="{163AAF58-E6CD-4A14-AFF0-E9143D82A576}" dt="2019-11-19T17:58:23.926" v="1848" actId="478"/>
          <ac:spMkLst>
            <pc:docMk/>
            <pc:sldMk cId="1614316649" sldId="1902"/>
            <ac:spMk id="41" creationId="{62418735-DC05-4DC5-B49F-FF7FB252899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46" creationId="{866CE7F2-BE06-4F04-81A2-2A12B8866066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0" creationId="{B87A1249-65EC-41CE-BD7F-A48108FDD79B}"/>
          </ac:spMkLst>
        </pc:spChg>
        <pc:spChg chg="del">
          <ac:chgData name="Nazar Shchur" userId="3faffa111ac016f6" providerId="LiveId" clId="{163AAF58-E6CD-4A14-AFF0-E9143D82A576}" dt="2019-11-19T17:58:23.054" v="1847" actId="478"/>
          <ac:spMkLst>
            <pc:docMk/>
            <pc:sldMk cId="1614316649" sldId="1902"/>
            <ac:spMk id="51" creationId="{A3B86A90-EDBE-42A1-BF8A-72FCBD238CC1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57" creationId="{2F99BFFE-E1AA-4BAE-8B67-50C575668C44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8" creationId="{A62B22E9-CABA-45E5-B5D9-A9E976E2C175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59" creationId="{DDE9C4F9-EF2B-476D-AE36-2D9DCFA85A61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0" creationId="{50B9E4A1-5B77-4CE6-9510-DA9F0D744654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1" creationId="{611CF9CC-5686-4876-80DA-74103859DB69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2" creationId="{FB7709DB-DDE6-46E3-B1B6-2EE4085D6883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3" creationId="{F41439F7-EDB0-4822-B237-46F0438239B4}"/>
          </ac:spMkLst>
        </pc:spChg>
        <pc:spChg chg="del">
          <ac:chgData name="Nazar Shchur" userId="3faffa111ac016f6" providerId="LiveId" clId="{163AAF58-E6CD-4A14-AFF0-E9143D82A576}" dt="2019-11-19T17:58:16.320" v="1842" actId="478"/>
          <ac:spMkLst>
            <pc:docMk/>
            <pc:sldMk cId="1614316649" sldId="1902"/>
            <ac:spMk id="64" creationId="{F32CC049-A46F-409E-96B6-E7D5739906DD}"/>
          </ac:spMkLst>
        </pc:spChg>
        <pc:spChg chg="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5" creationId="{2FAC804E-3FA2-4ECD-A4F7-19B73F9CC88E}"/>
          </ac:spMkLst>
        </pc:spChg>
        <pc:spChg chg="mod">
          <ac:chgData name="Nazar Shchur" userId="3faffa111ac016f6" providerId="LiveId" clId="{163AAF58-E6CD-4A14-AFF0-E9143D82A576}" dt="2019-11-19T18:05:43.113" v="1985" actId="1036"/>
          <ac:spMkLst>
            <pc:docMk/>
            <pc:sldMk cId="1614316649" sldId="1902"/>
            <ac:spMk id="66" creationId="{9A15D2F4-A20B-4585-B0D3-F9A8169D162F}"/>
          </ac:spMkLst>
        </pc:spChg>
        <pc:spChg chg="mod">
          <ac:chgData name="Nazar Shchur" userId="3faffa111ac016f6" providerId="LiveId" clId="{163AAF58-E6CD-4A14-AFF0-E9143D82A576}" dt="2019-11-19T18:05:43.113" v="1985" actId="1036"/>
          <ac:spMkLst>
            <pc:docMk/>
            <pc:sldMk cId="1614316649" sldId="1902"/>
            <ac:spMk id="67" creationId="{5D1D6DFD-A60B-44EA-B076-41A4464B79B8}"/>
          </ac:spMkLst>
        </pc:spChg>
        <pc:spChg chg="add mod">
          <ac:chgData name="Nazar Shchur" userId="3faffa111ac016f6" providerId="LiveId" clId="{163AAF58-E6CD-4A14-AFF0-E9143D82A576}" dt="2019-11-19T17:59:15.930" v="1856" actId="208"/>
          <ac:spMkLst>
            <pc:docMk/>
            <pc:sldMk cId="1614316649" sldId="1902"/>
            <ac:spMk id="68" creationId="{BD105A62-9ED7-4A9B-ABEF-3785F9253C0F}"/>
          </ac:spMkLst>
        </pc:spChg>
        <pc:spChg chg="add mod">
          <ac:chgData name="Nazar Shchur" userId="3faffa111ac016f6" providerId="LiveId" clId="{163AAF58-E6CD-4A14-AFF0-E9143D82A576}" dt="2019-11-19T18:00:48.658" v="1898" actId="1582"/>
          <ac:spMkLst>
            <pc:docMk/>
            <pc:sldMk cId="1614316649" sldId="1902"/>
            <ac:spMk id="69" creationId="{2057FC68-A177-4FF0-A0B4-3451A09E9F7F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70" creationId="{282BF637-A7C3-41C8-A54F-227801D60240}"/>
          </ac:spMkLst>
        </pc:spChg>
        <pc:spChg chg="add mod">
          <ac:chgData name="Nazar Shchur" userId="3faffa111ac016f6" providerId="LiveId" clId="{163AAF58-E6CD-4A14-AFF0-E9143D82A576}" dt="2019-11-19T18:02:55.039" v="1947" actId="1076"/>
          <ac:spMkLst>
            <pc:docMk/>
            <pc:sldMk cId="1614316649" sldId="1902"/>
            <ac:spMk id="71" creationId="{4405B3AB-F24C-410D-9B43-59629B77A1C2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72" creationId="{3EA4995C-549E-40F2-B9BE-8282732F8999}"/>
          </ac:spMkLst>
        </pc:spChg>
        <pc:spChg chg="add mod">
          <ac:chgData name="Nazar Shchur" userId="3faffa111ac016f6" providerId="LiveId" clId="{163AAF58-E6CD-4A14-AFF0-E9143D82A576}" dt="2019-11-19T18:02:59.341" v="1948" actId="1076"/>
          <ac:spMkLst>
            <pc:docMk/>
            <pc:sldMk cId="1614316649" sldId="1902"/>
            <ac:spMk id="73" creationId="{5F52E262-7EB5-4ECE-9821-21D010FB0B75}"/>
          </ac:spMkLst>
        </pc:spChg>
        <pc:spChg chg="add mod">
          <ac:chgData name="Nazar Shchur" userId="3faffa111ac016f6" providerId="LiveId" clId="{163AAF58-E6CD-4A14-AFF0-E9143D82A576}" dt="2019-11-19T18:03:03.073" v="1949" actId="1076"/>
          <ac:spMkLst>
            <pc:docMk/>
            <pc:sldMk cId="1614316649" sldId="1902"/>
            <ac:spMk id="74" creationId="{D9D80D29-EA0B-48F6-B127-2590C2947801}"/>
          </ac:spMkLst>
        </pc:spChg>
        <pc:spChg chg="add del mod">
          <ac:chgData name="Nazar Shchur" userId="3faffa111ac016f6" providerId="LiveId" clId="{163AAF58-E6CD-4A14-AFF0-E9143D82A576}" dt="2019-11-19T18:01:30.343" v="1908" actId="478"/>
          <ac:spMkLst>
            <pc:docMk/>
            <pc:sldMk cId="1614316649" sldId="1902"/>
            <ac:spMk id="81" creationId="{9009AD11-7A2B-4817-AA39-D87AF6BB54CE}"/>
          </ac:spMkLst>
        </pc:spChg>
        <pc:spChg chg="add mod ord">
          <ac:chgData name="Nazar Shchur" userId="3faffa111ac016f6" providerId="LiveId" clId="{163AAF58-E6CD-4A14-AFF0-E9143D82A576}" dt="2019-11-19T18:05:30.998" v="1978" actId="167"/>
          <ac:spMkLst>
            <pc:docMk/>
            <pc:sldMk cId="1614316649" sldId="1902"/>
            <ac:spMk id="82" creationId="{7D798155-91B5-4152-B235-EE1A79073A82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88" creationId="{9F2BAFC2-0B54-4D1E-8E2C-0D402E2FA9EC}"/>
          </ac:spMkLst>
        </pc:spChg>
        <pc:spChg chg="add mod ord">
          <ac:chgData name="Nazar Shchur" userId="3faffa111ac016f6" providerId="LiveId" clId="{163AAF58-E6CD-4A14-AFF0-E9143D82A576}" dt="2019-11-19T18:05:23.506" v="1975" actId="167"/>
          <ac:spMkLst>
            <pc:docMk/>
            <pc:sldMk cId="1614316649" sldId="1902"/>
            <ac:spMk id="89" creationId="{D2FA8AA6-8A51-4E44-8665-3291D6D2758C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90" creationId="{51ABEE47-4C44-4DF4-B25F-08F2B9C4A130}"/>
          </ac:spMkLst>
        </pc:spChg>
        <pc:spChg chg="add mod">
          <ac:chgData name="Nazar Shchur" userId="3faffa111ac016f6" providerId="LiveId" clId="{163AAF58-E6CD-4A14-AFF0-E9143D82A576}" dt="2019-11-19T18:00:23.764" v="1895" actId="1036"/>
          <ac:spMkLst>
            <pc:docMk/>
            <pc:sldMk cId="1614316649" sldId="1902"/>
            <ac:spMk id="94" creationId="{F48714EC-3DF4-4AC0-AA5A-EE8D07359EE7}"/>
          </ac:spMkLst>
        </pc:spChg>
        <pc:spChg chg="add mod">
          <ac:chgData name="Nazar Shchur" userId="3faffa111ac016f6" providerId="LiveId" clId="{163AAF58-E6CD-4A14-AFF0-E9143D82A576}" dt="2019-11-19T18:02:51.143" v="1946" actId="1037"/>
          <ac:spMkLst>
            <pc:docMk/>
            <pc:sldMk cId="1614316649" sldId="1902"/>
            <ac:spMk id="99" creationId="{5017435B-9235-462D-9F4D-4744965A7FB7}"/>
          </ac:spMkLst>
        </pc:spChg>
        <pc:spChg chg="add mod ord">
          <ac:chgData name="Nazar Shchur" userId="3faffa111ac016f6" providerId="LiveId" clId="{163AAF58-E6CD-4A14-AFF0-E9143D82A576}" dt="2019-11-19T18:05:16.512" v="1973" actId="167"/>
          <ac:spMkLst>
            <pc:docMk/>
            <pc:sldMk cId="1614316649" sldId="1902"/>
            <ac:spMk id="101" creationId="{C1D26900-1EC8-44A0-BC4D-610551D8B4EF}"/>
          </ac:spMkLst>
        </pc:spChg>
        <pc:spChg chg="add mod">
          <ac:chgData name="Nazar Shchur" userId="3faffa111ac016f6" providerId="LiveId" clId="{163AAF58-E6CD-4A14-AFF0-E9143D82A576}" dt="2019-11-19T18:00:23.764" v="1895" actId="1036"/>
          <ac:spMkLst>
            <pc:docMk/>
            <pc:sldMk cId="1614316649" sldId="1902"/>
            <ac:spMk id="102" creationId="{4A740165-DE9C-435B-A72E-163AF7FE4800}"/>
          </ac:spMkLst>
        </pc:spChg>
        <pc:spChg chg="add del mod">
          <ac:chgData name="Nazar Shchur" userId="3faffa111ac016f6" providerId="LiveId" clId="{163AAF58-E6CD-4A14-AFF0-E9143D82A576}" dt="2019-11-19T18:01:25.837" v="1906" actId="478"/>
          <ac:spMkLst>
            <pc:docMk/>
            <pc:sldMk cId="1614316649" sldId="1902"/>
            <ac:spMk id="103" creationId="{902BABD5-4B23-4720-A169-47450A016E5A}"/>
          </ac:spMkLst>
        </pc:spChg>
        <pc:spChg chg="add del mod">
          <ac:chgData name="Nazar Shchur" userId="3faffa111ac016f6" providerId="LiveId" clId="{163AAF58-E6CD-4A14-AFF0-E9143D82A576}" dt="2019-11-19T18:01:28.325" v="1907" actId="478"/>
          <ac:spMkLst>
            <pc:docMk/>
            <pc:sldMk cId="1614316649" sldId="1902"/>
            <ac:spMk id="104" creationId="{BD7CAC55-0E91-42A8-8D1E-2014EE18B06A}"/>
          </ac:spMkLst>
        </pc:spChg>
        <pc:spChg chg="add mod">
          <ac:chgData name="Nazar Shchur" userId="3faffa111ac016f6" providerId="LiveId" clId="{163AAF58-E6CD-4A14-AFF0-E9143D82A576}" dt="2019-11-19T18:05:11.957" v="1972" actId="20577"/>
          <ac:spMkLst>
            <pc:docMk/>
            <pc:sldMk cId="1614316649" sldId="1902"/>
            <ac:spMk id="105" creationId="{9F929952-549F-4507-BE40-4115CBA45BF3}"/>
          </ac:spMkLst>
        </pc:spChg>
        <pc:spChg chg="add mod">
          <ac:chgData name="Nazar Shchur" userId="3faffa111ac016f6" providerId="LiveId" clId="{163AAF58-E6CD-4A14-AFF0-E9143D82A576}" dt="2019-11-19T18:01:39.073" v="1914" actId="1038"/>
          <ac:spMkLst>
            <pc:docMk/>
            <pc:sldMk cId="1614316649" sldId="1902"/>
            <ac:spMk id="106" creationId="{5E77D80E-CF22-4CEA-8CB4-6BA08CDBDA99}"/>
          </ac:spMkLst>
        </pc:spChg>
        <pc:spChg chg="add mod">
          <ac:chgData name="Nazar Shchur" userId="3faffa111ac016f6" providerId="LiveId" clId="{163AAF58-E6CD-4A14-AFF0-E9143D82A576}" dt="2019-11-19T18:01:58.257" v="1917" actId="1076"/>
          <ac:spMkLst>
            <pc:docMk/>
            <pc:sldMk cId="1614316649" sldId="1902"/>
            <ac:spMk id="107" creationId="{046B1B14-27F6-4AC8-9DD7-D2BE6CB85F87}"/>
          </ac:spMkLst>
        </pc:spChg>
        <pc:spChg chg="add mod">
          <ac:chgData name="Nazar Shchur" userId="3faffa111ac016f6" providerId="LiveId" clId="{163AAF58-E6CD-4A14-AFF0-E9143D82A576}" dt="2019-11-19T18:01:47.536" v="1916" actId="1076"/>
          <ac:spMkLst>
            <pc:docMk/>
            <pc:sldMk cId="1614316649" sldId="1902"/>
            <ac:spMk id="108" creationId="{CDFECC47-5540-4E25-AEF1-920C9FE59B4E}"/>
          </ac:spMkLst>
        </pc:s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29" creationId="{E289CB5F-73BC-430A-88B5-02BAA7B11B41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35" creationId="{38A878E9-BD5E-4CDA-8304-1B093E147A31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43" creationId="{195609CF-52EB-4F7F-B105-5F99DCCDA1C6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47" creationId="{892C5D80-AED9-40DB-89D9-AF1024044A85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52" creationId="{BA4E8979-9FBA-46A4-9224-F6A8AFD74B24}"/>
          </ac:grpSpMkLst>
        </pc:grpChg>
        <pc:grpChg chg="del">
          <ac:chgData name="Nazar Shchur" userId="3faffa111ac016f6" providerId="LiveId" clId="{163AAF58-E6CD-4A14-AFF0-E9143D82A576}" dt="2019-11-19T17:58:16.320" v="1842" actId="478"/>
          <ac:grpSpMkLst>
            <pc:docMk/>
            <pc:sldMk cId="1614316649" sldId="1902"/>
            <ac:grpSpMk id="54" creationId="{371EA4E4-4D5B-40E4-81CD-566E20972F10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75" creationId="{56CD85D9-CE38-4D5E-B364-E4FB3DF80786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78" creationId="{32B57620-5B5F-4DE5-9E57-EA8258DE5036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83" creationId="{BF8950D7-B355-4A90-96AD-69DB9A329DED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91" creationId="{4BCA32DC-BAAB-4608-8C77-C812880BF47F}"/>
          </ac:grpSpMkLst>
        </pc:grpChg>
        <pc:grpChg chg="add mod">
          <ac:chgData name="Nazar Shchur" userId="3faffa111ac016f6" providerId="LiveId" clId="{163AAF58-E6CD-4A14-AFF0-E9143D82A576}" dt="2019-11-19T18:00:23.764" v="1895" actId="1036"/>
          <ac:grpSpMkLst>
            <pc:docMk/>
            <pc:sldMk cId="1614316649" sldId="1902"/>
            <ac:grpSpMk id="96" creationId="{E19EDC27-4DB2-4D83-B8F4-DB70B2B8E46C}"/>
          </ac:grpSpMkLst>
        </pc:grpChg>
        <pc:cxnChg chg="del">
          <ac:chgData name="Nazar Shchur" userId="3faffa111ac016f6" providerId="LiveId" clId="{163AAF58-E6CD-4A14-AFF0-E9143D82A576}" dt="2019-11-19T17:58:16.320" v="1842" actId="478"/>
          <ac:cxnSpMkLst>
            <pc:docMk/>
            <pc:sldMk cId="1614316649" sldId="1902"/>
            <ac:cxnSpMk id="53" creationId="{2D5B3D36-BF4E-4F0D-91A2-A87E0D86C33A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6" creationId="{830753D4-F409-4EA9-B471-9B43F41F7FAE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7" creationId="{AFBF2B51-A41A-4AD7-8F0A-42140D56DB26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79" creationId="{087B7903-4723-4EF1-90A0-6B4F7E4111F2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80" creationId="{55BD9340-1F6A-4627-A2F8-E4F51F11425C}"/>
          </ac:cxnSpMkLst>
        </pc:cxnChg>
        <pc:cxnChg chg="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4" creationId="{96EF9432-B1A0-4A5B-A70E-C34B6610A54C}"/>
          </ac:cxnSpMkLst>
        </pc:cxnChg>
        <pc:cxnChg chg="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5" creationId="{7EE883E0-3A68-44C1-89C0-D5B77A5A9513}"/>
          </ac:cxnSpMkLst>
        </pc:cxnChg>
        <pc:cxnChg chg="add mod">
          <ac:chgData name="Nazar Shchur" userId="3faffa111ac016f6" providerId="LiveId" clId="{163AAF58-E6CD-4A14-AFF0-E9143D82A576}" dt="2019-11-19T18:01:02.037" v="1900" actId="1582"/>
          <ac:cxnSpMkLst>
            <pc:docMk/>
            <pc:sldMk cId="1614316649" sldId="1902"/>
            <ac:cxnSpMk id="86" creationId="{E3F63AFC-BA04-4A62-8C61-ADBED6248162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87" creationId="{B575A367-8D8F-4534-8E84-ECCA37165222}"/>
          </ac:cxnSpMkLst>
        </pc:cxnChg>
        <pc:cxnChg chg="mod">
          <ac:chgData name="Nazar Shchur" userId="3faffa111ac016f6" providerId="LiveId" clId="{163AAF58-E6CD-4A14-AFF0-E9143D82A576}" dt="2019-11-19T18:00:55.876" v="1899" actId="1582"/>
          <ac:cxnSpMkLst>
            <pc:docMk/>
            <pc:sldMk cId="1614316649" sldId="1902"/>
            <ac:cxnSpMk id="92" creationId="{86D55D86-D906-4CD7-BD6D-C3E70FD9D8D3}"/>
          </ac:cxnSpMkLst>
        </pc:cxnChg>
        <pc:cxnChg chg="mod">
          <ac:chgData name="Nazar Shchur" userId="3faffa111ac016f6" providerId="LiveId" clId="{163AAF58-E6CD-4A14-AFF0-E9143D82A576}" dt="2019-11-19T18:00:55.876" v="1899" actId="1582"/>
          <ac:cxnSpMkLst>
            <pc:docMk/>
            <pc:sldMk cId="1614316649" sldId="1902"/>
            <ac:cxnSpMk id="93" creationId="{DB7AF708-488D-4100-A626-B755EF693122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95" creationId="{FD06FA71-FA43-4341-B852-75647EA188AF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97" creationId="{D80065BD-8147-4FAE-B1BB-D97EEEB9F53D}"/>
          </ac:cxnSpMkLst>
        </pc:cxnChg>
        <pc:cxnChg chg="mod">
          <ac:chgData name="Nazar Shchur" userId="3faffa111ac016f6" providerId="LiveId" clId="{163AAF58-E6CD-4A14-AFF0-E9143D82A576}" dt="2019-11-19T18:00:48.658" v="1898" actId="1582"/>
          <ac:cxnSpMkLst>
            <pc:docMk/>
            <pc:sldMk cId="1614316649" sldId="1902"/>
            <ac:cxnSpMk id="98" creationId="{4D513739-AFCE-4B2F-A9A9-F56AFD133546}"/>
          </ac:cxnSpMkLst>
        </pc:cxnChg>
        <pc:cxnChg chg="add mod">
          <ac:chgData name="Nazar Shchur" userId="3faffa111ac016f6" providerId="LiveId" clId="{163AAF58-E6CD-4A14-AFF0-E9143D82A576}" dt="2019-11-19T18:00:23.764" v="1895" actId="1036"/>
          <ac:cxnSpMkLst>
            <pc:docMk/>
            <pc:sldMk cId="1614316649" sldId="1902"/>
            <ac:cxnSpMk id="100" creationId="{F4E92EB4-D605-45EA-9782-D779047A0B1F}"/>
          </ac:cxnSpMkLst>
        </pc:cxnChg>
      </pc:sldChg>
      <pc:sldChg chg="addSp delSp modSp add addAnim delAnim modAnim">
        <pc:chgData name="Nazar Shchur" userId="3faffa111ac016f6" providerId="LiveId" clId="{163AAF58-E6CD-4A14-AFF0-E9143D82A576}" dt="2019-11-19T18:41:28.051" v="2649"/>
        <pc:sldMkLst>
          <pc:docMk/>
          <pc:sldMk cId="1776310808" sldId="1903"/>
        </pc:sldMkLst>
        <pc:spChg chg="mod">
          <ac:chgData name="Nazar Shchur" userId="3faffa111ac016f6" providerId="LiveId" clId="{163AAF58-E6CD-4A14-AFF0-E9143D82A576}" dt="2019-11-19T18:16:30.254" v="1994" actId="790"/>
          <ac:spMkLst>
            <pc:docMk/>
            <pc:sldMk cId="1776310808" sldId="1903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17:14.109" v="2004" actId="207"/>
          <ac:spMkLst>
            <pc:docMk/>
            <pc:sldMk cId="1776310808" sldId="1903"/>
            <ac:spMk id="54" creationId="{509A664F-B9CC-4B30-98F5-2F6727770083}"/>
          </ac:spMkLst>
        </pc:spChg>
        <pc:spChg chg="add mod">
          <ac:chgData name="Nazar Shchur" userId="3faffa111ac016f6" providerId="LiveId" clId="{163AAF58-E6CD-4A14-AFF0-E9143D82A576}" dt="2019-11-19T18:32:25.324" v="2489" actId="1582"/>
          <ac:spMkLst>
            <pc:docMk/>
            <pc:sldMk cId="1776310808" sldId="1903"/>
            <ac:spMk id="56" creationId="{C62A001A-F1B2-4B60-9410-0F93EFE4BAD0}"/>
          </ac:spMkLst>
        </pc:spChg>
        <pc:spChg chg="add mod">
          <ac:chgData name="Nazar Shchur" userId="3faffa111ac016f6" providerId="LiveId" clId="{163AAF58-E6CD-4A14-AFF0-E9143D82A576}" dt="2019-11-19T18:32:16.180" v="2488" actId="1582"/>
          <ac:spMkLst>
            <pc:docMk/>
            <pc:sldMk cId="1776310808" sldId="1903"/>
            <ac:spMk id="58" creationId="{1F48912D-C4D8-4D37-9E51-9CD0C116C056}"/>
          </ac:spMkLst>
        </pc:spChg>
        <pc:spChg chg="add mod">
          <ac:chgData name="Nazar Shchur" userId="3faffa111ac016f6" providerId="LiveId" clId="{163AAF58-E6CD-4A14-AFF0-E9143D82A576}" dt="2019-11-19T18:25:04.154" v="2104" actId="14100"/>
          <ac:spMkLst>
            <pc:docMk/>
            <pc:sldMk cId="1776310808" sldId="1903"/>
            <ac:spMk id="59" creationId="{691FCB76-CCF3-4D48-9015-78CB45A2FA3F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60" creationId="{1F6427DD-6107-4BD6-92EE-830D79CE7A7F}"/>
          </ac:spMkLst>
        </pc:spChg>
        <pc:spChg chg="del">
          <ac:chgData name="Nazar Shchur" userId="3faffa111ac016f6" providerId="LiveId" clId="{163AAF58-E6CD-4A14-AFF0-E9143D82A576}" dt="2019-11-19T18:16:06.289" v="1988" actId="478"/>
          <ac:spMkLst>
            <pc:docMk/>
            <pc:sldMk cId="1776310808" sldId="1903"/>
            <ac:spMk id="68" creationId="{BD105A62-9ED7-4A9B-ABEF-3785F9253C0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69" creationId="{2057FC68-A177-4FF0-A0B4-3451A09E9F7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0" creationId="{282BF637-A7C3-41C8-A54F-227801D6024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1" creationId="{4405B3AB-F24C-410D-9B43-59629B77A1C2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2" creationId="{3EA4995C-549E-40F2-B9BE-8282732F8999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3" creationId="{5F52E262-7EB5-4ECE-9821-21D010FB0B75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74" creationId="{D9D80D29-EA0B-48F6-B127-2590C2947801}"/>
          </ac:spMkLst>
        </pc:spChg>
        <pc:spChg chg="del">
          <ac:chgData name="Nazar Shchur" userId="3faffa111ac016f6" providerId="LiveId" clId="{163AAF58-E6CD-4A14-AFF0-E9143D82A576}" dt="2019-11-19T18:16:09.144" v="1991" actId="478"/>
          <ac:spMkLst>
            <pc:docMk/>
            <pc:sldMk cId="1776310808" sldId="1903"/>
            <ac:spMk id="82" creationId="{7D798155-91B5-4152-B235-EE1A79073A82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88" creationId="{9F2BAFC2-0B54-4D1E-8E2C-0D402E2FA9EC}"/>
          </ac:spMkLst>
        </pc:spChg>
        <pc:spChg chg="del">
          <ac:chgData name="Nazar Shchur" userId="3faffa111ac016f6" providerId="LiveId" clId="{163AAF58-E6CD-4A14-AFF0-E9143D82A576}" dt="2019-11-19T18:16:08.517" v="1990" actId="478"/>
          <ac:spMkLst>
            <pc:docMk/>
            <pc:sldMk cId="1776310808" sldId="1903"/>
            <ac:spMk id="89" creationId="{D2FA8AA6-8A51-4E44-8665-3291D6D2758C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0" creationId="{51ABEE47-4C44-4DF4-B25F-08F2B9C4A13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4" creationId="{F48714EC-3DF4-4AC0-AA5A-EE8D07359EE7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99" creationId="{5017435B-9235-462D-9F4D-4744965A7FB7}"/>
          </ac:spMkLst>
        </pc:spChg>
        <pc:spChg chg="del">
          <ac:chgData name="Nazar Shchur" userId="3faffa111ac016f6" providerId="LiveId" clId="{163AAF58-E6CD-4A14-AFF0-E9143D82A576}" dt="2019-11-19T18:16:07.838" v="1989" actId="478"/>
          <ac:spMkLst>
            <pc:docMk/>
            <pc:sldMk cId="1776310808" sldId="1903"/>
            <ac:spMk id="101" creationId="{C1D26900-1EC8-44A0-BC4D-610551D8B4EF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2" creationId="{4A740165-DE9C-435B-A72E-163AF7FE4800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5" creationId="{9F929952-549F-4507-BE40-4115CBA45BF3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6" creationId="{5E77D80E-CF22-4CEA-8CB4-6BA08CDBDA99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7" creationId="{046B1B14-27F6-4AC8-9DD7-D2BE6CB85F87}"/>
          </ac:spMkLst>
        </pc:spChg>
        <pc:spChg chg="del">
          <ac:chgData name="Nazar Shchur" userId="3faffa111ac016f6" providerId="LiveId" clId="{163AAF58-E6CD-4A14-AFF0-E9143D82A576}" dt="2019-11-19T18:16:04.759" v="1987" actId="478"/>
          <ac:spMkLst>
            <pc:docMk/>
            <pc:sldMk cId="1776310808" sldId="1903"/>
            <ac:spMk id="108" creationId="{CDFECC47-5540-4E25-AEF1-920C9FE59B4E}"/>
          </ac:spMkLst>
        </pc:spChg>
        <pc:spChg chg="add del">
          <ac:chgData name="Nazar Shchur" userId="3faffa111ac016f6" providerId="LiveId" clId="{163AAF58-E6CD-4A14-AFF0-E9143D82A576}" dt="2019-11-19T18:26:53.096" v="2145" actId="478"/>
          <ac:spMkLst>
            <pc:docMk/>
            <pc:sldMk cId="1776310808" sldId="1903"/>
            <ac:spMk id="109" creationId="{F53303F7-78EE-4BF7-A2D8-1E83326EB61D}"/>
          </ac:spMkLst>
        </pc:spChg>
        <pc:spChg chg="add del">
          <ac:chgData name="Nazar Shchur" userId="3faffa111ac016f6" providerId="LiveId" clId="{163AAF58-E6CD-4A14-AFF0-E9143D82A576}" dt="2019-11-19T18:27:01.286" v="2148" actId="478"/>
          <ac:spMkLst>
            <pc:docMk/>
            <pc:sldMk cId="1776310808" sldId="1903"/>
            <ac:spMk id="113" creationId="{D7739A09-A9CA-4794-B538-5B5D5FBD7725}"/>
          </ac:spMkLst>
        </pc:spChg>
        <pc:spChg chg="add del">
          <ac:chgData name="Nazar Shchur" userId="3faffa111ac016f6" providerId="LiveId" clId="{163AAF58-E6CD-4A14-AFF0-E9143D82A576}" dt="2019-11-19T18:26:37.681" v="2138" actId="478"/>
          <ac:spMkLst>
            <pc:docMk/>
            <pc:sldMk cId="1776310808" sldId="1903"/>
            <ac:spMk id="114" creationId="{8E1E5298-2E98-447E-8486-57E9E6818918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5" creationId="{A6EE7897-DB9B-4ADF-B32F-2E9437D246A2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7" creationId="{A392BCFB-E9FC-4439-8CCF-5BD9D7A47DE9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8" creationId="{739FF8A5-7A24-4D6C-B59A-CE2DDA521915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19" creationId="{C1F4801F-F55E-43F6-8EA6-4D3D6D9A2B46}"/>
          </ac:spMkLst>
        </pc:spChg>
        <pc:spChg chg="add del mod">
          <ac:chgData name="Nazar Shchur" userId="3faffa111ac016f6" providerId="LiveId" clId="{163AAF58-E6CD-4A14-AFF0-E9143D82A576}" dt="2019-11-19T18:27:11.635" v="2150" actId="478"/>
          <ac:spMkLst>
            <pc:docMk/>
            <pc:sldMk cId="1776310808" sldId="1903"/>
            <ac:spMk id="123" creationId="{27BCA0F6-925F-415C-9905-EA1BDD20967A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4" creationId="{9C367ED0-8F0B-446E-8249-AA9CFFAAB5F5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5" creationId="{33CD76B8-226D-49E3-BC64-F3D962E4DCED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7" creationId="{A9F1AD52-6EF2-44B2-B98D-59F224F73C58}"/>
          </ac:spMkLst>
        </pc:spChg>
        <pc:spChg chg="add mod">
          <ac:chgData name="Nazar Shchur" userId="3faffa111ac016f6" providerId="LiveId" clId="{163AAF58-E6CD-4A14-AFF0-E9143D82A576}" dt="2019-11-19T18:25:51.711" v="2130" actId="404"/>
          <ac:spMkLst>
            <pc:docMk/>
            <pc:sldMk cId="1776310808" sldId="1903"/>
            <ac:spMk id="128" creationId="{6F9B2234-C84F-4314-849D-1FEA3D746D6D}"/>
          </ac:spMkLst>
        </pc:spChg>
        <pc:spChg chg="add mod">
          <ac:chgData name="Nazar Shchur" userId="3faffa111ac016f6" providerId="LiveId" clId="{163AAF58-E6CD-4A14-AFF0-E9143D82A576}" dt="2019-11-19T18:41:17.724" v="2647" actId="14100"/>
          <ac:spMkLst>
            <pc:docMk/>
            <pc:sldMk cId="1776310808" sldId="1903"/>
            <ac:spMk id="129" creationId="{0AF7C82E-254D-4722-8CA4-7A4230DDC2D7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0" creationId="{2F707328-680D-4453-A449-E7DABFDDF738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1" creationId="{0240F8F9-04EB-4AF9-8E0A-13203DFB0B16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2" creationId="{180073F8-FBD5-4F9D-9C5E-42C1F24BD397}"/>
          </ac:spMkLst>
        </pc:spChg>
        <pc:spChg chg="add mod">
          <ac:chgData name="Nazar Shchur" userId="3faffa111ac016f6" providerId="LiveId" clId="{163AAF58-E6CD-4A14-AFF0-E9143D82A576}" dt="2019-11-19T18:17:36.852" v="2006" actId="208"/>
          <ac:spMkLst>
            <pc:docMk/>
            <pc:sldMk cId="1776310808" sldId="1903"/>
            <ac:spMk id="133" creationId="{0593253C-345E-4C73-8367-E986301AB478}"/>
          </ac:spMkLst>
        </pc:spChg>
        <pc:spChg chg="add del mod">
          <ac:chgData name="Nazar Shchur" userId="3faffa111ac016f6" providerId="LiveId" clId="{163AAF58-E6CD-4A14-AFF0-E9143D82A576}" dt="2019-11-19T18:26:34.070" v="2137"/>
          <ac:spMkLst>
            <pc:docMk/>
            <pc:sldMk cId="1776310808" sldId="1903"/>
            <ac:spMk id="134" creationId="{A36ECEB5-C90B-4B7E-8130-136AEE983164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5" creationId="{98C23623-7842-4C9D-8A4E-D76D1B870EDD}"/>
          </ac:spMkLst>
        </pc:spChg>
        <pc:spChg chg="add del mod">
          <ac:chgData name="Nazar Shchur" userId="3faffa111ac016f6" providerId="LiveId" clId="{163AAF58-E6CD-4A14-AFF0-E9143D82A576}" dt="2019-11-19T18:26:50.610" v="2144"/>
          <ac:spMkLst>
            <pc:docMk/>
            <pc:sldMk cId="1776310808" sldId="1903"/>
            <ac:spMk id="136" creationId="{43686641-4496-4585-ADF4-E52EA5AC5159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7" creationId="{218FB86D-7F8D-462E-93B9-8148EB0D4AD4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8" creationId="{ED171EB9-651A-474F-8CCF-189249BA44CC}"/>
          </ac:spMkLst>
        </pc:spChg>
        <pc:spChg chg="add mod">
          <ac:chgData name="Nazar Shchur" userId="3faffa111ac016f6" providerId="LiveId" clId="{163AAF58-E6CD-4A14-AFF0-E9143D82A576}" dt="2019-11-19T18:27:34.522" v="2155" actId="1035"/>
          <ac:spMkLst>
            <pc:docMk/>
            <pc:sldMk cId="1776310808" sldId="1903"/>
            <ac:spMk id="139" creationId="{A8DC5D0A-7894-4F5D-A622-AC2D9E8C82F2}"/>
          </ac:spMkLst>
        </pc:s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52" creationId="{BA4E8979-9FBA-46A4-9224-F6A8AFD74B24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62" creationId="{6E16FAA6-6E32-4EC8-821B-9CA5EAD42119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75" creationId="{56CD85D9-CE38-4D5E-B364-E4FB3DF80786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78" creationId="{32B57620-5B5F-4DE5-9E57-EA8258DE5036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81" creationId="{7AE1BCF9-D5EC-4F27-8D3A-CF7497E976D3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83" creationId="{BF8950D7-B355-4A90-96AD-69DB9A329DED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91" creationId="{4BCA32DC-BAAB-4608-8C77-C812880BF47F}"/>
          </ac:grpSpMkLst>
        </pc:grpChg>
        <pc:grpChg chg="del">
          <ac:chgData name="Nazar Shchur" userId="3faffa111ac016f6" providerId="LiveId" clId="{163AAF58-E6CD-4A14-AFF0-E9143D82A576}" dt="2019-11-19T18:16:04.759" v="1987" actId="478"/>
          <ac:grpSpMkLst>
            <pc:docMk/>
            <pc:sldMk cId="1776310808" sldId="1903"/>
            <ac:grpSpMk id="96" creationId="{E19EDC27-4DB2-4D83-B8F4-DB70B2B8E46C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110" creationId="{D063129C-7CCB-4BCD-8BC4-496CB29739C7}"/>
          </ac:grpSpMkLst>
        </pc:grpChg>
        <pc:grpChg chg="add">
          <ac:chgData name="Nazar Shchur" userId="3faffa111ac016f6" providerId="LiveId" clId="{163AAF58-E6CD-4A14-AFF0-E9143D82A576}" dt="2019-11-19T18:16:49.545" v="1996"/>
          <ac:grpSpMkLst>
            <pc:docMk/>
            <pc:sldMk cId="1776310808" sldId="1903"/>
            <ac:grpSpMk id="120" creationId="{E1493FA7-D886-44B1-8E4F-37B2CA28C886}"/>
          </ac:grpSpMkLst>
        </pc:grpChg>
        <pc:picChg chg="add">
          <ac:chgData name="Nazar Shchur" userId="3faffa111ac016f6" providerId="LiveId" clId="{163AAF58-E6CD-4A14-AFF0-E9143D82A576}" dt="2019-11-19T18:16:49.545" v="1996"/>
          <ac:picMkLst>
            <pc:docMk/>
            <pc:sldMk cId="1776310808" sldId="1903"/>
            <ac:picMk id="55" creationId="{5F3EC267-B872-4E13-9183-A71162E5E6A0}"/>
          </ac:picMkLst>
        </pc:pic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63" creationId="{5CA06B0D-6A65-46F7-A4F9-85D733D44B46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64" creationId="{C39DA5D3-6DD6-41A3-AFD1-229113A37C0B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86" creationId="{E3F63AFC-BA04-4A62-8C61-ADBED6248162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87" creationId="{B575A367-8D8F-4534-8E84-ECCA37165222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95" creationId="{FD06FA71-FA43-4341-B852-75647EA188AF}"/>
          </ac:cxnSpMkLst>
        </pc:cxnChg>
        <pc:cxnChg chg="del">
          <ac:chgData name="Nazar Shchur" userId="3faffa111ac016f6" providerId="LiveId" clId="{163AAF58-E6CD-4A14-AFF0-E9143D82A576}" dt="2019-11-19T18:16:04.759" v="1987" actId="478"/>
          <ac:cxnSpMkLst>
            <pc:docMk/>
            <pc:sldMk cId="1776310808" sldId="1903"/>
            <ac:cxnSpMk id="100" creationId="{F4E92EB4-D605-45EA-9782-D779047A0B1F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03" creationId="{94AFF1F1-7CD9-4B96-B8BA-C2E065235FFB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04" creationId="{875D6BA2-1729-4A78-9074-11DC759D8682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11" creationId="{9F1C9E56-7528-48DA-B9C6-F3CAB1C360F5}"/>
          </ac:cxnSpMkLst>
        </pc:cxnChg>
        <pc:cxnChg chg="mod">
          <ac:chgData name="Nazar Shchur" userId="3faffa111ac016f6" providerId="LiveId" clId="{163AAF58-E6CD-4A14-AFF0-E9143D82A576}" dt="2019-11-19T18:32:16.180" v="2488" actId="1582"/>
          <ac:cxnSpMkLst>
            <pc:docMk/>
            <pc:sldMk cId="1776310808" sldId="1903"/>
            <ac:cxnSpMk id="112" creationId="{D6863012-8DC2-4B80-9113-71CB3E1BE53E}"/>
          </ac:cxnSpMkLst>
        </pc:cxnChg>
        <pc:cxnChg chg="add mod">
          <ac:chgData name="Nazar Shchur" userId="3faffa111ac016f6" providerId="LiveId" clId="{163AAF58-E6CD-4A14-AFF0-E9143D82A576}" dt="2019-11-19T18:40:42.743" v="2645" actId="1036"/>
          <ac:cxnSpMkLst>
            <pc:docMk/>
            <pc:sldMk cId="1776310808" sldId="1903"/>
            <ac:cxnSpMk id="116" creationId="{AEB0F487-0486-4671-9E68-B0C1CA4252A6}"/>
          </ac:cxnSpMkLst>
        </pc:cxnChg>
        <pc:cxnChg chg="mod">
          <ac:chgData name="Nazar Shchur" userId="3faffa111ac016f6" providerId="LiveId" clId="{163AAF58-E6CD-4A14-AFF0-E9143D82A576}" dt="2019-11-19T18:32:25.324" v="2489" actId="1582"/>
          <ac:cxnSpMkLst>
            <pc:docMk/>
            <pc:sldMk cId="1776310808" sldId="1903"/>
            <ac:cxnSpMk id="121" creationId="{C4F63796-EA2C-4176-800D-4731A61C3E27}"/>
          </ac:cxnSpMkLst>
        </pc:cxnChg>
        <pc:cxnChg chg="mod">
          <ac:chgData name="Nazar Shchur" userId="3faffa111ac016f6" providerId="LiveId" clId="{163AAF58-E6CD-4A14-AFF0-E9143D82A576}" dt="2019-11-19T18:32:25.324" v="2489" actId="1582"/>
          <ac:cxnSpMkLst>
            <pc:docMk/>
            <pc:sldMk cId="1776310808" sldId="1903"/>
            <ac:cxnSpMk id="122" creationId="{FD61FEC0-84D7-4028-95C4-20477F669FE5}"/>
          </ac:cxnSpMkLst>
        </pc:cxnChg>
        <pc:cxnChg chg="add mod">
          <ac:chgData name="Nazar Shchur" userId="3faffa111ac016f6" providerId="LiveId" clId="{163AAF58-E6CD-4A14-AFF0-E9143D82A576}" dt="2019-11-19T18:32:03.176" v="2487" actId="1582"/>
          <ac:cxnSpMkLst>
            <pc:docMk/>
            <pc:sldMk cId="1776310808" sldId="1903"/>
            <ac:cxnSpMk id="126" creationId="{86EAB058-04AB-4D8F-A1CA-3DBDBA3F73D8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15:10.828" v="3081" actId="166"/>
        <pc:sldMkLst>
          <pc:docMk/>
          <pc:sldMk cId="2914316943" sldId="1904"/>
        </pc:sldMkLst>
        <pc:spChg chg="add mod">
          <ac:chgData name="Nazar Shchur" userId="3faffa111ac016f6" providerId="LiveId" clId="{163AAF58-E6CD-4A14-AFF0-E9143D82A576}" dt="2019-11-19T18:22:59.280" v="2064" actId="207"/>
          <ac:spMkLst>
            <pc:docMk/>
            <pc:sldMk cId="2914316943" sldId="1904"/>
            <ac:spMk id="10" creationId="{9BD18494-3B6F-47BE-AC2D-1DB3DF9D9B27}"/>
          </ac:spMkLst>
        </pc:spChg>
        <pc:spChg chg="add mod">
          <ac:chgData name="Nazar Shchur" userId="3faffa111ac016f6" providerId="LiveId" clId="{163AAF58-E6CD-4A14-AFF0-E9143D82A576}" dt="2019-11-19T18:35:44.054" v="2552" actId="1582"/>
          <ac:spMkLst>
            <pc:docMk/>
            <pc:sldMk cId="2914316943" sldId="1904"/>
            <ac:spMk id="11" creationId="{AD048C6B-7508-481E-A2A3-68F138F6ADC4}"/>
          </ac:spMkLst>
        </pc:spChg>
        <pc:spChg chg="add mod">
          <ac:chgData name="Nazar Shchur" userId="3faffa111ac016f6" providerId="LiveId" clId="{163AAF58-E6CD-4A14-AFF0-E9143D82A576}" dt="2019-11-19T18:35:44.054" v="2552" actId="1582"/>
          <ac:spMkLst>
            <pc:docMk/>
            <pc:sldMk cId="2914316943" sldId="1904"/>
            <ac:spMk id="12" creationId="{D3A92B2E-C2CE-4BFD-8C34-56F03622D99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13" creationId="{E6968B70-B540-4D55-8926-BC2FEA054A1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14" creationId="{7568A6C2-A275-4827-BF63-B0B2981FDA82}"/>
          </ac:spMkLst>
        </pc:spChg>
        <pc:spChg chg="add del">
          <ac:chgData name="Nazar Shchur" userId="3faffa111ac016f6" providerId="LiveId" clId="{163AAF58-E6CD-4A14-AFF0-E9143D82A576}" dt="2019-11-19T18:29:07.880" v="2274" actId="478"/>
          <ac:spMkLst>
            <pc:docMk/>
            <pc:sldMk cId="2914316943" sldId="1904"/>
            <ac:spMk id="22" creationId="{E56E9FBC-E0DF-4498-B907-8D72089A2C24}"/>
          </ac:spMkLst>
        </pc:spChg>
        <pc:spChg chg="add del">
          <ac:chgData name="Nazar Shchur" userId="3faffa111ac016f6" providerId="LiveId" clId="{163AAF58-E6CD-4A14-AFF0-E9143D82A576}" dt="2019-11-19T18:29:12.463" v="2276" actId="478"/>
          <ac:spMkLst>
            <pc:docMk/>
            <pc:sldMk cId="2914316943" sldId="1904"/>
            <ac:spMk id="26" creationId="{389D9A78-E769-4459-8908-8634EA210BB5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28" creationId="{65FF0E05-E997-4A08-9A60-D663612410A7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29" creationId="{77AD1416-3D2F-4269-BDBA-468CC13DED28}"/>
          </ac:spMkLst>
        </pc:spChg>
        <pc:spChg chg="add mod or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0" creationId="{D97AC9BC-1161-4D45-BC47-B398FB658FF5}"/>
          </ac:spMkLst>
        </pc:spChg>
        <pc:spChg chg="add del">
          <ac:chgData name="Nazar Shchur" userId="3faffa111ac016f6" providerId="LiveId" clId="{163AAF58-E6CD-4A14-AFF0-E9143D82A576}" dt="2019-11-19T18:29:10.323" v="2275" actId="478"/>
          <ac:spMkLst>
            <pc:docMk/>
            <pc:sldMk cId="2914316943" sldId="1904"/>
            <ac:spMk id="37" creationId="{FD9CCF5A-E33E-43D8-9BD2-6EAB32B41D6B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8" creationId="{73AEBE74-1B90-41FD-932D-9CDF2D1A6715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39" creationId="{E1EE9AD0-FFDD-40D2-AEEB-A7A76D250BD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41" creationId="{0FD275D3-B10D-4C6F-AE90-5EBFE4D88E19}"/>
          </ac:spMkLst>
        </pc:spChg>
        <pc:spChg chg="add mod">
          <ac:chgData name="Nazar Shchur" userId="3faffa111ac016f6" providerId="LiveId" clId="{163AAF58-E6CD-4A14-AFF0-E9143D82A576}" dt="2019-11-19T18:37:01.892" v="2583" actId="404"/>
          <ac:spMkLst>
            <pc:docMk/>
            <pc:sldMk cId="2914316943" sldId="1904"/>
            <ac:spMk id="42" creationId="{0F320400-6CED-4B3E-87B6-31FB88620143}"/>
          </ac:spMkLst>
        </pc:spChg>
        <pc:spChg chg="add mod">
          <ac:chgData name="Nazar Shchur" userId="3faffa111ac016f6" providerId="LiveId" clId="{163AAF58-E6CD-4A14-AFF0-E9143D82A576}" dt="2019-11-19T18:22:59.280" v="2064" actId="207"/>
          <ac:spMkLst>
            <pc:docMk/>
            <pc:sldMk cId="2914316943" sldId="1904"/>
            <ac:spMk id="45" creationId="{29609FC8-24FB-4713-9F54-B36C41F86E57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6" creationId="{8AE0C9EF-4CF2-413C-8987-594B88FECD7E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7" creationId="{92185C0A-4BD9-45F5-9B0A-097A0E4C6F66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48" creationId="{7A2A91BF-D391-4FDB-86FA-EF8D526CA376}"/>
          </ac:spMkLst>
        </pc:spChg>
        <pc:spChg chg="add mod">
          <ac:chgData name="Nazar Shchur" userId="3faffa111ac016f6" providerId="LiveId" clId="{163AAF58-E6CD-4A14-AFF0-E9143D82A576}" dt="2019-11-19T18:23:38.286" v="2076" actId="208"/>
          <ac:spMkLst>
            <pc:docMk/>
            <pc:sldMk cId="2914316943" sldId="1904"/>
            <ac:spMk id="50" creationId="{99472382-C9EE-4D57-9C6A-EC897D88AD1D}"/>
          </ac:spMkLst>
        </pc:spChg>
        <pc:spChg chg="add del mod">
          <ac:chgData name="Nazar Shchur" userId="3faffa111ac016f6" providerId="LiveId" clId="{163AAF58-E6CD-4A14-AFF0-E9143D82A576}" dt="2019-11-19T18:29:55.027" v="2363" actId="478"/>
          <ac:spMkLst>
            <pc:docMk/>
            <pc:sldMk cId="2914316943" sldId="1904"/>
            <ac:spMk id="51" creationId="{BD41726F-0C95-4643-ADDA-09882C99324D}"/>
          </ac:spMkLst>
        </pc:spChg>
        <pc:spChg chg="add mod">
          <ac:chgData name="Nazar Shchur" userId="3faffa111ac016f6" providerId="LiveId" clId="{163AAF58-E6CD-4A14-AFF0-E9143D82A576}" dt="2019-11-19T18:29:42.195" v="2348" actId="1037"/>
          <ac:spMkLst>
            <pc:docMk/>
            <pc:sldMk cId="2914316943" sldId="1904"/>
            <ac:spMk id="52" creationId="{D1A4BEDC-372B-44BB-8F3F-07D5997A6F88}"/>
          </ac:spMkLst>
        </pc:spChg>
        <pc:spChg chg="add mod">
          <ac:chgData name="Nazar Shchur" userId="3faffa111ac016f6" providerId="LiveId" clId="{163AAF58-E6CD-4A14-AFF0-E9143D82A576}" dt="2019-11-19T18:29:49.005" v="2362" actId="1037"/>
          <ac:spMkLst>
            <pc:docMk/>
            <pc:sldMk cId="2914316943" sldId="1904"/>
            <ac:spMk id="53" creationId="{C8BD61B4-138F-4601-96E5-E2126C6BF89B}"/>
          </ac:spMkLst>
        </pc:spChg>
        <pc:spChg chg="add mod">
          <ac:chgData name="Nazar Shchur" userId="3faffa111ac016f6" providerId="LiveId" clId="{163AAF58-E6CD-4A14-AFF0-E9143D82A576}" dt="2019-11-19T18:29:34.947" v="2340" actId="1037"/>
          <ac:spMkLst>
            <pc:docMk/>
            <pc:sldMk cId="2914316943" sldId="1904"/>
            <ac:spMk id="54" creationId="{7E26F379-F5CE-4E3C-B29D-872EAAE2EF96}"/>
          </ac:spMkLst>
        </pc:s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15" creationId="{EA7A1CB9-D7F1-425E-B446-530E2A2B8F02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18" creationId="{3A80EBFA-06FF-43EE-935F-5F76AD0FB16F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23" creationId="{BA192284-F1DA-4A36-99C3-E35F345C1F2B}"/>
          </ac:grpSpMkLst>
        </pc:grpChg>
        <pc:grpChg chg="add">
          <ac:chgData name="Nazar Shchur" userId="3faffa111ac016f6" providerId="LiveId" clId="{163AAF58-E6CD-4A14-AFF0-E9143D82A576}" dt="2019-11-19T18:18:19.857" v="2011"/>
          <ac:grpSpMkLst>
            <pc:docMk/>
            <pc:sldMk cId="2914316943" sldId="1904"/>
            <ac:grpSpMk id="34" creationId="{21B1D59B-520C-4A13-ABE1-D90E244B7C33}"/>
          </ac:grpSpMkLst>
        </pc:grpChg>
        <pc:picChg chg="add mod">
          <ac:chgData name="Nazar Shchur" userId="3faffa111ac016f6" providerId="LiveId" clId="{163AAF58-E6CD-4A14-AFF0-E9143D82A576}" dt="2019-11-19T19:15:10.828" v="3081" actId="166"/>
          <ac:picMkLst>
            <pc:docMk/>
            <pc:sldMk cId="2914316943" sldId="1904"/>
            <ac:picMk id="49" creationId="{79B52C10-596F-4EE1-BA23-11B5F8088EB1}"/>
          </ac:picMkLst>
        </pc:pic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16" creationId="{37249169-11EA-4E89-BD07-093D4130D7FE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17" creationId="{B3F6341B-BC90-4DF3-AB74-E1E9C01D382E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19" creationId="{5C021463-5B8F-46E2-B47E-C69FE0A00C05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20" creationId="{60610BF9-D6A7-4B25-8E6E-C2C075D7621C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24" creationId="{F15D4817-CF9D-441F-85F2-AF961FC37AEF}"/>
          </ac:cxnSpMkLst>
        </pc:cxnChg>
        <pc:cxnChg chg="mod">
          <ac:chgData name="Nazar Shchur" userId="3faffa111ac016f6" providerId="LiveId" clId="{163AAF58-E6CD-4A14-AFF0-E9143D82A576}" dt="2019-11-19T18:35:56.898" v="2554" actId="1582"/>
          <ac:cxnSpMkLst>
            <pc:docMk/>
            <pc:sldMk cId="2914316943" sldId="1904"/>
            <ac:cxnSpMk id="25" creationId="{A2347785-BD83-4F97-AE7E-570E8F686358}"/>
          </ac:cxnSpMkLst>
        </pc:cxnChg>
        <pc:cxnChg chg="add mod">
          <ac:chgData name="Nazar Shchur" userId="3faffa111ac016f6" providerId="LiveId" clId="{163AAF58-E6CD-4A14-AFF0-E9143D82A576}" dt="2019-11-19T18:35:37.055" v="2551" actId="1582"/>
          <ac:cxnSpMkLst>
            <pc:docMk/>
            <pc:sldMk cId="2914316943" sldId="1904"/>
            <ac:cxnSpMk id="27" creationId="{88AB502C-A59D-478B-8606-F19EE0EBA213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35" creationId="{2D817327-CAD9-412D-966C-02FA7EBE379E}"/>
          </ac:cxnSpMkLst>
        </pc:cxnChg>
        <pc:cxnChg chg="mod">
          <ac:chgData name="Nazar Shchur" userId="3faffa111ac016f6" providerId="LiveId" clId="{163AAF58-E6CD-4A14-AFF0-E9143D82A576}" dt="2019-11-19T18:35:49.266" v="2553" actId="1582"/>
          <ac:cxnSpMkLst>
            <pc:docMk/>
            <pc:sldMk cId="2914316943" sldId="1904"/>
            <ac:cxnSpMk id="36" creationId="{228D4802-F1A2-4609-BC2E-45BBD0B12832}"/>
          </ac:cxnSpMkLst>
        </pc:cxnChg>
        <pc:cxnChg chg="add mod">
          <ac:chgData name="Nazar Shchur" userId="3faffa111ac016f6" providerId="LiveId" clId="{163AAF58-E6CD-4A14-AFF0-E9143D82A576}" dt="2019-11-19T18:35:37.055" v="2551" actId="1582"/>
          <ac:cxnSpMkLst>
            <pc:docMk/>
            <pc:sldMk cId="2914316943" sldId="1904"/>
            <ac:cxnSpMk id="40" creationId="{7DB6B3BD-4F23-49E9-9A5C-FCE4B374C333}"/>
          </ac:cxnSpMkLst>
        </pc:cxnChg>
        <pc:cxnChg chg="add">
          <ac:chgData name="Nazar Shchur" userId="3faffa111ac016f6" providerId="LiveId" clId="{163AAF58-E6CD-4A14-AFF0-E9143D82A576}" dt="2019-11-19T18:18:19.857" v="2011"/>
          <ac:cxnSpMkLst>
            <pc:docMk/>
            <pc:sldMk cId="2914316943" sldId="1904"/>
            <ac:cxnSpMk id="43" creationId="{299BD4B4-93EE-4CC6-AE41-955C05D7D705}"/>
          </ac:cxnSpMkLst>
        </pc:cxnChg>
        <pc:cxnChg chg="add">
          <ac:chgData name="Nazar Shchur" userId="3faffa111ac016f6" providerId="LiveId" clId="{163AAF58-E6CD-4A14-AFF0-E9143D82A576}" dt="2019-11-19T18:18:19.857" v="2011"/>
          <ac:cxnSpMkLst>
            <pc:docMk/>
            <pc:sldMk cId="2914316943" sldId="1904"/>
            <ac:cxnSpMk id="44" creationId="{80DFEBF4-710A-4743-BCBA-38F3C0AE8CFD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19T19:21:49.448" v="3083" actId="404"/>
        <pc:sldMkLst>
          <pc:docMk/>
          <pc:sldMk cId="486998169" sldId="1905"/>
        </pc:sldMkLst>
        <pc:spChg chg="add mod">
          <ac:chgData name="Nazar Shchur" userId="3faffa111ac016f6" providerId="LiveId" clId="{163AAF58-E6CD-4A14-AFF0-E9143D82A576}" dt="2019-11-19T18:22:53.369" v="2062" actId="208"/>
          <ac:spMkLst>
            <pc:docMk/>
            <pc:sldMk cId="486998169" sldId="1905"/>
            <ac:spMk id="10" creationId="{E4BA96A6-5EFE-496F-9BE9-B2DBA4CEB5E5}"/>
          </ac:spMkLst>
        </pc:spChg>
        <pc:spChg chg="add mod">
          <ac:chgData name="Nazar Shchur" userId="3faffa111ac016f6" providerId="LiveId" clId="{163AAF58-E6CD-4A14-AFF0-E9143D82A576}" dt="2019-11-19T18:34:50.252" v="2542" actId="1582"/>
          <ac:spMkLst>
            <pc:docMk/>
            <pc:sldMk cId="486998169" sldId="1905"/>
            <ac:spMk id="11" creationId="{D9B49D54-C4D6-45FD-95DE-65629A15BD75}"/>
          </ac:spMkLst>
        </pc:spChg>
        <pc:spChg chg="add mod">
          <ac:chgData name="Nazar Shchur" userId="3faffa111ac016f6" providerId="LiveId" clId="{163AAF58-E6CD-4A14-AFF0-E9143D82A576}" dt="2019-11-19T18:34:50.252" v="2542" actId="1582"/>
          <ac:spMkLst>
            <pc:docMk/>
            <pc:sldMk cId="486998169" sldId="1905"/>
            <ac:spMk id="12" creationId="{BF857F7F-F2D3-46F1-BBA8-D8EE70B6CE74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13" creationId="{1D4AEF65-F62F-47BF-8DC3-68BD14723164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14" creationId="{20A250DC-89D4-47DE-9939-6AD60E19D9B2}"/>
          </ac:spMkLst>
        </pc:spChg>
        <pc:spChg chg="add del">
          <ac:chgData name="Nazar Shchur" userId="3faffa111ac016f6" providerId="LiveId" clId="{163AAF58-E6CD-4A14-AFF0-E9143D82A576}" dt="2019-11-19T18:28:33.195" v="2265" actId="478"/>
          <ac:spMkLst>
            <pc:docMk/>
            <pc:sldMk cId="486998169" sldId="1905"/>
            <ac:spMk id="22" creationId="{B232D284-E7AE-4AFD-A5D2-2EEA96DE5091}"/>
          </ac:spMkLst>
        </pc:spChg>
        <pc:spChg chg="add del">
          <ac:chgData name="Nazar Shchur" userId="3faffa111ac016f6" providerId="LiveId" clId="{163AAF58-E6CD-4A14-AFF0-E9143D82A576}" dt="2019-11-19T18:28:29.041" v="2263" actId="478"/>
          <ac:spMkLst>
            <pc:docMk/>
            <pc:sldMk cId="486998169" sldId="1905"/>
            <ac:spMk id="26" creationId="{D0E85ECB-EE0A-4A62-86FF-AD7D8FBE3B9E}"/>
          </ac:spMkLst>
        </pc:spChg>
        <pc:spChg chg="add del">
          <ac:chgData name="Nazar Shchur" userId="3faffa111ac016f6" providerId="LiveId" clId="{163AAF58-E6CD-4A14-AFF0-E9143D82A576}" dt="2019-11-19T18:28:35.229" v="2266" actId="478"/>
          <ac:spMkLst>
            <pc:docMk/>
            <pc:sldMk cId="486998169" sldId="1905"/>
            <ac:spMk id="27" creationId="{A148BDEB-FA03-4D33-B88E-995308FFB51F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28" creationId="{6838A01F-1923-41CC-912E-D9B39E76BAE8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30" creationId="{F5DB6B2A-B978-4AB4-A50C-20456008EEB8}"/>
          </ac:spMkLst>
        </pc:spChg>
        <pc:spChg chg="add mod">
          <ac:chgData name="Nazar Shchur" userId="3faffa111ac016f6" providerId="LiveId" clId="{163AAF58-E6CD-4A14-AFF0-E9143D82A576}" dt="2019-11-19T19:21:49.448" v="3083" actId="404"/>
          <ac:spMkLst>
            <pc:docMk/>
            <pc:sldMk cId="486998169" sldId="1905"/>
            <ac:spMk id="34" creationId="{9D97A38E-A360-475A-8D56-034F61EF4DED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35" creationId="{24F30B32-0E36-47A9-803F-0CEE9A1F4C76}"/>
          </ac:spMkLst>
        </pc:spChg>
        <pc:spChg chg="add del">
          <ac:chgData name="Nazar Shchur" userId="3faffa111ac016f6" providerId="LiveId" clId="{163AAF58-E6CD-4A14-AFF0-E9143D82A576}" dt="2019-11-19T18:28:31.259" v="2264" actId="478"/>
          <ac:spMkLst>
            <pc:docMk/>
            <pc:sldMk cId="486998169" sldId="1905"/>
            <ac:spMk id="39" creationId="{2415439A-717A-415E-BEF8-09BA2D9E3832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0" creationId="{A9E940A6-3D62-4946-826E-011C57930576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1" creationId="{5A3D5F2D-FB94-41A3-87B9-D6BAD5195873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3" creationId="{7C7E36D1-63A7-493E-AFA7-3BA6F33D6969}"/>
          </ac:spMkLst>
        </pc:spChg>
        <pc:spChg chg="add mod">
          <ac:chgData name="Nazar Shchur" userId="3faffa111ac016f6" providerId="LiveId" clId="{163AAF58-E6CD-4A14-AFF0-E9143D82A576}" dt="2019-11-19T18:34:30.555" v="2541" actId="1036"/>
          <ac:spMkLst>
            <pc:docMk/>
            <pc:sldMk cId="486998169" sldId="1905"/>
            <ac:spMk id="44" creationId="{E44FB3D6-9EC8-4050-8FF1-6B213F40B5FB}"/>
          </ac:spMkLst>
        </pc:spChg>
        <pc:spChg chg="add mod">
          <ac:chgData name="Nazar Shchur" userId="3faffa111ac016f6" providerId="LiveId" clId="{163AAF58-E6CD-4A14-AFF0-E9143D82A576}" dt="2019-11-19T18:22:53.369" v="2062" actId="208"/>
          <ac:spMkLst>
            <pc:docMk/>
            <pc:sldMk cId="486998169" sldId="1905"/>
            <ac:spMk id="45" creationId="{A42CD4D9-3E75-434C-B1DA-D371F6D75CF9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6" creationId="{C120ADE1-4EA7-4BEA-A7D1-1361D360FD26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7" creationId="{442BF4D0-F46D-4547-A9CF-6F29DCE6B625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48" creationId="{336CD078-5FBB-4C04-8AF6-9E1F77715426}"/>
          </ac:spMkLst>
        </pc:spChg>
        <pc:spChg chg="add mod">
          <ac:chgData name="Nazar Shchur" userId="3faffa111ac016f6" providerId="LiveId" clId="{163AAF58-E6CD-4A14-AFF0-E9143D82A576}" dt="2019-11-19T18:23:28.933" v="2074" actId="208"/>
          <ac:spMkLst>
            <pc:docMk/>
            <pc:sldMk cId="486998169" sldId="1905"/>
            <ac:spMk id="50" creationId="{05CF5304-0ECB-4B1C-B29B-C4021338AA2B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1" creationId="{BF8AE9D7-DAED-4B59-B498-207E9CA020D8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2" creationId="{8FBE81E6-B78C-4C35-AD64-0C813637A0BD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3" creationId="{3E1803CD-9CB5-4000-9A1D-EC4AA82D8F59}"/>
          </ac:spMkLst>
        </pc:spChg>
        <pc:spChg chg="add del">
          <ac:chgData name="Nazar Shchur" userId="3faffa111ac016f6" providerId="LiveId" clId="{163AAF58-E6CD-4A14-AFF0-E9143D82A576}" dt="2019-11-19T18:28:02.683" v="2162"/>
          <ac:spMkLst>
            <pc:docMk/>
            <pc:sldMk cId="486998169" sldId="1905"/>
            <ac:spMk id="54" creationId="{E781DA0D-9B98-41F0-835C-96C113E6EFB1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5" creationId="{80ECC331-A5B8-43FD-8DA8-81F4115463CF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6" creationId="{5B40A1D0-C70B-4574-AC84-F78B802CFF1D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7" creationId="{3070D783-FE04-4A45-B0D2-47588F0F1B51}"/>
          </ac:spMkLst>
        </pc:spChg>
        <pc:spChg chg="add del mod">
          <ac:chgData name="Nazar Shchur" userId="3faffa111ac016f6" providerId="LiveId" clId="{163AAF58-E6CD-4A14-AFF0-E9143D82A576}" dt="2019-11-19T18:28:25.993" v="2262"/>
          <ac:spMkLst>
            <pc:docMk/>
            <pc:sldMk cId="486998169" sldId="1905"/>
            <ac:spMk id="58" creationId="{D3B8DF3A-7709-487E-9B2A-597FA7DFE255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59" creationId="{4DDB43E0-F420-463D-878B-164511240584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0" creationId="{947531B2-9390-4C38-940A-CBFC782F20FD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1" creationId="{790218DB-4F7D-4865-B7CB-68221683725A}"/>
          </ac:spMkLst>
        </pc:spChg>
        <pc:spChg chg="add mod">
          <ac:chgData name="Nazar Shchur" userId="3faffa111ac016f6" providerId="LiveId" clId="{163AAF58-E6CD-4A14-AFF0-E9143D82A576}" dt="2019-11-19T18:28:53.804" v="2273" actId="1036"/>
          <ac:spMkLst>
            <pc:docMk/>
            <pc:sldMk cId="486998169" sldId="1905"/>
            <ac:spMk id="62" creationId="{A1707B2A-7420-4549-9C29-6E05AD0A338C}"/>
          </ac:spMkLst>
        </pc:s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15" creationId="{A81ABDC9-9486-4D28-A564-0EF0AE91C27E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18" creationId="{8F3A6571-0ED6-4FC2-B161-622BED1FC4BE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23" creationId="{A60DB01E-BF25-465B-8F1C-B82C2423E2DC}"/>
          </ac:grpSpMkLst>
        </pc:grpChg>
        <pc:grpChg chg="add">
          <ac:chgData name="Nazar Shchur" userId="3faffa111ac016f6" providerId="LiveId" clId="{163AAF58-E6CD-4A14-AFF0-E9143D82A576}" dt="2019-11-19T18:17:56.767" v="2008"/>
          <ac:grpSpMkLst>
            <pc:docMk/>
            <pc:sldMk cId="486998169" sldId="1905"/>
            <ac:grpSpMk id="36" creationId="{2D7ACF53-C2F5-4401-B23B-D358AF705B0E}"/>
          </ac:grpSpMkLst>
        </pc:grpChg>
        <pc:picChg chg="add del mod">
          <ac:chgData name="Nazar Shchur" userId="3faffa111ac016f6" providerId="LiveId" clId="{163AAF58-E6CD-4A14-AFF0-E9143D82A576}" dt="2019-11-19T18:44:52.343" v="2659" actId="478"/>
          <ac:picMkLst>
            <pc:docMk/>
            <pc:sldMk cId="486998169" sldId="1905"/>
            <ac:picMk id="6" creationId="{E5846BD0-D96B-42D2-8831-0EBE97024EC3}"/>
          </ac:picMkLst>
        </pc:picChg>
        <pc:picChg chg="add mod">
          <ac:chgData name="Nazar Shchur" userId="3faffa111ac016f6" providerId="LiveId" clId="{163AAF58-E6CD-4A14-AFF0-E9143D82A576}" dt="2019-11-19T18:45:01.256" v="2662" actId="1076"/>
          <ac:picMkLst>
            <pc:docMk/>
            <pc:sldMk cId="486998169" sldId="1905"/>
            <ac:picMk id="7" creationId="{B00097B7-6E0F-439C-A940-FD694F899C57}"/>
          </ac:picMkLst>
        </pc:picChg>
        <pc:picChg chg="add del ord">
          <ac:chgData name="Nazar Shchur" userId="3faffa111ac016f6" providerId="LiveId" clId="{163AAF58-E6CD-4A14-AFF0-E9143D82A576}" dt="2019-11-19T18:44:13.788" v="2654" actId="478"/>
          <ac:picMkLst>
            <pc:docMk/>
            <pc:sldMk cId="486998169" sldId="1905"/>
            <ac:picMk id="49" creationId="{0CFA04C0-3F4A-458C-BCE3-9672CF7C89DE}"/>
          </ac:picMkLst>
        </pc:pic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6" creationId="{C70DF346-A893-46E3-A9FD-6393C473133C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7" creationId="{11E9C5EB-2CCA-45D8-9086-372C0FEF4E4A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19" creationId="{02473C16-E882-4DEA-ABD9-2C07FBF95D7A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0" creationId="{BDDBC2DF-137D-4A68-BC73-6A05CD0B6931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4" creationId="{0BF3383F-1E82-4101-AC6A-D08BF91E7997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25" creationId="{8945597B-0696-4A50-BB32-F60BB12C9A06}"/>
          </ac:cxnSpMkLst>
        </pc:cxnChg>
        <pc:cxnChg chg="add mod">
          <ac:chgData name="Nazar Shchur" userId="3faffa111ac016f6" providerId="LiveId" clId="{163AAF58-E6CD-4A14-AFF0-E9143D82A576}" dt="2019-11-19T18:32:50.320" v="2491" actId="1582"/>
          <ac:cxnSpMkLst>
            <pc:docMk/>
            <pc:sldMk cId="486998169" sldId="1905"/>
            <ac:cxnSpMk id="29" creationId="{8DABDD78-8372-48CC-8453-6B31FCE7AC58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37" creationId="{212CE146-032E-48D3-8C71-CA7FC676557C}"/>
          </ac:cxnSpMkLst>
        </pc:cxnChg>
        <pc:cxnChg chg="mod">
          <ac:chgData name="Nazar Shchur" userId="3faffa111ac016f6" providerId="LiveId" clId="{163AAF58-E6CD-4A14-AFF0-E9143D82A576}" dt="2019-11-19T18:32:43.711" v="2490" actId="1582"/>
          <ac:cxnSpMkLst>
            <pc:docMk/>
            <pc:sldMk cId="486998169" sldId="1905"/>
            <ac:cxnSpMk id="38" creationId="{9EBCC180-FC0F-4DA0-A613-AEF4183FF155}"/>
          </ac:cxnSpMkLst>
        </pc:cxnChg>
        <pc:cxnChg chg="add mod">
          <ac:chgData name="Nazar Shchur" userId="3faffa111ac016f6" providerId="LiveId" clId="{163AAF58-E6CD-4A14-AFF0-E9143D82A576}" dt="2019-11-19T18:32:50.320" v="2491" actId="1582"/>
          <ac:cxnSpMkLst>
            <pc:docMk/>
            <pc:sldMk cId="486998169" sldId="1905"/>
            <ac:cxnSpMk id="42" creationId="{58FFF507-B942-4662-B1B0-08ED1477787C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8:45:42.687" v="2671"/>
        <pc:sldMkLst>
          <pc:docMk/>
          <pc:sldMk cId="3899382027" sldId="1906"/>
        </pc:sldMkLst>
        <pc:spChg chg="add mod">
          <ac:chgData name="Nazar Shchur" userId="3faffa111ac016f6" providerId="LiveId" clId="{163AAF58-E6CD-4A14-AFF0-E9143D82A576}" dt="2019-11-19T18:37:19.456" v="2584" actId="1582"/>
          <ac:spMkLst>
            <pc:docMk/>
            <pc:sldMk cId="3899382027" sldId="1906"/>
            <ac:spMk id="10" creationId="{6C8DA0DA-522B-4D8D-A6BC-4A46E1CFD17F}"/>
          </ac:spMkLst>
        </pc:spChg>
        <pc:spChg chg="add mod">
          <ac:chgData name="Nazar Shchur" userId="3faffa111ac016f6" providerId="LiveId" clId="{163AAF58-E6CD-4A14-AFF0-E9143D82A576}" dt="2019-11-19T18:37:19.456" v="2584" actId="1582"/>
          <ac:spMkLst>
            <pc:docMk/>
            <pc:sldMk cId="3899382027" sldId="1906"/>
            <ac:spMk id="11" creationId="{F297E370-C764-42AD-84C1-B90A60DB3D31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12" creationId="{28AD2373-0920-4E5C-AB8B-B2B27E160900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13" creationId="{4733A203-5531-4CCE-AAA4-D3020366A8F9}"/>
          </ac:spMkLst>
        </pc:spChg>
        <pc:spChg chg="add del">
          <ac:chgData name="Nazar Shchur" userId="3faffa111ac016f6" providerId="LiveId" clId="{163AAF58-E6CD-4A14-AFF0-E9143D82A576}" dt="2019-11-19T18:30:25.475" v="2367" actId="478"/>
          <ac:spMkLst>
            <pc:docMk/>
            <pc:sldMk cId="3899382027" sldId="1906"/>
            <ac:spMk id="20" creationId="{9351BA0E-C9D0-4255-80BB-B60EEC53B96F}"/>
          </ac:spMkLst>
        </pc:spChg>
        <pc:spChg chg="add del">
          <ac:chgData name="Nazar Shchur" userId="3faffa111ac016f6" providerId="LiveId" clId="{163AAF58-E6CD-4A14-AFF0-E9143D82A576}" dt="2019-11-19T18:30:30.034" v="2369" actId="478"/>
          <ac:spMkLst>
            <pc:docMk/>
            <pc:sldMk cId="3899382027" sldId="1906"/>
            <ac:spMk id="25" creationId="{11DB3EE5-6DFF-432B-83B4-B8EB93EBEBC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6" creationId="{2D118AFC-B199-4D9D-8179-DD38357BBD3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8" creationId="{DE2150FD-859A-4416-8C3A-6020B349C7B9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29" creationId="{DD2D9C03-CEF9-4818-ADB8-003F5B8B11E9}"/>
          </ac:spMkLst>
        </pc:spChg>
        <pc:spChg chg="add del">
          <ac:chgData name="Nazar Shchur" userId="3faffa111ac016f6" providerId="LiveId" clId="{163AAF58-E6CD-4A14-AFF0-E9143D82A576}" dt="2019-11-19T18:30:27.965" v="2368" actId="478"/>
          <ac:spMkLst>
            <pc:docMk/>
            <pc:sldMk cId="3899382027" sldId="1906"/>
            <ac:spMk id="36" creationId="{B7C7096B-5396-497D-93A3-F68834C8052E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37" creationId="{3B62BF55-A647-4E8C-8CD4-DB8E38EE3E3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39" creationId="{7D0FBEBF-9B68-4B4C-A226-625DDD453659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40" creationId="{F568A98F-EA9E-4CC0-9A98-B7FC2F045207}"/>
          </ac:spMkLst>
        </pc:spChg>
        <pc:spChg chg="add mod">
          <ac:chgData name="Nazar Shchur" userId="3faffa111ac016f6" providerId="LiveId" clId="{163AAF58-E6CD-4A14-AFF0-E9143D82A576}" dt="2019-11-19T18:23:04.258" v="2066" actId="207"/>
          <ac:spMkLst>
            <pc:docMk/>
            <pc:sldMk cId="3899382027" sldId="1906"/>
            <ac:spMk id="41" creationId="{4BFCCFC4-8E79-4E0F-9D43-1C7BA6D5FC4C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2" creationId="{F6C82797-62B5-4C88-8EAF-A473C75BDD97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3" creationId="{E2A8390D-41C8-450D-B587-B0870AA8E014}"/>
          </ac:spMkLst>
        </pc:spChg>
        <pc:spChg chg="add mod">
          <ac:chgData name="Nazar Shchur" userId="3faffa111ac016f6" providerId="LiveId" clId="{163AAF58-E6CD-4A14-AFF0-E9143D82A576}" dt="2019-11-19T18:23:43.563" v="2078" actId="208"/>
          <ac:spMkLst>
            <pc:docMk/>
            <pc:sldMk cId="3899382027" sldId="1906"/>
            <ac:spMk id="44" creationId="{8A8AC62B-8E7D-4E05-8A1E-FC915084ACE1}"/>
          </ac:spMkLst>
        </pc:spChg>
        <pc:spChg chg="add del">
          <ac:chgData name="Nazar Shchur" userId="3faffa111ac016f6" providerId="LiveId" clId="{163AAF58-E6CD-4A14-AFF0-E9143D82A576}" dt="2019-11-19T18:30:32.082" v="2370" actId="478"/>
          <ac:spMkLst>
            <pc:docMk/>
            <pc:sldMk cId="3899382027" sldId="1906"/>
            <ac:spMk id="45" creationId="{BC09685C-9267-4AE3-BCCD-238CC72239A7}"/>
          </ac:spMkLst>
        </pc:spChg>
        <pc:spChg chg="add mod">
          <ac:chgData name="Nazar Shchur" userId="3faffa111ac016f6" providerId="LiveId" clId="{163AAF58-E6CD-4A14-AFF0-E9143D82A576}" dt="2019-11-19T18:38:51.218" v="2623" actId="404"/>
          <ac:spMkLst>
            <pc:docMk/>
            <pc:sldMk cId="3899382027" sldId="1906"/>
            <ac:spMk id="46" creationId="{A9108836-3A69-4DB6-BF56-EAD14AD80EBF}"/>
          </ac:spMkLst>
        </pc:spChg>
        <pc:spChg chg="add del">
          <ac:chgData name="Nazar Shchur" userId="3faffa111ac016f6" providerId="LiveId" clId="{163AAF58-E6CD-4A14-AFF0-E9143D82A576}" dt="2019-11-19T18:30:34.845" v="2371" actId="478"/>
          <ac:spMkLst>
            <pc:docMk/>
            <pc:sldMk cId="3899382027" sldId="1906"/>
            <ac:spMk id="47" creationId="{C1268DE2-758E-4C31-819A-9B2F2EA81880}"/>
          </ac:spMkLst>
        </pc:spChg>
        <pc:spChg chg="add mod">
          <ac:chgData name="Nazar Shchur" userId="3faffa111ac016f6" providerId="LiveId" clId="{163AAF58-E6CD-4A14-AFF0-E9143D82A576}" dt="2019-11-19T18:23:04.258" v="2066" actId="207"/>
          <ac:spMkLst>
            <pc:docMk/>
            <pc:sldMk cId="3899382027" sldId="1906"/>
            <ac:spMk id="48" creationId="{A57D7B52-2BA4-4250-B9E3-FBC87F8B113C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49" creationId="{0DF278D2-3168-44E3-80BC-AB5CB12A2CB2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0" creationId="{9491228A-10B1-4BDE-B275-6DBF8305DED6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1" creationId="{91DB4478-BAA2-4B0C-974F-3CD476547E12}"/>
          </ac:spMkLst>
        </pc:spChg>
        <pc:spChg chg="add mod">
          <ac:chgData name="Nazar Shchur" userId="3faffa111ac016f6" providerId="LiveId" clId="{163AAF58-E6CD-4A14-AFF0-E9143D82A576}" dt="2019-11-19T18:30:48.156" v="2450" actId="1036"/>
          <ac:spMkLst>
            <pc:docMk/>
            <pc:sldMk cId="3899382027" sldId="1906"/>
            <ac:spMk id="52" creationId="{86CEDA85-5BCF-47CF-A544-172F26727F4E}"/>
          </ac:spMkLst>
        </pc:spChg>
        <pc:spChg chg="add mod">
          <ac:chgData name="Nazar Shchur" userId="3faffa111ac016f6" providerId="LiveId" clId="{163AAF58-E6CD-4A14-AFF0-E9143D82A576}" dt="2019-11-19T18:30:57.814" v="2452" actId="1076"/>
          <ac:spMkLst>
            <pc:docMk/>
            <pc:sldMk cId="3899382027" sldId="1906"/>
            <ac:spMk id="53" creationId="{76270163-6762-4D95-A695-E172421A1E16}"/>
          </ac:spMkLst>
        </pc:s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14" creationId="{50CE2B86-C1F9-43C5-9A65-F668A87696A7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17" creationId="{75A22C5E-DB13-476F-8F22-AE07C07D3769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22" creationId="{0624E726-99CB-4E8F-B733-60C11652D12F}"/>
          </ac:grpSpMkLst>
        </pc:grpChg>
        <pc:grpChg chg="add">
          <ac:chgData name="Nazar Shchur" userId="3faffa111ac016f6" providerId="LiveId" clId="{163AAF58-E6CD-4A14-AFF0-E9143D82A576}" dt="2019-11-19T18:18:40.770" v="2013"/>
          <ac:grpSpMkLst>
            <pc:docMk/>
            <pc:sldMk cId="3899382027" sldId="1906"/>
            <ac:grpSpMk id="30" creationId="{39B3F170-EC03-45D4-9A7A-14817C45772E}"/>
          </ac:grpSpMkLst>
        </pc:grp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5" creationId="{9048A7B6-10F8-4EBC-9D62-F060A48264B5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6" creationId="{F97D2F3D-C054-4D79-ACB6-7EB5B4862D79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8" creationId="{203C0BA1-4BBC-453D-9B40-503F7A22775F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19" creationId="{6996827F-1353-4FDC-B44C-066CA796A013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23" creationId="{0B5CE17F-D30B-4A5B-AAF5-85A1ED900229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24" creationId="{12F9F3BB-DB4F-41EE-AF4E-5A943F72F776}"/>
          </ac:cxnSpMkLst>
        </pc:cxnChg>
        <pc:cxnChg chg="add mod">
          <ac:chgData name="Nazar Shchur" userId="3faffa111ac016f6" providerId="LiveId" clId="{163AAF58-E6CD-4A14-AFF0-E9143D82A576}" dt="2019-11-19T18:37:27.006" v="2585" actId="1582"/>
          <ac:cxnSpMkLst>
            <pc:docMk/>
            <pc:sldMk cId="3899382027" sldId="1906"/>
            <ac:cxnSpMk id="27" creationId="{EA087D72-BC04-465D-9F0C-E2EE94B01F60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34" creationId="{CF3E4113-F257-4C47-B2F1-390C8022C9C1}"/>
          </ac:cxnSpMkLst>
        </pc:cxnChg>
        <pc:cxnChg chg="mod">
          <ac:chgData name="Nazar Shchur" userId="3faffa111ac016f6" providerId="LiveId" clId="{163AAF58-E6CD-4A14-AFF0-E9143D82A576}" dt="2019-11-19T18:37:19.456" v="2584" actId="1582"/>
          <ac:cxnSpMkLst>
            <pc:docMk/>
            <pc:sldMk cId="3899382027" sldId="1906"/>
            <ac:cxnSpMk id="35" creationId="{0C9867B8-A675-47D1-AB10-0D672FF2A9D1}"/>
          </ac:cxnSpMkLst>
        </pc:cxnChg>
        <pc:cxnChg chg="add mod">
          <ac:chgData name="Nazar Shchur" userId="3faffa111ac016f6" providerId="LiveId" clId="{163AAF58-E6CD-4A14-AFF0-E9143D82A576}" dt="2019-11-19T18:37:27.006" v="2585" actId="1582"/>
          <ac:cxnSpMkLst>
            <pc:docMk/>
            <pc:sldMk cId="3899382027" sldId="1906"/>
            <ac:cxnSpMk id="38" creationId="{45B88CA6-BA09-4378-94A3-6C2B6C81BE2B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07:50.347" v="2987" actId="14100"/>
        <pc:sldMkLst>
          <pc:docMk/>
          <pc:sldMk cId="3703200198" sldId="1907"/>
        </pc:sldMkLst>
        <pc:spChg chg="mod">
          <ac:chgData name="Nazar Shchur" userId="3faffa111ac016f6" providerId="LiveId" clId="{163AAF58-E6CD-4A14-AFF0-E9143D82A576}" dt="2019-11-19T19:07:50.347" v="2987" actId="14100"/>
          <ac:spMkLst>
            <pc:docMk/>
            <pc:sldMk cId="3703200198" sldId="1907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23:08.895" v="2068" actId="208"/>
          <ac:spMkLst>
            <pc:docMk/>
            <pc:sldMk cId="3703200198" sldId="1907"/>
            <ac:spMk id="10" creationId="{4618A90C-7BD0-471B-90D6-EDCCF7B16D99}"/>
          </ac:spMkLst>
        </pc:spChg>
        <pc:spChg chg="add mod">
          <ac:chgData name="Nazar Shchur" userId="3faffa111ac016f6" providerId="LiveId" clId="{163AAF58-E6CD-4A14-AFF0-E9143D82A576}" dt="2019-11-19T18:39:12.012" v="2624" actId="1582"/>
          <ac:spMkLst>
            <pc:docMk/>
            <pc:sldMk cId="3703200198" sldId="1907"/>
            <ac:spMk id="11" creationId="{FDD64BA3-526E-40FF-A5EA-D310A951AB87}"/>
          </ac:spMkLst>
        </pc:spChg>
        <pc:spChg chg="add mod">
          <ac:chgData name="Nazar Shchur" userId="3faffa111ac016f6" providerId="LiveId" clId="{163AAF58-E6CD-4A14-AFF0-E9143D82A576}" dt="2019-11-19T18:39:12.012" v="2624" actId="1582"/>
          <ac:spMkLst>
            <pc:docMk/>
            <pc:sldMk cId="3703200198" sldId="1907"/>
            <ac:spMk id="12" creationId="{899E522B-D062-439D-830D-C248DA7B8E9F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13" creationId="{EE821D02-A65B-4E8E-8EC4-005817FCCB4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14" creationId="{C2E82651-5576-4C5F-A6D6-09D20AE045AB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25" creationId="{98AB7A1D-CC8A-4B0C-B3CD-C2B9E8FD16F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7" creationId="{6002F134-A9BF-4491-BBED-0FBB0A5CCC74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8" creationId="{3F60357C-5994-4B29-9F71-E021781969A8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29" creationId="{FFDBB2F3-FB25-4627-AD38-A39105A68DD4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36" creationId="{39D08AC1-7468-43F8-B69B-ED62FB7F650A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37" creationId="{E63803BF-F148-4853-8F28-849B854B6E25}"/>
          </ac:spMkLst>
        </pc:spChg>
        <pc:spChg chg="add mod">
          <ac:chgData name="Nazar Shchur" userId="3faffa111ac016f6" providerId="LiveId" clId="{163AAF58-E6CD-4A14-AFF0-E9143D82A576}" dt="2019-11-19T18:39:59.816" v="2640" actId="404"/>
          <ac:spMkLst>
            <pc:docMk/>
            <pc:sldMk cId="3703200198" sldId="1907"/>
            <ac:spMk id="38" creationId="{E73159F7-F764-4644-BBED-B7DDEFC1B452}"/>
          </ac:spMkLst>
        </pc:spChg>
        <pc:spChg chg="add mod">
          <ac:chgData name="Nazar Shchur" userId="3faffa111ac016f6" providerId="LiveId" clId="{163AAF58-E6CD-4A14-AFF0-E9143D82A576}" dt="2019-11-19T18:23:08.895" v="2068" actId="208"/>
          <ac:spMkLst>
            <pc:docMk/>
            <pc:sldMk cId="3703200198" sldId="1907"/>
            <ac:spMk id="39" creationId="{3048C809-0165-47F0-AB9F-25B669FA7A6D}"/>
          </ac:spMkLst>
        </pc:spChg>
        <pc:spChg chg="add mod">
          <ac:chgData name="Nazar Shchur" userId="3faffa111ac016f6" providerId="LiveId" clId="{163AAF58-E6CD-4A14-AFF0-E9143D82A576}" dt="2019-11-19T18:23:48.051" v="2080" actId="208"/>
          <ac:spMkLst>
            <pc:docMk/>
            <pc:sldMk cId="3703200198" sldId="1907"/>
            <ac:spMk id="40" creationId="{2CD0DBDD-FA7C-4AF2-A30C-44B986F83A5D}"/>
          </ac:spMkLst>
        </pc:spChg>
        <pc:spChg chg="add del">
          <ac:chgData name="Nazar Shchur" userId="3faffa111ac016f6" providerId="LiveId" clId="{163AAF58-E6CD-4A14-AFF0-E9143D82A576}" dt="2019-11-19T18:31:22.982" v="2456" actId="478"/>
          <ac:spMkLst>
            <pc:docMk/>
            <pc:sldMk cId="3703200198" sldId="1907"/>
            <ac:spMk id="41" creationId="{9C680E26-A298-4285-8FF6-F0F2A4E0B4FE}"/>
          </ac:spMkLst>
        </pc:spChg>
        <pc:spChg chg="add del">
          <ac:chgData name="Nazar Shchur" userId="3faffa111ac016f6" providerId="LiveId" clId="{163AAF58-E6CD-4A14-AFF0-E9143D82A576}" dt="2019-11-19T18:31:25.671" v="2458"/>
          <ac:spMkLst>
            <pc:docMk/>
            <pc:sldMk cId="3703200198" sldId="1907"/>
            <ac:spMk id="42" creationId="{020CC6A1-9EF2-4B1E-984D-4EEA117FA132}"/>
          </ac:spMkLst>
        </pc:spChg>
        <pc:spChg chg="add mod">
          <ac:chgData name="Nazar Shchur" userId="3faffa111ac016f6" providerId="LiveId" clId="{163AAF58-E6CD-4A14-AFF0-E9143D82A576}" dt="2019-11-19T18:31:41.543" v="2472" actId="1038"/>
          <ac:spMkLst>
            <pc:docMk/>
            <pc:sldMk cId="3703200198" sldId="1907"/>
            <ac:spMk id="43" creationId="{D646C032-892F-42E9-A41B-9123D2FEC792}"/>
          </ac:spMkLst>
        </pc:spChg>
        <pc:spChg chg="add">
          <ac:chgData name="Nazar Shchur" userId="3faffa111ac016f6" providerId="LiveId" clId="{163AAF58-E6CD-4A14-AFF0-E9143D82A576}" dt="2019-11-19T18:31:32.606" v="2459"/>
          <ac:spMkLst>
            <pc:docMk/>
            <pc:sldMk cId="3703200198" sldId="1907"/>
            <ac:spMk id="44" creationId="{2953FD2B-9C77-4063-B4AD-7795876573BA}"/>
          </ac:spMkLst>
        </pc:spChg>
        <pc:spChg chg="add mod">
          <ac:chgData name="Nazar Shchur" userId="3faffa111ac016f6" providerId="LiveId" clId="{163AAF58-E6CD-4A14-AFF0-E9143D82A576}" dt="2019-11-19T18:31:45.775" v="2486" actId="1037"/>
          <ac:spMkLst>
            <pc:docMk/>
            <pc:sldMk cId="3703200198" sldId="1907"/>
            <ac:spMk id="45" creationId="{C5F9B773-457E-415D-B2BB-C09EFD42AFD0}"/>
          </ac:spMkLst>
        </pc:s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15" creationId="{FF48B098-CEF8-40A3-BE08-234180C08544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18" creationId="{027DDC3F-A57F-4D6B-ADB7-2206E85D5E4F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22" creationId="{A321AC67-4843-43B7-BBEB-5D4C31FC72E0}"/>
          </ac:grpSpMkLst>
        </pc:grpChg>
        <pc:grpChg chg="add">
          <ac:chgData name="Nazar Shchur" userId="3faffa111ac016f6" providerId="LiveId" clId="{163AAF58-E6CD-4A14-AFF0-E9143D82A576}" dt="2019-11-19T18:19:01.381" v="2015"/>
          <ac:grpSpMkLst>
            <pc:docMk/>
            <pc:sldMk cId="3703200198" sldId="1907"/>
            <ac:grpSpMk id="30" creationId="{60DA7F95-4425-4A01-A44A-56C41B53C02A}"/>
          </ac:grpSpMkLst>
        </pc:grp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6" creationId="{3101FA28-0007-4A19-9EDE-B833CDAB7249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7" creationId="{5A618D0A-FEF1-41D0-9760-8F9D63C3D89C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19" creationId="{5B5A0D1E-7BE9-4DB2-9229-C075B4A13F41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0" creationId="{A0702F03-2514-476D-B4BD-F6B4C0B03FF1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3" creationId="{7D31621A-AC71-419C-A820-65917EC46ABA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24" creationId="{EB3D1AA4-117B-4426-82B1-E6BC85C0F28B}"/>
          </ac:cxnSpMkLst>
        </pc:cxnChg>
        <pc:cxnChg chg="add mod">
          <ac:chgData name="Nazar Shchur" userId="3faffa111ac016f6" providerId="LiveId" clId="{163AAF58-E6CD-4A14-AFF0-E9143D82A576}" dt="2019-11-19T18:39:17.658" v="2625" actId="1582"/>
          <ac:cxnSpMkLst>
            <pc:docMk/>
            <pc:sldMk cId="3703200198" sldId="1907"/>
            <ac:cxnSpMk id="26" creationId="{4CC02C95-CF80-4FC1-8D47-6D569F3B07CC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34" creationId="{6D211AB4-F3D7-4089-9310-A0EE55259ABA}"/>
          </ac:cxnSpMkLst>
        </pc:cxnChg>
        <pc:cxnChg chg="mod">
          <ac:chgData name="Nazar Shchur" userId="3faffa111ac016f6" providerId="LiveId" clId="{163AAF58-E6CD-4A14-AFF0-E9143D82A576}" dt="2019-11-19T18:39:12.012" v="2624" actId="1582"/>
          <ac:cxnSpMkLst>
            <pc:docMk/>
            <pc:sldMk cId="3703200198" sldId="1907"/>
            <ac:cxnSpMk id="35" creationId="{BC8253A5-A4FD-4C11-846D-7F18E7A07DFB}"/>
          </ac:cxnSpMkLst>
        </pc:cxnChg>
      </pc:sldChg>
      <pc:sldChg chg="addSp delSp modSp add delAnim modAnim">
        <pc:chgData name="Nazar Shchur" userId="3faffa111ac016f6" providerId="LiveId" clId="{163AAF58-E6CD-4A14-AFF0-E9143D82A576}" dt="2019-11-19T19:14:57.277" v="3079" actId="1037"/>
        <pc:sldMkLst>
          <pc:docMk/>
          <pc:sldMk cId="4147195760" sldId="1908"/>
        </pc:sldMkLst>
        <pc:spChg chg="mod">
          <ac:chgData name="Nazar Shchur" userId="3faffa111ac016f6" providerId="LiveId" clId="{163AAF58-E6CD-4A14-AFF0-E9143D82A576}" dt="2019-11-19T19:09:24.617" v="3016"/>
          <ac:spMkLst>
            <pc:docMk/>
            <pc:sldMk cId="4147195760" sldId="1908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19T18:23:16.230" v="2072" actId="207"/>
          <ac:spMkLst>
            <pc:docMk/>
            <pc:sldMk cId="4147195760" sldId="1908"/>
            <ac:spMk id="11" creationId="{8546A1C9-2B48-45A8-9690-B51E2FD4EB43}"/>
          </ac:spMkLst>
        </pc:spChg>
        <pc:spChg chg="add mod">
          <ac:chgData name="Nazar Shchur" userId="3faffa111ac016f6" providerId="LiveId" clId="{163AAF58-E6CD-4A14-AFF0-E9143D82A576}" dt="2019-11-19T19:14:36.823" v="3075" actId="1582"/>
          <ac:spMkLst>
            <pc:docMk/>
            <pc:sldMk cId="4147195760" sldId="1908"/>
            <ac:spMk id="12" creationId="{81E84D13-4382-4903-BCA4-6E2B15EB8062}"/>
          </ac:spMkLst>
        </pc:spChg>
        <pc:spChg chg="add mod">
          <ac:chgData name="Nazar Shchur" userId="3faffa111ac016f6" providerId="LiveId" clId="{163AAF58-E6CD-4A14-AFF0-E9143D82A576}" dt="2019-11-19T19:14:57.277" v="3079" actId="1037"/>
          <ac:spMkLst>
            <pc:docMk/>
            <pc:sldMk cId="4147195760" sldId="1908"/>
            <ac:spMk id="13" creationId="{CF2770AB-5406-455D-AA74-D496AB6707E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14" creationId="{922BF3FB-8B42-48FA-B5FE-A5499168BA4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15" creationId="{E6FBE061-93BF-4804-B78E-0E82778EC954}"/>
          </ac:spMkLst>
        </pc:spChg>
        <pc:spChg chg="add del">
          <ac:chgData name="Nazar Shchur" userId="3faffa111ac016f6" providerId="LiveId" clId="{163AAF58-E6CD-4A14-AFF0-E9143D82A576}" dt="2019-11-19T19:11:27.036" v="3035" actId="478"/>
          <ac:spMkLst>
            <pc:docMk/>
            <pc:sldMk cId="4147195760" sldId="1908"/>
            <ac:spMk id="26" creationId="{60A3E307-AA51-45C4-B92D-31C02765DA4D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28" creationId="{924F0655-7852-47D8-A15D-E339026A91DD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29" creationId="{849D0DE8-0EB0-476B-A234-C881FB39A7C2}"/>
          </ac:spMkLst>
        </pc:spChg>
        <pc:spChg chg="add del">
          <ac:chgData name="Nazar Shchur" userId="3faffa111ac016f6" providerId="LiveId" clId="{163AAF58-E6CD-4A14-AFF0-E9143D82A576}" dt="2019-11-19T19:11:24.151" v="3034" actId="478"/>
          <ac:spMkLst>
            <pc:docMk/>
            <pc:sldMk cId="4147195760" sldId="1908"/>
            <ac:spMk id="36" creationId="{783EC607-0C55-4115-8D86-B51760065EB3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37" creationId="{DA6488A8-A0AD-43E9-B4D6-09CE060A73E0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39" creationId="{2DA334E7-36C6-487C-BCD5-ED0EAE25EB8E}"/>
          </ac:spMkLst>
        </pc:spChg>
        <pc:spChg chg="add mod">
          <ac:chgData name="Nazar Shchur" userId="3faffa111ac016f6" providerId="LiveId" clId="{163AAF58-E6CD-4A14-AFF0-E9143D82A576}" dt="2019-11-19T19:13:51.688" v="3070" actId="404"/>
          <ac:spMkLst>
            <pc:docMk/>
            <pc:sldMk cId="4147195760" sldId="1908"/>
            <ac:spMk id="58" creationId="{B6F42E66-7A60-4347-BDD3-06B27DAAD8B0}"/>
          </ac:spMkLst>
        </pc:spChg>
        <pc:spChg chg="add del">
          <ac:chgData name="Nazar Shchur" userId="3faffa111ac016f6" providerId="LiveId" clId="{163AAF58-E6CD-4A14-AFF0-E9143D82A576}" dt="2019-11-19T19:11:29.744" v="3036" actId="478"/>
          <ac:spMkLst>
            <pc:docMk/>
            <pc:sldMk cId="4147195760" sldId="1908"/>
            <ac:spMk id="59" creationId="{78D5FAC5-2368-40F5-9E07-1684F607077F}"/>
          </ac:spMkLst>
        </pc:spChg>
        <pc:spChg chg="add mod">
          <ac:chgData name="Nazar Shchur" userId="3faffa111ac016f6" providerId="LiveId" clId="{163AAF58-E6CD-4A14-AFF0-E9143D82A576}" dt="2019-11-19T19:11:39.047" v="3040" actId="1076"/>
          <ac:spMkLst>
            <pc:docMk/>
            <pc:sldMk cId="4147195760" sldId="1908"/>
            <ac:spMk id="60" creationId="{F32FF56F-217F-478C-B3BB-C1F9607C3C15}"/>
          </ac:spMkLst>
        </pc:spChg>
        <pc:spChg chg="add mod">
          <ac:chgData name="Nazar Shchur" userId="3faffa111ac016f6" providerId="LiveId" clId="{163AAF58-E6CD-4A14-AFF0-E9143D82A576}" dt="2019-11-19T19:11:44.695" v="3042" actId="1076"/>
          <ac:spMkLst>
            <pc:docMk/>
            <pc:sldMk cId="4147195760" sldId="1908"/>
            <ac:spMk id="61" creationId="{A3EA1B22-335C-45CF-BB1F-AE5F67C88DE1}"/>
          </ac:spMkLst>
        </pc:spChg>
        <pc:spChg chg="add mod">
          <ac:chgData name="Nazar Shchur" userId="3faffa111ac016f6" providerId="LiveId" clId="{163AAF58-E6CD-4A14-AFF0-E9143D82A576}" dt="2019-11-19T19:11:52.154" v="3044" actId="1076"/>
          <ac:spMkLst>
            <pc:docMk/>
            <pc:sldMk cId="4147195760" sldId="1908"/>
            <ac:spMk id="62" creationId="{D9083E56-D39B-4765-AC39-32F21FD64A14}"/>
          </ac:spMkLst>
        </pc:s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16" creationId="{A5FDF992-B669-4E0B-9ECD-A7F049460DA3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19" creationId="{98696538-36BF-4DDD-8B22-A579D4EAF68C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23" creationId="{E7C41284-1DBD-41CE-91E6-2F2C5E47BC24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30" creationId="{1F801BAE-3C00-4A26-9243-1A213EFA316C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0" creationId="{9BB9C0D0-43ED-465A-BFBE-E54B81569E0F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3" creationId="{BED034F8-3978-4B61-AF7C-78B18743D243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6" creationId="{13ED9109-6BFB-482E-A859-61A4370DE2FF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49" creationId="{3248CE23-6C94-42F7-82A1-6D9EEDF5295B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52" creationId="{A3C5CD17-62E8-445E-A84D-11939D022012}"/>
          </ac:grpSpMkLst>
        </pc:grpChg>
        <pc:grpChg chg="add">
          <ac:chgData name="Nazar Shchur" userId="3faffa111ac016f6" providerId="LiveId" clId="{163AAF58-E6CD-4A14-AFF0-E9143D82A576}" dt="2019-11-19T18:19:47.057" v="2020"/>
          <ac:grpSpMkLst>
            <pc:docMk/>
            <pc:sldMk cId="4147195760" sldId="1908"/>
            <ac:grpSpMk id="55" creationId="{05F5BA32-BDDF-4188-8FAE-E2BE45A2895D}"/>
          </ac:grpSpMkLst>
        </pc:grpChg>
        <pc:cxnChg chg="add">
          <ac:chgData name="Nazar Shchur" userId="3faffa111ac016f6" providerId="LiveId" clId="{163AAF58-E6CD-4A14-AFF0-E9143D82A576}" dt="2019-11-19T18:19:47.057" v="2020"/>
          <ac:cxnSpMkLst>
            <pc:docMk/>
            <pc:sldMk cId="4147195760" sldId="1908"/>
            <ac:cxnSpMk id="10" creationId="{E3A20A96-95CA-4249-9460-6E60DE945CA0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17" creationId="{0A4F7802-7626-4980-BF36-DEAEAD238847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18" creationId="{304E859B-D58D-47C6-AC55-592982656F38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20" creationId="{ACA3127A-9024-4094-9EC5-75BAB3D240BF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22" creationId="{7D9296DE-79D9-4984-B4BC-1D884762AC27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24" creationId="{24B3F6B9-07A0-462A-8D6B-389B310C39EC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25" creationId="{1E93796C-981B-4E7A-B5BD-5FBE97CCFF34}"/>
          </ac:cxnSpMkLst>
        </pc:cxnChg>
        <pc:cxnChg chg="add mod">
          <ac:chgData name="Nazar Shchur" userId="3faffa111ac016f6" providerId="LiveId" clId="{163AAF58-E6CD-4A14-AFF0-E9143D82A576}" dt="2019-11-19T19:11:06.782" v="3030" actId="1582"/>
          <ac:cxnSpMkLst>
            <pc:docMk/>
            <pc:sldMk cId="4147195760" sldId="1908"/>
            <ac:cxnSpMk id="27" creationId="{E8DAE9DC-DE2E-4C80-AA13-9439CD1F8CCA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34" creationId="{644E02BB-756D-4A90-8912-BF35D9AD2790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35" creationId="{AAB0DDC9-E0D0-464C-8FB4-4152E231A0FF}"/>
          </ac:cxnSpMkLst>
        </pc:cxnChg>
        <pc:cxnChg chg="add mod">
          <ac:chgData name="Nazar Shchur" userId="3faffa111ac016f6" providerId="LiveId" clId="{163AAF58-E6CD-4A14-AFF0-E9143D82A576}" dt="2019-11-19T19:11:06.782" v="3030" actId="1582"/>
          <ac:cxnSpMkLst>
            <pc:docMk/>
            <pc:sldMk cId="4147195760" sldId="1908"/>
            <ac:cxnSpMk id="38" creationId="{0112420B-7E52-4F88-9A21-8E1EC05F364A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1" creationId="{9D9CE581-9FCD-4B26-857F-F539ABF4DAB1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2" creationId="{88F299A7-2DF8-47CD-9174-A5414F3942AD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44" creationId="{F7862EC5-EC4A-41AF-9750-BCB75C4FDC34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45" creationId="{6B6467C7-8D32-4324-879E-45596A399A33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7" creationId="{B8020121-37B7-486E-93C2-B6D2307474E5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48" creationId="{D0A6E86D-4EFA-47C0-86C3-95838817454D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50" creationId="{94215DF1-D36D-456D-88EA-EA13DBAE30B3}"/>
          </ac:cxnSpMkLst>
        </pc:cxnChg>
        <pc:cxnChg chg="mod">
          <ac:chgData name="Nazar Shchur" userId="3faffa111ac016f6" providerId="LiveId" clId="{163AAF58-E6CD-4A14-AFF0-E9143D82A576}" dt="2019-11-19T19:14:17.123" v="3073" actId="1582"/>
          <ac:cxnSpMkLst>
            <pc:docMk/>
            <pc:sldMk cId="4147195760" sldId="1908"/>
            <ac:cxnSpMk id="51" creationId="{FDF6F4A3-C29B-4865-B478-850D4F22A01B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3" creationId="{8AD4169C-354B-4826-8248-B858D082C125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4" creationId="{DB62583A-0518-4CF4-9659-37C3995B08B8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6" creationId="{7182CCC4-A6E5-4F76-942C-991130EC0DB5}"/>
          </ac:cxnSpMkLst>
        </pc:cxnChg>
        <pc:cxnChg chg="mod">
          <ac:chgData name="Nazar Shchur" userId="3faffa111ac016f6" providerId="LiveId" clId="{163AAF58-E6CD-4A14-AFF0-E9143D82A576}" dt="2019-11-19T19:14:26.333" v="3074" actId="1582"/>
          <ac:cxnSpMkLst>
            <pc:docMk/>
            <pc:sldMk cId="4147195760" sldId="1908"/>
            <ac:cxnSpMk id="57" creationId="{AE032FD2-6B3E-4FE3-A74E-331480A26A0C}"/>
          </ac:cxnSpMkLst>
        </pc:cxnChg>
      </pc:sldChg>
      <pc:sldChg chg="addSp delSp modSp add ord addAnim delAnim modAnim">
        <pc:chgData name="Nazar Shchur" userId="3faffa111ac016f6" providerId="LiveId" clId="{163AAF58-E6CD-4A14-AFF0-E9143D82A576}" dt="2019-11-19T19:08:26.219" v="3009" actId="1037"/>
        <pc:sldMkLst>
          <pc:docMk/>
          <pc:sldMk cId="636464540" sldId="1909"/>
        </pc:sldMkLst>
        <pc:spChg chg="mod">
          <ac:chgData name="Nazar Shchur" userId="3faffa111ac016f6" providerId="LiveId" clId="{163AAF58-E6CD-4A14-AFF0-E9143D82A576}" dt="2019-11-19T19:08:26.219" v="3009" actId="1037"/>
          <ac:spMkLst>
            <pc:docMk/>
            <pc:sldMk cId="636464540" sldId="1909"/>
            <ac:spMk id="5" creationId="{00000000-0000-0000-0000-000000000000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1" creationId="{14C42FEC-EBBE-462F-81B3-CECBB23C359E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2" creationId="{97FCF022-C9ED-410D-84C8-9C0348228687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3" creationId="{DE051E53-6037-4A7C-BEFF-CD1D4DFD4A28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4" creationId="{3587AD9A-351C-4D34-87E8-C9856A6C116F}"/>
          </ac:spMkLst>
        </pc:spChg>
        <pc:spChg chg="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5" creationId="{0589FED0-0B5C-4C78-88C1-D862645933B5}"/>
          </ac:spMkLst>
        </pc:spChg>
        <pc:spChg chg="add mod">
          <ac:chgData name="Nazar Shchur" userId="3faffa111ac016f6" providerId="LiveId" clId="{163AAF58-E6CD-4A14-AFF0-E9143D82A576}" dt="2019-11-19T18:23:12.600" v="2070" actId="208"/>
          <ac:spMkLst>
            <pc:docMk/>
            <pc:sldMk cId="636464540" sldId="1909"/>
            <ac:spMk id="16" creationId="{80533EDE-72BF-4461-8C69-881155632B43}"/>
          </ac:spMkLst>
        </pc:spChg>
        <pc:spChg chg="add mod">
          <ac:chgData name="Nazar Shchur" userId="3faffa111ac016f6" providerId="LiveId" clId="{163AAF58-E6CD-4A14-AFF0-E9143D82A576}" dt="2019-11-19T19:04:37.779" v="2949" actId="1582"/>
          <ac:spMkLst>
            <pc:docMk/>
            <pc:sldMk cId="636464540" sldId="1909"/>
            <ac:spMk id="17" creationId="{D0036B0E-B8F1-48F4-95F9-520930C30AEF}"/>
          </ac:spMkLst>
        </pc:spChg>
        <pc:spChg chg="add del mod">
          <ac:chgData name="Nazar Shchur" userId="3faffa111ac016f6" providerId="LiveId" clId="{163AAF58-E6CD-4A14-AFF0-E9143D82A576}" dt="2019-11-19T19:03:02.099" v="2905" actId="478"/>
          <ac:spMkLst>
            <pc:docMk/>
            <pc:sldMk cId="636464540" sldId="1909"/>
            <ac:spMk id="18" creationId="{E400D8CE-CB82-40A5-8693-CDDB45BE8E97}"/>
          </ac:spMkLst>
        </pc:spChg>
        <pc:spChg chg="add del mod">
          <ac:chgData name="Nazar Shchur" userId="3faffa111ac016f6" providerId="LiveId" clId="{163AAF58-E6CD-4A14-AFF0-E9143D82A576}" dt="2019-11-19T19:02:56.345" v="2902" actId="478"/>
          <ac:spMkLst>
            <pc:docMk/>
            <pc:sldMk cId="636464540" sldId="1909"/>
            <ac:spMk id="19" creationId="{08C823E4-A1D7-43B4-8056-422ED954B59C}"/>
          </ac:spMkLst>
        </pc:spChg>
        <pc:spChg chg="add del mod">
          <ac:chgData name="Nazar Shchur" userId="3faffa111ac016f6" providerId="LiveId" clId="{163AAF58-E6CD-4A14-AFF0-E9143D82A576}" dt="2019-11-19T19:03:06.420" v="2907" actId="478"/>
          <ac:spMkLst>
            <pc:docMk/>
            <pc:sldMk cId="636464540" sldId="1909"/>
            <ac:spMk id="30" creationId="{EEF8458D-569D-4C9A-AFD9-12ADEFF396A5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35" creationId="{653945B5-38D3-46D7-AD81-5078C2925653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36" creationId="{53334505-218E-4A79-B9B4-E3C64344CD63}"/>
          </ac:spMkLst>
        </pc:spChg>
        <pc:spChg chg="add del mod">
          <ac:chgData name="Nazar Shchur" userId="3faffa111ac016f6" providerId="LiveId" clId="{163AAF58-E6CD-4A14-AFF0-E9143D82A576}" dt="2019-11-19T19:03:00.392" v="2904" actId="478"/>
          <ac:spMkLst>
            <pc:docMk/>
            <pc:sldMk cId="636464540" sldId="1909"/>
            <ac:spMk id="40" creationId="{5A49EED2-3EE0-447B-A835-334C63D6F460}"/>
          </ac:spMkLst>
        </pc:spChg>
        <pc:spChg chg="add mod or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41" creationId="{D22574AD-B23A-4D0F-9AE3-8F4DC9FFFE4E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43" creationId="{1179AF8F-A855-4428-A96E-7F11077E743D}"/>
          </ac:spMkLst>
        </pc:spChg>
        <pc:spChg chg="add del mod">
          <ac:chgData name="Nazar Shchur" userId="3faffa111ac016f6" providerId="LiveId" clId="{163AAF58-E6CD-4A14-AFF0-E9143D82A576}" dt="2019-11-19T19:03:03.896" v="2906" actId="478"/>
          <ac:spMkLst>
            <pc:docMk/>
            <pc:sldMk cId="636464540" sldId="1909"/>
            <ac:spMk id="44" creationId="{D9483F1B-A6B9-4DA8-B70D-E85390BA3E77}"/>
          </ac:spMkLst>
        </pc:spChg>
        <pc:spChg chg="add mod">
          <ac:chgData name="Nazar Shchur" userId="3faffa111ac016f6" providerId="LiveId" clId="{163AAF58-E6CD-4A14-AFF0-E9143D82A576}" dt="2019-11-19T18:23:12.600" v="2070" actId="208"/>
          <ac:spMkLst>
            <pc:docMk/>
            <pc:sldMk cId="636464540" sldId="1909"/>
            <ac:spMk id="46" creationId="{66C574F4-5911-4D06-B4C5-5D676D3A8E4E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7" creationId="{D4769B3F-AFE1-4495-B417-CB8F0D543C45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8" creationId="{71844348-5E2A-4EE0-A927-865167D3771A}"/>
          </ac:spMkLst>
        </pc:spChg>
        <pc:spChg chg="add mod">
          <ac:chgData name="Nazar Shchur" userId="3faffa111ac016f6" providerId="LiveId" clId="{163AAF58-E6CD-4A14-AFF0-E9143D82A576}" dt="2019-11-19T18:23:54.053" v="2082" actId="208"/>
          <ac:spMkLst>
            <pc:docMk/>
            <pc:sldMk cId="636464540" sldId="1909"/>
            <ac:spMk id="49" creationId="{8162BF14-0373-4FAA-90D3-9DA1B5526E6C}"/>
          </ac:spMkLst>
        </pc:spChg>
        <pc:spChg chg="add del mod">
          <ac:chgData name="Nazar Shchur" userId="3faffa111ac016f6" providerId="LiveId" clId="{163AAF58-E6CD-4A14-AFF0-E9143D82A576}" dt="2019-11-19T19:02:57.902" v="2903" actId="478"/>
          <ac:spMkLst>
            <pc:docMk/>
            <pc:sldMk cId="636464540" sldId="1909"/>
            <ac:spMk id="50" creationId="{87A5EDEC-2E73-4390-8587-34465EF9E01A}"/>
          </ac:spMkLst>
        </pc:spChg>
        <pc:spChg chg="add del mod">
          <ac:chgData name="Nazar Shchur" userId="3faffa111ac016f6" providerId="LiveId" clId="{163AAF58-E6CD-4A14-AFF0-E9143D82A576}" dt="2019-11-19T19:02:52.591" v="2900" actId="478"/>
          <ac:spMkLst>
            <pc:docMk/>
            <pc:sldMk cId="636464540" sldId="1909"/>
            <ac:spMk id="51" creationId="{1CAF9BFA-67FB-4E35-B4DD-496AC7043BDF}"/>
          </ac:spMkLst>
        </pc:spChg>
        <pc:spChg chg="add del mod">
          <ac:chgData name="Nazar Shchur" userId="3faffa111ac016f6" providerId="LiveId" clId="{163AAF58-E6CD-4A14-AFF0-E9143D82A576}" dt="2019-11-19T19:02:54.111" v="2901" actId="478"/>
          <ac:spMkLst>
            <pc:docMk/>
            <pc:sldMk cId="636464540" sldId="1909"/>
            <ac:spMk id="52" creationId="{EEE652F7-2563-4645-BE55-DF2451F9EB28}"/>
          </ac:spMkLst>
        </pc:spChg>
        <pc:spChg chg="add del">
          <ac:chgData name="Nazar Shchur" userId="3faffa111ac016f6" providerId="LiveId" clId="{163AAF58-E6CD-4A14-AFF0-E9143D82A576}" dt="2019-11-19T19:02:04.876" v="2895" actId="478"/>
          <ac:spMkLst>
            <pc:docMk/>
            <pc:sldMk cId="636464540" sldId="1909"/>
            <ac:spMk id="53" creationId="{60DEABBB-01E7-4761-ADF6-AB2A7823FAEE}"/>
          </ac:spMkLst>
        </pc:spChg>
        <pc:spChg chg="add del mod">
          <ac:chgData name="Nazar Shchur" userId="3faffa111ac016f6" providerId="LiveId" clId="{163AAF58-E6CD-4A14-AFF0-E9143D82A576}" dt="2019-11-19T19:01:48.292" v="2883" actId="478"/>
          <ac:spMkLst>
            <pc:docMk/>
            <pc:sldMk cId="636464540" sldId="1909"/>
            <ac:spMk id="60" creationId="{5E40478C-F668-4AF5-A888-B3F22CE1A671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61" creationId="{F16B07DA-2EB8-4B04-9E9A-68D683359F6F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62" creationId="{64E68314-72B3-4D6C-B2E2-6AA864821117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72" creationId="{306D9C8C-F839-42D5-A05C-BA9F9C45952B}"/>
          </ac:spMkLst>
        </pc:spChg>
        <pc:spChg chg="add del mod">
          <ac:chgData name="Nazar Shchur" userId="3faffa111ac016f6" providerId="LiveId" clId="{163AAF58-E6CD-4A14-AFF0-E9143D82A576}" dt="2019-11-19T19:01:55.584" v="2889" actId="478"/>
          <ac:spMkLst>
            <pc:docMk/>
            <pc:sldMk cId="636464540" sldId="1909"/>
            <ac:spMk id="74" creationId="{DAA99137-5E2F-4495-9D21-F895F8BDB967}"/>
          </ac:spMkLst>
        </pc:spChg>
        <pc:spChg chg="add del mod">
          <ac:chgData name="Nazar Shchur" userId="3faffa111ac016f6" providerId="LiveId" clId="{163AAF58-E6CD-4A14-AFF0-E9143D82A576}" dt="2019-11-19T19:01:57.262" v="2890" actId="478"/>
          <ac:spMkLst>
            <pc:docMk/>
            <pc:sldMk cId="636464540" sldId="1909"/>
            <ac:spMk id="75" creationId="{B164B88D-2D02-4A93-80B2-D40622CF3B1F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79" creationId="{F37F4B31-CE43-4789-9886-FF3775F24ACC}"/>
          </ac:spMkLst>
        </pc:spChg>
        <pc:spChg chg="add del mod">
          <ac:chgData name="Nazar Shchur" userId="3faffa111ac016f6" providerId="LiveId" clId="{163AAF58-E6CD-4A14-AFF0-E9143D82A576}" dt="2019-11-19T19:01:59.110" v="2891" actId="478"/>
          <ac:spMkLst>
            <pc:docMk/>
            <pc:sldMk cId="636464540" sldId="1909"/>
            <ac:spMk id="80" creationId="{6E4CDC87-83DF-4D20-8180-AD8D7E9917C4}"/>
          </ac:spMkLst>
        </pc:spChg>
        <pc:spChg chg="add del mod">
          <ac:chgData name="Nazar Shchur" userId="3faffa111ac016f6" providerId="LiveId" clId="{163AAF58-E6CD-4A14-AFF0-E9143D82A576}" dt="2019-11-19T19:02:01.974" v="2893" actId="478"/>
          <ac:spMkLst>
            <pc:docMk/>
            <pc:sldMk cId="636464540" sldId="1909"/>
            <ac:spMk id="82" creationId="{A194CDC7-9A83-4A01-BE49-B8E40F3A518E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83" creationId="{E13B13F7-9A7C-4AFA-9207-8E49AF0F3AEE}"/>
          </ac:spMkLst>
        </pc:spChg>
        <pc:spChg chg="add del mod">
          <ac:chgData name="Nazar Shchur" userId="3faffa111ac016f6" providerId="LiveId" clId="{163AAF58-E6CD-4A14-AFF0-E9143D82A576}" dt="2019-11-19T18:58:08.295" v="2840" actId="478"/>
          <ac:spMkLst>
            <pc:docMk/>
            <pc:sldMk cId="636464540" sldId="1909"/>
            <ac:spMk id="85" creationId="{D06A4D37-B9F9-4147-8BE9-E104B80EA481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86" creationId="{7938C265-78E7-4A4F-89CF-1877BCF70872}"/>
          </ac:spMkLst>
        </pc:spChg>
        <pc:spChg chg="add del mod">
          <ac:chgData name="Nazar Shchur" userId="3faffa111ac016f6" providerId="LiveId" clId="{163AAF58-E6CD-4A14-AFF0-E9143D82A576}" dt="2019-11-19T18:57:39.210" v="2837" actId="478"/>
          <ac:spMkLst>
            <pc:docMk/>
            <pc:sldMk cId="636464540" sldId="1909"/>
            <ac:spMk id="87" creationId="{B22F6B51-9F2B-4C34-9E37-9EDB87661FF5}"/>
          </ac:spMkLst>
        </pc:spChg>
        <pc:spChg chg="add del mod">
          <ac:chgData name="Nazar Shchur" userId="3faffa111ac016f6" providerId="LiveId" clId="{163AAF58-E6CD-4A14-AFF0-E9143D82A576}" dt="2019-11-19T18:57:12.331" v="2836" actId="478"/>
          <ac:spMkLst>
            <pc:docMk/>
            <pc:sldMk cId="636464540" sldId="1909"/>
            <ac:spMk id="88" creationId="{935357D2-75E7-4957-B9F8-6E55A848C130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0" creationId="{FFAA8855-8D22-46DF-B0D0-67174DADA2AC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1" creationId="{B6933767-DA30-43E8-BD5B-BD20DD2CF422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2" creationId="{CCDA07EF-E1FC-41F2-B41F-749F8E9FB578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3" creationId="{C977E873-9D19-4E39-A71D-738621867A96}"/>
          </ac:spMkLst>
        </pc:spChg>
        <pc:spChg chg="mod">
          <ac:chgData name="Nazar Shchur" userId="3faffa111ac016f6" providerId="LiveId" clId="{163AAF58-E6CD-4A14-AFF0-E9143D82A576}" dt="2019-11-19T18:53:42.782" v="2777" actId="1582"/>
          <ac:spMkLst>
            <pc:docMk/>
            <pc:sldMk cId="636464540" sldId="1909"/>
            <ac:spMk id="94" creationId="{BCF7BB0F-1A59-431E-8605-8E66E9EA0160}"/>
          </ac:spMkLst>
        </pc:spChg>
        <pc:spChg chg="add del mod">
          <ac:chgData name="Nazar Shchur" userId="3faffa111ac016f6" providerId="LiveId" clId="{163AAF58-E6CD-4A14-AFF0-E9143D82A576}" dt="2019-11-19T18:56:55.935" v="2826" actId="478"/>
          <ac:spMkLst>
            <pc:docMk/>
            <pc:sldMk cId="636464540" sldId="1909"/>
            <ac:spMk id="95" creationId="{2068E1AA-8734-4BF1-935B-AA19FE45116E}"/>
          </ac:spMkLst>
        </pc:spChg>
        <pc:spChg chg="add del mod">
          <ac:chgData name="Nazar Shchur" userId="3faffa111ac016f6" providerId="LiveId" clId="{163AAF58-E6CD-4A14-AFF0-E9143D82A576}" dt="2019-11-19T18:56:58.778" v="2828" actId="478"/>
          <ac:spMkLst>
            <pc:docMk/>
            <pc:sldMk cId="636464540" sldId="1909"/>
            <ac:spMk id="96" creationId="{AC5721CD-1FA7-4847-AD34-D3F328569FCA}"/>
          </ac:spMkLst>
        </pc:spChg>
        <pc:spChg chg="add del mod">
          <ac:chgData name="Nazar Shchur" userId="3faffa111ac016f6" providerId="LiveId" clId="{163AAF58-E6CD-4A14-AFF0-E9143D82A576}" dt="2019-11-19T18:57:03.684" v="2831" actId="478"/>
          <ac:spMkLst>
            <pc:docMk/>
            <pc:sldMk cId="636464540" sldId="1909"/>
            <ac:spMk id="97" creationId="{D5888063-DE2E-4809-9CF6-C0DE17118AB1}"/>
          </ac:spMkLst>
        </pc:spChg>
        <pc:spChg chg="add del mod">
          <ac:chgData name="Nazar Shchur" userId="3faffa111ac016f6" providerId="LiveId" clId="{163AAF58-E6CD-4A14-AFF0-E9143D82A576}" dt="2019-11-19T18:51:06.005" v="2736" actId="478"/>
          <ac:spMkLst>
            <pc:docMk/>
            <pc:sldMk cId="636464540" sldId="1909"/>
            <ac:spMk id="107" creationId="{EEB41F6E-1E81-46E2-BC05-982EF2E90A28}"/>
          </ac:spMkLst>
        </pc:spChg>
        <pc:spChg chg="add del mod">
          <ac:chgData name="Nazar Shchur" userId="3faffa111ac016f6" providerId="LiveId" clId="{163AAF58-E6CD-4A14-AFF0-E9143D82A576}" dt="2019-11-19T18:57:07.864" v="2833" actId="478"/>
          <ac:spMkLst>
            <pc:docMk/>
            <pc:sldMk cId="636464540" sldId="1909"/>
            <ac:spMk id="109" creationId="{A9DB864D-B7D9-40FD-8AA1-79CE4E48CFD3}"/>
          </ac:spMkLst>
        </pc:spChg>
        <pc:spChg chg="add del mod">
          <ac:chgData name="Nazar Shchur" userId="3faffa111ac016f6" providerId="LiveId" clId="{163AAF58-E6CD-4A14-AFF0-E9143D82A576}" dt="2019-11-19T18:51:23.844" v="2738" actId="478"/>
          <ac:spMkLst>
            <pc:docMk/>
            <pc:sldMk cId="636464540" sldId="1909"/>
            <ac:spMk id="113" creationId="{0947F9C4-FAC1-4AE6-84B0-D5370DDF5340}"/>
          </ac:spMkLst>
        </pc:spChg>
        <pc:spChg chg="add del mod">
          <ac:chgData name="Nazar Shchur" userId="3faffa111ac016f6" providerId="LiveId" clId="{163AAF58-E6CD-4A14-AFF0-E9143D82A576}" dt="2019-11-19T18:56:54.659" v="2825" actId="478"/>
          <ac:spMkLst>
            <pc:docMk/>
            <pc:sldMk cId="636464540" sldId="1909"/>
            <ac:spMk id="115" creationId="{6E87C18F-A07F-4A6A-91A4-A4ED07C91144}"/>
          </ac:spMkLst>
        </pc:spChg>
        <pc:spChg chg="add del mod">
          <ac:chgData name="Nazar Shchur" userId="3faffa111ac016f6" providerId="LiveId" clId="{163AAF58-E6CD-4A14-AFF0-E9143D82A576}" dt="2019-11-19T18:57:00.865" v="2829" actId="478"/>
          <ac:spMkLst>
            <pc:docMk/>
            <pc:sldMk cId="636464540" sldId="1909"/>
            <ac:spMk id="116" creationId="{23B04131-3212-4DCD-ADB2-CBCE9ED8CBD7}"/>
          </ac:spMkLst>
        </pc:spChg>
        <pc:spChg chg="add del mod">
          <ac:chgData name="Nazar Shchur" userId="3faffa111ac016f6" providerId="LiveId" clId="{163AAF58-E6CD-4A14-AFF0-E9143D82A576}" dt="2019-11-19T18:57:11.374" v="2835" actId="478"/>
          <ac:spMkLst>
            <pc:docMk/>
            <pc:sldMk cId="636464540" sldId="1909"/>
            <ac:spMk id="118" creationId="{A2BF34F0-F245-4E1A-B8EF-941BAB49FA33}"/>
          </ac:spMkLst>
        </pc:spChg>
        <pc:spChg chg="add del mod">
          <ac:chgData name="Nazar Shchur" userId="3faffa111ac016f6" providerId="LiveId" clId="{163AAF58-E6CD-4A14-AFF0-E9143D82A576}" dt="2019-11-19T18:51:58.592" v="2743" actId="478"/>
          <ac:spMkLst>
            <pc:docMk/>
            <pc:sldMk cId="636464540" sldId="1909"/>
            <ac:spMk id="119" creationId="{C5364ED8-DF68-4D37-A568-51C45D5CDDC9}"/>
          </ac:spMkLst>
        </pc:spChg>
        <pc:spChg chg="add del mod">
          <ac:chgData name="Nazar Shchur" userId="3faffa111ac016f6" providerId="LiveId" clId="{163AAF58-E6CD-4A14-AFF0-E9143D82A576}" dt="2019-11-19T18:51:44.200" v="2740" actId="478"/>
          <ac:spMkLst>
            <pc:docMk/>
            <pc:sldMk cId="636464540" sldId="1909"/>
            <ac:spMk id="120" creationId="{84628883-B28F-4706-A1CD-0E4C76435F4C}"/>
          </ac:spMkLst>
        </pc:spChg>
        <pc:spChg chg="add del mod">
          <ac:chgData name="Nazar Shchur" userId="3faffa111ac016f6" providerId="LiveId" clId="{163AAF58-E6CD-4A14-AFF0-E9143D82A576}" dt="2019-11-19T18:57:05.503" v="2832" actId="478"/>
          <ac:spMkLst>
            <pc:docMk/>
            <pc:sldMk cId="636464540" sldId="1909"/>
            <ac:spMk id="121" creationId="{421EB808-826C-4C3E-B5B9-A1953A8DD4ED}"/>
          </ac:spMkLst>
        </pc:spChg>
        <pc:spChg chg="add del mod">
          <ac:chgData name="Nazar Shchur" userId="3faffa111ac016f6" providerId="LiveId" clId="{163AAF58-E6CD-4A14-AFF0-E9143D82A576}" dt="2019-11-19T18:56:43.607" v="2818" actId="478"/>
          <ac:spMkLst>
            <pc:docMk/>
            <pc:sldMk cId="636464540" sldId="1909"/>
            <ac:spMk id="122" creationId="{8CA8330D-9938-4A3E-8C09-472A43CDFA5A}"/>
          </ac:spMkLst>
        </pc:spChg>
        <pc:spChg chg="add del mod">
          <ac:chgData name="Nazar Shchur" userId="3faffa111ac016f6" providerId="LiveId" clId="{163AAF58-E6CD-4A14-AFF0-E9143D82A576}" dt="2019-11-19T19:02:21.871" v="2899" actId="478"/>
          <ac:spMkLst>
            <pc:docMk/>
            <pc:sldMk cId="636464540" sldId="1909"/>
            <ac:spMk id="123" creationId="{E6DA8F17-74D9-414E-B6BD-EA6E38BAF983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4" creationId="{FEFDF54D-F3C4-477F-8086-C0705542DBD0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5" creationId="{86FC417F-8B7C-46FE-A395-42CBFE245727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6" creationId="{9FDC0022-79F1-4347-A96D-17BF7D4A7228}"/>
          </ac:spMkLst>
        </pc:spChg>
        <pc:spChg chg="add del mod">
          <ac:chgData name="Nazar Shchur" userId="3faffa111ac016f6" providerId="LiveId" clId="{163AAF58-E6CD-4A14-AFF0-E9143D82A576}" dt="2019-11-19T18:50:51.013" v="2729"/>
          <ac:spMkLst>
            <pc:docMk/>
            <pc:sldMk cId="636464540" sldId="1909"/>
            <ac:spMk id="127" creationId="{7C2F70A8-8DE4-47AE-88E3-BA96442182B5}"/>
          </ac:spMkLst>
        </pc:spChg>
        <pc:spChg chg="add del mod">
          <ac:chgData name="Nazar Shchur" userId="3faffa111ac016f6" providerId="LiveId" clId="{163AAF58-E6CD-4A14-AFF0-E9143D82A576}" dt="2019-11-19T18:57:09.632" v="2834" actId="478"/>
          <ac:spMkLst>
            <pc:docMk/>
            <pc:sldMk cId="636464540" sldId="1909"/>
            <ac:spMk id="128" creationId="{13C3BFA3-CC3A-4828-8460-FBF5D0895208}"/>
          </ac:spMkLst>
        </pc:spChg>
        <pc:spChg chg="add del mod">
          <ac:chgData name="Nazar Shchur" userId="3faffa111ac016f6" providerId="LiveId" clId="{163AAF58-E6CD-4A14-AFF0-E9143D82A576}" dt="2019-11-19T19:02:04.024" v="2894" actId="478"/>
          <ac:spMkLst>
            <pc:docMk/>
            <pc:sldMk cId="636464540" sldId="1909"/>
            <ac:spMk id="129" creationId="{6D04DF2E-B4FE-4792-A08A-53FC43DE1A80}"/>
          </ac:spMkLst>
        </pc:spChg>
        <pc:spChg chg="add del mod">
          <ac:chgData name="Nazar Shchur" userId="3faffa111ac016f6" providerId="LiveId" clId="{163AAF58-E6CD-4A14-AFF0-E9143D82A576}" dt="2019-11-19T18:57:01.920" v="2830" actId="478"/>
          <ac:spMkLst>
            <pc:docMk/>
            <pc:sldMk cId="636464540" sldId="1909"/>
            <ac:spMk id="130" creationId="{8CBBA0A6-A5F4-4CA0-BDA3-0CE877BD5056}"/>
          </ac:spMkLst>
        </pc:spChg>
        <pc:spChg chg="add del mod">
          <ac:chgData name="Nazar Shchur" userId="3faffa111ac016f6" providerId="LiveId" clId="{163AAF58-E6CD-4A14-AFF0-E9143D82A576}" dt="2019-11-19T18:56:57.157" v="2827" actId="478"/>
          <ac:spMkLst>
            <pc:docMk/>
            <pc:sldMk cId="636464540" sldId="1909"/>
            <ac:spMk id="131" creationId="{60E8CE89-E471-417C-BDDA-BCC903DE9F8F}"/>
          </ac:spMkLst>
        </pc:spChg>
        <pc:spChg chg="add mod">
          <ac:chgData name="Nazar Shchur" userId="3faffa111ac016f6" providerId="LiveId" clId="{163AAF58-E6CD-4A14-AFF0-E9143D82A576}" dt="2019-11-19T18:56:38.555" v="2816" actId="571"/>
          <ac:spMkLst>
            <pc:docMk/>
            <pc:sldMk cId="636464540" sldId="1909"/>
            <ac:spMk id="132" creationId="{D8FA5B48-933D-4A8E-B0AF-1F65090EEE0F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33" creationId="{02DAF155-EF4D-4860-BD4B-6D655A751247}"/>
          </ac:spMkLst>
        </pc:spChg>
        <pc:spChg chg="add mod">
          <ac:chgData name="Nazar Shchur" userId="3faffa111ac016f6" providerId="LiveId" clId="{163AAF58-E6CD-4A14-AFF0-E9143D82A576}" dt="2019-11-19T19:04:48.256" v="2950" actId="255"/>
          <ac:spMkLst>
            <pc:docMk/>
            <pc:sldMk cId="636464540" sldId="1909"/>
            <ac:spMk id="134" creationId="{18EA3BA6-827E-419C-8021-EF289C165D56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35" creationId="{91D0EC47-F628-4EB5-B745-DBDDD83C09C1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6" creationId="{085AF8E6-4736-4A7D-B17D-EC418629B5D3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7" creationId="{E940CEA3-7126-4700-899D-AFEAC181601A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8" creationId="{BBBEBB3A-2E33-4375-9934-69F8FF9AAA06}"/>
          </ac:spMkLst>
        </pc:spChg>
        <pc:spChg chg="add mod">
          <ac:chgData name="Nazar Shchur" userId="3faffa111ac016f6" providerId="LiveId" clId="{163AAF58-E6CD-4A14-AFF0-E9143D82A576}" dt="2019-11-19T19:04:21.764" v="2947" actId="1037"/>
          <ac:spMkLst>
            <pc:docMk/>
            <pc:sldMk cId="636464540" sldId="1909"/>
            <ac:spMk id="139" creationId="{477A95CB-788E-4BE7-8AF5-C37956FEEEEE}"/>
          </ac:spMkLst>
        </pc:spChg>
        <pc:spChg chg="add">
          <ac:chgData name="Nazar Shchur" userId="3faffa111ac016f6" providerId="LiveId" clId="{163AAF58-E6CD-4A14-AFF0-E9143D82A576}" dt="2019-11-19T19:03:07.537" v="2908"/>
          <ac:spMkLst>
            <pc:docMk/>
            <pc:sldMk cId="636464540" sldId="1909"/>
            <ac:spMk id="140" creationId="{D41392D8-BAEC-4505-8377-80BE7D82089A}"/>
          </ac:spMkLst>
        </pc:s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10" creationId="{B6EED7D7-82AF-4517-86E2-DD46F7C878D1}"/>
          </ac:grpSpMkLst>
        </pc:grpChg>
        <pc:grpChg chg="add mod">
          <ac:chgData name="Nazar Shchur" userId="3faffa111ac016f6" providerId="LiveId" clId="{163AAF58-E6CD-4A14-AFF0-E9143D82A576}" dt="2019-11-19T19:06:02.620" v="2958" actId="1036"/>
          <ac:grpSpMkLst>
            <pc:docMk/>
            <pc:sldMk cId="636464540" sldId="1909"/>
            <ac:grpSpMk id="20" creationId="{06D203C7-135A-4A43-9A96-D942EC11C7CF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24" creationId="{609FE882-1616-4DE4-9934-A18D1F348957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27" creationId="{5E8925D5-D601-4377-A13B-06C7699F19CE}"/>
          </ac:grpSpMkLst>
        </pc:grpChg>
        <pc:grpChg chg="add mod">
          <ac:chgData name="Nazar Shchur" userId="3faffa111ac016f6" providerId="LiveId" clId="{163AAF58-E6CD-4A14-AFF0-E9143D82A576}" dt="2019-11-19T18:49:27.212" v="2687" actId="1076"/>
          <ac:grpSpMkLst>
            <pc:docMk/>
            <pc:sldMk cId="636464540" sldId="1909"/>
            <ac:grpSpMk id="37" creationId="{2A889304-0BAC-4411-B4F4-CA6399C40883}"/>
          </ac:grpSpMkLst>
        </pc:grpChg>
        <pc:grpChg chg="add del mod">
          <ac:chgData name="Nazar Shchur" userId="3faffa111ac016f6" providerId="LiveId" clId="{163AAF58-E6CD-4A14-AFF0-E9143D82A576}" dt="2019-11-19T19:01:48.292" v="2883" actId="478"/>
          <ac:grpSpMkLst>
            <pc:docMk/>
            <pc:sldMk cId="636464540" sldId="1909"/>
            <ac:grpSpMk id="54" creationId="{26E748D9-03EB-40CF-8EA7-E498391D2390}"/>
          </ac:grpSpMkLst>
        </pc:grpChg>
        <pc:grpChg chg="add del mod">
          <ac:chgData name="Nazar Shchur" userId="3faffa111ac016f6" providerId="LiveId" clId="{163AAF58-E6CD-4A14-AFF0-E9143D82A576}" dt="2019-11-19T19:01:51.298" v="2886" actId="478"/>
          <ac:grpSpMkLst>
            <pc:docMk/>
            <pc:sldMk cId="636464540" sldId="1909"/>
            <ac:grpSpMk id="63" creationId="{C59E4CB8-3CC6-4B99-BD9F-F3E6891FC004}"/>
          </ac:grpSpMkLst>
        </pc:grpChg>
        <pc:grpChg chg="add del mod">
          <ac:chgData name="Nazar Shchur" userId="3faffa111ac016f6" providerId="LiveId" clId="{163AAF58-E6CD-4A14-AFF0-E9143D82A576}" dt="2019-11-19T19:01:52.135" v="2887" actId="478"/>
          <ac:grpSpMkLst>
            <pc:docMk/>
            <pc:sldMk cId="636464540" sldId="1909"/>
            <ac:grpSpMk id="66" creationId="{211BBA7D-99BB-4015-B7EE-0158BABEAD31}"/>
          </ac:grpSpMkLst>
        </pc:grpChg>
        <pc:grpChg chg="add del mod">
          <ac:chgData name="Nazar Shchur" userId="3faffa111ac016f6" providerId="LiveId" clId="{163AAF58-E6CD-4A14-AFF0-E9143D82A576}" dt="2019-11-19T19:01:48.292" v="2883" actId="478"/>
          <ac:grpSpMkLst>
            <pc:docMk/>
            <pc:sldMk cId="636464540" sldId="1909"/>
            <ac:grpSpMk id="69" creationId="{9F9B31C1-63A9-404B-975E-0401D8C2F173}"/>
          </ac:grpSpMkLst>
        </pc:grpChg>
        <pc:grpChg chg="add del mod">
          <ac:chgData name="Nazar Shchur" userId="3faffa111ac016f6" providerId="LiveId" clId="{163AAF58-E6CD-4A14-AFF0-E9143D82A576}" dt="2019-11-19T19:01:49.445" v="2884" actId="478"/>
          <ac:grpSpMkLst>
            <pc:docMk/>
            <pc:sldMk cId="636464540" sldId="1909"/>
            <ac:grpSpMk id="76" creationId="{07FD5697-734A-4D40-8772-A9EFF363218C}"/>
          </ac:grpSpMkLst>
        </pc:grpChg>
        <pc:grpChg chg="add del mod">
          <ac:chgData name="Nazar Shchur" userId="3faffa111ac016f6" providerId="LiveId" clId="{163AAF58-E6CD-4A14-AFF0-E9143D82A576}" dt="2019-11-19T18:56:33.874" v="2812" actId="478"/>
          <ac:grpSpMkLst>
            <pc:docMk/>
            <pc:sldMk cId="636464540" sldId="1909"/>
            <ac:grpSpMk id="89" creationId="{9ED92445-C7CE-4DA5-B122-F0AD19D46DA9}"/>
          </ac:grpSpMkLst>
        </pc:grpChg>
        <pc:grpChg chg="add del mod">
          <ac:chgData name="Nazar Shchur" userId="3faffa111ac016f6" providerId="LiveId" clId="{163AAF58-E6CD-4A14-AFF0-E9143D82A576}" dt="2019-11-19T18:56:48.411" v="2822" actId="478"/>
          <ac:grpSpMkLst>
            <pc:docMk/>
            <pc:sldMk cId="636464540" sldId="1909"/>
            <ac:grpSpMk id="98" creationId="{FDA37633-0C0E-4845-AA07-7B9EA8E3F5E2}"/>
          </ac:grpSpMkLst>
        </pc:grpChg>
        <pc:grpChg chg="add del mod">
          <ac:chgData name="Nazar Shchur" userId="3faffa111ac016f6" providerId="LiveId" clId="{163AAF58-E6CD-4A14-AFF0-E9143D82A576}" dt="2019-11-19T18:56:35.929" v="2813" actId="478"/>
          <ac:grpSpMkLst>
            <pc:docMk/>
            <pc:sldMk cId="636464540" sldId="1909"/>
            <ac:grpSpMk id="101" creationId="{E22ABC0E-42BA-47B5-A1D9-24F662C98FD3}"/>
          </ac:grpSpMkLst>
        </pc:grpChg>
        <pc:grpChg chg="add del mod">
          <ac:chgData name="Nazar Shchur" userId="3faffa111ac016f6" providerId="LiveId" clId="{163AAF58-E6CD-4A14-AFF0-E9143D82A576}" dt="2019-11-19T18:56:46.035" v="2820" actId="478"/>
          <ac:grpSpMkLst>
            <pc:docMk/>
            <pc:sldMk cId="636464540" sldId="1909"/>
            <ac:grpSpMk id="104" creationId="{CF35E06A-B2BB-4A40-B4F1-13AE815C5377}"/>
          </ac:grpSpMkLst>
        </pc:grpChg>
        <pc:grpChg chg="add del mod">
          <ac:chgData name="Nazar Shchur" userId="3faffa111ac016f6" providerId="LiveId" clId="{163AAF58-E6CD-4A14-AFF0-E9143D82A576}" dt="2019-11-19T18:56:51.661" v="2824" actId="478"/>
          <ac:grpSpMkLst>
            <pc:docMk/>
            <pc:sldMk cId="636464540" sldId="1909"/>
            <ac:grpSpMk id="110" creationId="{6C7F145C-0C95-40AF-8482-3B85823E48D7}"/>
          </ac:grpSpMkLst>
        </pc:grp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2" creationId="{34F5730B-815B-44F8-8D74-B177A3DD60C6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3" creationId="{047CB483-E707-4474-B32B-C05E10FD2A50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5" creationId="{0CDA2DE4-0958-43E2-A06F-B3947508B671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6" creationId="{0A9A31B7-A798-4BF9-A52D-2249375F3740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8" creationId="{B7923BD0-F496-45F0-A185-1091C0A2097F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29" creationId="{C208D916-239A-4097-B5F9-E69342B5CA8C}"/>
          </ac:cxnSpMkLst>
        </pc:cxnChg>
        <pc:cxnChg chg="add mod">
          <ac:chgData name="Nazar Shchur" userId="3faffa111ac016f6" providerId="LiveId" clId="{163AAF58-E6CD-4A14-AFF0-E9143D82A576}" dt="2019-11-19T19:05:59.635" v="2957" actId="14100"/>
          <ac:cxnSpMkLst>
            <pc:docMk/>
            <pc:sldMk cId="636464540" sldId="1909"/>
            <ac:cxnSpMk id="34" creationId="{F6FC6AB4-77B5-4284-85D5-EF1B64663B51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38" creationId="{FC0BFF82-812A-46C0-BFB7-2CD56D08361A}"/>
          </ac:cxnSpMkLst>
        </pc:cxnChg>
        <pc:cxnChg chg="mod">
          <ac:chgData name="Nazar Shchur" userId="3faffa111ac016f6" providerId="LiveId" clId="{163AAF58-E6CD-4A14-AFF0-E9143D82A576}" dt="2019-11-19T19:04:37.779" v="2949" actId="1582"/>
          <ac:cxnSpMkLst>
            <pc:docMk/>
            <pc:sldMk cId="636464540" sldId="1909"/>
            <ac:cxnSpMk id="39" creationId="{AC967AC3-F494-41CB-B231-FEB472EA725B}"/>
          </ac:cxnSpMkLst>
        </pc:cxnChg>
        <pc:cxnChg chg="add mod">
          <ac:chgData name="Nazar Shchur" userId="3faffa111ac016f6" providerId="LiveId" clId="{163AAF58-E6CD-4A14-AFF0-E9143D82A576}" dt="2019-11-19T19:04:29.862" v="2948" actId="1582"/>
          <ac:cxnSpMkLst>
            <pc:docMk/>
            <pc:sldMk cId="636464540" sldId="1909"/>
            <ac:cxnSpMk id="42" creationId="{67C74AC2-2B07-4E54-A71A-50032F962754}"/>
          </ac:cxnSpMkLst>
        </pc:cxnChg>
        <pc:cxnChg chg="add mod">
          <ac:chgData name="Nazar Shchur" userId="3faffa111ac016f6" providerId="LiveId" clId="{163AAF58-E6CD-4A14-AFF0-E9143D82A576}" dt="2019-11-19T18:49:27.212" v="2687" actId="1076"/>
          <ac:cxnSpMkLst>
            <pc:docMk/>
            <pc:sldMk cId="636464540" sldId="1909"/>
            <ac:cxnSpMk id="45" creationId="{8CE866C3-C241-47A3-B4B2-1ADD7C2FB6FB}"/>
          </ac:cxnSpMkLst>
        </pc:cxnChg>
        <pc:cxnChg chg="add del mod">
          <ac:chgData name="Nazar Shchur" userId="3faffa111ac016f6" providerId="LiveId" clId="{163AAF58-E6CD-4A14-AFF0-E9143D82A576}" dt="2019-11-19T19:01:53.689" v="2888" actId="478"/>
          <ac:cxnSpMkLst>
            <pc:docMk/>
            <pc:sldMk cId="636464540" sldId="1909"/>
            <ac:cxnSpMk id="73" creationId="{89770057-D196-428D-9EC0-53FF0C421010}"/>
          </ac:cxnSpMkLst>
        </pc:cxnChg>
        <pc:cxnChg chg="add del mod">
          <ac:chgData name="Nazar Shchur" userId="3faffa111ac016f6" providerId="LiveId" clId="{163AAF58-E6CD-4A14-AFF0-E9143D82A576}" dt="2019-11-19T19:02:00.103" v="2892" actId="478"/>
          <ac:cxnSpMkLst>
            <pc:docMk/>
            <pc:sldMk cId="636464540" sldId="1909"/>
            <ac:cxnSpMk id="81" creationId="{C425CBD7-8F53-475E-BA33-767C27284512}"/>
          </ac:cxnSpMkLst>
        </pc:cxnChg>
        <pc:cxnChg chg="add del mod">
          <ac:chgData name="Nazar Shchur" userId="3faffa111ac016f6" providerId="LiveId" clId="{163AAF58-E6CD-4A14-AFF0-E9143D82A576}" dt="2019-11-19T19:01:50.386" v="2885" actId="478"/>
          <ac:cxnSpMkLst>
            <pc:docMk/>
            <pc:sldMk cId="636464540" sldId="1909"/>
            <ac:cxnSpMk id="84" creationId="{5B98D778-9665-4576-9307-853017C55047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99" creationId="{69DC3F28-517F-41E5-B026-5C435BD2215C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0" creationId="{9B430B01-A84C-4CC7-9E47-E34C5A976C79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2" creationId="{A40A93D7-A7B9-4938-8EC8-002FC724AA30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3" creationId="{DB258EE9-FABB-41BF-9E72-4C1F8AE69110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5" creationId="{DFC28B67-7FAB-4B8B-8681-504BF32252D3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06" creationId="{CFF6811B-91F2-4DBB-BCD4-502FFE10B51F}"/>
          </ac:cxnSpMkLst>
        </pc:cxnChg>
        <pc:cxnChg chg="add del mod">
          <ac:chgData name="Nazar Shchur" userId="3faffa111ac016f6" providerId="LiveId" clId="{163AAF58-E6CD-4A14-AFF0-E9143D82A576}" dt="2019-11-19T18:56:47.262" v="2821" actId="478"/>
          <ac:cxnSpMkLst>
            <pc:docMk/>
            <pc:sldMk cId="636464540" sldId="1909"/>
            <ac:cxnSpMk id="108" creationId="{C4419C3A-D9ED-4EE9-8DDB-092971268D58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11" creationId="{4A100C28-0D89-4A4A-9146-F8664CA8EB0B}"/>
          </ac:cxnSpMkLst>
        </pc:cxnChg>
        <pc:cxnChg chg="mod">
          <ac:chgData name="Nazar Shchur" userId="3faffa111ac016f6" providerId="LiveId" clId="{163AAF58-E6CD-4A14-AFF0-E9143D82A576}" dt="2019-11-19T18:54:17.357" v="2798" actId="1582"/>
          <ac:cxnSpMkLst>
            <pc:docMk/>
            <pc:sldMk cId="636464540" sldId="1909"/>
            <ac:cxnSpMk id="112" creationId="{AC7D7F6A-DDFD-4FA8-BF67-F736855EB027}"/>
          </ac:cxnSpMkLst>
        </pc:cxnChg>
        <pc:cxnChg chg="add del mod">
          <ac:chgData name="Nazar Shchur" userId="3faffa111ac016f6" providerId="LiveId" clId="{163AAF58-E6CD-4A14-AFF0-E9143D82A576}" dt="2019-11-19T18:56:49.272" v="2823" actId="478"/>
          <ac:cxnSpMkLst>
            <pc:docMk/>
            <pc:sldMk cId="636464540" sldId="1909"/>
            <ac:cxnSpMk id="114" creationId="{160ADAE5-82E0-4D24-A9E6-8CA18B37CAD2}"/>
          </ac:cxnSpMkLst>
        </pc:cxnChg>
        <pc:cxnChg chg="add del mod">
          <ac:chgData name="Nazar Shchur" userId="3faffa111ac016f6" providerId="LiveId" clId="{163AAF58-E6CD-4A14-AFF0-E9143D82A576}" dt="2019-11-19T18:56:44.900" v="2819" actId="478"/>
          <ac:cxnSpMkLst>
            <pc:docMk/>
            <pc:sldMk cId="636464540" sldId="1909"/>
            <ac:cxnSpMk id="117" creationId="{53A68158-9143-4717-835C-F23BAC992F32}"/>
          </ac:cxnSpMkLst>
        </pc:cxnChg>
      </pc:sldChg>
      <pc:sldChg chg="addSp modSp add modAnim">
        <pc:chgData name="Nazar Shchur" userId="3faffa111ac016f6" providerId="LiveId" clId="{163AAF58-E6CD-4A14-AFF0-E9143D82A576}" dt="2019-11-20T17:18:25.186" v="4091"/>
        <pc:sldMkLst>
          <pc:docMk/>
          <pc:sldMk cId="1116200998" sldId="1910"/>
        </pc:sldMkLst>
        <pc:spChg chg="mod">
          <ac:chgData name="Nazar Shchur" userId="3faffa111ac016f6" providerId="LiveId" clId="{163AAF58-E6CD-4A14-AFF0-E9143D82A576}" dt="2019-11-20T17:18:25.186" v="4091"/>
          <ac:spMkLst>
            <pc:docMk/>
            <pc:sldMk cId="1116200998" sldId="1910"/>
            <ac:spMk id="5" creationId="{00000000-0000-0000-0000-000000000000}"/>
          </ac:spMkLst>
        </pc:spChg>
        <pc:spChg chg="add mod">
          <ac:chgData name="Nazar Shchur" userId="3faffa111ac016f6" providerId="LiveId" clId="{163AAF58-E6CD-4A14-AFF0-E9143D82A576}" dt="2019-11-20T16:58:59.530" v="3931" actId="208"/>
          <ac:spMkLst>
            <pc:docMk/>
            <pc:sldMk cId="1116200998" sldId="1910"/>
            <ac:spMk id="10" creationId="{C35CBA89-1538-4D47-ACDF-C3CEDDDACD1F}"/>
          </ac:spMkLst>
        </pc:spChg>
        <pc:picChg chg="add">
          <ac:chgData name="Nazar Shchur" userId="3faffa111ac016f6" providerId="LiveId" clId="{163AAF58-E6CD-4A14-AFF0-E9143D82A576}" dt="2019-11-20T15:55:26.445" v="3088"/>
          <ac:picMkLst>
            <pc:docMk/>
            <pc:sldMk cId="1116200998" sldId="1910"/>
            <ac:picMk id="11" creationId="{13875252-F44C-4C17-BFAF-79C8A38EFD1B}"/>
          </ac:picMkLst>
        </pc:picChg>
        <pc:picChg chg="add">
          <ac:chgData name="Nazar Shchur" userId="3faffa111ac016f6" providerId="LiveId" clId="{163AAF58-E6CD-4A14-AFF0-E9143D82A576}" dt="2019-11-20T15:55:26.445" v="3088"/>
          <ac:picMkLst>
            <pc:docMk/>
            <pc:sldMk cId="1116200998" sldId="1910"/>
            <ac:picMk id="12" creationId="{4C726E83-FF67-4826-904F-C70E11570C40}"/>
          </ac:picMkLst>
        </pc:picChg>
      </pc:sldChg>
      <pc:sldChg chg="delSp add del ord delAnim">
        <pc:chgData name="Nazar Shchur" userId="3faffa111ac016f6" providerId="LiveId" clId="{163AAF58-E6CD-4A14-AFF0-E9143D82A576}" dt="2019-11-19T19:04:55.775" v="2951" actId="47"/>
        <pc:sldMkLst>
          <pc:docMk/>
          <pc:sldMk cId="3822546800" sldId="1911"/>
        </pc:sldMkLst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7" creationId="{D0036B0E-B8F1-48F4-95F9-520930C30AE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8" creationId="{E400D8CE-CB82-40A5-8693-CDDB45BE8E9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9" creationId="{08C823E4-A1D7-43B4-8056-422ED954B59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0" creationId="{EEF8458D-569D-4C9A-AFD9-12ADEFF396A5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5" creationId="{653945B5-38D3-46D7-AD81-5078C292565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36" creationId="{53334505-218E-4A79-B9B4-E3C64344CD6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0" creationId="{5A49EED2-3EE0-447B-A835-334C63D6F46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1" creationId="{D22574AD-B23A-4D0F-9AE3-8F4DC9FFFE4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3" creationId="{1179AF8F-A855-4428-A96E-7F11077E743D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44" creationId="{D9483F1B-A6B9-4DA8-B70D-E85390BA3E7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0" creationId="{87A5EDEC-2E73-4390-8587-34465EF9E01A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1" creationId="{1CAF9BFA-67FB-4E35-B4DD-496AC7043BD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52" creationId="{EEE652F7-2563-4645-BE55-DF2451F9EB28}"/>
          </ac:spMkLst>
        </pc:spChg>
        <pc:spChg chg="del">
          <ac:chgData name="Nazar Shchur" userId="3faffa111ac016f6" providerId="LiveId" clId="{163AAF58-E6CD-4A14-AFF0-E9143D82A576}" dt="2019-11-19T18:48:32.276" v="2683" actId="478"/>
          <ac:spMkLst>
            <pc:docMk/>
            <pc:sldMk cId="3822546800" sldId="1911"/>
            <ac:spMk id="53" creationId="{60DEABBB-01E7-4761-ADF6-AB2A7823FAE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0" creationId="{5E40478C-F668-4AF5-A888-B3F22CE1A67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1" creationId="{F16B07DA-2EB8-4B04-9E9A-68D683359F6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62" creationId="{64E68314-72B3-4D6C-B2E2-6AA86482111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2" creationId="{306D9C8C-F839-42D5-A05C-BA9F9C45952B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4" creationId="{DAA99137-5E2F-4495-9D21-F895F8BDB96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5" creationId="{B164B88D-2D02-4A93-80B2-D40622CF3B1F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79" creationId="{F37F4B31-CE43-4789-9886-FF3775F24AC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0" creationId="{6E4CDC87-83DF-4D20-8180-AD8D7E9917C4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2" creationId="{A194CDC7-9A83-4A01-BE49-B8E40F3A518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3" creationId="{E13B13F7-9A7C-4AFA-9207-8E49AF0F3AE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5" creationId="{D06A4D37-B9F9-4147-8BE9-E104B80EA48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6" creationId="{7938C265-78E7-4A4F-89CF-1877BCF70872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87" creationId="{B22F6B51-9F2B-4C34-9E37-9EDB87661FF5}"/>
          </ac:spMkLst>
        </pc:spChg>
        <pc:spChg chg="del">
          <ac:chgData name="Nazar Shchur" userId="3faffa111ac016f6" providerId="LiveId" clId="{163AAF58-E6CD-4A14-AFF0-E9143D82A576}" dt="2019-11-19T18:48:31.277" v="2682" actId="478"/>
          <ac:spMkLst>
            <pc:docMk/>
            <pc:sldMk cId="3822546800" sldId="1911"/>
            <ac:spMk id="88" creationId="{935357D2-75E7-4957-B9F8-6E55A848C13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5" creationId="{2068E1AA-8734-4BF1-935B-AA19FE45116E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6" creationId="{AC5721CD-1FA7-4847-AD34-D3F328569FCA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97" creationId="{D5888063-DE2E-4809-9CF6-C0DE17118AB1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07" creationId="{EEB41F6E-1E81-46E2-BC05-982EF2E90A28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09" creationId="{A9DB864D-B7D9-40FD-8AA1-79CE4E48CFD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3" creationId="{0947F9C4-FAC1-4AE6-84B0-D5370DDF5340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5" creationId="{6E87C18F-A07F-4A6A-91A4-A4ED07C91144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6" creationId="{23B04131-3212-4DCD-ADB2-CBCE9ED8CBD7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8" creationId="{A2BF34F0-F245-4E1A-B8EF-941BAB49FA33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19" creationId="{C5364ED8-DF68-4D37-A568-51C45D5CDDC9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0" creationId="{84628883-B28F-4706-A1CD-0E4C76435F4C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1" creationId="{421EB808-826C-4C3E-B5B9-A1953A8DD4ED}"/>
          </ac:spMkLst>
        </pc:spChg>
        <pc:spChg chg="del">
          <ac:chgData name="Nazar Shchur" userId="3faffa111ac016f6" providerId="LiveId" clId="{163AAF58-E6CD-4A14-AFF0-E9143D82A576}" dt="2019-11-19T18:48:36.670" v="2684" actId="478"/>
          <ac:spMkLst>
            <pc:docMk/>
            <pc:sldMk cId="3822546800" sldId="1911"/>
            <ac:spMk id="122" creationId="{8CA8330D-9938-4A3E-8C09-472A43CDFA5A}"/>
          </ac:spMkLst>
        </pc:spChg>
        <pc:spChg chg="del">
          <ac:chgData name="Nazar Shchur" userId="3faffa111ac016f6" providerId="LiveId" clId="{163AAF58-E6CD-4A14-AFF0-E9143D82A576}" dt="2019-11-19T18:48:38.436" v="2685" actId="478"/>
          <ac:spMkLst>
            <pc:docMk/>
            <pc:sldMk cId="3822546800" sldId="1911"/>
            <ac:spMk id="123" creationId="{E6DA8F17-74D9-414E-B6BD-EA6E38BAF983}"/>
          </ac:spMkLst>
        </pc:s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" creationId="{B6EED7D7-82AF-4517-86E2-DD46F7C878D1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0" creationId="{06D203C7-135A-4A43-9A96-D942EC11C7CF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4" creationId="{609FE882-1616-4DE4-9934-A18D1F348957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27" creationId="{5E8925D5-D601-4377-A13B-06C7699F19CE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37" creationId="{2A889304-0BAC-4411-B4F4-CA6399C4088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54" creationId="{26E748D9-03EB-40CF-8EA7-E498391D2390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3" creationId="{C59E4CB8-3CC6-4B99-BD9F-F3E6891FC004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6" creationId="{211BBA7D-99BB-4015-B7EE-0158BABEAD31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69" creationId="{9F9B31C1-63A9-404B-975E-0401D8C2F17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76" creationId="{07FD5697-734A-4D40-8772-A9EFF363218C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89" creationId="{9ED92445-C7CE-4DA5-B122-F0AD19D46DA9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98" creationId="{FDA37633-0C0E-4845-AA07-7B9EA8E3F5E2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1" creationId="{E22ABC0E-42BA-47B5-A1D9-24F662C98FD3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04" creationId="{CF35E06A-B2BB-4A40-B4F1-13AE815C5377}"/>
          </ac:grpSpMkLst>
        </pc:grpChg>
        <pc:grpChg chg="del">
          <ac:chgData name="Nazar Shchur" userId="3faffa111ac016f6" providerId="LiveId" clId="{163AAF58-E6CD-4A14-AFF0-E9143D82A576}" dt="2019-11-19T18:48:36.670" v="2684" actId="478"/>
          <ac:grpSpMkLst>
            <pc:docMk/>
            <pc:sldMk cId="3822546800" sldId="1911"/>
            <ac:grpSpMk id="110" creationId="{6C7F145C-0C95-40AF-8482-3B85823E48D7}"/>
          </ac:grpSpMkLst>
        </pc:grp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34" creationId="{F6FC6AB4-77B5-4284-85D5-EF1B64663B51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42" creationId="{67C74AC2-2B07-4E54-A71A-50032F962754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45" creationId="{8CE866C3-C241-47A3-B4B2-1ADD7C2FB6FB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73" creationId="{89770057-D196-428D-9EC0-53FF0C421010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81" creationId="{C425CBD7-8F53-475E-BA33-767C27284512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84" creationId="{5B98D778-9665-4576-9307-853017C55047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08" creationId="{C4419C3A-D9ED-4EE9-8DDB-092971268D58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14" creationId="{160ADAE5-82E0-4D24-A9E6-8CA18B37CAD2}"/>
          </ac:cxnSpMkLst>
        </pc:cxnChg>
        <pc:cxnChg chg="del">
          <ac:chgData name="Nazar Shchur" userId="3faffa111ac016f6" providerId="LiveId" clId="{163AAF58-E6CD-4A14-AFF0-E9143D82A576}" dt="2019-11-19T18:48:36.670" v="2684" actId="478"/>
          <ac:cxnSpMkLst>
            <pc:docMk/>
            <pc:sldMk cId="3822546800" sldId="1911"/>
            <ac:cxnSpMk id="117" creationId="{53A68158-9143-4717-835C-F23BAC992F32}"/>
          </ac:cxnSpMkLst>
        </pc:cxnChg>
      </pc:sldChg>
      <pc:sldChg chg="addSp delSp modSp add modAnim">
        <pc:chgData name="Nazar Shchur" userId="3faffa111ac016f6" providerId="LiveId" clId="{163AAF58-E6CD-4A14-AFF0-E9143D82A576}" dt="2019-11-19T19:09:00.743" v="3015"/>
        <pc:sldMkLst>
          <pc:docMk/>
          <pc:sldMk cId="832961068" sldId="1912"/>
        </pc:sldMkLst>
        <pc:spChg chg="del">
          <ac:chgData name="Nazar Shchur" userId="3faffa111ac016f6" providerId="LiveId" clId="{163AAF58-E6CD-4A14-AFF0-E9143D82A576}" dt="2019-11-19T19:08:55.044" v="3013" actId="478"/>
          <ac:spMkLst>
            <pc:docMk/>
            <pc:sldMk cId="832961068" sldId="1912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9T19:09:00.304" v="3014" actId="478"/>
          <ac:spMkLst>
            <pc:docMk/>
            <pc:sldMk cId="832961068" sldId="1912"/>
            <ac:spMk id="7" creationId="{AF966E51-1237-417C-B85C-9DAAC6948C72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23" creationId="{427E9665-9A1B-478E-B8EC-A7DC8807A027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24" creationId="{C5C75E38-8D8E-4661-B07B-2DA3150BAF7A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38" creationId="{1AB05172-D2D4-42D3-B888-6E2D4C07E7DF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43" creationId="{F2B34DF4-ED30-48A4-A3F7-A770A929458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44" creationId="{6D61D0C5-46C6-42CC-8D5D-3199E037717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0" creationId="{4EF1D3FA-AA96-4637-95CC-494086F3840A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1" creationId="{AAEDA52E-4072-4F69-BAAB-8404869960FF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2" creationId="{3808185E-32E0-4DBB-A6E5-73CB3842385B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3" creationId="{90B6323B-5C95-44BC-88C6-472E4C15A0E4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4" creationId="{2056D12F-7459-4705-9594-94814E775642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5" creationId="{1FC24F20-141E-4B38-AA0B-69E220C9C4E9}"/>
          </ac:spMkLst>
        </pc:spChg>
        <pc:spChg chg="add del">
          <ac:chgData name="Nazar Shchur" userId="3faffa111ac016f6" providerId="LiveId" clId="{163AAF58-E6CD-4A14-AFF0-E9143D82A576}" dt="2019-11-19T18:55:04.083" v="2802"/>
          <ac:spMkLst>
            <pc:docMk/>
            <pc:sldMk cId="832961068" sldId="1912"/>
            <ac:spMk id="56" creationId="{7CFE94C3-5FE9-4FDC-A183-A932202B2E90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63" creationId="{EA082522-9DBD-4FB6-8957-09D6C324B013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64" creationId="{9A3654FA-611E-4ECB-A810-3FD9492D1F46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75" creationId="{ACB776C6-30CE-4768-BD38-77713435C5CF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0" creationId="{02EE3AD2-9204-49EF-BDFF-87B98FB26DF7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1" creationId="{997FF8B8-C829-495D-8AF3-1B0CB20B9D4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3" creationId="{3F7E40CA-53C8-4D3D-BE12-5064367EA2B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4" creationId="{55CA66CC-856B-4019-A5D9-6731BBFBA6A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5" creationId="{E175963B-394B-4F16-A1DF-491531387EF7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6" creationId="{A8EE2119-4190-49E7-8E8F-9C2633AC430B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7" creationId="{E7F20365-247C-4EDD-AE9E-6DE1ADB2EC26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8" creationId="{3F00EC63-5A74-4E7E-B8B8-85BB342E6E54}"/>
          </ac:spMkLst>
        </pc:spChg>
        <pc:spChg chg="add">
          <ac:chgData name="Nazar Shchur" userId="3faffa111ac016f6" providerId="LiveId" clId="{163AAF58-E6CD-4A14-AFF0-E9143D82A576}" dt="2019-11-19T18:55:05.444" v="2803"/>
          <ac:spMkLst>
            <pc:docMk/>
            <pc:sldMk cId="832961068" sldId="1912"/>
            <ac:spMk id="89" creationId="{7E6B6587-A246-4F94-B0A2-E13EED3843EB}"/>
          </ac:spMkLst>
        </pc:spChg>
        <pc:spChg chg="add mod">
          <ac:chgData name="Nazar Shchur" userId="3faffa111ac016f6" providerId="LiveId" clId="{163AAF58-E6CD-4A14-AFF0-E9143D82A576}" dt="2019-11-19T19:00:21.414" v="2874" actId="14100"/>
          <ac:spMkLst>
            <pc:docMk/>
            <pc:sldMk cId="832961068" sldId="1912"/>
            <ac:spMk id="90" creationId="{223DC971-A2D1-4F7A-8842-BF204A418C1A}"/>
          </ac:spMkLst>
        </pc:spChg>
        <pc:spChg chg="add">
          <ac:chgData name="Nazar Shchur" userId="3faffa111ac016f6" providerId="LiveId" clId="{163AAF58-E6CD-4A14-AFF0-E9143D82A576}" dt="2019-11-19T19:09:00.743" v="3015"/>
          <ac:spMkLst>
            <pc:docMk/>
            <pc:sldMk cId="832961068" sldId="1912"/>
            <ac:spMk id="91" creationId="{5B694FF0-1687-4CB9-84BF-DB098974CCE0}"/>
          </ac:spMkLst>
        </pc:s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15" creationId="{70AC9378-1DA1-4BA4-949C-1D2FE056C262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25" creationId="{7412DFC0-8125-40AF-A39D-2D7AF9BD5285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28" creationId="{18AA0454-8566-43BF-8370-CE81FB67A1B4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34" creationId="{DCCB0A93-9F97-486B-9F18-E3EE51C01C65}"/>
          </ac:grpSpMkLst>
        </pc:grpChg>
        <pc:grpChg chg="add del">
          <ac:chgData name="Nazar Shchur" userId="3faffa111ac016f6" providerId="LiveId" clId="{163AAF58-E6CD-4A14-AFF0-E9143D82A576}" dt="2019-11-19T18:55:04.083" v="2802"/>
          <ac:grpSpMkLst>
            <pc:docMk/>
            <pc:sldMk cId="832961068" sldId="1912"/>
            <ac:grpSpMk id="39" creationId="{52D443AA-42AB-409E-9C3E-67009BC0A8A5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57" creationId="{864722FE-4C40-4EAC-98B3-BD7EEA046520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65" creationId="{6211DE48-3416-4029-951A-6CC923413DD9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68" creationId="{0D1506AD-69EE-4103-ADBF-9C8D5FAD38B1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71" creationId="{5486EC83-DC1C-484A-AC7C-D9795CF5C7B0}"/>
          </ac:grpSpMkLst>
        </pc:grpChg>
        <pc:grpChg chg="add">
          <ac:chgData name="Nazar Shchur" userId="3faffa111ac016f6" providerId="LiveId" clId="{163AAF58-E6CD-4A14-AFF0-E9143D82A576}" dt="2019-11-19T18:55:05.444" v="2803"/>
          <ac:grpSpMkLst>
            <pc:docMk/>
            <pc:sldMk cId="832961068" sldId="1912"/>
            <ac:grpSpMk id="76" creationId="{E1F4FF19-9121-44AE-9F6A-AD92C25CB52B}"/>
          </ac:grpSpMkLst>
        </pc:grp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37" creationId="{1BCE368C-7019-465A-860D-FB9BD7F1FD4B}"/>
          </ac:cxnSpMkLst>
        </pc:cxn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42" creationId="{1BECD2DE-2B77-4CEB-BBC6-911204F63D2B}"/>
          </ac:cxnSpMkLst>
        </pc:cxnChg>
        <pc:cxnChg chg="add del">
          <ac:chgData name="Nazar Shchur" userId="3faffa111ac016f6" providerId="LiveId" clId="{163AAF58-E6CD-4A14-AFF0-E9143D82A576}" dt="2019-11-19T18:55:04.083" v="2802"/>
          <ac:cxnSpMkLst>
            <pc:docMk/>
            <pc:sldMk cId="832961068" sldId="1912"/>
            <ac:cxnSpMk id="45" creationId="{4B71A8EC-A2C7-4386-8261-77E71766DF2A}"/>
          </ac:cxnSpMkLst>
        </pc:cxnChg>
        <pc:cxnChg chg="add mod">
          <ac:chgData name="Nazar Shchur" userId="3faffa111ac016f6" providerId="LiveId" clId="{163AAF58-E6CD-4A14-AFF0-E9143D82A576}" dt="2019-11-19T18:56:28.812" v="2811" actId="1036"/>
          <ac:cxnSpMkLst>
            <pc:docMk/>
            <pc:sldMk cId="832961068" sldId="1912"/>
            <ac:cxnSpMk id="74" creationId="{FAA6071B-7A7D-4D6C-98AB-881A4199CB27}"/>
          </ac:cxnSpMkLst>
        </pc:cxnChg>
        <pc:cxnChg chg="add">
          <ac:chgData name="Nazar Shchur" userId="3faffa111ac016f6" providerId="LiveId" clId="{163AAF58-E6CD-4A14-AFF0-E9143D82A576}" dt="2019-11-19T18:55:05.444" v="2803"/>
          <ac:cxnSpMkLst>
            <pc:docMk/>
            <pc:sldMk cId="832961068" sldId="1912"/>
            <ac:cxnSpMk id="79" creationId="{8AAFEC21-9105-4889-8867-04B54C96C565}"/>
          </ac:cxnSpMkLst>
        </pc:cxnChg>
        <pc:cxnChg chg="add">
          <ac:chgData name="Nazar Shchur" userId="3faffa111ac016f6" providerId="LiveId" clId="{163AAF58-E6CD-4A14-AFF0-E9143D82A576}" dt="2019-11-19T18:55:05.444" v="2803"/>
          <ac:cxnSpMkLst>
            <pc:docMk/>
            <pc:sldMk cId="832961068" sldId="1912"/>
            <ac:cxnSpMk id="82" creationId="{8954976C-40D7-46BE-BB6D-C8BEB5EBD74D}"/>
          </ac:cxnSpMkLst>
        </pc:cxnChg>
      </pc:sldChg>
      <pc:sldChg chg="add del">
        <pc:chgData name="Nazar Shchur" userId="3faffa111ac016f6" providerId="LiveId" clId="{163AAF58-E6CD-4A14-AFF0-E9143D82A576}" dt="2019-11-19T18:54:55.935" v="2799" actId="47"/>
        <pc:sldMkLst>
          <pc:docMk/>
          <pc:sldMk cId="2357639379" sldId="1912"/>
        </pc:sldMkLst>
      </pc:sldChg>
      <pc:sldChg chg="addSp delSp modSp add modAnim">
        <pc:chgData name="Nazar Shchur" userId="3faffa111ac016f6" providerId="LiveId" clId="{163AAF58-E6CD-4A14-AFF0-E9143D82A576}" dt="2019-11-19T19:08:50.480" v="3012" actId="478"/>
        <pc:sldMkLst>
          <pc:docMk/>
          <pc:sldMk cId="1025120437" sldId="1913"/>
        </pc:sldMkLst>
        <pc:spChg chg="del">
          <ac:chgData name="Nazar Shchur" userId="3faffa111ac016f6" providerId="LiveId" clId="{163AAF58-E6CD-4A14-AFF0-E9143D82A576}" dt="2019-11-19T19:08:46.675" v="3010" actId="478"/>
          <ac:spMkLst>
            <pc:docMk/>
            <pc:sldMk cId="1025120437" sldId="1913"/>
            <ac:spMk id="5" creationId="{00000000-0000-0000-0000-000000000000}"/>
          </ac:spMkLst>
        </pc:spChg>
        <pc:spChg chg="add del mod">
          <ac:chgData name="Nazar Shchur" userId="3faffa111ac016f6" providerId="LiveId" clId="{163AAF58-E6CD-4A14-AFF0-E9143D82A576}" dt="2019-11-19T19:08:50.480" v="3012" actId="478"/>
          <ac:spMkLst>
            <pc:docMk/>
            <pc:sldMk cId="1025120437" sldId="1913"/>
            <ac:spMk id="7" creationId="{CC3E8472-6CC3-46EA-B64E-4A6FAE5A640A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7" creationId="{110D3914-848D-4BE7-A0A4-91D7861B4A43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8" creationId="{5F800A2B-B48C-4522-A304-8E009A68F916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19" creationId="{F321AAD0-3551-4652-AF53-34BC844E8146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0" creationId="{60E93A11-0278-40DD-8B63-01C60E897BED}"/>
          </ac:spMkLst>
        </pc:spChg>
        <pc:spChg chg="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2" creationId="{4E84790C-C2DE-472D-8786-31E7303F7AB4}"/>
          </ac:spMkLst>
        </pc:spChg>
        <pc:spChg chg="add mod">
          <ac:chgData name="Nazar Shchur" userId="3faffa111ac016f6" providerId="LiveId" clId="{163AAF58-E6CD-4A14-AFF0-E9143D82A576}" dt="2019-11-19T19:01:05.606" v="2879" actId="1582"/>
          <ac:spMkLst>
            <pc:docMk/>
            <pc:sldMk cId="1025120437" sldId="1913"/>
            <ac:spMk id="23" creationId="{107E02D9-5F15-4752-83D2-6124BA855F04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37" creationId="{B3CF7565-E5A4-432E-BAAC-6901C0959A13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38" creationId="{87E98929-62F9-48C1-A86E-A3A91D5C13F3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42" creationId="{3D318C3D-0B2A-465B-9B60-34BC6A0CE7C5}"/>
          </ac:spMkLst>
        </pc:spChg>
        <pc:spChg chg="add">
          <ac:chgData name="Nazar Shchur" userId="3faffa111ac016f6" providerId="LiveId" clId="{163AAF58-E6CD-4A14-AFF0-E9143D82A576}" dt="2019-11-19T18:59:51.574" v="2869"/>
          <ac:spMkLst>
            <pc:docMk/>
            <pc:sldMk cId="1025120437" sldId="1913"/>
            <ac:spMk id="44" creationId="{8B8C3839-B7B7-409B-AE95-953B1E83E5E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0" creationId="{3B12E5EF-C981-4B3E-A33F-7CCFFB559BA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1" creationId="{79575458-6650-492E-B7A1-2F71D8F716C5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2" creationId="{B55910E7-9062-4378-84F9-FC0C2B72206E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3" creationId="{7016B0BD-EAC2-4763-839A-CFE73AB75C69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4" creationId="{B07AAB17-CB47-4977-B898-C3A003DAACB4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5" creationId="{FF12DC71-4B73-4057-A20E-B0580C789D3A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6" creationId="{3B5F39E6-4A5D-4B85-877C-11052FFB3C67}"/>
          </ac:spMkLst>
        </pc:spChg>
        <pc:spChg chg="add">
          <ac:chgData name="Nazar Shchur" userId="3faffa111ac016f6" providerId="LiveId" clId="{163AAF58-E6CD-4A14-AFF0-E9143D82A576}" dt="2019-11-19T19:00:39.289" v="2875"/>
          <ac:spMkLst>
            <pc:docMk/>
            <pc:sldMk cId="1025120437" sldId="1913"/>
            <ac:spMk id="57" creationId="{AD168EDE-A4FB-4479-ACA2-C6BF33F92CA0}"/>
          </ac:spMkLst>
        </pc:spChg>
        <pc:spChg chg="add">
          <ac:chgData name="Nazar Shchur" userId="3faffa111ac016f6" providerId="LiveId" clId="{163AAF58-E6CD-4A14-AFF0-E9143D82A576}" dt="2019-11-19T19:08:47.105" v="3011"/>
          <ac:spMkLst>
            <pc:docMk/>
            <pc:sldMk cId="1025120437" sldId="1913"/>
            <ac:spMk id="58" creationId="{8733C8AE-0D3E-427B-B229-1C82274B908B}"/>
          </ac:spMkLst>
        </pc:s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15" creationId="{C54A43D4-8967-4F94-8921-00DC501BCF01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24" creationId="{43555CDB-2C87-4319-9860-F206C45C1017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27" creationId="{0E5A65A4-8F08-43C9-A5A0-19ECC4566958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30" creationId="{F0F17933-1CD3-4D34-AF04-AD92BB75FD56}"/>
          </ac:grpSpMkLst>
        </pc:grpChg>
        <pc:grpChg chg="add">
          <ac:chgData name="Nazar Shchur" userId="3faffa111ac016f6" providerId="LiveId" clId="{163AAF58-E6CD-4A14-AFF0-E9143D82A576}" dt="2019-11-19T18:59:51.574" v="2869"/>
          <ac:grpSpMkLst>
            <pc:docMk/>
            <pc:sldMk cId="1025120437" sldId="1913"/>
            <ac:grpSpMk id="39" creationId="{DD94126A-9431-4A4C-93FD-72BCA10D0819}"/>
          </ac:grpSpMkLst>
        </pc:grp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5" creationId="{379F1211-5F4F-411E-9D4A-B9BEC4277E5B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6" creationId="{AFA6E984-074F-43B2-9715-E20B8252103B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8" creationId="{91C37CD2-6C95-4F72-9554-018A2191C7DA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29" creationId="{41AD3899-216F-42E7-BEA1-2B32E536A6FE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34" creationId="{E4077B92-962A-4EC9-BC78-EF3B6FCE7350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35" creationId="{3546ABA1-2422-4F4F-8E14-1F185485E47B}"/>
          </ac:cxnSpMkLst>
        </pc:cxnChg>
        <pc:cxnChg chg="add mod">
          <ac:chgData name="Nazar Shchur" userId="3faffa111ac016f6" providerId="LiveId" clId="{163AAF58-E6CD-4A14-AFF0-E9143D82A576}" dt="2019-11-19T19:01:22.626" v="2881" actId="1582"/>
          <ac:cxnSpMkLst>
            <pc:docMk/>
            <pc:sldMk cId="1025120437" sldId="1913"/>
            <ac:cxnSpMk id="36" creationId="{2EDF4383-9712-4EA8-83E2-2916593C2177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40" creationId="{9286B3F6-4479-4C1A-A8F2-3E1D555E88D2}"/>
          </ac:cxnSpMkLst>
        </pc:cxnChg>
        <pc:cxnChg chg="mod">
          <ac:chgData name="Nazar Shchur" userId="3faffa111ac016f6" providerId="LiveId" clId="{163AAF58-E6CD-4A14-AFF0-E9143D82A576}" dt="2019-11-19T19:01:14.971" v="2880" actId="1582"/>
          <ac:cxnSpMkLst>
            <pc:docMk/>
            <pc:sldMk cId="1025120437" sldId="1913"/>
            <ac:cxnSpMk id="41" creationId="{FE40970E-4517-41A9-B900-101675D771DE}"/>
          </ac:cxnSpMkLst>
        </pc:cxnChg>
        <pc:cxnChg chg="add mod">
          <ac:chgData name="Nazar Shchur" userId="3faffa111ac016f6" providerId="LiveId" clId="{163AAF58-E6CD-4A14-AFF0-E9143D82A576}" dt="2019-11-19T19:01:22.626" v="2881" actId="1582"/>
          <ac:cxnSpMkLst>
            <pc:docMk/>
            <pc:sldMk cId="1025120437" sldId="1913"/>
            <ac:cxnSpMk id="43" creationId="{F74EB195-149B-46A5-AE7E-444CBBD13088}"/>
          </ac:cxnSpMkLst>
        </pc:cxnChg>
        <pc:cxnChg chg="add">
          <ac:chgData name="Nazar Shchur" userId="3faffa111ac016f6" providerId="LiveId" clId="{163AAF58-E6CD-4A14-AFF0-E9143D82A576}" dt="2019-11-19T18:59:51.574" v="2869"/>
          <ac:cxnSpMkLst>
            <pc:docMk/>
            <pc:sldMk cId="1025120437" sldId="1913"/>
            <ac:cxnSpMk id="45" creationId="{16F899BF-C0F6-4CA1-A952-0A130EC3346A}"/>
          </ac:cxnSpMkLst>
        </pc:cxnChg>
      </pc:sldChg>
      <pc:sldChg chg="addSp delSp modSp add modAnim">
        <pc:chgData name="Nazar Shchur" userId="3faffa111ac016f6" providerId="LiveId" clId="{163AAF58-E6CD-4A14-AFF0-E9143D82A576}" dt="2019-11-20T17:18:29.011" v="4092"/>
        <pc:sldMkLst>
          <pc:docMk/>
          <pc:sldMk cId="348909329" sldId="1914"/>
        </pc:sldMkLst>
        <pc:spChg chg="mod">
          <ac:chgData name="Nazar Shchur" userId="3faffa111ac016f6" providerId="LiveId" clId="{163AAF58-E6CD-4A14-AFF0-E9143D82A576}" dt="2019-11-20T17:18:29.011" v="4092"/>
          <ac:spMkLst>
            <pc:docMk/>
            <pc:sldMk cId="348909329" sldId="1914"/>
            <ac:spMk id="5" creationId="{00000000-0000-0000-0000-000000000000}"/>
          </ac:spMkLst>
        </pc:spChg>
        <pc:spChg chg="del">
          <ac:chgData name="Nazar Shchur" userId="3faffa111ac016f6" providerId="LiveId" clId="{163AAF58-E6CD-4A14-AFF0-E9143D82A576}" dt="2019-11-20T15:55:32.737" v="3090" actId="478"/>
          <ac:spMkLst>
            <pc:docMk/>
            <pc:sldMk cId="348909329" sldId="1914"/>
            <ac:spMk id="10" creationId="{C35CBA89-1538-4D47-ACDF-C3CEDDDACD1F}"/>
          </ac:spMkLst>
        </pc:spChg>
        <pc:spChg chg="add mod">
          <ac:chgData name="Nazar Shchur" userId="3faffa111ac016f6" providerId="LiveId" clId="{163AAF58-E6CD-4A14-AFF0-E9143D82A576}" dt="2019-11-20T16:59:25.721" v="3940" actId="20577"/>
          <ac:spMkLst>
            <pc:docMk/>
            <pc:sldMk cId="348909329" sldId="1914"/>
            <ac:spMk id="13" creationId="{82A148FB-6DA7-4E2F-8DA1-D1D88AC9EB8A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22" creationId="{C860A9EF-48EC-4576-BA67-9AA159B67EF6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24" creationId="{C943FA14-419E-4A54-A710-788C0C9D95CA}"/>
          </ac:spMkLst>
        </pc:spChg>
        <pc:spChg chg="mod">
          <ac:chgData name="Nazar Shchur" userId="3faffa111ac016f6" providerId="LiveId" clId="{163AAF58-E6CD-4A14-AFF0-E9143D82A576}" dt="2019-11-20T16:59:57.741" v="3948" actId="1582"/>
          <ac:spMkLst>
            <pc:docMk/>
            <pc:sldMk cId="348909329" sldId="1914"/>
            <ac:spMk id="38" creationId="{749D4857-733E-4E76-A12E-8480D42A3621}"/>
          </ac:spMkLst>
        </pc:spChg>
        <pc:spChg chg="mod">
          <ac:chgData name="Nazar Shchur" userId="3faffa111ac016f6" providerId="LiveId" clId="{163AAF58-E6CD-4A14-AFF0-E9143D82A576}" dt="2019-11-20T17:00:02.450" v="3950" actId="404"/>
          <ac:spMkLst>
            <pc:docMk/>
            <pc:sldMk cId="348909329" sldId="1914"/>
            <ac:spMk id="40" creationId="{574CD4F1-C4C2-4352-9DD0-61D4E16F6FDD}"/>
          </ac:spMkLst>
        </pc:spChg>
        <pc:grpChg chg="add mod">
          <ac:chgData name="Nazar Shchur" userId="3faffa111ac016f6" providerId="LiveId" clId="{163AAF58-E6CD-4A14-AFF0-E9143D82A576}" dt="2019-11-20T17:00:02.450" v="3950" actId="404"/>
          <ac:grpSpMkLst>
            <pc:docMk/>
            <pc:sldMk cId="348909329" sldId="1914"/>
            <ac:grpSpMk id="14" creationId="{C0B193AA-86A1-4BA8-BCC9-7EB27892F2EB}"/>
          </ac:grpSpMkLst>
        </pc:grpChg>
        <pc:grpChg chg="mod">
          <ac:chgData name="Nazar Shchur" userId="3faffa111ac016f6" providerId="LiveId" clId="{163AAF58-E6CD-4A14-AFF0-E9143D82A576}" dt="2019-11-20T17:00:02.450" v="3950" actId="404"/>
          <ac:grpSpMkLst>
            <pc:docMk/>
            <pc:sldMk cId="348909329" sldId="1914"/>
            <ac:grpSpMk id="15" creationId="{2FE6EF30-B8D3-49C6-A970-FDE183446927}"/>
          </ac:grpSpMkLst>
        </pc:grpChg>
        <pc:picChg chg="del">
          <ac:chgData name="Nazar Shchur" userId="3faffa111ac016f6" providerId="LiveId" clId="{163AAF58-E6CD-4A14-AFF0-E9143D82A576}" dt="2019-11-20T15:55:32.737" v="3090" actId="478"/>
          <ac:picMkLst>
            <pc:docMk/>
            <pc:sldMk cId="348909329" sldId="1914"/>
            <ac:picMk id="11" creationId="{13875252-F44C-4C17-BFAF-79C8A38EFD1B}"/>
          </ac:picMkLst>
        </pc:picChg>
        <pc:picChg chg="del">
          <ac:chgData name="Nazar Shchur" userId="3faffa111ac016f6" providerId="LiveId" clId="{163AAF58-E6CD-4A14-AFF0-E9143D82A576}" dt="2019-11-20T15:55:32.737" v="3090" actId="478"/>
          <ac:picMkLst>
            <pc:docMk/>
            <pc:sldMk cId="348909329" sldId="1914"/>
            <ac:picMk id="12" creationId="{4C726E83-FF67-4826-904F-C70E11570C40}"/>
          </ac:picMkLst>
        </pc:pic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5" creationId="{9443A8C8-1B18-4263-86FA-81E5904E56A1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6" creationId="{FAF8FF8C-EA0B-4737-9D82-BAC3DA7E90D7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7" creationId="{FF3CCA6B-0E29-456C-BD22-FA0C78AF9539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8" creationId="{BCBDE6ED-331F-4AE4-B612-FEFB4FF290A5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29" creationId="{DE9E0149-170B-4D12-82B5-B2BA21C71554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0" creationId="{C22DFE7D-023B-41D8-BA65-42AA6B4317F2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4" creationId="{CADFC547-8834-425F-93C1-FE2EB35CCC47}"/>
          </ac:cxnSpMkLst>
        </pc:cxnChg>
        <pc:cxnChg chg="mod">
          <ac:chgData name="Nazar Shchur" userId="3faffa111ac016f6" providerId="LiveId" clId="{163AAF58-E6CD-4A14-AFF0-E9143D82A576}" dt="2019-11-20T16:59:52.218" v="3947" actId="1582"/>
          <ac:cxnSpMkLst>
            <pc:docMk/>
            <pc:sldMk cId="348909329" sldId="1914"/>
            <ac:cxnSpMk id="35" creationId="{63D9837F-75F8-4CFE-BCBD-CA470EE79489}"/>
          </ac:cxnSpMkLst>
        </pc:cxnChg>
      </pc:sldChg>
      <pc:sldChg chg="add del">
        <pc:chgData name="Nazar Shchur" userId="3faffa111ac016f6" providerId="LiveId" clId="{163AAF58-E6CD-4A14-AFF0-E9143D82A576}" dt="2019-11-19T19:04:58.464" v="2952" actId="47"/>
        <pc:sldMkLst>
          <pc:docMk/>
          <pc:sldMk cId="564551225" sldId="1914"/>
        </pc:sldMkLst>
      </pc:sldChg>
      <pc:sldChg chg="addSp delSp modSp add delAnim modAnim">
        <pc:chgData name="Nazar Shchur" userId="3faffa111ac016f6" providerId="LiveId" clId="{163AAF58-E6CD-4A14-AFF0-E9143D82A576}" dt="2019-11-20T17:15:43.765" v="4062"/>
        <pc:sldMkLst>
          <pc:docMk/>
          <pc:sldMk cId="2313924722" sldId="1915"/>
        </pc:sldMkLst>
        <pc:spChg chg="add mod">
          <ac:chgData name="Nazar Shchur" userId="3faffa111ac016f6" providerId="LiveId" clId="{163AAF58-E6CD-4A14-AFF0-E9143D82A576}" dt="2019-11-20T17:01:09.604" v="3962" actId="207"/>
          <ac:spMkLst>
            <pc:docMk/>
            <pc:sldMk cId="2313924722" sldId="1915"/>
            <ac:spMk id="10" creationId="{BA02F196-7C92-433C-90E3-0888A4E657C7}"/>
          </ac:spMkLst>
        </pc:spChg>
        <pc:spChg chg="add mod">
          <ac:chgData name="Nazar Shchur" userId="3faffa111ac016f6" providerId="LiveId" clId="{163AAF58-E6CD-4A14-AFF0-E9143D82A576}" dt="2019-11-20T16:17:54.222" v="3445" actId="1582"/>
          <ac:spMkLst>
            <pc:docMk/>
            <pc:sldMk cId="2313924722" sldId="1915"/>
            <ac:spMk id="11" creationId="{962D2041-F8C1-45D7-AF20-7EA9CD3E53FD}"/>
          </ac:spMkLst>
        </pc:spChg>
        <pc:spChg chg="add mod">
          <ac:chgData name="Nazar Shchur" userId="3faffa111ac016f6" providerId="LiveId" clId="{163AAF58-E6CD-4A14-AFF0-E9143D82A576}" dt="2019-11-20T16:17:54.222" v="3445" actId="1582"/>
          <ac:spMkLst>
            <pc:docMk/>
            <pc:sldMk cId="2313924722" sldId="1915"/>
            <ac:spMk id="12" creationId="{45E05D47-50BE-4BAB-A40C-0B57A060B9EE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19" creationId="{1643523A-B927-4D31-9F9F-7A7FE247B0D4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24" creationId="{B120794C-3521-491B-A8CE-AB4B9814C55A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26" creationId="{16E83CAB-3F8B-41AE-BD16-DAF2AB1333CF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27" creationId="{81AE1195-FA6B-4E3E-B9B7-9F6E69778204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34" creationId="{8E6D9B42-7CCD-46CA-AAA4-BA80ECE4A86E}"/>
          </ac:spMkLst>
        </pc:spChg>
        <pc:spChg chg="add del">
          <ac:chgData name="Nazar Shchur" userId="3faffa111ac016f6" providerId="LiveId" clId="{163AAF58-E6CD-4A14-AFF0-E9143D82A576}" dt="2019-11-20T16:10:33.701" v="3186" actId="478"/>
          <ac:spMkLst>
            <pc:docMk/>
            <pc:sldMk cId="2313924722" sldId="1915"/>
            <ac:spMk id="35" creationId="{2E3A7EA0-573A-43E9-BD1C-FB61C8F59858}"/>
          </ac:spMkLst>
        </pc:spChg>
        <pc:spChg chg="add del">
          <ac:chgData name="Nazar Shchur" userId="3faffa111ac016f6" providerId="LiveId" clId="{163AAF58-E6CD-4A14-AFF0-E9143D82A576}" dt="2019-11-20T16:10:35.836" v="3187" actId="478"/>
          <ac:spMkLst>
            <pc:docMk/>
            <pc:sldMk cId="2313924722" sldId="1915"/>
            <ac:spMk id="36" creationId="{E678EBB9-8DA4-4443-8A4E-0BBD5561AEF5}"/>
          </ac:spMkLst>
        </pc:spChg>
        <pc:spChg chg="add del">
          <ac:chgData name="Nazar Shchur" userId="3faffa111ac016f6" providerId="LiveId" clId="{163AAF58-E6CD-4A14-AFF0-E9143D82A576}" dt="2019-11-20T16:10:37.553" v="3188" actId="478"/>
          <ac:spMkLst>
            <pc:docMk/>
            <pc:sldMk cId="2313924722" sldId="1915"/>
            <ac:spMk id="37" creationId="{B34EA64D-7B81-4360-9093-5EB3979B0277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38" creationId="{CEF6C0BB-19DC-4834-8801-EE4C8091706A}"/>
          </ac:spMkLst>
        </pc:spChg>
        <pc:spChg chg="add mod">
          <ac:chgData name="Nazar Shchur" userId="3faffa111ac016f6" providerId="LiveId" clId="{163AAF58-E6CD-4A14-AFF0-E9143D82A576}" dt="2019-11-20T16:19:12.161" v="3472" actId="255"/>
          <ac:spMkLst>
            <pc:docMk/>
            <pc:sldMk cId="2313924722" sldId="1915"/>
            <ac:spMk id="52" creationId="{1FD37CFF-DA83-48AF-A782-8DC19F460DF7}"/>
          </ac:spMkLst>
        </pc:spChg>
        <pc:spChg chg="add del">
          <ac:chgData name="Nazar Shchur" userId="3faffa111ac016f6" providerId="LiveId" clId="{163AAF58-E6CD-4A14-AFF0-E9143D82A576}" dt="2019-11-20T16:10:32.006" v="3185" actId="478"/>
          <ac:spMkLst>
            <pc:docMk/>
            <pc:sldMk cId="2313924722" sldId="1915"/>
            <ac:spMk id="53" creationId="{8C300126-1EB7-4569-84E5-512F62A99B5B}"/>
          </ac:spMkLst>
        </pc:spChg>
        <pc:spChg chg="add del">
          <ac:chgData name="Nazar Shchur" userId="3faffa111ac016f6" providerId="LiveId" clId="{163AAF58-E6CD-4A14-AFF0-E9143D82A576}" dt="2019-11-20T16:10:24.108" v="3182" actId="478"/>
          <ac:spMkLst>
            <pc:docMk/>
            <pc:sldMk cId="2313924722" sldId="1915"/>
            <ac:spMk id="54" creationId="{BD672404-5A1C-47CA-8A8E-84123CC06EFB}"/>
          </ac:spMkLst>
        </pc:spChg>
        <pc:spChg chg="add del">
          <ac:chgData name="Nazar Shchur" userId="3faffa111ac016f6" providerId="LiveId" clId="{163AAF58-E6CD-4A14-AFF0-E9143D82A576}" dt="2019-11-20T16:10:30.173" v="3184" actId="478"/>
          <ac:spMkLst>
            <pc:docMk/>
            <pc:sldMk cId="2313924722" sldId="1915"/>
            <ac:spMk id="55" creationId="{292CF1E6-637B-4CAD-9E7A-069D2764EEB9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6" creationId="{4376D6B6-CF2D-4BE5-AF8C-B38F6BF58403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7" creationId="{BE28ECC5-9422-4FA0-8D22-FB16A785A453}"/>
          </ac:spMkLst>
        </pc:spChg>
        <pc:spChg chg="add mod">
          <ac:chgData name="Nazar Shchur" userId="3faffa111ac016f6" providerId="LiveId" clId="{163AAF58-E6CD-4A14-AFF0-E9143D82A576}" dt="2019-11-20T17:08:54.668" v="4026" actId="208"/>
          <ac:spMkLst>
            <pc:docMk/>
            <pc:sldMk cId="2313924722" sldId="1915"/>
            <ac:spMk id="58" creationId="{0D4343E3-51F2-492C-B4B1-0BF94FCF9854}"/>
          </ac:spMkLst>
        </pc:spChg>
        <pc:spChg chg="add mod">
          <ac:chgData name="Nazar Shchur" userId="3faffa111ac016f6" providerId="LiveId" clId="{163AAF58-E6CD-4A14-AFF0-E9143D82A576}" dt="2019-11-20T17:01:09.604" v="3962" actId="207"/>
          <ac:spMkLst>
            <pc:docMk/>
            <pc:sldMk cId="2313924722" sldId="1915"/>
            <ac:spMk id="59" creationId="{F424F9C7-36F5-41F7-ADEC-1B3D558E9AC1}"/>
          </ac:spMkLst>
        </pc:spChg>
        <pc:spChg chg="add del">
          <ac:chgData name="Nazar Shchur" userId="3faffa111ac016f6" providerId="LiveId" clId="{163AAF58-E6CD-4A14-AFF0-E9143D82A576}" dt="2019-11-20T16:10:27.251" v="3183" actId="478"/>
          <ac:spMkLst>
            <pc:docMk/>
            <pc:sldMk cId="2313924722" sldId="1915"/>
            <ac:spMk id="60" creationId="{7EF09DFF-AFB6-4DB6-9C64-48D3D6790599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1" creationId="{4C9B0CC1-75C8-4080-9C9F-9FC049FE62E5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2" creationId="{26794E05-7F1F-467D-9661-BB5847E31A28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3" creationId="{793BF833-842A-48E7-A995-B5F9982D42BB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4" creationId="{F3B956AB-2785-4A24-8C91-1AE17D574E01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5" creationId="{C599898E-6DE4-4199-92B6-FD2C244D3C13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6" creationId="{DF6B5089-101B-435F-A1E5-130052EE30BE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7" creationId="{14A0884F-508A-4E64-A52A-8D5B2ABAAF61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8" creationId="{40ECE719-C6C2-4ED9-B474-DCC555A6C9F5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69" creationId="{166F148E-30A3-45BA-AD48-E819FBA15AAF}"/>
          </ac:spMkLst>
        </pc:spChg>
        <pc:spChg chg="add">
          <ac:chgData name="Nazar Shchur" userId="3faffa111ac016f6" providerId="LiveId" clId="{163AAF58-E6CD-4A14-AFF0-E9143D82A576}" dt="2019-11-20T16:10:38.700" v="3189"/>
          <ac:spMkLst>
            <pc:docMk/>
            <pc:sldMk cId="2313924722" sldId="1915"/>
            <ac:spMk id="70" creationId="{B9369710-6B2E-4595-AAB5-9D8E2582B4B3}"/>
          </ac:spMkLst>
        </pc:s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13" creationId="{1F069F93-6BE3-48A0-A0BC-5E125A763139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16" creationId="{4EC55087-DFDD-400A-88EF-7FC7730E3D20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20" creationId="{0FDF08DF-A1C1-4F57-8DF4-47FB0B29E413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28" creationId="{52CA3068-547D-4FE5-9624-48F4CDC32C56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39" creationId="{7C11D585-595E-4A77-804C-C6E8B8858F4C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2" creationId="{3330A4A3-3F21-43C9-A8A6-F28CE0F4EBB8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5" creationId="{8AD436DF-12A9-4396-A85E-8766E9671665}"/>
          </ac:grpSpMkLst>
        </pc:grpChg>
        <pc:grpChg chg="add">
          <ac:chgData name="Nazar Shchur" userId="3faffa111ac016f6" providerId="LiveId" clId="{163AAF58-E6CD-4A14-AFF0-E9143D82A576}" dt="2019-11-20T15:57:18.837" v="3100"/>
          <ac:grpSpMkLst>
            <pc:docMk/>
            <pc:sldMk cId="2313924722" sldId="1915"/>
            <ac:grpSpMk id="48" creationId="{4AC35E1E-71EA-41EF-89D3-48C742A1FAEA}"/>
          </ac:grpSpMkLst>
        </pc:grp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14" creationId="{E89827B1-C5A9-4A8D-A609-CF82E0E9FEFA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15" creationId="{DEEEE76F-F900-468E-8032-BB7242E1E891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17" creationId="{AFCA120D-7E0B-445D-934B-D7817BF8ABF8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18" creationId="{A1D86DC2-FFD9-4F6B-9420-2F23CC293FC9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22" creationId="{A31C9B0E-DFBF-454A-955C-2229A931BE8C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23" creationId="{93754890-C046-4B78-BBA7-E957A6C13AD2}"/>
          </ac:cxnSpMkLst>
        </pc:cxnChg>
        <pc:cxnChg chg="add mod">
          <ac:chgData name="Nazar Shchur" userId="3faffa111ac016f6" providerId="LiveId" clId="{163AAF58-E6CD-4A14-AFF0-E9143D82A576}" dt="2019-11-20T16:18:23.925" v="3448" actId="1582"/>
          <ac:cxnSpMkLst>
            <pc:docMk/>
            <pc:sldMk cId="2313924722" sldId="1915"/>
            <ac:cxnSpMk id="25" creationId="{7001C92D-8A6C-477C-A5CF-77652053DD4B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29" creationId="{E198E1B7-BB2E-4DB9-8F52-9A85F08A1C68}"/>
          </ac:cxnSpMkLst>
        </pc:cxnChg>
        <pc:cxnChg chg="mod">
          <ac:chgData name="Nazar Shchur" userId="3faffa111ac016f6" providerId="LiveId" clId="{163AAF58-E6CD-4A14-AFF0-E9143D82A576}" dt="2019-11-20T16:18:15.632" v="3447" actId="1582"/>
          <ac:cxnSpMkLst>
            <pc:docMk/>
            <pc:sldMk cId="2313924722" sldId="1915"/>
            <ac:cxnSpMk id="30" creationId="{33DFE495-8B73-47BC-BF13-DD7D1CC1E668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0" creationId="{488C6B92-6726-410C-8F43-7696006C1BF0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1" creationId="{562E138A-34BF-4543-8C63-FDC6E5DA22C6}"/>
          </ac:cxnSpMkLst>
        </pc:cxnChg>
        <pc:cxnChg chg="mod">
          <ac:chgData name="Nazar Shchur" userId="3faffa111ac016f6" providerId="LiveId" clId="{163AAF58-E6CD-4A14-AFF0-E9143D82A576}" dt="2019-11-20T16:17:54.222" v="3445" actId="1582"/>
          <ac:cxnSpMkLst>
            <pc:docMk/>
            <pc:sldMk cId="2313924722" sldId="1915"/>
            <ac:cxnSpMk id="43" creationId="{208245DB-60BB-48AE-9DA6-FDC68BCEEABB}"/>
          </ac:cxnSpMkLst>
        </pc:cxnChg>
        <pc:cxnChg chg="mod">
          <ac:chgData name="Nazar Shchur" userId="3faffa111ac016f6" providerId="LiveId" clId="{163AAF58-E6CD-4A14-AFF0-E9143D82A576}" dt="2019-11-20T16:17:54.222" v="3445" actId="1582"/>
          <ac:cxnSpMkLst>
            <pc:docMk/>
            <pc:sldMk cId="2313924722" sldId="1915"/>
            <ac:cxnSpMk id="44" creationId="{DDE70F45-DEC5-46FA-A2B0-76534940448B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6" creationId="{74403580-BC43-4C3E-B08B-CD1DB1D85984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7" creationId="{5C178561-3177-4714-B641-57C98D95FF86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49" creationId="{1686FCAF-45E4-463B-B999-AFB47DF86DC3}"/>
          </ac:cxnSpMkLst>
        </pc:cxnChg>
        <pc:cxnChg chg="mod">
          <ac:chgData name="Nazar Shchur" userId="3faffa111ac016f6" providerId="LiveId" clId="{163AAF58-E6CD-4A14-AFF0-E9143D82A576}" dt="2019-11-20T16:18:07.997" v="3446" actId="1582"/>
          <ac:cxnSpMkLst>
            <pc:docMk/>
            <pc:sldMk cId="2313924722" sldId="1915"/>
            <ac:cxnSpMk id="50" creationId="{65EC9AF2-1992-4D94-9B34-36E6BDDB80C1}"/>
          </ac:cxnSpMkLst>
        </pc:cxnChg>
        <pc:cxnChg chg="add mod">
          <ac:chgData name="Nazar Shchur" userId="3faffa111ac016f6" providerId="LiveId" clId="{163AAF58-E6CD-4A14-AFF0-E9143D82A576}" dt="2019-11-20T16:18:23.925" v="3448" actId="1582"/>
          <ac:cxnSpMkLst>
            <pc:docMk/>
            <pc:sldMk cId="2313924722" sldId="1915"/>
            <ac:cxnSpMk id="51" creationId="{A4239183-BA7B-4DF7-A71F-B526089CC39F}"/>
          </ac:cxnSpMkLst>
        </pc:cxnChg>
      </pc:sldChg>
      <pc:sldChg chg="addSp modSp add ord modAnim">
        <pc:chgData name="Nazar Shchur" userId="3faffa111ac016f6" providerId="LiveId" clId="{163AAF58-E6CD-4A14-AFF0-E9143D82A576}" dt="2019-11-20T17:20:09.951" v="4096"/>
        <pc:sldMkLst>
          <pc:docMk/>
          <pc:sldMk cId="1909932245" sldId="1916"/>
        </pc:sldMkLst>
        <pc:spChg chg="add mod">
          <ac:chgData name="Nazar Shchur" userId="3faffa111ac016f6" providerId="LiveId" clId="{163AAF58-E6CD-4A14-AFF0-E9143D82A576}" dt="2019-11-20T17:03:39.169" v="3987" actId="20577"/>
          <ac:spMkLst>
            <pc:docMk/>
            <pc:sldMk cId="1909932245" sldId="1916"/>
            <ac:spMk id="10" creationId="{AC613755-1194-428B-A9B4-23E24ACABF35}"/>
          </ac:spMkLst>
        </pc:spChg>
        <pc:spChg chg="add">
          <ac:chgData name="Nazar Shchur" userId="3faffa111ac016f6" providerId="LiveId" clId="{163AAF58-E6CD-4A14-AFF0-E9143D82A576}" dt="2019-11-20T15:56:16.539" v="3096"/>
          <ac:spMkLst>
            <pc:docMk/>
            <pc:sldMk cId="1909932245" sldId="1916"/>
            <ac:spMk id="11" creationId="{1A458D7C-F06D-42D3-9417-B470EAE8A5DD}"/>
          </ac:spMkLst>
        </pc:spChg>
        <pc:spChg chg="add">
          <ac:chgData name="Nazar Shchur" userId="3faffa111ac016f6" providerId="LiveId" clId="{163AAF58-E6CD-4A14-AFF0-E9143D82A576}" dt="2019-11-20T15:56:16.539" v="3096"/>
          <ac:spMkLst>
            <pc:docMk/>
            <pc:sldMk cId="1909932245" sldId="1916"/>
            <ac:spMk id="12" creationId="{0DDB9FD0-AE9E-4D75-B804-D851F9A0EB69}"/>
          </ac:spMkLst>
        </pc:spChg>
        <pc:spChg chg="add mod">
          <ac:chgData name="Nazar Shchur" userId="3faffa111ac016f6" providerId="LiveId" clId="{163AAF58-E6CD-4A14-AFF0-E9143D82A576}" dt="2019-11-20T17:02:47.102" v="3976" actId="207"/>
          <ac:spMkLst>
            <pc:docMk/>
            <pc:sldMk cId="1909932245" sldId="1916"/>
            <ac:spMk id="13" creationId="{4E9A28C3-1FF9-458C-B56A-7D14D39EB225}"/>
          </ac:spMkLst>
        </pc:spChg>
      </pc:sldChg>
      <pc:sldChg chg="addSp delSp modSp add delAnim modAnim">
        <pc:chgData name="Nazar Shchur" userId="3faffa111ac016f6" providerId="LiveId" clId="{163AAF58-E6CD-4A14-AFF0-E9143D82A576}" dt="2019-11-20T17:16:00.370" v="4064"/>
        <pc:sldMkLst>
          <pc:docMk/>
          <pc:sldMk cId="2438524560" sldId="1917"/>
        </pc:sldMkLst>
        <pc:spChg chg="add mod">
          <ac:chgData name="Nazar Shchur" userId="3faffa111ac016f6" providerId="LiveId" clId="{163AAF58-E6CD-4A14-AFF0-E9143D82A576}" dt="2019-11-20T17:01:40.616" v="3968" actId="207"/>
          <ac:spMkLst>
            <pc:docMk/>
            <pc:sldMk cId="2438524560" sldId="1917"/>
            <ac:spMk id="10" creationId="{2E53E37B-A46B-4E65-9236-B3FE6C9151F7}"/>
          </ac:spMkLst>
        </pc:spChg>
        <pc:spChg chg="add mod">
          <ac:chgData name="Nazar Shchur" userId="3faffa111ac016f6" providerId="LiveId" clId="{163AAF58-E6CD-4A14-AFF0-E9143D82A576}" dt="2019-11-20T16:22:39.998" v="3501" actId="1582"/>
          <ac:spMkLst>
            <pc:docMk/>
            <pc:sldMk cId="2438524560" sldId="1917"/>
            <ac:spMk id="11" creationId="{57B1CDC4-47EA-4680-A363-A908B1293378}"/>
          </ac:spMkLst>
        </pc:spChg>
        <pc:spChg chg="add mod">
          <ac:chgData name="Nazar Shchur" userId="3faffa111ac016f6" providerId="LiveId" clId="{163AAF58-E6CD-4A14-AFF0-E9143D82A576}" dt="2019-11-20T16:22:39.998" v="3501" actId="1582"/>
          <ac:spMkLst>
            <pc:docMk/>
            <pc:sldMk cId="2438524560" sldId="1917"/>
            <ac:spMk id="12" creationId="{D29CCF09-F824-4E69-9A89-B00B150AB7FC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24" creationId="{C2CEA01A-EC76-4F35-AE0D-E9B3695A5B35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28" creationId="{6A8C6E6B-474F-4000-BEC9-EACD2B555919}"/>
          </ac:spMkLst>
        </pc:spChg>
        <pc:spChg chg="add del">
          <ac:chgData name="Nazar Shchur" userId="3faffa111ac016f6" providerId="LiveId" clId="{163AAF58-E6CD-4A14-AFF0-E9143D82A576}" dt="2019-11-20T16:11:16.430" v="3201" actId="478"/>
          <ac:spMkLst>
            <pc:docMk/>
            <pc:sldMk cId="2438524560" sldId="1917"/>
            <ac:spMk id="29" creationId="{792EB958-7D0B-4A85-A493-6F5A2B4F8C2B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30" creationId="{7C37AF65-6E46-4F0D-A7E7-926EF1D24C86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47" creationId="{59740632-4BB1-4181-9D63-6C57A4B2D367}"/>
          </ac:spMkLst>
        </pc:spChg>
        <pc:spChg chg="add del">
          <ac:chgData name="Nazar Shchur" userId="3faffa111ac016f6" providerId="LiveId" clId="{163AAF58-E6CD-4A14-AFF0-E9143D82A576}" dt="2019-11-20T16:11:14.654" v="3200" actId="478"/>
          <ac:spMkLst>
            <pc:docMk/>
            <pc:sldMk cId="2438524560" sldId="1917"/>
            <ac:spMk id="48" creationId="{B4F2ED70-E470-4DD5-849C-7DAEC2D83ACE}"/>
          </ac:spMkLst>
        </pc:spChg>
        <pc:spChg chg="add del">
          <ac:chgData name="Nazar Shchur" userId="3faffa111ac016f6" providerId="LiveId" clId="{163AAF58-E6CD-4A14-AFF0-E9143D82A576}" dt="2019-11-20T16:11:10.774" v="3198" actId="478"/>
          <ac:spMkLst>
            <pc:docMk/>
            <pc:sldMk cId="2438524560" sldId="1917"/>
            <ac:spMk id="49" creationId="{51B53070-468B-49F3-BC8F-32AE0EE52348}"/>
          </ac:spMkLst>
        </pc:spChg>
        <pc:spChg chg="add del">
          <ac:chgData name="Nazar Shchur" userId="3faffa111ac016f6" providerId="LiveId" clId="{163AAF58-E6CD-4A14-AFF0-E9143D82A576}" dt="2019-11-20T16:11:12.661" v="3199" actId="478"/>
          <ac:spMkLst>
            <pc:docMk/>
            <pc:sldMk cId="2438524560" sldId="1917"/>
            <ac:spMk id="50" creationId="{B4311966-E5BC-4BAA-84CA-8A60A0F5D1AC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1" creationId="{80A30AAD-57A0-4F0F-A92E-EFA9ECB27530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2" creationId="{6671F3AC-BDF4-4666-878E-4BD315622BBD}"/>
          </ac:spMkLst>
        </pc:spChg>
        <pc:spChg chg="add mod">
          <ac:chgData name="Nazar Shchur" userId="3faffa111ac016f6" providerId="LiveId" clId="{163AAF58-E6CD-4A14-AFF0-E9143D82A576}" dt="2019-11-20T17:09:01.762" v="4028" actId="208"/>
          <ac:spMkLst>
            <pc:docMk/>
            <pc:sldMk cId="2438524560" sldId="1917"/>
            <ac:spMk id="53" creationId="{0419864A-DB49-4848-8190-E5413C867D1D}"/>
          </ac:spMkLst>
        </pc:spChg>
        <pc:spChg chg="add mod">
          <ac:chgData name="Nazar Shchur" userId="3faffa111ac016f6" providerId="LiveId" clId="{163AAF58-E6CD-4A14-AFF0-E9143D82A576}" dt="2019-11-20T17:01:40.616" v="3968" actId="207"/>
          <ac:spMkLst>
            <pc:docMk/>
            <pc:sldMk cId="2438524560" sldId="1917"/>
            <ac:spMk id="54" creationId="{6D879C1A-3A6B-4794-813A-9713D39D09C3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5" creationId="{03E1DD5F-C500-408C-91F4-E333D177C3F2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6" creationId="{BF536560-4C78-4182-A89D-072A3A9A755B}"/>
          </ac:spMkLst>
        </pc:spChg>
        <pc:spChg chg="add del">
          <ac:chgData name="Nazar Shchur" userId="3faffa111ac016f6" providerId="LiveId" clId="{163AAF58-E6CD-4A14-AFF0-E9143D82A576}" dt="2019-11-20T16:11:20.666" v="3203" actId="478"/>
          <ac:spMkLst>
            <pc:docMk/>
            <pc:sldMk cId="2438524560" sldId="1917"/>
            <ac:spMk id="57" creationId="{B79CF600-1059-4488-A284-BED027993B99}"/>
          </ac:spMkLst>
        </pc:spChg>
        <pc:spChg chg="add del">
          <ac:chgData name="Nazar Shchur" userId="3faffa111ac016f6" providerId="LiveId" clId="{163AAF58-E6CD-4A14-AFF0-E9143D82A576}" dt="2019-11-20T16:11:09.185" v="3197" actId="478"/>
          <ac:spMkLst>
            <pc:docMk/>
            <pc:sldMk cId="2438524560" sldId="1917"/>
            <ac:spMk id="58" creationId="{F4524CB2-8073-4D8E-880B-A3E9F6583CE3}"/>
          </ac:spMkLst>
        </pc:spChg>
        <pc:spChg chg="add del">
          <ac:chgData name="Nazar Shchur" userId="3faffa111ac016f6" providerId="LiveId" clId="{163AAF58-E6CD-4A14-AFF0-E9143D82A576}" dt="2019-11-20T16:11:18.434" v="3202" actId="478"/>
          <ac:spMkLst>
            <pc:docMk/>
            <pc:sldMk cId="2438524560" sldId="1917"/>
            <ac:spMk id="59" creationId="{7E91E8E2-1A11-453F-BA9B-A7A715567E32}"/>
          </ac:spMkLst>
        </pc:spChg>
        <pc:spChg chg="add mod">
          <ac:chgData name="Nazar Shchur" userId="3faffa111ac016f6" providerId="LiveId" clId="{163AAF58-E6CD-4A14-AFF0-E9143D82A576}" dt="2019-11-20T16:22:32.446" v="3500" actId="255"/>
          <ac:spMkLst>
            <pc:docMk/>
            <pc:sldMk cId="2438524560" sldId="1917"/>
            <ac:spMk id="60" creationId="{25ABBF56-7D72-4F13-B651-C631770DF76D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1" creationId="{3C4185AD-5355-46DD-9563-5F60A981EA52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2" creationId="{669CB9AD-FD3E-46D6-BE11-E5413B943CC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3" creationId="{E16A68CF-68B1-4BE0-84DF-DED051C18E95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4" creationId="{73E8313C-6BAC-49CB-9583-2AD986B1CD6B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5" creationId="{DC064048-0E69-48D3-A112-443447B2FFCB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6" creationId="{DB11AC63-1431-429B-9C40-83F75778D98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7" creationId="{607A54A0-C918-482D-9636-1E0686FB3295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8" creationId="{E69A1C4F-A8FE-4FA5-8E32-4DA1BAE26ADC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69" creationId="{C95C5E88-357D-488E-9C6A-84780B206069}"/>
          </ac:spMkLst>
        </pc:spChg>
        <pc:spChg chg="add del">
          <ac:chgData name="Nazar Shchur" userId="3faffa111ac016f6" providerId="LiveId" clId="{163AAF58-E6CD-4A14-AFF0-E9143D82A576}" dt="2019-11-20T16:11:03.851" v="3196"/>
          <ac:spMkLst>
            <pc:docMk/>
            <pc:sldMk cId="2438524560" sldId="1917"/>
            <ac:spMk id="70" creationId="{CB0D6F17-1AC1-40AC-BC8D-B83387344352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1" creationId="{C8769A7E-C591-4C75-8006-CCD884942B17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2" creationId="{1A80D17D-C6FE-4D07-B38A-B03D17DB9D3F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3" creationId="{06AB011D-8009-47FD-9313-5EC0F32986C8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4" creationId="{CE3A1EC1-EC1E-4D94-B818-ED6AF54F5BED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5" creationId="{BB4E5886-DF6E-4EDB-A7D9-7CBC53525058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6" creationId="{12C7D678-8246-4779-A362-DFDB1F8EB28D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7" creationId="{31D2DA2C-0DA3-4B79-984C-9A6E810C2083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8" creationId="{50ACC11E-E148-4884-9E0E-3C64372E27BC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79" creationId="{246528FC-E518-4266-A468-BA748F572AE0}"/>
          </ac:spMkLst>
        </pc:spChg>
        <pc:spChg chg="add">
          <ac:chgData name="Nazar Shchur" userId="3faffa111ac016f6" providerId="LiveId" clId="{163AAF58-E6CD-4A14-AFF0-E9143D82A576}" dt="2019-11-20T16:11:21.837" v="3204"/>
          <ac:spMkLst>
            <pc:docMk/>
            <pc:sldMk cId="2438524560" sldId="1917"/>
            <ac:spMk id="80" creationId="{701BDA31-61A6-44A8-896E-6733BAB62FFD}"/>
          </ac:spMkLst>
        </pc:s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3" creationId="{AD1EF087-3C0F-4683-9325-549B64D90024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6" creationId="{D7232A05-EEFE-484F-A8CF-B51E6187CAE4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19" creationId="{6DFD2AC8-DED6-4254-9DF0-4F85325AD596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25" creationId="{F5378BA0-8D86-43EE-9A87-0DD91C4A39AF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34" creationId="{FF2BB6ED-06BB-462F-B13E-A015B86BC7B0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37" creationId="{6E1F2F6E-0BF2-4FCF-888A-66A62DC5B251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40" creationId="{F7254E37-4676-44A7-B015-D266847A7493}"/>
          </ac:grpSpMkLst>
        </pc:grpChg>
        <pc:grpChg chg="add">
          <ac:chgData name="Nazar Shchur" userId="3faffa111ac016f6" providerId="LiveId" clId="{163AAF58-E6CD-4A14-AFF0-E9143D82A576}" dt="2019-11-20T15:57:30.070" v="3101"/>
          <ac:grpSpMkLst>
            <pc:docMk/>
            <pc:sldMk cId="2438524560" sldId="1917"/>
            <ac:grpSpMk id="43" creationId="{A16712D2-C843-4561-918B-6715141FEF54}"/>
          </ac:grpSpMkLst>
        </pc:grp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4" creationId="{C9B1D7D9-4AA2-498C-8760-7EFD0B3F5348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5" creationId="{0EDF4E73-0A64-4B43-80A1-1550D8EC139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7" creationId="{B58A3F69-724E-44A5-9067-9559CAC48498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18" creationId="{3FD7CD68-5280-40F9-BE0C-ADFD059536C4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20" creationId="{7E9A7C09-47E8-4A69-B913-AA788C793E7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22" creationId="{697DB2BD-84F6-433F-9E4A-6DE9A4DD2279}"/>
          </ac:cxnSpMkLst>
        </pc:cxnChg>
        <pc:cxnChg chg="add mod">
          <ac:chgData name="Nazar Shchur" userId="3faffa111ac016f6" providerId="LiveId" clId="{163AAF58-E6CD-4A14-AFF0-E9143D82A576}" dt="2019-11-20T16:22:46.885" v="3502" actId="1582"/>
          <ac:cxnSpMkLst>
            <pc:docMk/>
            <pc:sldMk cId="2438524560" sldId="1917"/>
            <ac:cxnSpMk id="23" creationId="{E5C4A58B-D741-44D0-8AA2-011CB324D134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26" creationId="{663450E5-079E-4AF9-945E-B1F365AE2D62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27" creationId="{EFAFE7C8-F03B-4651-8F87-BA76D5B71750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35" creationId="{54277392-8CDF-425A-A6A2-4B9708837323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36" creationId="{F50DA495-F976-4E79-8883-999767C18B05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38" creationId="{92D2B0C2-2B7F-4616-B16C-1766DC38E6CB}"/>
          </ac:cxnSpMkLst>
        </pc:cxnChg>
        <pc:cxnChg chg="mod">
          <ac:chgData name="Nazar Shchur" userId="3faffa111ac016f6" providerId="LiveId" clId="{163AAF58-E6CD-4A14-AFF0-E9143D82A576}" dt="2019-11-20T16:21:47.086" v="3475" actId="1582"/>
          <ac:cxnSpMkLst>
            <pc:docMk/>
            <pc:sldMk cId="2438524560" sldId="1917"/>
            <ac:cxnSpMk id="39" creationId="{7A7161FF-2C53-48B0-BC1C-F592BE49034E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1" creationId="{BD3158AE-45E6-4E3C-8347-12BDDD414FCB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2" creationId="{3E9976FF-2F95-4BC2-AC27-53C0645F72DD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4" creationId="{6A67204D-8E0E-40A1-8E9D-11961460E8C4}"/>
          </ac:cxnSpMkLst>
        </pc:cxnChg>
        <pc:cxnChg chg="mod">
          <ac:chgData name="Nazar Shchur" userId="3faffa111ac016f6" providerId="LiveId" clId="{163AAF58-E6CD-4A14-AFF0-E9143D82A576}" dt="2019-11-20T16:21:40.558" v="3474" actId="1582"/>
          <ac:cxnSpMkLst>
            <pc:docMk/>
            <pc:sldMk cId="2438524560" sldId="1917"/>
            <ac:cxnSpMk id="45" creationId="{7186D309-3079-4C59-AE45-19C7893F1FFE}"/>
          </ac:cxnSpMkLst>
        </pc:cxnChg>
        <pc:cxnChg chg="add mod">
          <ac:chgData name="Nazar Shchur" userId="3faffa111ac016f6" providerId="LiveId" clId="{163AAF58-E6CD-4A14-AFF0-E9143D82A576}" dt="2019-11-20T16:22:46.885" v="3502" actId="1582"/>
          <ac:cxnSpMkLst>
            <pc:docMk/>
            <pc:sldMk cId="2438524560" sldId="1917"/>
            <ac:cxnSpMk id="46" creationId="{07A58FFC-5F0C-4013-B01D-E0F6C1A2A2B8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9:34.015" v="4094"/>
        <pc:sldMkLst>
          <pc:docMk/>
          <pc:sldMk cId="3282345565" sldId="1918"/>
        </pc:sldMkLst>
        <pc:spChg chg="add mod">
          <ac:chgData name="Nazar Shchur" userId="3faffa111ac016f6" providerId="LiveId" clId="{163AAF58-E6CD-4A14-AFF0-E9143D82A576}" dt="2019-11-20T17:02:26.919" v="3970" actId="207"/>
          <ac:spMkLst>
            <pc:docMk/>
            <pc:sldMk cId="3282345565" sldId="1918"/>
            <ac:spMk id="10" creationId="{87DDAC9A-7D5E-4E3E-9B84-6885AC734A98}"/>
          </ac:spMkLst>
        </pc:spChg>
        <pc:spChg chg="add mod">
          <ac:chgData name="Nazar Shchur" userId="3faffa111ac016f6" providerId="LiveId" clId="{163AAF58-E6CD-4A14-AFF0-E9143D82A576}" dt="2019-11-20T16:44:58.239" v="3725" actId="1582"/>
          <ac:spMkLst>
            <pc:docMk/>
            <pc:sldMk cId="3282345565" sldId="1918"/>
            <ac:spMk id="12" creationId="{7434F3F1-B237-4D9E-9692-5E27BD6554B6}"/>
          </ac:spMkLst>
        </pc:spChg>
        <pc:spChg chg="add mod">
          <ac:chgData name="Nazar Shchur" userId="3faffa111ac016f6" providerId="LiveId" clId="{163AAF58-E6CD-4A14-AFF0-E9143D82A576}" dt="2019-11-20T17:02:32.008" v="3972" actId="20577"/>
          <ac:spMkLst>
            <pc:docMk/>
            <pc:sldMk cId="3282345565" sldId="1918"/>
            <ac:spMk id="13" creationId="{059172B2-6675-4F8F-92BE-6D58652F462F}"/>
          </ac:spMkLst>
        </pc:spChg>
        <pc:spChg chg="add mod">
          <ac:chgData name="Nazar Shchur" userId="3faffa111ac016f6" providerId="LiveId" clId="{163AAF58-E6CD-4A14-AFF0-E9143D82A576}" dt="2019-11-20T16:44:38.040" v="3724" actId="1582"/>
          <ac:spMkLst>
            <pc:docMk/>
            <pc:sldMk cId="3282345565" sldId="1918"/>
            <ac:spMk id="14" creationId="{2283B975-B90A-4FCF-A271-59B2ACCEAD58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5" creationId="{25FFD33A-B053-4130-AF1A-AA3E6BED3ED1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6" creationId="{AB94B974-9711-4AC3-BDD1-408D16081E85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17" creationId="{9B4B9A1F-FB04-457C-BAE7-02AB89AF0B8A}"/>
          </ac:spMkLst>
        </pc:spChg>
        <pc:spChg chg="add mod">
          <ac:chgData name="Nazar Shchur" userId="3faffa111ac016f6" providerId="LiveId" clId="{163AAF58-E6CD-4A14-AFF0-E9143D82A576}" dt="2019-11-20T16:45:51.234" v="3744" actId="14100"/>
          <ac:spMkLst>
            <pc:docMk/>
            <pc:sldMk cId="3282345565" sldId="1918"/>
            <ac:spMk id="18" creationId="{F63F6A6F-5C7A-4D61-8268-CAD431240E94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20" creationId="{E3D067E6-3AC9-44E8-A55F-B20FB4AA1CBC}"/>
          </ac:spMkLst>
        </pc:spChg>
        <pc:spChg chg="add mod">
          <ac:chgData name="Nazar Shchur" userId="3faffa111ac016f6" providerId="LiveId" clId="{163AAF58-E6CD-4A14-AFF0-E9143D82A576}" dt="2019-11-20T17:09:07.245" v="4030" actId="207"/>
          <ac:spMkLst>
            <pc:docMk/>
            <pc:sldMk cId="3282345565" sldId="1918"/>
            <ac:spMk id="22" creationId="{D5C41DE0-D518-4DD9-A742-D9DB40DBC997}"/>
          </ac:spMkLst>
        </pc:spChg>
        <pc:spChg chg="add mod">
          <ac:chgData name="Nazar Shchur" userId="3faffa111ac016f6" providerId="LiveId" clId="{163AAF58-E6CD-4A14-AFF0-E9143D82A576}" dt="2019-11-20T17:09:07.245" v="4030" actId="207"/>
          <ac:spMkLst>
            <pc:docMk/>
            <pc:sldMk cId="3282345565" sldId="1918"/>
            <ac:spMk id="23" creationId="{AF63CC93-675D-4821-92D0-7255EB8DD5AB}"/>
          </ac:spMkLst>
        </pc:spChg>
        <pc:spChg chg="add mod">
          <ac:chgData name="Nazar Shchur" userId="3faffa111ac016f6" providerId="LiveId" clId="{163AAF58-E6CD-4A14-AFF0-E9143D82A576}" dt="2019-11-20T17:02:26.919" v="3970" actId="207"/>
          <ac:spMkLst>
            <pc:docMk/>
            <pc:sldMk cId="3282345565" sldId="1918"/>
            <ac:spMk id="24" creationId="{89DB5A86-5A92-497E-80D6-4D6E427B4D35}"/>
          </ac:spMkLst>
        </pc:spChg>
        <pc:spChg chg="add del">
          <ac:chgData name="Nazar Shchur" userId="3faffa111ac016f6" providerId="LiveId" clId="{163AAF58-E6CD-4A14-AFF0-E9143D82A576}" dt="2019-11-20T16:43:37.931" v="3713" actId="478"/>
          <ac:spMkLst>
            <pc:docMk/>
            <pc:sldMk cId="3282345565" sldId="1918"/>
            <ac:spMk id="34" creationId="{7E4B5A15-5EDE-4944-AE77-D854D75F067B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35" creationId="{C47910C5-E220-4163-8CBC-A1EB5565D16E}"/>
          </ac:spMkLst>
        </pc:spChg>
        <pc:spChg chg="add del">
          <ac:chgData name="Nazar Shchur" userId="3faffa111ac016f6" providerId="LiveId" clId="{163AAF58-E6CD-4A14-AFF0-E9143D82A576}" dt="2019-11-20T16:44:22.906" v="3723" actId="478"/>
          <ac:spMkLst>
            <pc:docMk/>
            <pc:sldMk cId="3282345565" sldId="1918"/>
            <ac:spMk id="36" creationId="{CE30B813-3B34-4C69-AC2C-6911DFA8A812}"/>
          </ac:spMkLst>
        </pc:spChg>
        <pc:spChg chg="add mod">
          <ac:chgData name="Nazar Shchur" userId="3faffa111ac016f6" providerId="LiveId" clId="{163AAF58-E6CD-4A14-AFF0-E9143D82A576}" dt="2019-11-20T16:45:37.147" v="3735" actId="255"/>
          <ac:spMkLst>
            <pc:docMk/>
            <pc:sldMk cId="3282345565" sldId="1918"/>
            <ac:spMk id="37" creationId="{B18539D0-8B6D-46A4-A2F8-A83F4A36EE22}"/>
          </ac:spMkLst>
        </pc:spChg>
        <pc:spChg chg="add mod">
          <ac:chgData name="Nazar Shchur" userId="3faffa111ac016f6" providerId="LiveId" clId="{163AAF58-E6CD-4A14-AFF0-E9143D82A576}" dt="2019-11-20T17:09:09.782" v="4031"/>
          <ac:spMkLst>
            <pc:docMk/>
            <pc:sldMk cId="3282345565" sldId="1918"/>
            <ac:spMk id="38" creationId="{DF6D5E13-B38E-4CE3-A0C5-E27DB3E9191D}"/>
          </ac:spMkLst>
        </pc:spChg>
        <pc:spChg chg="add">
          <ac:chgData name="Nazar Shchur" userId="3faffa111ac016f6" providerId="LiveId" clId="{163AAF58-E6CD-4A14-AFF0-E9143D82A576}" dt="2019-11-20T15:57:47.308" v="3103"/>
          <ac:spMkLst>
            <pc:docMk/>
            <pc:sldMk cId="3282345565" sldId="1918"/>
            <ac:spMk id="42" creationId="{CEBEF5CE-9FCD-4601-9A63-6CCB52A983C8}"/>
          </ac:spMkLst>
        </pc:spChg>
        <pc:spChg chg="add">
          <ac:chgData name="Nazar Shchur" userId="3faffa111ac016f6" providerId="LiveId" clId="{163AAF58-E6CD-4A14-AFF0-E9143D82A576}" dt="2019-11-20T15:57:47.308" v="3103"/>
          <ac:spMkLst>
            <pc:docMk/>
            <pc:sldMk cId="3282345565" sldId="1918"/>
            <ac:spMk id="43" creationId="{19FC5654-1161-4A40-B924-66741DFE9733}"/>
          </ac:spMkLst>
        </pc:spChg>
        <pc:spChg chg="add del">
          <ac:chgData name="Nazar Shchur" userId="3faffa111ac016f6" providerId="LiveId" clId="{163AAF58-E6CD-4A14-AFF0-E9143D82A576}" dt="2019-11-20T16:43:56.054" v="3717" actId="478"/>
          <ac:spMkLst>
            <pc:docMk/>
            <pc:sldMk cId="3282345565" sldId="1918"/>
            <ac:spMk id="44" creationId="{9E26E0AF-1710-431B-AC31-4BA0F4636931}"/>
          </ac:spMkLst>
        </pc:spChg>
        <pc:spChg chg="add mod">
          <ac:chgData name="Nazar Shchur" userId="3faffa111ac016f6" providerId="LiveId" clId="{163AAF58-E6CD-4A14-AFF0-E9143D82A576}" dt="2019-11-20T16:43:35.892" v="3712" actId="1076"/>
          <ac:spMkLst>
            <pc:docMk/>
            <pc:sldMk cId="3282345565" sldId="1918"/>
            <ac:spMk id="45" creationId="{AA1B8184-2571-47F7-9AF2-38A792C20589}"/>
          </ac:spMkLst>
        </pc:spChg>
        <pc:spChg chg="add mod">
          <ac:chgData name="Nazar Shchur" userId="3faffa111ac016f6" providerId="LiveId" clId="{163AAF58-E6CD-4A14-AFF0-E9143D82A576}" dt="2019-11-20T16:51:44.263" v="3825" actId="1582"/>
          <ac:spMkLst>
            <pc:docMk/>
            <pc:sldMk cId="3282345565" sldId="1918"/>
            <ac:spMk id="46" creationId="{5831CDFC-0A51-4060-8317-AF413AE11ADA}"/>
          </ac:spMkLst>
        </pc:spChg>
        <pc:spChg chg="add mod">
          <ac:chgData name="Nazar Shchur" userId="3faffa111ac016f6" providerId="LiveId" clId="{163AAF58-E6CD-4A14-AFF0-E9143D82A576}" dt="2019-11-20T16:44:20.601" v="3722" actId="1076"/>
          <ac:spMkLst>
            <pc:docMk/>
            <pc:sldMk cId="3282345565" sldId="1918"/>
            <ac:spMk id="47" creationId="{03297B81-41E5-450A-9D03-1A079579664C}"/>
          </ac:spMkLst>
        </pc:s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25" creationId="{C8D4B2A9-ABC9-4E9E-86C7-D288D002F6DE}"/>
          </ac:grpSpMkLst>
        </pc:gr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28" creationId="{70523738-8136-46B1-BDDA-0166C26A7430}"/>
          </ac:grpSpMkLst>
        </pc:grpChg>
        <pc:grpChg chg="add">
          <ac:chgData name="Nazar Shchur" userId="3faffa111ac016f6" providerId="LiveId" clId="{163AAF58-E6CD-4A14-AFF0-E9143D82A576}" dt="2019-11-20T15:57:47.308" v="3103"/>
          <ac:grpSpMkLst>
            <pc:docMk/>
            <pc:sldMk cId="3282345565" sldId="1918"/>
            <ac:grpSpMk id="39" creationId="{D765A199-6167-4D7F-8477-9BD74D5B8357}"/>
          </ac:grpSpMkLst>
        </pc:grpChg>
        <pc:cxnChg chg="add mod">
          <ac:chgData name="Nazar Shchur" userId="3faffa111ac016f6" providerId="LiveId" clId="{163AAF58-E6CD-4A14-AFF0-E9143D82A576}" dt="2019-11-20T16:44:58.239" v="3725" actId="1582"/>
          <ac:cxnSpMkLst>
            <pc:docMk/>
            <pc:sldMk cId="3282345565" sldId="1918"/>
            <ac:cxnSpMk id="11" creationId="{B713E0B3-E5E8-40AC-B154-0A2C7018D03C}"/>
          </ac:cxnSpMkLst>
        </pc:cxnChg>
        <pc:cxnChg chg="add">
          <ac:chgData name="Nazar Shchur" userId="3faffa111ac016f6" providerId="LiveId" clId="{163AAF58-E6CD-4A14-AFF0-E9143D82A576}" dt="2019-11-20T15:57:47.308" v="3103"/>
          <ac:cxnSpMkLst>
            <pc:docMk/>
            <pc:sldMk cId="3282345565" sldId="1918"/>
            <ac:cxnSpMk id="19" creationId="{B90F2FEA-2740-4DDC-BBCF-CAFE42D70680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6" creationId="{BAF05C3A-D552-4821-9078-86688610BBAE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7" creationId="{5B91B267-405B-42D5-8CE6-60CF0DA66536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29" creationId="{3D1A57CF-F463-42A8-AAD3-770507008168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30" creationId="{8E8A3F5E-F487-44EB-A6CF-8BF942B7EDAA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40" creationId="{D50FD952-6DEE-41AF-A083-C6B53DC9885A}"/>
          </ac:cxnSpMkLst>
        </pc:cxnChg>
        <pc:cxnChg chg="mod">
          <ac:chgData name="Nazar Shchur" userId="3faffa111ac016f6" providerId="LiveId" clId="{163AAF58-E6CD-4A14-AFF0-E9143D82A576}" dt="2019-11-20T16:44:38.040" v="3724" actId="1582"/>
          <ac:cxnSpMkLst>
            <pc:docMk/>
            <pc:sldMk cId="3282345565" sldId="1918"/>
            <ac:cxnSpMk id="41" creationId="{A3BF4AE5-EE18-43FA-946F-9FCADC84C4FC}"/>
          </ac:cxnSpMkLst>
        </pc:cxnChg>
      </pc:sldChg>
      <pc:sldChg chg="add">
        <pc:chgData name="Nazar Shchur" userId="3faffa111ac016f6" providerId="LiveId" clId="{163AAF58-E6CD-4A14-AFF0-E9143D82A576}" dt="2019-11-20T15:57:34.654" v="3102"/>
        <pc:sldMkLst>
          <pc:docMk/>
          <pc:sldMk cId="891034721" sldId="1919"/>
        </pc:sldMkLst>
      </pc:sldChg>
      <pc:sldChg chg="addSp add del modAnim">
        <pc:chgData name="Nazar Shchur" userId="3faffa111ac016f6" providerId="LiveId" clId="{163AAF58-E6CD-4A14-AFF0-E9143D82A576}" dt="2019-11-20T16:25:12.200" v="3503" actId="47"/>
        <pc:sldMkLst>
          <pc:docMk/>
          <pc:sldMk cId="1587302932" sldId="1920"/>
        </pc:sldMkLst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0" creationId="{C7A9F353-1F22-4368-A984-308901CB8670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2" creationId="{E6010B2C-A475-4AA8-8FDC-B2D6BA2D4E4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3" creationId="{7086F864-24DB-46C2-AFCF-E346D75387E9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4" creationId="{1B98BFAE-06EF-472B-985C-507ACD002D75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5" creationId="{D518900C-68CE-4A77-A643-71C66414879A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6" creationId="{09EC5AF2-2644-44A2-81E2-BF3DE53855CB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7" creationId="{0A615554-F39E-4E02-A6A3-B2448994621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18" creationId="{76F3ED26-57B3-4411-9E67-EBD4BB303ADF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0" creationId="{CD97FBC0-54B6-4B84-82D1-6D33843E53BB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2" creationId="{9BCCE10B-B1B4-4CC8-AEBF-ECC76D480DAC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3" creationId="{AB884F06-2069-4D9B-873E-BD95CBB6176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24" creationId="{FBDD406B-2CE2-4FDA-8D09-AAEB5AD6C50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4" creationId="{85198504-7661-41E9-A8A7-E0CBD982B6C9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5" creationId="{4018AF59-AD2E-4CFD-B8D7-EDB2F1C600A4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6" creationId="{7F28334C-4627-4840-BEF3-E7B602E7E0B7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7" creationId="{B238CA87-621B-436C-8276-DE6F2AD055D3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38" creationId="{332976CD-2E82-49EA-99C8-D1240F731A13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2" creationId="{B3CBE1BB-DAF2-4AC5-9BFB-D3157D14DEB7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3" creationId="{67A44DEE-EB99-440B-A5B1-56064B795572}"/>
          </ac:spMkLst>
        </pc:spChg>
        <pc:spChg chg="add">
          <ac:chgData name="Nazar Shchur" userId="3faffa111ac016f6" providerId="LiveId" clId="{163AAF58-E6CD-4A14-AFF0-E9143D82A576}" dt="2019-11-20T15:58:12.461" v="3107"/>
          <ac:spMkLst>
            <pc:docMk/>
            <pc:sldMk cId="1587302932" sldId="1920"/>
            <ac:spMk id="44" creationId="{5269399C-2C65-4DDE-8DB1-0A4CC8F72AAE}"/>
          </ac:spMkLst>
        </pc:s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25" creationId="{B59A5F5F-4216-4D7F-AFD9-4F719118DE94}"/>
          </ac:grpSpMkLst>
        </pc:gr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28" creationId="{993726B8-1530-42DD-B17C-FF1D3F7EB109}"/>
          </ac:grpSpMkLst>
        </pc:grpChg>
        <pc:grpChg chg="add">
          <ac:chgData name="Nazar Shchur" userId="3faffa111ac016f6" providerId="LiveId" clId="{163AAF58-E6CD-4A14-AFF0-E9143D82A576}" dt="2019-11-20T15:58:12.461" v="3107"/>
          <ac:grpSpMkLst>
            <pc:docMk/>
            <pc:sldMk cId="1587302932" sldId="1920"/>
            <ac:grpSpMk id="39" creationId="{5006DA16-39D0-4C28-A885-138A21F2F040}"/>
          </ac:grpSpMkLst>
        </pc:grpChg>
        <pc:cxnChg chg="add">
          <ac:chgData name="Nazar Shchur" userId="3faffa111ac016f6" providerId="LiveId" clId="{163AAF58-E6CD-4A14-AFF0-E9143D82A576}" dt="2019-11-20T15:58:12.461" v="3107"/>
          <ac:cxnSpMkLst>
            <pc:docMk/>
            <pc:sldMk cId="1587302932" sldId="1920"/>
            <ac:cxnSpMk id="11" creationId="{FE4A72C8-D813-42E2-BD46-EDB4EC716A88}"/>
          </ac:cxnSpMkLst>
        </pc:cxnChg>
        <pc:cxnChg chg="add">
          <ac:chgData name="Nazar Shchur" userId="3faffa111ac016f6" providerId="LiveId" clId="{163AAF58-E6CD-4A14-AFF0-E9143D82A576}" dt="2019-11-20T15:58:12.461" v="3107"/>
          <ac:cxnSpMkLst>
            <pc:docMk/>
            <pc:sldMk cId="1587302932" sldId="1920"/>
            <ac:cxnSpMk id="19" creationId="{58A7DD71-0C58-4515-9CAA-7AF0F1954FDB}"/>
          </ac:cxnSpMkLst>
        </pc:cxnChg>
      </pc:sldChg>
      <pc:sldChg chg="addSp delSp modSp add addAnim delAnim modAnim">
        <pc:chgData name="Nazar Shchur" userId="3faffa111ac016f6" providerId="LiveId" clId="{163AAF58-E6CD-4A14-AFF0-E9143D82A576}" dt="2019-11-20T17:16:41.122" v="4073"/>
        <pc:sldMkLst>
          <pc:docMk/>
          <pc:sldMk cId="2296094754" sldId="1921"/>
        </pc:sldMkLst>
        <pc:spChg chg="add mod">
          <ac:chgData name="Nazar Shchur" userId="3faffa111ac016f6" providerId="LiveId" clId="{163AAF58-E6CD-4A14-AFF0-E9143D82A576}" dt="2019-11-20T17:04:57.733" v="3996" actId="20577"/>
          <ac:spMkLst>
            <pc:docMk/>
            <pc:sldMk cId="2296094754" sldId="1921"/>
            <ac:spMk id="10" creationId="{CE9CC631-748B-43C4-B8E5-57C918A5ABB7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2" creationId="{50F49F64-161E-4FC7-86DF-4B7C6EFB18E2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3" creationId="{2CC93DE0-ACF9-4682-B7A6-ADFB8C5E7032}"/>
          </ac:spMkLst>
        </pc:spChg>
        <pc:spChg chg="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4" creationId="{CFB4477C-22C2-4099-849C-790D5024599C}"/>
          </ac:spMkLst>
        </pc:spChg>
        <pc:spChg chg="mod">
          <ac:chgData name="Nazar Shchur" userId="3faffa111ac016f6" providerId="LiveId" clId="{163AAF58-E6CD-4A14-AFF0-E9143D82A576}" dt="2019-11-20T16:31:06.923" v="3621" actId="1036"/>
          <ac:spMkLst>
            <pc:docMk/>
            <pc:sldMk cId="2296094754" sldId="1921"/>
            <ac:spMk id="15" creationId="{B6873D0C-7546-48F1-B7D1-EF7AEB9B990C}"/>
          </ac:spMkLst>
        </pc:spChg>
        <pc:spChg chg="mod">
          <ac:chgData name="Nazar Shchur" userId="3faffa111ac016f6" providerId="LiveId" clId="{163AAF58-E6CD-4A14-AFF0-E9143D82A576}" dt="2019-11-20T16:31:06.923" v="3621" actId="1036"/>
          <ac:spMkLst>
            <pc:docMk/>
            <pc:sldMk cId="2296094754" sldId="1921"/>
            <ac:spMk id="16" creationId="{BD8405DE-E226-4416-8A45-7D33383F38A1}"/>
          </ac:spMkLst>
        </pc:spChg>
        <pc:spChg chg="add mod">
          <ac:chgData name="Nazar Shchur" userId="3faffa111ac016f6" providerId="LiveId" clId="{163AAF58-E6CD-4A14-AFF0-E9143D82A576}" dt="2019-11-20T16:30:56.275" v="3617" actId="1582"/>
          <ac:spMkLst>
            <pc:docMk/>
            <pc:sldMk cId="2296094754" sldId="1921"/>
            <ac:spMk id="17" creationId="{202F2231-2ACF-494C-A935-18A363ACFB54}"/>
          </ac:spMkLst>
        </pc:spChg>
        <pc:spChg chg="add del">
          <ac:chgData name="Nazar Shchur" userId="3faffa111ac016f6" providerId="LiveId" clId="{163AAF58-E6CD-4A14-AFF0-E9143D82A576}" dt="2019-11-20T16:12:51.276" v="3257" actId="478"/>
          <ac:spMkLst>
            <pc:docMk/>
            <pc:sldMk cId="2296094754" sldId="1921"/>
            <ac:spMk id="25" creationId="{ADFD7792-0BED-4497-B11D-56AB1C61AA41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27" creationId="{46816A15-EC78-4AD6-8A0C-4E5C8374A482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34" creationId="{212BB4D8-5FF4-48E0-AB62-F0E1812D9EE5}"/>
          </ac:spMkLst>
        </pc:spChg>
        <pc:spChg chg="add del">
          <ac:chgData name="Nazar Shchur" userId="3faffa111ac016f6" providerId="LiveId" clId="{163AAF58-E6CD-4A14-AFF0-E9143D82A576}" dt="2019-11-20T16:13:48.078" v="3356" actId="478"/>
          <ac:spMkLst>
            <pc:docMk/>
            <pc:sldMk cId="2296094754" sldId="1921"/>
            <ac:spMk id="36" creationId="{C5F592AB-1102-4495-BFBD-A6A2D1D9D8D1}"/>
          </ac:spMkLst>
        </pc:spChg>
        <pc:spChg chg="add del">
          <ac:chgData name="Nazar Shchur" userId="3faffa111ac016f6" providerId="LiveId" clId="{163AAF58-E6CD-4A14-AFF0-E9143D82A576}" dt="2019-11-20T16:13:50.659" v="3357" actId="478"/>
          <ac:spMkLst>
            <pc:docMk/>
            <pc:sldMk cId="2296094754" sldId="1921"/>
            <ac:spMk id="37" creationId="{B526F904-2B6C-4A74-9CD7-AAA7F487EE19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38" creationId="{F2018831-72C3-4B1F-8999-319035F2344A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42" creationId="{09F22145-2BDD-4C2F-8155-D31170EBAAE6}"/>
          </ac:spMkLst>
        </pc:spChg>
        <pc:spChg chg="add del">
          <ac:chgData name="Nazar Shchur" userId="3faffa111ac016f6" providerId="LiveId" clId="{163AAF58-E6CD-4A14-AFF0-E9143D82A576}" dt="2019-11-20T16:12:33.210" v="3215" actId="478"/>
          <ac:spMkLst>
            <pc:docMk/>
            <pc:sldMk cId="2296094754" sldId="1921"/>
            <ac:spMk id="49" creationId="{EB213D79-1549-4E08-B792-C39C4D0AF71D}"/>
          </ac:spMkLst>
        </pc:spChg>
        <pc:spChg chg="add del">
          <ac:chgData name="Nazar Shchur" userId="3faffa111ac016f6" providerId="LiveId" clId="{163AAF58-E6CD-4A14-AFF0-E9143D82A576}" dt="2019-11-20T16:12:30.176" v="3214" actId="478"/>
          <ac:spMkLst>
            <pc:docMk/>
            <pc:sldMk cId="2296094754" sldId="1921"/>
            <ac:spMk id="50" creationId="{78E129FD-5CA9-4780-9F23-C591BA18113B}"/>
          </ac:spMkLst>
        </pc:spChg>
        <pc:spChg chg="add del">
          <ac:chgData name="Nazar Shchur" userId="3faffa111ac016f6" providerId="LiveId" clId="{163AAF58-E6CD-4A14-AFF0-E9143D82A576}" dt="2019-11-20T16:13:28.987" v="3307" actId="478"/>
          <ac:spMkLst>
            <pc:docMk/>
            <pc:sldMk cId="2296094754" sldId="1921"/>
            <ac:spMk id="54" creationId="{2475DEA4-9975-469F-B3BC-EABB96F7CC7F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59" creationId="{B384D9F1-A61D-46F9-8371-3B655E2F9A12}"/>
          </ac:spMkLst>
        </pc:spChg>
        <pc:spChg chg="add del">
          <ac:chgData name="Nazar Shchur" userId="3faffa111ac016f6" providerId="LiveId" clId="{163AAF58-E6CD-4A14-AFF0-E9143D82A576}" dt="2019-11-20T16:13:24.909" v="3306" actId="478"/>
          <ac:spMkLst>
            <pc:docMk/>
            <pc:sldMk cId="2296094754" sldId="1921"/>
            <ac:spMk id="60" creationId="{8D2941C0-3D5C-46BA-9EDC-AD9AD8571EC8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2" creationId="{2399FBED-D279-44C8-BA53-15C2F9FD0CA0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3" creationId="{096632EE-5A3B-46F0-B8AA-DC43F237A2DC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4" creationId="{FE5C3D10-675B-4855-AEC1-7EC0C3263A1F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5" creationId="{1F503F44-1708-4918-B148-8C47A0679B25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6" creationId="{A3BC1B82-521A-4C66-96FE-BD8543884884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7" creationId="{3BB544A0-DAAA-424A-A94D-64847BA3CE5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8" creationId="{83A0C4F5-218E-4A5C-A4A2-E392E8657D3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69" creationId="{C1E8D304-FC2A-41CE-87DF-4038FEEDC6F2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70" creationId="{65E24CDF-0916-43EA-A2A7-F714DD9B3D98}"/>
          </ac:spMkLst>
        </pc:spChg>
        <pc:spChg chg="add del">
          <ac:chgData name="Nazar Shchur" userId="3faffa111ac016f6" providerId="LiveId" clId="{163AAF58-E6CD-4A14-AFF0-E9143D82A576}" dt="2019-11-20T16:11:55.493" v="3209"/>
          <ac:spMkLst>
            <pc:docMk/>
            <pc:sldMk cId="2296094754" sldId="1921"/>
            <ac:spMk id="71" creationId="{60CC9FAC-34F5-4C44-82E1-9212BEA23070}"/>
          </ac:spMkLst>
        </pc:spChg>
        <pc:spChg chg="add del mod">
          <ac:chgData name="Nazar Shchur" userId="3faffa111ac016f6" providerId="LiveId" clId="{163AAF58-E6CD-4A14-AFF0-E9143D82A576}" dt="2019-11-20T16:13:45.526" v="3355"/>
          <ac:spMkLst>
            <pc:docMk/>
            <pc:sldMk cId="2296094754" sldId="1921"/>
            <ac:spMk id="72" creationId="{E42F76E2-06BB-4DE8-961E-5FCB0803CEE1}"/>
          </ac:spMkLst>
        </pc:spChg>
        <pc:spChg chg="add del mod">
          <ac:chgData name="Nazar Shchur" userId="3faffa111ac016f6" providerId="LiveId" clId="{163AAF58-E6CD-4A14-AFF0-E9143D82A576}" dt="2019-11-20T16:12:49.034" v="3256" actId="478"/>
          <ac:spMkLst>
            <pc:docMk/>
            <pc:sldMk cId="2296094754" sldId="1921"/>
            <ac:spMk id="73" creationId="{88F8297D-EC31-46A7-8B21-72976FE99395}"/>
          </ac:spMkLst>
        </pc:spChg>
        <pc:spChg chg="add del mod">
          <ac:chgData name="Nazar Shchur" userId="3faffa111ac016f6" providerId="LiveId" clId="{163AAF58-E6CD-4A14-AFF0-E9143D82A576}" dt="2019-11-20T16:12:54.326" v="3259" actId="478"/>
          <ac:spMkLst>
            <pc:docMk/>
            <pc:sldMk cId="2296094754" sldId="1921"/>
            <ac:spMk id="74" creationId="{A82A18C4-9F3F-4D12-99C9-9D8155136593}"/>
          </ac:spMkLst>
        </pc:spChg>
        <pc:spChg chg="add del mod">
          <ac:chgData name="Nazar Shchur" userId="3faffa111ac016f6" providerId="LiveId" clId="{163AAF58-E6CD-4A14-AFF0-E9143D82A576}" dt="2019-11-20T16:13:22.532" v="3305"/>
          <ac:spMkLst>
            <pc:docMk/>
            <pc:sldMk cId="2296094754" sldId="1921"/>
            <ac:spMk id="75" creationId="{C60F369B-2C88-4993-9EB9-F35778D10720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76" creationId="{ACCA27E1-A8F5-43DF-AC2D-9A01FD608BD1}"/>
          </ac:spMkLst>
        </pc:spChg>
        <pc:spChg chg="add del mod">
          <ac:chgData name="Nazar Shchur" userId="3faffa111ac016f6" providerId="LiveId" clId="{163AAF58-E6CD-4A14-AFF0-E9143D82A576}" dt="2019-11-20T16:12:52.878" v="3258" actId="478"/>
          <ac:spMkLst>
            <pc:docMk/>
            <pc:sldMk cId="2296094754" sldId="1921"/>
            <ac:spMk id="77" creationId="{68469D3E-6F96-4BCB-B2AA-CD14D3217F23}"/>
          </ac:spMkLst>
        </pc:spChg>
        <pc:spChg chg="add mod">
          <ac:chgData name="Nazar Shchur" userId="3faffa111ac016f6" providerId="LiveId" clId="{163AAF58-E6CD-4A14-AFF0-E9143D82A576}" dt="2019-11-20T16:12:45.329" v="3255" actId="1037"/>
          <ac:spMkLst>
            <pc:docMk/>
            <pc:sldMk cId="2296094754" sldId="1921"/>
            <ac:spMk id="78" creationId="{1458DFEE-7AD0-4353-B4BC-D7FECFDBE602}"/>
          </ac:spMkLst>
        </pc:spChg>
        <pc:spChg chg="add mod">
          <ac:chgData name="Nazar Shchur" userId="3faffa111ac016f6" providerId="LiveId" clId="{163AAF58-E6CD-4A14-AFF0-E9143D82A576}" dt="2019-11-20T16:12:17.658" v="3211" actId="1076"/>
          <ac:spMkLst>
            <pc:docMk/>
            <pc:sldMk cId="2296094754" sldId="1921"/>
            <ac:spMk id="79" creationId="{135BE826-B463-4785-8A33-01E731788F67}"/>
          </ac:spMkLst>
        </pc:spChg>
        <pc:spChg chg="add mod">
          <ac:chgData name="Nazar Shchur" userId="3faffa111ac016f6" providerId="LiveId" clId="{163AAF58-E6CD-4A14-AFF0-E9143D82A576}" dt="2019-11-20T16:13:08.528" v="3302" actId="1038"/>
          <ac:spMkLst>
            <pc:docMk/>
            <pc:sldMk cId="2296094754" sldId="1921"/>
            <ac:spMk id="80" creationId="{8AEB7F35-4878-4717-931F-F5E4332E2DA2}"/>
          </ac:spMkLst>
        </pc:spChg>
        <pc:spChg chg="add mod">
          <ac:chgData name="Nazar Shchur" userId="3faffa111ac016f6" providerId="LiveId" clId="{163AAF58-E6CD-4A14-AFF0-E9143D82A576}" dt="2019-11-20T16:13:39.038" v="3352" actId="1038"/>
          <ac:spMkLst>
            <pc:docMk/>
            <pc:sldMk cId="2296094754" sldId="1921"/>
            <ac:spMk id="81" creationId="{05158ED1-9EAB-479C-8575-AF9EF0C4B81F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82" creationId="{F5B70C49-4952-4DBF-A11A-C4833C6E450E}"/>
          </ac:spMkLst>
        </pc:spChg>
        <pc:spChg chg="add mod">
          <ac:chgData name="Nazar Shchur" userId="3faffa111ac016f6" providerId="LiveId" clId="{163AAF58-E6CD-4A14-AFF0-E9143D82A576}" dt="2019-11-20T16:32:16.273" v="3647" actId="255"/>
          <ac:spMkLst>
            <pc:docMk/>
            <pc:sldMk cId="2296094754" sldId="1921"/>
            <ac:spMk id="83" creationId="{3545349F-B8A7-4A58-A00A-C98ADA403BB9}"/>
          </ac:spMkLst>
        </pc:s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11" creationId="{31601CA0-12B3-40C4-845F-61D2429F26C1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18" creationId="{5DC4B3E0-6749-4C00-AD95-BB4BC2DF568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22" creationId="{2F99D343-5B6D-46BD-9E37-4E7A7D68CA90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28" creationId="{371585E9-2F53-41D4-827C-534E862207DF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39" creationId="{2D4D3D92-495F-4D00-A226-B7BB72F96BB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43" creationId="{5F7FD5C9-2FEE-452A-B428-9BD9CDB08E27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46" creationId="{77371D52-2A30-42CD-9ED8-1AEFAE95D28C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51" creationId="{CAC30545-9E51-43C5-9255-03D86B3FA880}"/>
          </ac:grpSpMkLst>
        </pc:grpChg>
        <pc:grpChg chg="add">
          <ac:chgData name="Nazar Shchur" userId="3faffa111ac016f6" providerId="LiveId" clId="{163AAF58-E6CD-4A14-AFF0-E9143D82A576}" dt="2019-11-20T15:58:22.782" v="3108"/>
          <ac:grpSpMkLst>
            <pc:docMk/>
            <pc:sldMk cId="2296094754" sldId="1921"/>
            <ac:grpSpMk id="55" creationId="{0C0EC03C-6B26-4AF9-935A-5E21F9506879}"/>
          </ac:grpSpMkLst>
        </pc:grp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19" creationId="{8327DDEE-3018-4E3E-89A5-F85DA678CF21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0" creationId="{A92AE50E-89EE-4D48-BE29-2A7D74E6451D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3" creationId="{E3B8FD46-7FCF-4527-829C-7D67C796048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4" creationId="{573C5F78-BD27-44A9-B7CF-6567F6987AFE}"/>
          </ac:cxnSpMkLst>
        </pc:cxnChg>
        <pc:cxnChg chg="add mod">
          <ac:chgData name="Nazar Shchur" userId="3faffa111ac016f6" providerId="LiveId" clId="{163AAF58-E6CD-4A14-AFF0-E9143D82A576}" dt="2019-11-20T16:46:10.430" v="3745" actId="1582"/>
          <ac:cxnSpMkLst>
            <pc:docMk/>
            <pc:sldMk cId="2296094754" sldId="1921"/>
            <ac:cxnSpMk id="26" creationId="{4C1CCB08-A15B-418D-8867-D35D46DC06A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29" creationId="{F3A8FD7F-CDD3-4A51-97E4-6E2BBEA50849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30" creationId="{391E5470-3CE0-4B2B-BA96-86D6BD1CC937}"/>
          </ac:cxnSpMkLst>
        </pc:cxnChg>
        <pc:cxnChg chg="add">
          <ac:chgData name="Nazar Shchur" userId="3faffa111ac016f6" providerId="LiveId" clId="{163AAF58-E6CD-4A14-AFF0-E9143D82A576}" dt="2019-11-20T15:58:22.782" v="3108"/>
          <ac:cxnSpMkLst>
            <pc:docMk/>
            <pc:sldMk cId="2296094754" sldId="1921"/>
            <ac:cxnSpMk id="35" creationId="{2457509F-DB4C-4107-A3C0-B170203F0C0E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0" creationId="{C6D7A949-993B-4133-AD01-53576215FD95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1" creationId="{F843E8F7-2F39-4633-900B-90F4E312D3DC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4" creationId="{4EF1BBF5-FA33-4A04-B624-EE60039A42AE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5" creationId="{D1384DC2-ABA7-465D-AE77-2D21E25B662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7" creationId="{AEB6B8E5-2EF5-433C-9475-E4BEE06D9156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48" creationId="{51FF83D8-529F-4122-A0F0-873F7C921998}"/>
          </ac:cxnSpMkLst>
        </pc:cxnChg>
        <pc:cxnChg chg="mod">
          <ac:chgData name="Nazar Shchur" userId="3faffa111ac016f6" providerId="LiveId" clId="{163AAF58-E6CD-4A14-AFF0-E9143D82A576}" dt="2019-11-20T16:31:23.715" v="3623" actId="1582"/>
          <ac:cxnSpMkLst>
            <pc:docMk/>
            <pc:sldMk cId="2296094754" sldId="1921"/>
            <ac:cxnSpMk id="52" creationId="{77E23C93-0888-49E6-99D0-614FA1E76621}"/>
          </ac:cxnSpMkLst>
        </pc:cxnChg>
        <pc:cxnChg chg="mod">
          <ac:chgData name="Nazar Shchur" userId="3faffa111ac016f6" providerId="LiveId" clId="{163AAF58-E6CD-4A14-AFF0-E9143D82A576}" dt="2019-11-20T16:31:23.715" v="3623" actId="1582"/>
          <ac:cxnSpMkLst>
            <pc:docMk/>
            <pc:sldMk cId="2296094754" sldId="1921"/>
            <ac:cxnSpMk id="53" creationId="{C7295E00-EF13-4E05-93E8-555C9E8C7BB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56" creationId="{EBD600E2-82A8-4B89-BF9D-1A5A3F7CCE0B}"/>
          </ac:cxnSpMkLst>
        </pc:cxnChg>
        <pc:cxnChg chg="mod">
          <ac:chgData name="Nazar Shchur" userId="3faffa111ac016f6" providerId="LiveId" clId="{163AAF58-E6CD-4A14-AFF0-E9143D82A576}" dt="2019-11-20T16:31:17.505" v="3622" actId="1582"/>
          <ac:cxnSpMkLst>
            <pc:docMk/>
            <pc:sldMk cId="2296094754" sldId="1921"/>
            <ac:cxnSpMk id="57" creationId="{AD1394DD-B255-4DA4-8F5E-1D9797F7490C}"/>
          </ac:cxnSpMkLst>
        </pc:cxnChg>
        <pc:cxnChg chg="add">
          <ac:chgData name="Nazar Shchur" userId="3faffa111ac016f6" providerId="LiveId" clId="{163AAF58-E6CD-4A14-AFF0-E9143D82A576}" dt="2019-11-20T15:58:22.782" v="3108"/>
          <ac:cxnSpMkLst>
            <pc:docMk/>
            <pc:sldMk cId="2296094754" sldId="1921"/>
            <ac:cxnSpMk id="58" creationId="{1B78434C-D2E9-4EBB-92A0-8B5FD66E5C25}"/>
          </ac:cxnSpMkLst>
        </pc:cxnChg>
        <pc:cxnChg chg="add mod">
          <ac:chgData name="Nazar Shchur" userId="3faffa111ac016f6" providerId="LiveId" clId="{163AAF58-E6CD-4A14-AFF0-E9143D82A576}" dt="2019-11-20T16:46:10.430" v="3745" actId="1582"/>
          <ac:cxnSpMkLst>
            <pc:docMk/>
            <pc:sldMk cId="2296094754" sldId="1921"/>
            <ac:cxnSpMk id="61" creationId="{6FE62C0F-F6BE-4D19-870B-777D52CB0231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21:39.723" v="4100"/>
        <pc:sldMkLst>
          <pc:docMk/>
          <pc:sldMk cId="1826931980" sldId="1922"/>
        </pc:sldMkLst>
        <pc:spChg chg="add mod">
          <ac:chgData name="Nazar Shchur" userId="3faffa111ac016f6" providerId="LiveId" clId="{163AAF58-E6CD-4A14-AFF0-E9143D82A576}" dt="2019-11-20T17:05:50.167" v="4004" actId="207"/>
          <ac:spMkLst>
            <pc:docMk/>
            <pc:sldMk cId="1826931980" sldId="1922"/>
            <ac:spMk id="10" creationId="{6DB960E2-B60C-4952-87EA-FECAA2474071}"/>
          </ac:spMkLst>
        </pc:spChg>
        <pc:spChg chg="add mod">
          <ac:chgData name="Nazar Shchur" userId="3faffa111ac016f6" providerId="LiveId" clId="{163AAF58-E6CD-4A14-AFF0-E9143D82A576}" dt="2019-11-20T16:48:17.378" v="3785" actId="1582"/>
          <ac:spMkLst>
            <pc:docMk/>
            <pc:sldMk cId="1826931980" sldId="1922"/>
            <ac:spMk id="12" creationId="{D94E06ED-CBF7-44D0-BC77-99F5B6AF5B2D}"/>
          </ac:spMkLst>
        </pc:spChg>
        <pc:spChg chg="add mod">
          <ac:chgData name="Nazar Shchur" userId="3faffa111ac016f6" providerId="LiveId" clId="{163AAF58-E6CD-4A14-AFF0-E9143D82A576}" dt="2019-11-20T17:06:34.247" v="4010" actId="20577"/>
          <ac:spMkLst>
            <pc:docMk/>
            <pc:sldMk cId="1826931980" sldId="1922"/>
            <ac:spMk id="13" creationId="{FF7B206B-799F-4C2A-B5EC-263406C7DD0D}"/>
          </ac:spMkLst>
        </pc:spChg>
        <pc:spChg chg="add mod">
          <ac:chgData name="Nazar Shchur" userId="3faffa111ac016f6" providerId="LiveId" clId="{163AAF58-E6CD-4A14-AFF0-E9143D82A576}" dt="2019-11-20T16:48:04.802" v="3784" actId="1582"/>
          <ac:spMkLst>
            <pc:docMk/>
            <pc:sldMk cId="1826931980" sldId="1922"/>
            <ac:spMk id="14" creationId="{803CA724-66CC-437F-88C3-39D42B74485A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5" creationId="{E250A896-0E46-4A59-AB5D-0FF20C5619CD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6" creationId="{A7F06090-4019-470F-882D-CC27C640C9B5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7" creationId="{F495E54E-5769-4F82-BC1B-19B75C22AE25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18" creationId="{1EA51354-EC3F-4EE6-907F-593A53A0394E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20" creationId="{A410708A-B237-49DC-9723-971B33690E13}"/>
          </ac:spMkLst>
        </pc:spChg>
        <pc:spChg chg="add mod">
          <ac:chgData name="Nazar Shchur" userId="3faffa111ac016f6" providerId="LiveId" clId="{163AAF58-E6CD-4A14-AFF0-E9143D82A576}" dt="2019-11-20T17:09:29.960" v="4034" actId="207"/>
          <ac:spMkLst>
            <pc:docMk/>
            <pc:sldMk cId="1826931980" sldId="1922"/>
            <ac:spMk id="22" creationId="{5DEFAD09-5AFB-419F-AECF-03DBF89A4887}"/>
          </ac:spMkLst>
        </pc:spChg>
        <pc:spChg chg="add mod">
          <ac:chgData name="Nazar Shchur" userId="3faffa111ac016f6" providerId="LiveId" clId="{163AAF58-E6CD-4A14-AFF0-E9143D82A576}" dt="2019-11-20T17:09:29.960" v="4034" actId="207"/>
          <ac:spMkLst>
            <pc:docMk/>
            <pc:sldMk cId="1826931980" sldId="1922"/>
            <ac:spMk id="23" creationId="{65855CC0-859C-4FF0-89CD-D020AB9180AC}"/>
          </ac:spMkLst>
        </pc:spChg>
        <pc:spChg chg="add mod">
          <ac:chgData name="Nazar Shchur" userId="3faffa111ac016f6" providerId="LiveId" clId="{163AAF58-E6CD-4A14-AFF0-E9143D82A576}" dt="2019-11-20T17:05:50.167" v="4004" actId="207"/>
          <ac:spMkLst>
            <pc:docMk/>
            <pc:sldMk cId="1826931980" sldId="1922"/>
            <ac:spMk id="24" creationId="{BF3972F7-D744-4CC0-B970-7B0ACD77DF27}"/>
          </ac:spMkLst>
        </pc:spChg>
        <pc:spChg chg="add del">
          <ac:chgData name="Nazar Shchur" userId="3faffa111ac016f6" providerId="LiveId" clId="{163AAF58-E6CD-4A14-AFF0-E9143D82A576}" dt="2019-11-20T16:47:17.574" v="3762" actId="478"/>
          <ac:spMkLst>
            <pc:docMk/>
            <pc:sldMk cId="1826931980" sldId="1922"/>
            <ac:spMk id="34" creationId="{F513FFEA-C1F6-426A-BB28-938085B3962F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35" creationId="{BF0FF7E3-55B8-49D5-B272-CA115DE4397E}"/>
          </ac:spMkLst>
        </pc:spChg>
        <pc:spChg chg="add del">
          <ac:chgData name="Nazar Shchur" userId="3faffa111ac016f6" providerId="LiveId" clId="{163AAF58-E6CD-4A14-AFF0-E9143D82A576}" dt="2019-11-20T16:46:38.077" v="3750" actId="478"/>
          <ac:spMkLst>
            <pc:docMk/>
            <pc:sldMk cId="1826931980" sldId="1922"/>
            <ac:spMk id="36" creationId="{D544FF8C-7767-45F7-85DB-D24FC3841E36}"/>
          </ac:spMkLst>
        </pc:spChg>
        <pc:spChg chg="add mod">
          <ac:chgData name="Nazar Shchur" userId="3faffa111ac016f6" providerId="LiveId" clId="{163AAF58-E6CD-4A14-AFF0-E9143D82A576}" dt="2019-11-20T16:48:33.531" v="3787" actId="255"/>
          <ac:spMkLst>
            <pc:docMk/>
            <pc:sldMk cId="1826931980" sldId="1922"/>
            <ac:spMk id="37" creationId="{DE40DA18-FBEF-40A2-8A40-1324A31CF2A1}"/>
          </ac:spMkLst>
        </pc:spChg>
        <pc:spChg chg="add mod">
          <ac:chgData name="Nazar Shchur" userId="3faffa111ac016f6" providerId="LiveId" clId="{163AAF58-E6CD-4A14-AFF0-E9143D82A576}" dt="2019-11-20T17:09:25.881" v="4032"/>
          <ac:spMkLst>
            <pc:docMk/>
            <pc:sldMk cId="1826931980" sldId="1922"/>
            <ac:spMk id="38" creationId="{5512B953-CF21-46E8-A1C8-3D382284A1DE}"/>
          </ac:spMkLst>
        </pc:spChg>
        <pc:spChg chg="add del">
          <ac:chgData name="Nazar Shchur" userId="3faffa111ac016f6" providerId="LiveId" clId="{163AAF58-E6CD-4A14-AFF0-E9143D82A576}" dt="2019-11-20T16:46:56.343" v="3756" actId="478"/>
          <ac:spMkLst>
            <pc:docMk/>
            <pc:sldMk cId="1826931980" sldId="1922"/>
            <ac:spMk id="44" creationId="{9C1769FD-F89E-4064-8220-D6D487871C01}"/>
          </ac:spMkLst>
        </pc:spChg>
        <pc:spChg chg="add">
          <ac:chgData name="Nazar Shchur" userId="3faffa111ac016f6" providerId="LiveId" clId="{163AAF58-E6CD-4A14-AFF0-E9143D82A576}" dt="2019-11-20T15:58:42.558" v="3110"/>
          <ac:spMkLst>
            <pc:docMk/>
            <pc:sldMk cId="1826931980" sldId="1922"/>
            <ac:spMk id="45" creationId="{9227B1B2-C1A6-4836-8FC5-0700516FFAF7}"/>
          </ac:spMkLst>
        </pc:spChg>
        <pc:spChg chg="add">
          <ac:chgData name="Nazar Shchur" userId="3faffa111ac016f6" providerId="LiveId" clId="{163AAF58-E6CD-4A14-AFF0-E9143D82A576}" dt="2019-11-20T15:58:42.558" v="3110"/>
          <ac:spMkLst>
            <pc:docMk/>
            <pc:sldMk cId="1826931980" sldId="1922"/>
            <ac:spMk id="46" creationId="{87AFAC82-50FC-4D78-A2AD-A3EB09BF3503}"/>
          </ac:spMkLst>
        </pc:spChg>
        <pc:spChg chg="add mod">
          <ac:chgData name="Nazar Shchur" userId="3faffa111ac016f6" providerId="LiveId" clId="{163AAF58-E6CD-4A14-AFF0-E9143D82A576}" dt="2019-11-20T16:46:40.461" v="3751" actId="1035"/>
          <ac:spMkLst>
            <pc:docMk/>
            <pc:sldMk cId="1826931980" sldId="1922"/>
            <ac:spMk id="47" creationId="{84540AA0-B078-4005-AF6D-6EA4900935A4}"/>
          </ac:spMkLst>
        </pc:spChg>
        <pc:spChg chg="add mod">
          <ac:chgData name="Nazar Shchur" userId="3faffa111ac016f6" providerId="LiveId" clId="{163AAF58-E6CD-4A14-AFF0-E9143D82A576}" dt="2019-11-20T16:51:36.077" v="3824" actId="1582"/>
          <ac:spMkLst>
            <pc:docMk/>
            <pc:sldMk cId="1826931980" sldId="1922"/>
            <ac:spMk id="48" creationId="{F6BE3285-FEFB-4287-89AF-DFC3CFDDB561}"/>
          </ac:spMkLst>
        </pc:spChg>
        <pc:spChg chg="add mod">
          <ac:chgData name="Nazar Shchur" userId="3faffa111ac016f6" providerId="LiveId" clId="{163AAF58-E6CD-4A14-AFF0-E9143D82A576}" dt="2019-11-20T16:47:15.807" v="3761" actId="1076"/>
          <ac:spMkLst>
            <pc:docMk/>
            <pc:sldMk cId="1826931980" sldId="1922"/>
            <ac:spMk id="49" creationId="{35DE270D-FD29-47E3-BE41-6473F5F26F48}"/>
          </ac:spMkLst>
        </pc:s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25" creationId="{B8298AA4-8CE3-4201-9A1B-33113D9E48B5}"/>
          </ac:grpSpMkLst>
        </pc:gr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28" creationId="{7B3AD31C-09D8-456D-9450-6DDABCE7E288}"/>
          </ac:grpSpMkLst>
        </pc:grpChg>
        <pc:grpChg chg="add">
          <ac:chgData name="Nazar Shchur" userId="3faffa111ac016f6" providerId="LiveId" clId="{163AAF58-E6CD-4A14-AFF0-E9143D82A576}" dt="2019-11-20T15:58:42.558" v="3110"/>
          <ac:grpSpMkLst>
            <pc:docMk/>
            <pc:sldMk cId="1826931980" sldId="1922"/>
            <ac:grpSpMk id="40" creationId="{8A7E146F-6AD6-433C-ABBA-0DB55E2529A0}"/>
          </ac:grpSpMkLst>
        </pc:grpChg>
        <pc:cxnChg chg="add mod">
          <ac:chgData name="Nazar Shchur" userId="3faffa111ac016f6" providerId="LiveId" clId="{163AAF58-E6CD-4A14-AFF0-E9143D82A576}" dt="2019-11-20T16:48:17.378" v="3785" actId="1582"/>
          <ac:cxnSpMkLst>
            <pc:docMk/>
            <pc:sldMk cId="1826931980" sldId="1922"/>
            <ac:cxnSpMk id="11" creationId="{E7A16BA1-D177-4D4B-9619-D2DE7E06C5B4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19" creationId="{D15ECDFD-2653-4247-89E1-87A451006422}"/>
          </ac:cxnSpMkLst>
        </pc:cxnChg>
        <pc:cxnChg chg="mod">
          <ac:chgData name="Nazar Shchur" userId="3faffa111ac016f6" providerId="LiveId" clId="{163AAF58-E6CD-4A14-AFF0-E9143D82A576}" dt="2019-11-20T16:48:25.379" v="3786" actId="1582"/>
          <ac:cxnSpMkLst>
            <pc:docMk/>
            <pc:sldMk cId="1826931980" sldId="1922"/>
            <ac:cxnSpMk id="26" creationId="{5E63B81A-371B-4164-9968-729D08627D6F}"/>
          </ac:cxnSpMkLst>
        </pc:cxnChg>
        <pc:cxnChg chg="mod">
          <ac:chgData name="Nazar Shchur" userId="3faffa111ac016f6" providerId="LiveId" clId="{163AAF58-E6CD-4A14-AFF0-E9143D82A576}" dt="2019-11-20T16:48:25.379" v="3786" actId="1582"/>
          <ac:cxnSpMkLst>
            <pc:docMk/>
            <pc:sldMk cId="1826931980" sldId="1922"/>
            <ac:cxnSpMk id="27" creationId="{C855B200-8C17-4F61-B94B-6F62958C7252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29" creationId="{80D287BF-0CB7-4D94-9ED0-F34CBCEF5EA7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30" creationId="{30E92FFA-A038-4E46-84FE-3A419B781783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39" creationId="{A557387A-2E5E-4687-A0AE-35E37C575455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41" creationId="{169EEEB0-308E-45A0-A786-050B05716DFC}"/>
          </ac:cxnSpMkLst>
        </pc:cxnChg>
        <pc:cxnChg chg="mod">
          <ac:chgData name="Nazar Shchur" userId="3faffa111ac016f6" providerId="LiveId" clId="{163AAF58-E6CD-4A14-AFF0-E9143D82A576}" dt="2019-11-20T16:48:04.802" v="3784" actId="1582"/>
          <ac:cxnSpMkLst>
            <pc:docMk/>
            <pc:sldMk cId="1826931980" sldId="1922"/>
            <ac:cxnSpMk id="42" creationId="{ED471638-DB0C-43CA-B5D0-7189CB529611}"/>
          </ac:cxnSpMkLst>
        </pc:cxnChg>
        <pc:cxnChg chg="add">
          <ac:chgData name="Nazar Shchur" userId="3faffa111ac016f6" providerId="LiveId" clId="{163AAF58-E6CD-4A14-AFF0-E9143D82A576}" dt="2019-11-20T15:58:42.558" v="3110"/>
          <ac:cxnSpMkLst>
            <pc:docMk/>
            <pc:sldMk cId="1826931980" sldId="1922"/>
            <ac:cxnSpMk id="43" creationId="{33C5F5CB-2522-43E4-BEC6-C701F4F50056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20T17:17:07.476" v="4079"/>
        <pc:sldMkLst>
          <pc:docMk/>
          <pc:sldMk cId="2969262497" sldId="1923"/>
        </pc:sldMkLst>
        <pc:spChg chg="add mod">
          <ac:chgData name="Nazar Shchur" userId="3faffa111ac016f6" providerId="LiveId" clId="{163AAF58-E6CD-4A14-AFF0-E9143D82A576}" dt="2019-11-20T17:05:10.655" v="4002" actId="207"/>
          <ac:spMkLst>
            <pc:docMk/>
            <pc:sldMk cId="2969262497" sldId="1923"/>
            <ac:spMk id="10" creationId="{7244E775-5570-4241-884B-EB6BFAB1E8CE}"/>
          </ac:spMkLst>
        </pc:spChg>
        <pc:spChg chg="add mod">
          <ac:chgData name="Nazar Shchur" userId="3faffa111ac016f6" providerId="LiveId" clId="{163AAF58-E6CD-4A14-AFF0-E9143D82A576}" dt="2019-11-20T16:37:37.207" v="3684" actId="1582"/>
          <ac:spMkLst>
            <pc:docMk/>
            <pc:sldMk cId="2969262497" sldId="1923"/>
            <ac:spMk id="11" creationId="{71A6E24F-6E13-4FAA-9576-4D0E21BC2377}"/>
          </ac:spMkLst>
        </pc:spChg>
        <pc:spChg chg="add mod">
          <ac:chgData name="Nazar Shchur" userId="3faffa111ac016f6" providerId="LiveId" clId="{163AAF58-E6CD-4A14-AFF0-E9143D82A576}" dt="2019-11-20T16:37:37.207" v="3684" actId="1582"/>
          <ac:spMkLst>
            <pc:docMk/>
            <pc:sldMk cId="2969262497" sldId="1923"/>
            <ac:spMk id="12" creationId="{FAD52F61-2A04-4DEE-BF58-B2A15EFBB6C5}"/>
          </ac:spMkLst>
        </pc:spChg>
        <pc:spChg chg="add del">
          <ac:chgData name="Nazar Shchur" userId="3faffa111ac016f6" providerId="LiveId" clId="{163AAF58-E6CD-4A14-AFF0-E9143D82A576}" dt="2019-11-20T16:15:43.799" v="3371" actId="478"/>
          <ac:spMkLst>
            <pc:docMk/>
            <pc:sldMk cId="2969262497" sldId="1923"/>
            <ac:spMk id="23" creationId="{1ACA5B36-4F40-4E34-8D56-B97F6FC1F57B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25" creationId="{D0CD7FA6-A4CD-4FB5-8E6F-A1174B5370BF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26" creationId="{E61C85A7-FE58-4A7C-92A6-25951C4563A2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30" creationId="{1463F7FC-33E4-4E45-99F3-0A7B3A63B9CF}"/>
          </ac:spMkLst>
        </pc:spChg>
        <pc:spChg chg="add del">
          <ac:chgData name="Nazar Shchur" userId="3faffa111ac016f6" providerId="LiveId" clId="{163AAF58-E6CD-4A14-AFF0-E9143D82A576}" dt="2019-11-20T16:15:58.418" v="3379" actId="478"/>
          <ac:spMkLst>
            <pc:docMk/>
            <pc:sldMk cId="2969262497" sldId="1923"/>
            <ac:spMk id="34" creationId="{432C55F1-565E-4F2C-8080-FC2BA53BDB8E}"/>
          </ac:spMkLst>
        </pc:spChg>
        <pc:spChg chg="add del">
          <ac:chgData name="Nazar Shchur" userId="3faffa111ac016f6" providerId="LiveId" clId="{163AAF58-E6CD-4A14-AFF0-E9143D82A576}" dt="2019-11-20T16:15:43.799" v="3371" actId="478"/>
          <ac:spMkLst>
            <pc:docMk/>
            <pc:sldMk cId="2969262497" sldId="1923"/>
            <ac:spMk id="35" creationId="{658E92D1-AD40-4992-8E1A-18EE877EA493}"/>
          </ac:spMkLst>
        </pc:spChg>
        <pc:spChg chg="add mod">
          <ac:chgData name="Nazar Shchur" userId="3faffa111ac016f6" providerId="LiveId" clId="{163AAF58-E6CD-4A14-AFF0-E9143D82A576}" dt="2019-11-20T16:38:20.923" v="3707" actId="404"/>
          <ac:spMkLst>
            <pc:docMk/>
            <pc:sldMk cId="2969262497" sldId="1923"/>
            <ac:spMk id="40" creationId="{D05F3F02-7B57-4464-9118-C9C164965756}"/>
          </ac:spMkLst>
        </pc:spChg>
        <pc:spChg chg="add del">
          <ac:chgData name="Nazar Shchur" userId="3faffa111ac016f6" providerId="LiveId" clId="{163AAF58-E6CD-4A14-AFF0-E9143D82A576}" dt="2019-11-20T16:15:53.103" v="3376" actId="478"/>
          <ac:spMkLst>
            <pc:docMk/>
            <pc:sldMk cId="2969262497" sldId="1923"/>
            <ac:spMk id="41" creationId="{4522ADA0-5147-4272-B9AF-4926001CE003}"/>
          </ac:spMkLst>
        </pc:spChg>
        <pc:spChg chg="add del">
          <ac:chgData name="Nazar Shchur" userId="3faffa111ac016f6" providerId="LiveId" clId="{163AAF58-E6CD-4A14-AFF0-E9143D82A576}" dt="2019-11-20T16:15:47.759" v="3373" actId="478"/>
          <ac:spMkLst>
            <pc:docMk/>
            <pc:sldMk cId="2969262497" sldId="1923"/>
            <ac:spMk id="42" creationId="{C4EE40B5-ECBE-458F-9F0D-F31798260D73}"/>
          </ac:spMkLst>
        </pc:spChg>
        <pc:spChg chg="add del">
          <ac:chgData name="Nazar Shchur" userId="3faffa111ac016f6" providerId="LiveId" clId="{163AAF58-E6CD-4A14-AFF0-E9143D82A576}" dt="2019-11-20T16:15:51.248" v="3375" actId="478"/>
          <ac:spMkLst>
            <pc:docMk/>
            <pc:sldMk cId="2969262497" sldId="1923"/>
            <ac:spMk id="43" creationId="{5897D419-8006-4C46-9661-306AD6845BFC}"/>
          </ac:spMkLst>
        </pc:spChg>
        <pc:spChg chg="add del">
          <ac:chgData name="Nazar Shchur" userId="3faffa111ac016f6" providerId="LiveId" clId="{163AAF58-E6CD-4A14-AFF0-E9143D82A576}" dt="2019-11-20T16:15:46.021" v="3372" actId="478"/>
          <ac:spMkLst>
            <pc:docMk/>
            <pc:sldMk cId="2969262497" sldId="1923"/>
            <ac:spMk id="44" creationId="{516B338B-86E0-4335-8125-E52A55950076}"/>
          </ac:spMkLst>
        </pc:spChg>
        <pc:spChg chg="add del">
          <ac:chgData name="Nazar Shchur" userId="3faffa111ac016f6" providerId="LiveId" clId="{163AAF58-E6CD-4A14-AFF0-E9143D82A576}" dt="2019-11-20T16:15:49.496" v="3374" actId="478"/>
          <ac:spMkLst>
            <pc:docMk/>
            <pc:sldMk cId="2969262497" sldId="1923"/>
            <ac:spMk id="48" creationId="{41EFC726-0ED2-45D3-9AF9-CDBB170146EF}"/>
          </ac:spMkLst>
        </pc:spChg>
        <pc:spChg chg="add del">
          <ac:chgData name="Nazar Shchur" userId="3faffa111ac016f6" providerId="LiveId" clId="{163AAF58-E6CD-4A14-AFF0-E9143D82A576}" dt="2019-11-20T16:15:54.931" v="3377" actId="478"/>
          <ac:spMkLst>
            <pc:docMk/>
            <pc:sldMk cId="2969262497" sldId="1923"/>
            <ac:spMk id="49" creationId="{F7520C1B-BE51-47FB-93E3-513B3B80F48C}"/>
          </ac:spMkLst>
        </pc:spChg>
        <pc:spChg chg="add del">
          <ac:chgData name="Nazar Shchur" userId="3faffa111ac016f6" providerId="LiveId" clId="{163AAF58-E6CD-4A14-AFF0-E9143D82A576}" dt="2019-11-20T16:15:56.591" v="3378" actId="478"/>
          <ac:spMkLst>
            <pc:docMk/>
            <pc:sldMk cId="2969262497" sldId="1923"/>
            <ac:spMk id="50" creationId="{50EBFE6F-99FF-4216-B034-E43AC09AC656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1" creationId="{BF372D17-14FA-430A-9C42-CCEB4B65E2B0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2" creationId="{0C325870-BC21-4657-B380-48792BBCDBEF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3" creationId="{323B7E65-FCAF-4B5A-A85A-CF39F80FA17F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4" creationId="{B3E4BD5D-90D8-4BCE-A05F-0187741C6E4C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5" creationId="{576DBD5C-D39D-4384-9533-01BB44A385D1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6" creationId="{2473BB47-9C78-4996-B7A4-DE78B4E16058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7" creationId="{36E49ED3-7216-4020-A87A-9396D7505F87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8" creationId="{9D03933B-C9C8-4E9E-814B-1AAB052D5C74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59" creationId="{C529AD59-F558-4DC6-BE98-E443C5A415EC}"/>
          </ac:spMkLst>
        </pc:spChg>
        <pc:spChg chg="add del mod">
          <ac:chgData name="Nazar Shchur" userId="3faffa111ac016f6" providerId="LiveId" clId="{163AAF58-E6CD-4A14-AFF0-E9143D82A576}" dt="2019-11-20T16:15:41.304" v="3370"/>
          <ac:spMkLst>
            <pc:docMk/>
            <pc:sldMk cId="2969262497" sldId="1923"/>
            <ac:spMk id="60" creationId="{EB883BAF-F96F-49CC-8B28-12097AE79F27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1" creationId="{1CE9E08F-04AD-48BB-95CA-7B0761DE3201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2" creationId="{5456E878-A137-4041-B74C-F09493DF4E92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3" creationId="{61A75FF5-8CFD-48F7-85B1-4D7D6706840D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4" creationId="{FF5EED4A-C5BC-4CB5-B4CE-E3507C353035}"/>
          </ac:spMkLst>
        </pc:spChg>
        <pc:spChg chg="add">
          <ac:chgData name="Nazar Shchur" userId="3faffa111ac016f6" providerId="LiveId" clId="{163AAF58-E6CD-4A14-AFF0-E9143D82A576}" dt="2019-11-20T16:15:59.562" v="3380"/>
          <ac:spMkLst>
            <pc:docMk/>
            <pc:sldMk cId="2969262497" sldId="1923"/>
            <ac:spMk id="65" creationId="{8A274DBC-8046-4B37-9D6D-BACAAE041862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6" creationId="{F48ADB80-BA40-44A4-B65C-8973873095A8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7" creationId="{B2417606-5804-45E7-8E63-7BCBFE187F3A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8" creationId="{7F97412E-C1B0-4307-BA61-B721863A4135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69" creationId="{40B8E395-DED5-4010-8338-E92AD1D53A44}"/>
          </ac:spMkLst>
        </pc:spChg>
        <pc:spChg chg="add mod">
          <ac:chgData name="Nazar Shchur" userId="3faffa111ac016f6" providerId="LiveId" clId="{163AAF58-E6CD-4A14-AFF0-E9143D82A576}" dt="2019-11-20T16:37:22.027" v="3683" actId="1036"/>
          <ac:spMkLst>
            <pc:docMk/>
            <pc:sldMk cId="2969262497" sldId="1923"/>
            <ac:spMk id="70" creationId="{CDB06B35-F614-4C79-B061-59352F5CAA78}"/>
          </ac:spMkLst>
        </pc:s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3" creationId="{E5A9BE1E-1D98-461F-9DC0-2A19729036D0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6" creationId="{AD14FC6E-170F-42B9-8BD8-DC9209FA438C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19" creationId="{BB546610-EF6A-4EB5-B16B-E4E386520ECF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27" creationId="{7C91A187-9AE5-4E7F-AA18-FB5B21B14B57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36" creationId="{4D5836DF-3726-48A4-B539-DDC801DE2010}"/>
          </ac:grpSpMkLst>
        </pc:grpChg>
        <pc:grpChg chg="add">
          <ac:chgData name="Nazar Shchur" userId="3faffa111ac016f6" providerId="LiveId" clId="{163AAF58-E6CD-4A14-AFF0-E9143D82A576}" dt="2019-11-20T16:00:19.825" v="3114"/>
          <ac:grpSpMkLst>
            <pc:docMk/>
            <pc:sldMk cId="2969262497" sldId="1923"/>
            <ac:grpSpMk id="45" creationId="{DF11FC92-F901-48A6-9E75-CCC233E93CF1}"/>
          </ac:grpSpMkLst>
        </pc:grp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4" creationId="{47C1B7F4-CE88-4752-B9AF-C950DD5B168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5" creationId="{A6B15E9B-C8AC-40DF-B9D2-3EAED035407C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7" creationId="{B40FA110-60A5-44C3-9524-D92163661589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18" creationId="{7E97989B-7BED-4B29-9A18-1DDD74A3302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0" creationId="{75A4E551-3D2A-436B-AA9D-E4C5F878311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2" creationId="{9867B8B1-2289-4E30-B195-62C16D4A74BA}"/>
          </ac:cxnSpMkLst>
        </pc:cxnChg>
        <pc:cxnChg chg="add mod">
          <ac:chgData name="Nazar Shchur" userId="3faffa111ac016f6" providerId="LiveId" clId="{163AAF58-E6CD-4A14-AFF0-E9143D82A576}" dt="2019-11-20T16:37:45.417" v="3685" actId="1582"/>
          <ac:cxnSpMkLst>
            <pc:docMk/>
            <pc:sldMk cId="2969262497" sldId="1923"/>
            <ac:cxnSpMk id="24" creationId="{6EA00F6A-E2BD-4E50-A611-9A5C19BC9770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8" creationId="{ED92E9E1-DD97-41D2-9EF9-40B6F2FDF3FA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29" creationId="{703ECEC8-DE51-4F37-AA46-87B54CC23154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37" creationId="{259FD4F2-6166-417F-8464-9653B58AD067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38" creationId="{4A11A8C3-4CC3-4735-8C1B-55D374327F93}"/>
          </ac:cxnSpMkLst>
        </pc:cxnChg>
        <pc:cxnChg chg="add mod">
          <ac:chgData name="Nazar Shchur" userId="3faffa111ac016f6" providerId="LiveId" clId="{163AAF58-E6CD-4A14-AFF0-E9143D82A576}" dt="2019-11-20T16:37:45.417" v="3685" actId="1582"/>
          <ac:cxnSpMkLst>
            <pc:docMk/>
            <pc:sldMk cId="2969262497" sldId="1923"/>
            <ac:cxnSpMk id="39" creationId="{A93B9BC7-9B5A-4D43-9B35-A959BF486371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46" creationId="{E002353A-94EA-4F0E-A2E3-C1912D492A0E}"/>
          </ac:cxnSpMkLst>
        </pc:cxnChg>
        <pc:cxnChg chg="mod">
          <ac:chgData name="Nazar Shchur" userId="3faffa111ac016f6" providerId="LiveId" clId="{163AAF58-E6CD-4A14-AFF0-E9143D82A576}" dt="2019-11-20T16:37:37.207" v="3684" actId="1582"/>
          <ac:cxnSpMkLst>
            <pc:docMk/>
            <pc:sldMk cId="2969262497" sldId="1923"/>
            <ac:cxnSpMk id="47" creationId="{B032886F-F420-48CB-A6F7-B0B99B549ABF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22:11.015" v="4102"/>
        <pc:sldMkLst>
          <pc:docMk/>
          <pc:sldMk cId="92399370" sldId="1924"/>
        </pc:sldMkLst>
        <pc:spChg chg="add mod">
          <ac:chgData name="Nazar Shchur" userId="3faffa111ac016f6" providerId="LiveId" clId="{163AAF58-E6CD-4A14-AFF0-E9143D82A576}" dt="2019-11-20T17:06:42.875" v="4012" actId="20577"/>
          <ac:spMkLst>
            <pc:docMk/>
            <pc:sldMk cId="92399370" sldId="1924"/>
            <ac:spMk id="11" creationId="{A3FAA11B-51DC-4DE4-BACA-68B38DE64879}"/>
          </ac:spMkLst>
        </pc:spChg>
        <pc:spChg chg="add 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12" creationId="{52F6A050-54AC-4348-8537-F27E95512810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3" creationId="{64BADD6F-4527-4B9F-8A5F-95ACD7E11EC6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4" creationId="{FB66030A-EE54-4E08-87B0-A089F3366CE0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5" creationId="{D5DC4DA0-B9BA-4AD5-A3F0-B53C13A93D0E}"/>
          </ac:spMkLst>
        </pc:spChg>
        <pc:spChg chg="add mod or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16" creationId="{982CC417-466B-4157-951C-0A101354214D}"/>
          </ac:spMkLst>
        </pc:spChg>
        <pc:spChg chg="add mod">
          <ac:chgData name="Nazar Shchur" userId="3faffa111ac016f6" providerId="LiveId" clId="{163AAF58-E6CD-4A14-AFF0-E9143D82A576}" dt="2019-11-20T17:09:34.773" v="4035"/>
          <ac:spMkLst>
            <pc:docMk/>
            <pc:sldMk cId="92399370" sldId="1924"/>
            <ac:spMk id="18" creationId="{AF7D69F8-0A88-4FA2-8A6F-3202A0349774}"/>
          </ac:spMkLst>
        </pc:spChg>
        <pc:spChg chg="add mod">
          <ac:chgData name="Nazar Shchur" userId="3faffa111ac016f6" providerId="LiveId" clId="{163AAF58-E6CD-4A14-AFF0-E9143D82A576}" dt="2019-11-20T17:09:38.966" v="4037" actId="207"/>
          <ac:spMkLst>
            <pc:docMk/>
            <pc:sldMk cId="92399370" sldId="1924"/>
            <ac:spMk id="19" creationId="{E0D91767-CE70-4C32-8532-06F07B3C1E77}"/>
          </ac:spMkLst>
        </pc:spChg>
        <pc:spChg chg="add mod">
          <ac:chgData name="Nazar Shchur" userId="3faffa111ac016f6" providerId="LiveId" clId="{163AAF58-E6CD-4A14-AFF0-E9143D82A576}" dt="2019-11-20T17:09:38.966" v="4037" actId="207"/>
          <ac:spMkLst>
            <pc:docMk/>
            <pc:sldMk cId="92399370" sldId="1924"/>
            <ac:spMk id="20" creationId="{DC0F9CA8-69EB-4774-937B-9F1BC4869DA4}"/>
          </ac:spMkLst>
        </pc:spChg>
        <pc:spChg chg="add mod">
          <ac:chgData name="Nazar Shchur" userId="3faffa111ac016f6" providerId="LiveId" clId="{163AAF58-E6CD-4A14-AFF0-E9143D82A576}" dt="2019-11-20T17:06:14.195" v="4006" actId="207"/>
          <ac:spMkLst>
            <pc:docMk/>
            <pc:sldMk cId="92399370" sldId="1924"/>
            <ac:spMk id="22" creationId="{6C3CFD8C-B9AE-4BFA-BCD9-8D3E538FB275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4" creationId="{8F9EA474-D8A4-4852-BD52-56D935138BC9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5" creationId="{B27902E3-D5A0-4E8E-95B5-85F3C2E907E9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6" creationId="{4A4AE8AD-A68D-4291-8513-A0314109EAE2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7" creationId="{953FAC62-72E0-46A6-933B-F83AB9DEE6D3}"/>
          </ac:spMkLst>
        </pc:spChg>
        <pc:spChg chg="mod">
          <ac:chgData name="Nazar Shchur" userId="3faffa111ac016f6" providerId="LiveId" clId="{163AAF58-E6CD-4A14-AFF0-E9143D82A576}" dt="2019-11-20T16:50:39.747" v="3820" actId="1582"/>
          <ac:spMkLst>
            <pc:docMk/>
            <pc:sldMk cId="92399370" sldId="1924"/>
            <ac:spMk id="28" creationId="{6B5FBA7F-C403-49B1-BDD7-759E9E06D995}"/>
          </ac:spMkLst>
        </pc:spChg>
        <pc:spChg chg="add mod">
          <ac:chgData name="Nazar Shchur" userId="3faffa111ac016f6" providerId="LiveId" clId="{163AAF58-E6CD-4A14-AFF0-E9143D82A576}" dt="2019-11-20T17:06:14.195" v="4006" actId="207"/>
          <ac:spMkLst>
            <pc:docMk/>
            <pc:sldMk cId="92399370" sldId="1924"/>
            <ac:spMk id="29" creationId="{82936E26-1DA4-4714-8FC5-EFBD8D09489D}"/>
          </ac:spMkLst>
        </pc:spChg>
        <pc:spChg chg="add del">
          <ac:chgData name="Nazar Shchur" userId="3faffa111ac016f6" providerId="LiveId" clId="{163AAF58-E6CD-4A14-AFF0-E9143D82A576}" dt="2019-11-20T16:49:10.074" v="3792" actId="478"/>
          <ac:spMkLst>
            <pc:docMk/>
            <pc:sldMk cId="92399370" sldId="1924"/>
            <ac:spMk id="46" creationId="{7EDC9EA5-B1B2-4927-AF32-D3C4F2F89F5C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47" creationId="{0E68A2E1-C9DC-41B5-90A0-35B87D27D250}"/>
          </ac:spMkLst>
        </pc:spChg>
        <pc:spChg chg="add del">
          <ac:chgData name="Nazar Shchur" userId="3faffa111ac016f6" providerId="LiveId" clId="{163AAF58-E6CD-4A14-AFF0-E9143D82A576}" dt="2019-11-20T16:49:43.502" v="3802" actId="478"/>
          <ac:spMkLst>
            <pc:docMk/>
            <pc:sldMk cId="92399370" sldId="1924"/>
            <ac:spMk id="48" creationId="{F095190B-15C0-4843-8886-1AF759F1A7FC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49" creationId="{43C8E746-6811-4166-AEFD-020841665F7C}"/>
          </ac:spMkLst>
        </pc:spChg>
        <pc:spChg chg="add">
          <ac:chgData name="Nazar Shchur" userId="3faffa111ac016f6" providerId="LiveId" clId="{163AAF58-E6CD-4A14-AFF0-E9143D82A576}" dt="2019-11-20T16:00:58.204" v="3118"/>
          <ac:spMkLst>
            <pc:docMk/>
            <pc:sldMk cId="92399370" sldId="1924"/>
            <ac:spMk id="50" creationId="{4074C0EF-D9DA-4F26-93FB-104F55267794}"/>
          </ac:spMkLst>
        </pc:spChg>
        <pc:spChg chg="add">
          <ac:chgData name="Nazar Shchur" userId="3faffa111ac016f6" providerId="LiveId" clId="{163AAF58-E6CD-4A14-AFF0-E9143D82A576}" dt="2019-11-20T16:00:58.204" v="3118"/>
          <ac:spMkLst>
            <pc:docMk/>
            <pc:sldMk cId="92399370" sldId="1924"/>
            <ac:spMk id="51" creationId="{D0555F91-FA36-4286-9C8C-7E193339759B}"/>
          </ac:spMkLst>
        </pc:spChg>
        <pc:spChg chg="add del">
          <ac:chgData name="Nazar Shchur" userId="3faffa111ac016f6" providerId="LiveId" clId="{163AAF58-E6CD-4A14-AFF0-E9143D82A576}" dt="2019-11-20T16:49:27.115" v="3797" actId="478"/>
          <ac:spMkLst>
            <pc:docMk/>
            <pc:sldMk cId="92399370" sldId="1924"/>
            <ac:spMk id="52" creationId="{FA6F4D1C-3D98-4E30-BD74-5903441A3BB3}"/>
          </ac:spMkLst>
        </pc:spChg>
        <pc:spChg chg="add mod">
          <ac:chgData name="Nazar Shchur" userId="3faffa111ac016f6" providerId="LiveId" clId="{163AAF58-E6CD-4A14-AFF0-E9143D82A576}" dt="2019-11-20T16:50:24.985" v="3819" actId="255"/>
          <ac:spMkLst>
            <pc:docMk/>
            <pc:sldMk cId="92399370" sldId="1924"/>
            <ac:spMk id="53" creationId="{30DB6D36-E5F9-461B-850B-8D42CE9F36B3}"/>
          </ac:spMkLst>
        </pc:spChg>
        <pc:spChg chg="add mod">
          <ac:chgData name="Nazar Shchur" userId="3faffa111ac016f6" providerId="LiveId" clId="{163AAF58-E6CD-4A14-AFF0-E9143D82A576}" dt="2019-11-20T16:49:08.020" v="3791" actId="1076"/>
          <ac:spMkLst>
            <pc:docMk/>
            <pc:sldMk cId="92399370" sldId="1924"/>
            <ac:spMk id="54" creationId="{FA211859-2072-4E36-B0AA-88D8E342977C}"/>
          </ac:spMkLst>
        </pc:spChg>
        <pc:spChg chg="add mod">
          <ac:chgData name="Nazar Shchur" userId="3faffa111ac016f6" providerId="LiveId" clId="{163AAF58-E6CD-4A14-AFF0-E9143D82A576}" dt="2019-11-20T16:51:16.557" v="3822" actId="1582"/>
          <ac:spMkLst>
            <pc:docMk/>
            <pc:sldMk cId="92399370" sldId="1924"/>
            <ac:spMk id="55" creationId="{7DFC3C9C-BF02-4B4B-A77A-2113CFC8A485}"/>
          </ac:spMkLst>
        </pc:spChg>
        <pc:spChg chg="add mod">
          <ac:chgData name="Nazar Shchur" userId="3faffa111ac016f6" providerId="LiveId" clId="{163AAF58-E6CD-4A14-AFF0-E9143D82A576}" dt="2019-11-20T16:49:40.518" v="3801" actId="1076"/>
          <ac:spMkLst>
            <pc:docMk/>
            <pc:sldMk cId="92399370" sldId="1924"/>
            <ac:spMk id="56" creationId="{EDB8962E-0288-49F2-B132-7E5274C25C54}"/>
          </ac:spMkLst>
        </pc:s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23" creationId="{E8009F40-745A-49FE-B096-3021E5EC94F6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0" creationId="{5C538D4D-F61F-485C-8C08-63700BD9CA91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6" creationId="{136D8A7C-509E-42D4-BEAF-2E1A7AB98B63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39" creationId="{F80B3D85-0B58-4B5D-9A2B-C9F4AFD9A061}"/>
          </ac:grpSpMkLst>
        </pc:grpChg>
        <pc:grpChg chg="add">
          <ac:chgData name="Nazar Shchur" userId="3faffa111ac016f6" providerId="LiveId" clId="{163AAF58-E6CD-4A14-AFF0-E9143D82A576}" dt="2019-11-20T16:00:58.204" v="3118"/>
          <ac:grpSpMkLst>
            <pc:docMk/>
            <pc:sldMk cId="92399370" sldId="1924"/>
            <ac:grpSpMk id="43" creationId="{9F34D6ED-0CA2-4458-BBCB-B12D85E640FC}"/>
          </ac:grpSpMkLst>
        </pc:grpChg>
        <pc:cxnChg chg="add mod">
          <ac:chgData name="Nazar Shchur" userId="3faffa111ac016f6" providerId="LiveId" clId="{163AAF58-E6CD-4A14-AFF0-E9143D82A576}" dt="2019-11-20T16:50:58.275" v="3821" actId="1582"/>
          <ac:cxnSpMkLst>
            <pc:docMk/>
            <pc:sldMk cId="92399370" sldId="1924"/>
            <ac:cxnSpMk id="10" creationId="{7213E2CE-74E1-445E-9507-B348F768B385}"/>
          </ac:cxnSpMkLst>
        </pc:cxnChg>
        <pc:cxnChg chg="add">
          <ac:chgData name="Nazar Shchur" userId="3faffa111ac016f6" providerId="LiveId" clId="{163AAF58-E6CD-4A14-AFF0-E9143D82A576}" dt="2019-11-20T16:00:58.204" v="3118"/>
          <ac:cxnSpMkLst>
            <pc:docMk/>
            <pc:sldMk cId="92399370" sldId="1924"/>
            <ac:cxnSpMk id="17" creationId="{63198644-4A00-459F-9DA9-91BE41E26BCF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34" creationId="{6BA795F8-F602-4D0D-89FC-901DBBA2CE11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35" creationId="{40E65EC3-268E-4D79-A5F5-94F889B96BC9}"/>
          </ac:cxnSpMkLst>
        </pc:cxnChg>
        <pc:cxnChg chg="mod">
          <ac:chgData name="Nazar Shchur" userId="3faffa111ac016f6" providerId="LiveId" clId="{163AAF58-E6CD-4A14-AFF0-E9143D82A576}" dt="2019-11-20T16:51:25.269" v="3823" actId="1582"/>
          <ac:cxnSpMkLst>
            <pc:docMk/>
            <pc:sldMk cId="92399370" sldId="1924"/>
            <ac:cxnSpMk id="37" creationId="{1D75B63A-9268-46A8-A23B-E3EED98121AA}"/>
          </ac:cxnSpMkLst>
        </pc:cxnChg>
        <pc:cxnChg chg="mod">
          <ac:chgData name="Nazar Shchur" userId="3faffa111ac016f6" providerId="LiveId" clId="{163AAF58-E6CD-4A14-AFF0-E9143D82A576}" dt="2019-11-20T16:51:25.269" v="3823" actId="1582"/>
          <ac:cxnSpMkLst>
            <pc:docMk/>
            <pc:sldMk cId="92399370" sldId="1924"/>
            <ac:cxnSpMk id="38" creationId="{BAB3446C-1FE4-4511-AE4B-CE4ED3857B18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0" creationId="{00272E1A-AA95-488A-BBE6-A921B3004B3E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1" creationId="{CC77B790-7AB7-4AB1-8017-ED7B1221B8D3}"/>
          </ac:cxnSpMkLst>
        </pc:cxnChg>
        <pc:cxnChg chg="add">
          <ac:chgData name="Nazar Shchur" userId="3faffa111ac016f6" providerId="LiveId" clId="{163AAF58-E6CD-4A14-AFF0-E9143D82A576}" dt="2019-11-20T16:00:58.204" v="3118"/>
          <ac:cxnSpMkLst>
            <pc:docMk/>
            <pc:sldMk cId="92399370" sldId="1924"/>
            <ac:cxnSpMk id="42" creationId="{07F34E36-E231-455C-A597-E4A7FC144362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4" creationId="{50FAFBD3-C897-4A80-875C-D647C078CB3D}"/>
          </ac:cxnSpMkLst>
        </pc:cxnChg>
        <pc:cxnChg chg="mod">
          <ac:chgData name="Nazar Shchur" userId="3faffa111ac016f6" providerId="LiveId" clId="{163AAF58-E6CD-4A14-AFF0-E9143D82A576}" dt="2019-11-20T16:50:39.747" v="3820" actId="1582"/>
          <ac:cxnSpMkLst>
            <pc:docMk/>
            <pc:sldMk cId="92399370" sldId="1924"/>
            <ac:cxnSpMk id="45" creationId="{A9302DDF-1506-4BB8-BA4B-4A4E4A76007E}"/>
          </ac:cxnSpMkLst>
        </pc:cxnChg>
      </pc:sldChg>
      <pc:sldChg chg="addSp delSp modSp add ord delAnim modAnim">
        <pc:chgData name="Nazar Shchur" userId="3faffa111ac016f6" providerId="LiveId" clId="{163AAF58-E6CD-4A14-AFF0-E9143D82A576}" dt="2019-11-20T17:21:03.318" v="4098"/>
        <pc:sldMkLst>
          <pc:docMk/>
          <pc:sldMk cId="1588268892" sldId="1925"/>
        </pc:sldMkLst>
        <pc:spChg chg="add mod">
          <ac:chgData name="Nazar Shchur" userId="3faffa111ac016f6" providerId="LiveId" clId="{163AAF58-E6CD-4A14-AFF0-E9143D82A576}" dt="2019-11-20T17:05:05.577" v="3999" actId="207"/>
          <ac:spMkLst>
            <pc:docMk/>
            <pc:sldMk cId="1588268892" sldId="1925"/>
            <ac:spMk id="10" creationId="{EA365731-45B9-44B8-9E77-1DF60921B4F0}"/>
          </ac:spMkLst>
        </pc:spChg>
        <pc:spChg chg="add mod">
          <ac:chgData name="Nazar Shchur" userId="3faffa111ac016f6" providerId="LiveId" clId="{163AAF58-E6CD-4A14-AFF0-E9143D82A576}" dt="2019-11-20T16:34:16.528" v="3648" actId="1582"/>
          <ac:spMkLst>
            <pc:docMk/>
            <pc:sldMk cId="1588268892" sldId="1925"/>
            <ac:spMk id="11" creationId="{9CFAC97C-3389-445E-BA7F-98D4BB9C9482}"/>
          </ac:spMkLst>
        </pc:spChg>
        <pc:spChg chg="add mod">
          <ac:chgData name="Nazar Shchur" userId="3faffa111ac016f6" providerId="LiveId" clId="{163AAF58-E6CD-4A14-AFF0-E9143D82A576}" dt="2019-11-20T16:34:16.528" v="3648" actId="1582"/>
          <ac:spMkLst>
            <pc:docMk/>
            <pc:sldMk cId="1588268892" sldId="1925"/>
            <ac:spMk id="12" creationId="{71AD7B74-4332-4676-8EDC-CBF8355EFE81}"/>
          </ac:spMkLst>
        </pc:spChg>
        <pc:spChg chg="add del mod">
          <ac:chgData name="Nazar Shchur" userId="3faffa111ac016f6" providerId="LiveId" clId="{163AAF58-E6CD-4A14-AFF0-E9143D82A576}" dt="2019-11-20T16:17:06.154" v="3438" actId="478"/>
          <ac:spMkLst>
            <pc:docMk/>
            <pc:sldMk cId="1588268892" sldId="1925"/>
            <ac:spMk id="13" creationId="{856BA368-7963-4C62-9D13-606B1682402C}"/>
          </ac:spMkLst>
        </pc:spChg>
        <pc:spChg chg="add del">
          <ac:chgData name="Nazar Shchur" userId="3faffa111ac016f6" providerId="LiveId" clId="{163AAF58-E6CD-4A14-AFF0-E9143D82A576}" dt="2019-11-20T16:17:08.378" v="3439" actId="478"/>
          <ac:spMkLst>
            <pc:docMk/>
            <pc:sldMk cId="1588268892" sldId="1925"/>
            <ac:spMk id="20" creationId="{5A9F0C72-3265-49D2-9A4B-3D015B57E7B1}"/>
          </ac:spMkLst>
        </pc:spChg>
        <pc:spChg chg="add mod">
          <ac:chgData name="Nazar Shchur" userId="3faffa111ac016f6" providerId="LiveId" clId="{163AAF58-E6CD-4A14-AFF0-E9143D82A576}" dt="2019-11-20T16:35:33.838" v="3681" actId="1076"/>
          <ac:spMkLst>
            <pc:docMk/>
            <pc:sldMk cId="1588268892" sldId="1925"/>
            <ac:spMk id="29" creationId="{AE546E50-0782-490F-BCF6-1BA21CDCCD16}"/>
          </ac:spMkLst>
        </pc:spChg>
        <pc:spChg chg="add del mod">
          <ac:chgData name="Nazar Shchur" userId="3faffa111ac016f6" providerId="LiveId" clId="{163AAF58-E6CD-4A14-AFF0-E9143D82A576}" dt="2019-11-20T16:16:36.697" v="3414" actId="478"/>
          <ac:spMkLst>
            <pc:docMk/>
            <pc:sldMk cId="1588268892" sldId="1925"/>
            <ac:spMk id="30" creationId="{068842A7-B9A9-4085-9F1F-641726F8D931}"/>
          </ac:spMkLst>
        </pc:spChg>
        <pc:spChg chg="add mod">
          <ac:chgData name="Nazar Shchur" userId="3faffa111ac016f6" providerId="LiveId" clId="{163AAF58-E6CD-4A14-AFF0-E9143D82A576}" dt="2019-11-20T16:35:31.746" v="3680" actId="1076"/>
          <ac:spMkLst>
            <pc:docMk/>
            <pc:sldMk cId="1588268892" sldId="1925"/>
            <ac:spMk id="51" creationId="{C3024D56-BC37-421C-8653-8BE0B208AE8D}"/>
          </ac:spMkLst>
        </pc:spChg>
        <pc:spChg chg="add del">
          <ac:chgData name="Nazar Shchur" userId="3faffa111ac016f6" providerId="LiveId" clId="{163AAF58-E6CD-4A14-AFF0-E9143D82A576}" dt="2019-11-20T16:16:54.011" v="3418" actId="478"/>
          <ac:spMkLst>
            <pc:docMk/>
            <pc:sldMk cId="1588268892" sldId="1925"/>
            <ac:spMk id="52" creationId="{5F0164D7-810C-4490-8C1A-F1E46FC0EDE4}"/>
          </ac:spMkLst>
        </pc:spChg>
        <pc:spChg chg="add del">
          <ac:chgData name="Nazar Shchur" userId="3faffa111ac016f6" providerId="LiveId" clId="{163AAF58-E6CD-4A14-AFF0-E9143D82A576}" dt="2019-11-20T16:16:39.096" v="3415" actId="478"/>
          <ac:spMkLst>
            <pc:docMk/>
            <pc:sldMk cId="1588268892" sldId="1925"/>
            <ac:spMk id="53" creationId="{EE0739C2-0236-4869-90BE-F73F40A51BD3}"/>
          </ac:spMkLst>
        </pc:spChg>
        <pc:spChg chg="add del">
          <ac:chgData name="Nazar Shchur" userId="3faffa111ac016f6" providerId="LiveId" clId="{163AAF58-E6CD-4A14-AFF0-E9143D82A576}" dt="2019-11-20T16:16:47.918" v="3417" actId="478"/>
          <ac:spMkLst>
            <pc:docMk/>
            <pc:sldMk cId="1588268892" sldId="1925"/>
            <ac:spMk id="54" creationId="{E8B8500E-A0A3-4159-849E-17E512350B16}"/>
          </ac:spMkLst>
        </pc:spChg>
        <pc:spChg chg="add mod">
          <ac:chgData name="Nazar Shchur" userId="3faffa111ac016f6" providerId="LiveId" clId="{163AAF58-E6CD-4A14-AFF0-E9143D82A576}" dt="2019-11-20T16:35:28.555" v="3679" actId="1076"/>
          <ac:spMkLst>
            <pc:docMk/>
            <pc:sldMk cId="1588268892" sldId="1925"/>
            <ac:spMk id="55" creationId="{6657E816-B65B-4867-8D13-FF0D459FEF9C}"/>
          </ac:spMkLst>
        </pc:spChg>
        <pc:spChg chg="add mod">
          <ac:chgData name="Nazar Shchur" userId="3faffa111ac016f6" providerId="LiveId" clId="{163AAF58-E6CD-4A14-AFF0-E9143D82A576}" dt="2019-11-20T16:35:26.122" v="3678" actId="1076"/>
          <ac:spMkLst>
            <pc:docMk/>
            <pc:sldMk cId="1588268892" sldId="1925"/>
            <ac:spMk id="56" creationId="{445B05A3-828F-4582-A01D-B8813C6B4586}"/>
          </ac:spMkLst>
        </pc:spChg>
        <pc:spChg chg="add del">
          <ac:chgData name="Nazar Shchur" userId="3faffa111ac016f6" providerId="LiveId" clId="{163AAF58-E6CD-4A14-AFF0-E9143D82A576}" dt="2019-11-20T16:14:18.616" v="3363"/>
          <ac:spMkLst>
            <pc:docMk/>
            <pc:sldMk cId="1588268892" sldId="1925"/>
            <ac:spMk id="57" creationId="{3FC56D6C-6C13-4F2E-B506-31EFFED783D0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58" creationId="{9B81287A-DD9C-4CFB-A8F3-E08590BD07A0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59" creationId="{C479370F-19B9-45E0-ACC5-180487BA03F1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0" creationId="{4215D329-9DC8-4C1C-AFD3-5CB942074F6A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1" creationId="{7F151D2D-D14F-4E36-9D33-9A45672B92F7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2" creationId="{6846EB37-BBF5-42E4-8CA5-D364DBA4787E}"/>
          </ac:spMkLst>
        </pc:spChg>
        <pc:spChg chg="add del">
          <ac:chgData name="Nazar Shchur" userId="3faffa111ac016f6" providerId="LiveId" clId="{163AAF58-E6CD-4A14-AFF0-E9143D82A576}" dt="2019-11-20T16:14:44.870" v="3365"/>
          <ac:spMkLst>
            <pc:docMk/>
            <pc:sldMk cId="1588268892" sldId="1925"/>
            <ac:spMk id="63" creationId="{FC2982CB-F368-4B30-A9DE-90D716CCDB4D}"/>
          </ac:spMkLst>
        </pc:spChg>
        <pc:spChg chg="add del mod">
          <ac:chgData name="Nazar Shchur" userId="3faffa111ac016f6" providerId="LiveId" clId="{163AAF58-E6CD-4A14-AFF0-E9143D82A576}" dt="2019-11-20T16:17:17.388" v="3441" actId="478"/>
          <ac:spMkLst>
            <pc:docMk/>
            <pc:sldMk cId="1588268892" sldId="1925"/>
            <ac:spMk id="64" creationId="{15335AE8-E10A-4AB7-9BE0-EF623B217816}"/>
          </ac:spMkLst>
        </pc:spChg>
        <pc:spChg chg="add del mod">
          <ac:chgData name="Nazar Shchur" userId="3faffa111ac016f6" providerId="LiveId" clId="{163AAF58-E6CD-4A14-AFF0-E9143D82A576}" dt="2019-11-20T16:16:31.113" v="3412"/>
          <ac:spMkLst>
            <pc:docMk/>
            <pc:sldMk cId="1588268892" sldId="1925"/>
            <ac:spMk id="65" creationId="{BDC32EE1-70A7-46DF-82C6-8FD5C406F6C5}"/>
          </ac:spMkLst>
        </pc:spChg>
        <pc:spChg chg="add del mod">
          <ac:chgData name="Nazar Shchur" userId="3faffa111ac016f6" providerId="LiveId" clId="{163AAF58-E6CD-4A14-AFF0-E9143D82A576}" dt="2019-11-20T16:16:20.755" v="3384" actId="478"/>
          <ac:spMkLst>
            <pc:docMk/>
            <pc:sldMk cId="1588268892" sldId="1925"/>
            <ac:spMk id="66" creationId="{308ABD26-1BFC-46B5-A838-2AD9B015EA96}"/>
          </ac:spMkLst>
        </pc:spChg>
        <pc:spChg chg="add del mod">
          <ac:chgData name="Nazar Shchur" userId="3faffa111ac016f6" providerId="LiveId" clId="{163AAF58-E6CD-4A14-AFF0-E9143D82A576}" dt="2019-11-20T16:17:00.695" v="3436"/>
          <ac:spMkLst>
            <pc:docMk/>
            <pc:sldMk cId="1588268892" sldId="1925"/>
            <ac:spMk id="67" creationId="{A354F879-DF12-430A-BF94-B50C019C4DC2}"/>
          </ac:spMkLst>
        </pc:spChg>
        <pc:spChg chg="add mod">
          <ac:chgData name="Nazar Shchur" userId="3faffa111ac016f6" providerId="LiveId" clId="{163AAF58-E6CD-4A14-AFF0-E9143D82A576}" dt="2019-11-20T16:15:27.517" v="3367" actId="1076"/>
          <ac:spMkLst>
            <pc:docMk/>
            <pc:sldMk cId="1588268892" sldId="1925"/>
            <ac:spMk id="68" creationId="{398ACC50-9B96-4A0B-AA36-A75E9E188D68}"/>
          </ac:spMkLst>
        </pc:spChg>
        <pc:spChg chg="add del mod">
          <ac:chgData name="Nazar Shchur" userId="3faffa111ac016f6" providerId="LiveId" clId="{163AAF58-E6CD-4A14-AFF0-E9143D82A576}" dt="2019-11-20T16:16:20.755" v="3384" actId="478"/>
          <ac:spMkLst>
            <pc:docMk/>
            <pc:sldMk cId="1588268892" sldId="1925"/>
            <ac:spMk id="69" creationId="{4192610C-8285-436B-AB53-9DC9C9C9E11E}"/>
          </ac:spMkLst>
        </pc:spChg>
        <pc:spChg chg="add del mod">
          <ac:chgData name="Nazar Shchur" userId="3faffa111ac016f6" providerId="LiveId" clId="{163AAF58-E6CD-4A14-AFF0-E9143D82A576}" dt="2019-11-20T16:16:31.113" v="3412"/>
          <ac:spMkLst>
            <pc:docMk/>
            <pc:sldMk cId="1588268892" sldId="1925"/>
            <ac:spMk id="70" creationId="{EB55A5C4-A650-4E3F-B21E-FC3A13C3C40D}"/>
          </ac:spMkLst>
        </pc:spChg>
        <pc:spChg chg="add mod">
          <ac:chgData name="Nazar Shchur" userId="3faffa111ac016f6" providerId="LiveId" clId="{163AAF58-E6CD-4A14-AFF0-E9143D82A576}" dt="2019-11-20T16:15:27.517" v="3367" actId="1076"/>
          <ac:spMkLst>
            <pc:docMk/>
            <pc:sldMk cId="1588268892" sldId="1925"/>
            <ac:spMk id="71" creationId="{814C95C8-EAB1-43D7-BD67-7E23EA832146}"/>
          </ac:spMkLst>
        </pc:spChg>
        <pc:spChg chg="add del mod">
          <ac:chgData name="Nazar Shchur" userId="3faffa111ac016f6" providerId="LiveId" clId="{163AAF58-E6CD-4A14-AFF0-E9143D82A576}" dt="2019-11-20T16:17:00.695" v="3436"/>
          <ac:spMkLst>
            <pc:docMk/>
            <pc:sldMk cId="1588268892" sldId="1925"/>
            <ac:spMk id="72" creationId="{1053FA50-E809-446D-B7AE-7C051FE0CE75}"/>
          </ac:spMkLst>
        </pc:spChg>
        <pc:spChg chg="add del mod">
          <ac:chgData name="Nazar Shchur" userId="3faffa111ac016f6" providerId="LiveId" clId="{163AAF58-E6CD-4A14-AFF0-E9143D82A576}" dt="2019-11-20T16:17:17.388" v="3441" actId="478"/>
          <ac:spMkLst>
            <pc:docMk/>
            <pc:sldMk cId="1588268892" sldId="1925"/>
            <ac:spMk id="73" creationId="{BB122ED2-8D9D-4C23-96DA-602DD65EB4D3}"/>
          </ac:spMkLst>
        </pc:spChg>
        <pc:spChg chg="add">
          <ac:chgData name="Nazar Shchur" userId="3faffa111ac016f6" providerId="LiveId" clId="{163AAF58-E6CD-4A14-AFF0-E9143D82A576}" dt="2019-11-20T16:16:40.125" v="3416"/>
          <ac:spMkLst>
            <pc:docMk/>
            <pc:sldMk cId="1588268892" sldId="1925"/>
            <ac:spMk id="74" creationId="{0254218E-F266-4F52-BFE3-EBABAB456C54}"/>
          </ac:spMkLst>
        </pc:spChg>
        <pc:spChg chg="add">
          <ac:chgData name="Nazar Shchur" userId="3faffa111ac016f6" providerId="LiveId" clId="{163AAF58-E6CD-4A14-AFF0-E9143D82A576}" dt="2019-11-20T16:16:40.125" v="3416"/>
          <ac:spMkLst>
            <pc:docMk/>
            <pc:sldMk cId="1588268892" sldId="1925"/>
            <ac:spMk id="75" creationId="{A189AB1A-002F-44C0-9541-49E89D10D171}"/>
          </ac:spMkLst>
        </pc:spChg>
        <pc:spChg chg="add">
          <ac:chgData name="Nazar Shchur" userId="3faffa111ac016f6" providerId="LiveId" clId="{163AAF58-E6CD-4A14-AFF0-E9143D82A576}" dt="2019-11-20T16:17:09.830" v="3440"/>
          <ac:spMkLst>
            <pc:docMk/>
            <pc:sldMk cId="1588268892" sldId="1925"/>
            <ac:spMk id="76" creationId="{CA77EE2B-A22B-4558-837D-F1B298BD2CC8}"/>
          </ac:spMkLst>
        </pc:spChg>
        <pc:spChg chg="add">
          <ac:chgData name="Nazar Shchur" userId="3faffa111ac016f6" providerId="LiveId" clId="{163AAF58-E6CD-4A14-AFF0-E9143D82A576}" dt="2019-11-20T16:17:09.830" v="3440"/>
          <ac:spMkLst>
            <pc:docMk/>
            <pc:sldMk cId="1588268892" sldId="1925"/>
            <ac:spMk id="77" creationId="{EFF36CD3-0533-4BA3-BA97-239E5F869994}"/>
          </ac:spMkLst>
        </pc:s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14" creationId="{6A4819FB-AA45-44C5-B5BE-16DF2AD088C4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17" creationId="{14560994-8CF0-44F9-B069-908CFFCB53CA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22" creationId="{59391D0A-16AD-413D-9FB3-D9DA5DE7DA03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26" creationId="{0F971CBA-C3A7-4AA3-8D83-D0A9BC31E1E8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36" creationId="{BFCAF749-83B4-4AAE-BF2F-D01F8EF4FB4C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39" creationId="{4F5E84FE-9C03-42E0-B8EC-7D59F0D2F2CA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42" creationId="{FEE94C86-FD11-47F3-A882-50C03CAC3CA3}"/>
          </ac:grpSpMkLst>
        </pc:grpChg>
        <pc:grpChg chg="add">
          <ac:chgData name="Nazar Shchur" userId="3faffa111ac016f6" providerId="LiveId" clId="{163AAF58-E6CD-4A14-AFF0-E9143D82A576}" dt="2019-11-20T16:00:11.083" v="3113"/>
          <ac:grpSpMkLst>
            <pc:docMk/>
            <pc:sldMk cId="1588268892" sldId="1925"/>
            <ac:grpSpMk id="45" creationId="{749E1EA5-6AAD-4A5C-9254-0A6B9B62DD4F}"/>
          </ac:grpSpMkLst>
        </pc:grp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15" creationId="{9CF9D0EA-AA1A-4B7B-A562-10B156C80C8A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16" creationId="{673B6779-705D-4178-8414-5E86A3D4757E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18" creationId="{0AB751DF-FF87-422F-93D4-C5405B4C1380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19" creationId="{B519A604-DA24-4BE8-BF91-344E938D1A4F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23" creationId="{5E099C00-6233-4FA5-8E7C-0DC49D426850}"/>
          </ac:cxnSpMkLst>
        </pc:cxnChg>
        <pc:cxnChg chg="mod">
          <ac:chgData name="Nazar Shchur" userId="3faffa111ac016f6" providerId="LiveId" clId="{163AAF58-E6CD-4A14-AFF0-E9143D82A576}" dt="2019-11-20T16:34:43.526" v="3652" actId="1582"/>
          <ac:cxnSpMkLst>
            <pc:docMk/>
            <pc:sldMk cId="1588268892" sldId="1925"/>
            <ac:cxnSpMk id="24" creationId="{5380BB77-B5B9-46FE-9AE0-59B988AB550F}"/>
          </ac:cxnSpMkLst>
        </pc:cxnChg>
        <pc:cxnChg chg="add mod">
          <ac:chgData name="Nazar Shchur" userId="3faffa111ac016f6" providerId="LiveId" clId="{163AAF58-E6CD-4A14-AFF0-E9143D82A576}" dt="2019-11-20T16:34:34.668" v="3651" actId="1582"/>
          <ac:cxnSpMkLst>
            <pc:docMk/>
            <pc:sldMk cId="1588268892" sldId="1925"/>
            <ac:cxnSpMk id="25" creationId="{C1129015-D029-45E8-A01B-404268A96D74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27" creationId="{46C9C48A-65F9-42BA-A98F-6D97619788C5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28" creationId="{63625BFD-8172-4812-9D04-4770E9A89C97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34" creationId="{14F48929-39A3-4134-8AE6-1C37B8B97B9B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35" creationId="{B46605A6-EDF0-4235-8EE5-942EA99AC41F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37" creationId="{C42F6CA4-9C8D-45D7-A2B0-D0D70D4A9309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38" creationId="{F5DECF99-FF8A-4D3E-AE9B-313C0A0B9FF3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0" creationId="{440742F6-8452-408E-BFF0-09B10C6DF1FA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1" creationId="{1A388693-F0F7-4200-A664-CE48E1B28552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43" creationId="{32309069-AE5F-449C-9C76-9F527C151E93}"/>
          </ac:cxnSpMkLst>
        </pc:cxnChg>
        <pc:cxnChg chg="mod">
          <ac:chgData name="Nazar Shchur" userId="3faffa111ac016f6" providerId="LiveId" clId="{163AAF58-E6CD-4A14-AFF0-E9143D82A576}" dt="2019-11-20T16:34:29.201" v="3650" actId="1582"/>
          <ac:cxnSpMkLst>
            <pc:docMk/>
            <pc:sldMk cId="1588268892" sldId="1925"/>
            <ac:cxnSpMk id="44" creationId="{ED7A3489-4D31-42A4-9A5A-6661399E16EB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6" creationId="{A6B0866F-6B48-40B7-B11E-2E33C96A37F8}"/>
          </ac:cxnSpMkLst>
        </pc:cxnChg>
        <pc:cxnChg chg="mod">
          <ac:chgData name="Nazar Shchur" userId="3faffa111ac016f6" providerId="LiveId" clId="{163AAF58-E6CD-4A14-AFF0-E9143D82A576}" dt="2019-11-20T16:34:23.137" v="3649" actId="1582"/>
          <ac:cxnSpMkLst>
            <pc:docMk/>
            <pc:sldMk cId="1588268892" sldId="1925"/>
            <ac:cxnSpMk id="47" creationId="{3E9A0541-0D2E-4845-8BAF-E2B99A33343D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48" creationId="{168E84F3-0B08-4797-81FA-952B1C169B87}"/>
          </ac:cxnSpMkLst>
        </pc:cxnChg>
        <pc:cxnChg chg="add">
          <ac:chgData name="Nazar Shchur" userId="3faffa111ac016f6" providerId="LiveId" clId="{163AAF58-E6CD-4A14-AFF0-E9143D82A576}" dt="2019-11-20T16:00:11.083" v="3113"/>
          <ac:cxnSpMkLst>
            <pc:docMk/>
            <pc:sldMk cId="1588268892" sldId="1925"/>
            <ac:cxnSpMk id="49" creationId="{6339EB2A-A8C0-4619-91C7-E6C65ECA7885}"/>
          </ac:cxnSpMkLst>
        </pc:cxnChg>
        <pc:cxnChg chg="add mod">
          <ac:chgData name="Nazar Shchur" userId="3faffa111ac016f6" providerId="LiveId" clId="{163AAF58-E6CD-4A14-AFF0-E9143D82A576}" dt="2019-11-20T16:34:34.668" v="3651" actId="1582"/>
          <ac:cxnSpMkLst>
            <pc:docMk/>
            <pc:sldMk cId="1588268892" sldId="1925"/>
            <ac:cxnSpMk id="50" creationId="{9F0EC6EE-0672-4B7E-9353-9522876CDF59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7:42.436" v="4087"/>
        <pc:sldMkLst>
          <pc:docMk/>
          <pc:sldMk cId="540985771" sldId="1926"/>
        </pc:sldMkLst>
        <pc:spChg chg="add mod">
          <ac:chgData name="Nazar Shchur" userId="3faffa111ac016f6" providerId="LiveId" clId="{163AAF58-E6CD-4A14-AFF0-E9143D82A576}" dt="2019-11-20T17:06:58.888" v="4017" actId="207"/>
          <ac:spMkLst>
            <pc:docMk/>
            <pc:sldMk cId="540985771" sldId="1926"/>
            <ac:spMk id="16" creationId="{3DC25BD4-E4D8-484C-BB59-C53FC5EC4780}"/>
          </ac:spMkLst>
        </pc:spChg>
        <pc:spChg chg="mod">
          <ac:chgData name="Nazar Shchur" userId="3faffa111ac016f6" providerId="LiveId" clId="{163AAF58-E6CD-4A14-AFF0-E9143D82A576}" dt="2019-11-20T16:53:55.730" v="3850" actId="1582"/>
          <ac:spMkLst>
            <pc:docMk/>
            <pc:sldMk cId="540985771" sldId="1926"/>
            <ac:spMk id="18" creationId="{F3135A4E-ED7B-4BEB-9C1F-74BEB68DAE27}"/>
          </ac:spMkLst>
        </pc:spChg>
        <pc:spChg chg="mod">
          <ac:chgData name="Nazar Shchur" userId="3faffa111ac016f6" providerId="LiveId" clId="{163AAF58-E6CD-4A14-AFF0-E9143D82A576}" dt="2019-11-20T16:54:00.162" v="3851" actId="1582"/>
          <ac:spMkLst>
            <pc:docMk/>
            <pc:sldMk cId="540985771" sldId="1926"/>
            <ac:spMk id="19" creationId="{579B2557-6142-4A07-B062-832DB7D6DE4F}"/>
          </ac:spMkLst>
        </pc:spChg>
        <pc:spChg chg="mod">
          <ac:chgData name="Nazar Shchur" userId="3faffa111ac016f6" providerId="LiveId" clId="{163AAF58-E6CD-4A14-AFF0-E9143D82A576}" dt="2019-11-20T16:54:09.320" v="3854" actId="404"/>
          <ac:spMkLst>
            <pc:docMk/>
            <pc:sldMk cId="540985771" sldId="1926"/>
            <ac:spMk id="20" creationId="{B2318941-E6D9-48C5-AFA9-7C2F364A8EC0}"/>
          </ac:spMkLst>
        </pc:spChg>
        <pc:spChg chg="mod">
          <ac:chgData name="Nazar Shchur" userId="3faffa111ac016f6" providerId="LiveId" clId="{163AAF58-E6CD-4A14-AFF0-E9143D82A576}" dt="2019-11-20T16:54:50.750" v="3878" actId="404"/>
          <ac:spMkLst>
            <pc:docMk/>
            <pc:sldMk cId="540985771" sldId="1926"/>
            <ac:spMk id="22" creationId="{14EB8363-4E1E-453F-BFEA-362BE97012C5}"/>
          </ac:spMkLst>
        </pc:spChg>
        <pc:spChg chg="mod">
          <ac:chgData name="Nazar Shchur" userId="3faffa111ac016f6" providerId="LiveId" clId="{163AAF58-E6CD-4A14-AFF0-E9143D82A576}" dt="2019-11-20T16:54:16.706" v="3858" actId="404"/>
          <ac:spMkLst>
            <pc:docMk/>
            <pc:sldMk cId="540985771" sldId="1926"/>
            <ac:spMk id="23" creationId="{442E55BF-0AA3-4072-86C0-0067EF3D38A3}"/>
          </ac:spMkLst>
        </pc:spChg>
        <pc:spChg chg="mod">
          <ac:chgData name="Nazar Shchur" userId="3faffa111ac016f6" providerId="LiveId" clId="{163AAF58-E6CD-4A14-AFF0-E9143D82A576}" dt="2019-11-20T16:54:43.736" v="3875" actId="6549"/>
          <ac:spMkLst>
            <pc:docMk/>
            <pc:sldMk cId="540985771" sldId="1926"/>
            <ac:spMk id="24" creationId="{96EDBF8A-121E-4170-A5C8-D0B1E2A62517}"/>
          </ac:spMkLst>
        </pc:spChg>
        <pc:spChg chg="mod">
          <ac:chgData name="Nazar Shchur" userId="3faffa111ac016f6" providerId="LiveId" clId="{163AAF58-E6CD-4A14-AFF0-E9143D82A576}" dt="2019-11-20T16:54:27.991" v="3864" actId="404"/>
          <ac:spMkLst>
            <pc:docMk/>
            <pc:sldMk cId="540985771" sldId="1926"/>
            <ac:spMk id="25" creationId="{494B961C-0A51-4F5C-9B20-042C561CC214}"/>
          </ac:spMkLst>
        </pc:spChg>
        <pc:spChg chg="del">
          <ac:chgData name="Nazar Shchur" userId="3faffa111ac016f6" providerId="LiveId" clId="{163AAF58-E6CD-4A14-AFF0-E9143D82A576}" dt="2019-11-20T16:52:50.057" v="3836" actId="478"/>
          <ac:spMkLst>
            <pc:docMk/>
            <pc:sldMk cId="540985771" sldId="1926"/>
            <ac:spMk id="26" creationId="{2493B47A-6375-440D-ADF1-9AEDD9189FC5}"/>
          </ac:spMkLst>
        </pc:spChg>
        <pc:spChg chg="add">
          <ac:chgData name="Nazar Shchur" userId="3faffa111ac016f6" providerId="LiveId" clId="{163AAF58-E6CD-4A14-AFF0-E9143D82A576}" dt="2019-11-20T16:01:23.504" v="3120"/>
          <ac:spMkLst>
            <pc:docMk/>
            <pc:sldMk cId="540985771" sldId="1926"/>
            <ac:spMk id="30" creationId="{2A250BC0-BC2F-41C2-A76C-76725AA31F20}"/>
          </ac:spMkLst>
        </pc:spChg>
        <pc:spChg chg="add">
          <ac:chgData name="Nazar Shchur" userId="3faffa111ac016f6" providerId="LiveId" clId="{163AAF58-E6CD-4A14-AFF0-E9143D82A576}" dt="2019-11-20T16:01:23.504" v="3120"/>
          <ac:spMkLst>
            <pc:docMk/>
            <pc:sldMk cId="540985771" sldId="1926"/>
            <ac:spMk id="35" creationId="{3C10C017-248D-44AC-80DA-7EC449F755E5}"/>
          </ac:spMkLst>
        </pc:spChg>
        <pc:spChg chg="add del">
          <ac:chgData name="Nazar Shchur" userId="3faffa111ac016f6" providerId="LiveId" clId="{163AAF58-E6CD-4A14-AFF0-E9143D82A576}" dt="2019-11-20T16:52:25.554" v="3833" actId="478"/>
          <ac:spMkLst>
            <pc:docMk/>
            <pc:sldMk cId="540985771" sldId="1926"/>
            <ac:spMk id="36" creationId="{818F47A8-0919-4932-B4E1-3F785CF3CFC3}"/>
          </ac:spMkLst>
        </pc:spChg>
        <pc:spChg chg="add mod">
          <ac:chgData name="Nazar Shchur" userId="3faffa111ac016f6" providerId="LiveId" clId="{163AAF58-E6CD-4A14-AFF0-E9143D82A576}" dt="2019-11-20T16:54:33.750" v="3867" actId="404"/>
          <ac:spMkLst>
            <pc:docMk/>
            <pc:sldMk cId="540985771" sldId="1926"/>
            <ac:spMk id="37" creationId="{AF032334-16F6-4C86-B95B-D16FC4B80720}"/>
          </ac:spMkLst>
        </pc:spChg>
        <pc:spChg chg="add del">
          <ac:chgData name="Nazar Shchur" userId="3faffa111ac016f6" providerId="LiveId" clId="{163AAF58-E6CD-4A14-AFF0-E9143D82A576}" dt="2019-11-20T16:53:20.175" v="3846" actId="478"/>
          <ac:spMkLst>
            <pc:docMk/>
            <pc:sldMk cId="540985771" sldId="1926"/>
            <ac:spMk id="38" creationId="{C26A651A-CE57-458E-976D-5864625156B5}"/>
          </ac:spMkLst>
        </pc:spChg>
        <pc:spChg chg="add mod">
          <ac:chgData name="Nazar Shchur" userId="3faffa111ac016f6" providerId="LiveId" clId="{163AAF58-E6CD-4A14-AFF0-E9143D82A576}" dt="2019-11-20T16:54:22.069" v="3861" actId="404"/>
          <ac:spMkLst>
            <pc:docMk/>
            <pc:sldMk cId="540985771" sldId="1926"/>
            <ac:spMk id="39" creationId="{A957A2A5-4ED0-48BA-890C-32C113DD345E}"/>
          </ac:spMkLst>
        </pc:spChg>
        <pc:spChg chg="add mod">
          <ac:chgData name="Nazar Shchur" userId="3faffa111ac016f6" providerId="LiveId" clId="{163AAF58-E6CD-4A14-AFF0-E9143D82A576}" dt="2019-11-20T16:52:02.396" v="3829" actId="1076"/>
          <ac:spMkLst>
            <pc:docMk/>
            <pc:sldMk cId="540985771" sldId="1926"/>
            <ac:spMk id="40" creationId="{4CEEC8E2-0AE5-4C93-B677-8C4903B6FEF0}"/>
          </ac:spMkLst>
        </pc:spChg>
        <pc:spChg chg="add mod">
          <ac:chgData name="Nazar Shchur" userId="3faffa111ac016f6" providerId="LiveId" clId="{163AAF58-E6CD-4A14-AFF0-E9143D82A576}" dt="2019-11-20T16:52:47.237" v="3835" actId="1076"/>
          <ac:spMkLst>
            <pc:docMk/>
            <pc:sldMk cId="540985771" sldId="1926"/>
            <ac:spMk id="41" creationId="{6BC6B291-8EE4-403E-8629-25DA5D9E7CBF}"/>
          </ac:spMkLst>
        </pc:spChg>
        <pc:spChg chg="add mod">
          <ac:chgData name="Nazar Shchur" userId="3faffa111ac016f6" providerId="LiveId" clId="{163AAF58-E6CD-4A14-AFF0-E9143D82A576}" dt="2019-11-20T16:53:11.653" v="3843" actId="1076"/>
          <ac:spMkLst>
            <pc:docMk/>
            <pc:sldMk cId="540985771" sldId="1926"/>
            <ac:spMk id="42" creationId="{23997091-5E19-4472-97C3-76790D215BBB}"/>
          </ac:spMkLst>
        </pc:spChg>
        <pc:grpChg chg="add">
          <ac:chgData name="Nazar Shchur" userId="3faffa111ac016f6" providerId="LiveId" clId="{163AAF58-E6CD-4A14-AFF0-E9143D82A576}" dt="2019-11-20T16:01:23.504" v="3120"/>
          <ac:grpSpMkLst>
            <pc:docMk/>
            <pc:sldMk cId="540985771" sldId="1926"/>
            <ac:grpSpMk id="10" creationId="{87186D2B-16D4-4A95-9836-91D0714DFEA8}"/>
          </ac:grpSpMkLst>
        </pc:grpChg>
        <pc:grpChg chg="add">
          <ac:chgData name="Nazar Shchur" userId="3faffa111ac016f6" providerId="LiveId" clId="{163AAF58-E6CD-4A14-AFF0-E9143D82A576}" dt="2019-11-20T16:01:23.504" v="3120"/>
          <ac:grpSpMkLst>
            <pc:docMk/>
            <pc:sldMk cId="540985771" sldId="1926"/>
            <ac:grpSpMk id="13" creationId="{9E6A8CC1-9FBF-4C4A-AF51-2C237DEF6868}"/>
          </ac:grpSpMkLst>
        </pc:grpChg>
        <pc:grpChg chg="add mod">
          <ac:chgData name="Nazar Shchur" userId="3faffa111ac016f6" providerId="LiveId" clId="{163AAF58-E6CD-4A14-AFF0-E9143D82A576}" dt="2019-11-20T16:54:50.750" v="3878" actId="404"/>
          <ac:grpSpMkLst>
            <pc:docMk/>
            <pc:sldMk cId="540985771" sldId="1926"/>
            <ac:grpSpMk id="17" creationId="{42D5EEA2-0883-4238-AF40-33CFD41C810B}"/>
          </ac:grpSpMkLst>
        </pc:grp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1" creationId="{3C3E95AF-4981-4BBE-8726-802D5148A702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2" creationId="{A3B4B276-F423-4EB9-B116-92FFC153A358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4" creationId="{FF7E8423-2F33-4A90-827A-B21163D8FBC6}"/>
          </ac:cxnSpMkLst>
        </pc:cxnChg>
        <pc:cxnChg chg="mod">
          <ac:chgData name="Nazar Shchur" userId="3faffa111ac016f6" providerId="LiveId" clId="{163AAF58-E6CD-4A14-AFF0-E9143D82A576}" dt="2019-11-20T16:53:33.849" v="3847" actId="1582"/>
          <ac:cxnSpMkLst>
            <pc:docMk/>
            <pc:sldMk cId="540985771" sldId="1926"/>
            <ac:cxnSpMk id="15" creationId="{E5FB71AE-AB33-46C4-9C36-AC8228F40AC1}"/>
          </ac:cxnSpMkLst>
        </pc:cxnChg>
        <pc:cxnChg chg="add">
          <ac:chgData name="Nazar Shchur" userId="3faffa111ac016f6" providerId="LiveId" clId="{163AAF58-E6CD-4A14-AFF0-E9143D82A576}" dt="2019-11-20T16:01:23.504" v="3120"/>
          <ac:cxnSpMkLst>
            <pc:docMk/>
            <pc:sldMk cId="540985771" sldId="1926"/>
            <ac:cxnSpMk id="29" creationId="{7490C5DF-7F7A-4369-9AB8-744F3A83C433}"/>
          </ac:cxnSpMkLst>
        </pc:cxnChg>
        <pc:cxnChg chg="add">
          <ac:chgData name="Nazar Shchur" userId="3faffa111ac016f6" providerId="LiveId" clId="{163AAF58-E6CD-4A14-AFF0-E9143D82A576}" dt="2019-11-20T16:01:23.504" v="3120"/>
          <ac:cxnSpMkLst>
            <pc:docMk/>
            <pc:sldMk cId="540985771" sldId="1926"/>
            <ac:cxnSpMk id="34" creationId="{69EE601A-35D6-4CC8-BF6C-4A548F3B4623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7:52.458" v="4089"/>
        <pc:sldMkLst>
          <pc:docMk/>
          <pc:sldMk cId="2167182986" sldId="1927"/>
        </pc:sldMkLst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2" creationId="{58FA4922-411F-496C-B137-FD82321A0648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3" creationId="{E4EA291E-BC7C-4B1F-B3DD-666093823F58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4" creationId="{F5AB84EB-1313-447C-B2E9-1B3470CF0340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5" creationId="{A12BC627-BCA0-4D71-A76A-F20DBEB80385}"/>
          </ac:spMkLst>
        </pc:spChg>
        <pc:spChg chg="mod">
          <ac:chgData name="Nazar Shchur" userId="3faffa111ac016f6" providerId="LiveId" clId="{163AAF58-E6CD-4A14-AFF0-E9143D82A576}" dt="2019-11-20T16:56:05.417" v="3895" actId="1582"/>
          <ac:spMkLst>
            <pc:docMk/>
            <pc:sldMk cId="2167182986" sldId="1927"/>
            <ac:spMk id="16" creationId="{5F084FC5-BB6E-4D65-800B-FD266CED128B}"/>
          </ac:spMkLst>
        </pc:spChg>
        <pc:spChg chg="add mod">
          <ac:chgData name="Nazar Shchur" userId="3faffa111ac016f6" providerId="LiveId" clId="{163AAF58-E6CD-4A14-AFF0-E9143D82A576}" dt="2019-11-20T17:07:04.765" v="4020" actId="207"/>
          <ac:spMkLst>
            <pc:docMk/>
            <pc:sldMk cId="2167182986" sldId="1927"/>
            <ac:spMk id="24" creationId="{247194D6-BB6F-4070-8262-7B247A2CC131}"/>
          </ac:spMkLst>
        </pc:spChg>
        <pc:spChg chg="mod">
          <ac:chgData name="Nazar Shchur" userId="3faffa111ac016f6" providerId="LiveId" clId="{163AAF58-E6CD-4A14-AFF0-E9143D82A576}" dt="2019-11-20T16:56:14.502" v="3896" actId="1582"/>
          <ac:spMkLst>
            <pc:docMk/>
            <pc:sldMk cId="2167182986" sldId="1927"/>
            <ac:spMk id="26" creationId="{23E33263-7388-4284-AF82-92CA383EE7E6}"/>
          </ac:spMkLst>
        </pc:spChg>
        <pc:spChg chg="mod">
          <ac:chgData name="Nazar Shchur" userId="3faffa111ac016f6" providerId="LiveId" clId="{163AAF58-E6CD-4A14-AFF0-E9143D82A576}" dt="2019-11-20T16:56:28.571" v="3900" actId="404"/>
          <ac:spMkLst>
            <pc:docMk/>
            <pc:sldMk cId="2167182986" sldId="1927"/>
            <ac:spMk id="27" creationId="{0B5912EE-5C94-4748-8A78-81D6BD0AEAD6}"/>
          </ac:spMkLst>
        </pc:spChg>
        <pc:spChg chg="mod">
          <ac:chgData name="Nazar Shchur" userId="3faffa111ac016f6" providerId="LiveId" clId="{163AAF58-E6CD-4A14-AFF0-E9143D82A576}" dt="2019-11-20T16:57:16.410" v="3926" actId="404"/>
          <ac:spMkLst>
            <pc:docMk/>
            <pc:sldMk cId="2167182986" sldId="1927"/>
            <ac:spMk id="28" creationId="{DBEBBC33-1E24-4462-9426-540F99C575AB}"/>
          </ac:spMkLst>
        </pc:spChg>
        <pc:spChg chg="mod">
          <ac:chgData name="Nazar Shchur" userId="3faffa111ac016f6" providerId="LiveId" clId="{163AAF58-E6CD-4A14-AFF0-E9143D82A576}" dt="2019-11-20T16:56:35.137" v="3904" actId="404"/>
          <ac:spMkLst>
            <pc:docMk/>
            <pc:sldMk cId="2167182986" sldId="1927"/>
            <ac:spMk id="29" creationId="{E3FFDA71-4E36-4684-9E34-5EDBB2B08387}"/>
          </ac:spMkLst>
        </pc:spChg>
        <pc:spChg chg="mod">
          <ac:chgData name="Nazar Shchur" userId="3faffa111ac016f6" providerId="LiveId" clId="{163AAF58-E6CD-4A14-AFF0-E9143D82A576}" dt="2019-11-20T16:57:02.250" v="3920" actId="404"/>
          <ac:spMkLst>
            <pc:docMk/>
            <pc:sldMk cId="2167182986" sldId="1927"/>
            <ac:spMk id="30" creationId="{9C561650-2069-4C45-B958-438FA62476F3}"/>
          </ac:spMkLst>
        </pc:spChg>
        <pc:spChg chg="del">
          <ac:chgData name="Nazar Shchur" userId="3faffa111ac016f6" providerId="LiveId" clId="{163AAF58-E6CD-4A14-AFF0-E9143D82A576}" dt="2019-11-20T16:55:57.281" v="3894" actId="478"/>
          <ac:spMkLst>
            <pc:docMk/>
            <pc:sldMk cId="2167182986" sldId="1927"/>
            <ac:spMk id="34" creationId="{8C1B1861-949E-47C2-99F4-D6A9CF010076}"/>
          </ac:spMkLst>
        </pc:spChg>
        <pc:spChg chg="mod">
          <ac:chgData name="Nazar Shchur" userId="3faffa111ac016f6" providerId="LiveId" clId="{163AAF58-E6CD-4A14-AFF0-E9143D82A576}" dt="2019-11-20T16:56:49.084" v="3914" actId="6549"/>
          <ac:spMkLst>
            <pc:docMk/>
            <pc:sldMk cId="2167182986" sldId="1927"/>
            <ac:spMk id="36" creationId="{BF1C79A6-665D-4F14-ABF0-5E164A686B4A}"/>
          </ac:spMkLst>
        </pc:spChg>
        <pc:spChg chg="add">
          <ac:chgData name="Nazar Shchur" userId="3faffa111ac016f6" providerId="LiveId" clId="{163AAF58-E6CD-4A14-AFF0-E9143D82A576}" dt="2019-11-20T16:01:32.674" v="3121"/>
          <ac:spMkLst>
            <pc:docMk/>
            <pc:sldMk cId="2167182986" sldId="1927"/>
            <ac:spMk id="39" creationId="{0002A2CA-DC9B-472E-B8A3-5950E6831C59}"/>
          </ac:spMkLst>
        </pc:spChg>
        <pc:spChg chg="add">
          <ac:chgData name="Nazar Shchur" userId="3faffa111ac016f6" providerId="LiveId" clId="{163AAF58-E6CD-4A14-AFF0-E9143D82A576}" dt="2019-11-20T16:01:32.674" v="3121"/>
          <ac:spMkLst>
            <pc:docMk/>
            <pc:sldMk cId="2167182986" sldId="1927"/>
            <ac:spMk id="41" creationId="{372E83D2-1CB6-4437-AD5A-E0D26316EA4C}"/>
          </ac:spMkLst>
        </pc:spChg>
        <pc:spChg chg="add del">
          <ac:chgData name="Nazar Shchur" userId="3faffa111ac016f6" providerId="LiveId" clId="{163AAF58-E6CD-4A14-AFF0-E9143D82A576}" dt="2019-11-20T16:55:31.881" v="3887" actId="478"/>
          <ac:spMkLst>
            <pc:docMk/>
            <pc:sldMk cId="2167182986" sldId="1927"/>
            <ac:spMk id="42" creationId="{0BF7BA08-6EB5-4349-BA9D-0BDEA4BD26D6}"/>
          </ac:spMkLst>
        </pc:spChg>
        <pc:spChg chg="add mod">
          <ac:chgData name="Nazar Shchur" userId="3faffa111ac016f6" providerId="LiveId" clId="{163AAF58-E6CD-4A14-AFF0-E9143D82A576}" dt="2019-11-20T16:56:56.460" v="3917" actId="404"/>
          <ac:spMkLst>
            <pc:docMk/>
            <pc:sldMk cId="2167182986" sldId="1927"/>
            <ac:spMk id="43" creationId="{21F59D82-7447-49BF-9BE6-95181E55653E}"/>
          </ac:spMkLst>
        </pc:spChg>
        <pc:spChg chg="add del">
          <ac:chgData name="Nazar Shchur" userId="3faffa111ac016f6" providerId="LiveId" clId="{163AAF58-E6CD-4A14-AFF0-E9143D82A576}" dt="2019-11-20T16:55:13.089" v="3882" actId="478"/>
          <ac:spMkLst>
            <pc:docMk/>
            <pc:sldMk cId="2167182986" sldId="1927"/>
            <ac:spMk id="44" creationId="{0BA9E541-784A-4E17-A09A-5564EE5A9A38}"/>
          </ac:spMkLst>
        </pc:spChg>
        <pc:spChg chg="add mod">
          <ac:chgData name="Nazar Shchur" userId="3faffa111ac016f6" providerId="LiveId" clId="{163AAF58-E6CD-4A14-AFF0-E9143D82A576}" dt="2019-11-20T16:57:09.263" v="3923" actId="404"/>
          <ac:spMkLst>
            <pc:docMk/>
            <pc:sldMk cId="2167182986" sldId="1927"/>
            <ac:spMk id="45" creationId="{F7F3943E-AFCF-4A64-BF3A-AA013480A580}"/>
          </ac:spMkLst>
        </pc:spChg>
        <pc:spChg chg="add mod">
          <ac:chgData name="Nazar Shchur" userId="3faffa111ac016f6" providerId="LiveId" clId="{163AAF58-E6CD-4A14-AFF0-E9143D82A576}" dt="2019-11-20T16:55:07.264" v="3880" actId="1076"/>
          <ac:spMkLst>
            <pc:docMk/>
            <pc:sldMk cId="2167182986" sldId="1927"/>
            <ac:spMk id="46" creationId="{05D43234-390A-4920-9A37-2594BE1D4E6E}"/>
          </ac:spMkLst>
        </pc:spChg>
        <pc:spChg chg="add mod">
          <ac:chgData name="Nazar Shchur" userId="3faffa111ac016f6" providerId="LiveId" clId="{163AAF58-E6CD-4A14-AFF0-E9143D82A576}" dt="2019-11-20T16:55:29.538" v="3886" actId="1076"/>
          <ac:spMkLst>
            <pc:docMk/>
            <pc:sldMk cId="2167182986" sldId="1927"/>
            <ac:spMk id="47" creationId="{F787761D-28BF-4822-B3E9-0AF122C8EB7F}"/>
          </ac:spMkLst>
        </pc:spChg>
        <pc:spChg chg="add mod">
          <ac:chgData name="Nazar Shchur" userId="3faffa111ac016f6" providerId="LiveId" clId="{163AAF58-E6CD-4A14-AFF0-E9143D82A576}" dt="2019-11-20T16:55:43.225" v="3889" actId="1076"/>
          <ac:spMkLst>
            <pc:docMk/>
            <pc:sldMk cId="2167182986" sldId="1927"/>
            <ac:spMk id="48" creationId="{63EECF5D-EB09-4A90-8523-80761E006F7A}"/>
          </ac:spMkLst>
        </pc:s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11" creationId="{22C85478-BBB6-4DDE-A0B2-481C93D601E8}"/>
          </ac:grpSpMkLst>
        </pc:gr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17" creationId="{829DCA2A-D817-4BDE-9DB8-5C3F2D52604B}"/>
          </ac:grpSpMkLst>
        </pc:grpChg>
        <pc:grpChg chg="add">
          <ac:chgData name="Nazar Shchur" userId="3faffa111ac016f6" providerId="LiveId" clId="{163AAF58-E6CD-4A14-AFF0-E9143D82A576}" dt="2019-11-20T16:01:32.674" v="3121"/>
          <ac:grpSpMkLst>
            <pc:docMk/>
            <pc:sldMk cId="2167182986" sldId="1927"/>
            <ac:grpSpMk id="20" creationId="{3C6AEF92-B9FD-402C-9032-0CD2C3216A3D}"/>
          </ac:grpSpMkLst>
        </pc:grpChg>
        <pc:grpChg chg="add mod">
          <ac:chgData name="Nazar Shchur" userId="3faffa111ac016f6" providerId="LiveId" clId="{163AAF58-E6CD-4A14-AFF0-E9143D82A576}" dt="2019-11-20T16:57:16.410" v="3926" actId="404"/>
          <ac:grpSpMkLst>
            <pc:docMk/>
            <pc:sldMk cId="2167182986" sldId="1927"/>
            <ac:grpSpMk id="25" creationId="{CBD8C53F-76DC-4232-8922-4647F9C3A88F}"/>
          </ac:grpSpMkLst>
        </pc:grp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10" creationId="{187F0A69-FF87-421C-B42A-61BEB276826B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18" creationId="{5672A706-2D0E-4B1F-93AB-0F33D95F8463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19" creationId="{C5443450-E77F-42E5-8163-85F5CAA6DCDF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22" creationId="{23978E67-5461-4EE3-873E-114336D151E1}"/>
          </ac:cxnSpMkLst>
        </pc:cxnChg>
        <pc:cxnChg chg="mod">
          <ac:chgData name="Nazar Shchur" userId="3faffa111ac016f6" providerId="LiveId" clId="{163AAF58-E6CD-4A14-AFF0-E9143D82A576}" dt="2019-11-20T16:56:22.197" v="3897" actId="1582"/>
          <ac:cxnSpMkLst>
            <pc:docMk/>
            <pc:sldMk cId="2167182986" sldId="1927"/>
            <ac:cxnSpMk id="23" creationId="{006A3A8D-BCFB-409C-98F9-C8453B06808E}"/>
          </ac:cxnSpMkLst>
        </pc:cxn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38" creationId="{0FDE6AD8-263A-4DC8-BF43-4566132CFE93}"/>
          </ac:cxnSpMkLst>
        </pc:cxnChg>
        <pc:cxnChg chg="add">
          <ac:chgData name="Nazar Shchur" userId="3faffa111ac016f6" providerId="LiveId" clId="{163AAF58-E6CD-4A14-AFF0-E9143D82A576}" dt="2019-11-20T16:01:32.674" v="3121"/>
          <ac:cxnSpMkLst>
            <pc:docMk/>
            <pc:sldMk cId="2167182986" sldId="1927"/>
            <ac:cxnSpMk id="40" creationId="{A41AEC0E-F3AA-4D38-BA68-5520B7AA01F4}"/>
          </ac:cxnSpMkLst>
        </pc:cxnChg>
      </pc:sldChg>
      <pc:sldChg chg="addSp delSp modSp add delAnim modAnim">
        <pc:chgData name="Nazar Shchur" userId="3faffa111ac016f6" providerId="LiveId" clId="{163AAF58-E6CD-4A14-AFF0-E9143D82A576}" dt="2019-11-20T17:16:34.345" v="4071"/>
        <pc:sldMkLst>
          <pc:docMk/>
          <pc:sldMk cId="2193233140" sldId="1928"/>
        </pc:sldMkLst>
        <pc:spChg chg="add mod">
          <ac:chgData name="Nazar Shchur" userId="3faffa111ac016f6" providerId="LiveId" clId="{163AAF58-E6CD-4A14-AFF0-E9143D82A576}" dt="2019-11-20T17:03:43.151" v="3990" actId="20577"/>
          <ac:spMkLst>
            <pc:docMk/>
            <pc:sldMk cId="2193233140" sldId="1928"/>
            <ac:spMk id="10" creationId="{0A43131A-8A03-448F-B601-74B70C89ED92}"/>
          </ac:spMkLst>
        </pc:spChg>
        <pc:spChg chg="add mod">
          <ac:chgData name="Nazar Shchur" userId="3faffa111ac016f6" providerId="LiveId" clId="{163AAF58-E6CD-4A14-AFF0-E9143D82A576}" dt="2019-11-20T16:28:31.931" v="3593" actId="1582"/>
          <ac:spMkLst>
            <pc:docMk/>
            <pc:sldMk cId="2193233140" sldId="1928"/>
            <ac:spMk id="11" creationId="{2D57F102-A772-403E-BEFA-98B1067493A4}"/>
          </ac:spMkLst>
        </pc:spChg>
        <pc:spChg chg="add mod">
          <ac:chgData name="Nazar Shchur" userId="3faffa111ac016f6" providerId="LiveId" clId="{163AAF58-E6CD-4A14-AFF0-E9143D82A576}" dt="2019-11-20T16:28:31.931" v="3593" actId="1582"/>
          <ac:spMkLst>
            <pc:docMk/>
            <pc:sldMk cId="2193233140" sldId="1928"/>
            <ac:spMk id="12" creationId="{3BB33B07-166B-4FC9-AA7D-8B72BCCE5A6D}"/>
          </ac:spMkLst>
        </pc:spChg>
        <pc:spChg chg="add del">
          <ac:chgData name="Nazar Shchur" userId="3faffa111ac016f6" providerId="LiveId" clId="{163AAF58-E6CD-4A14-AFF0-E9143D82A576}" dt="2019-11-20T16:26:42.238" v="3563" actId="478"/>
          <ac:spMkLst>
            <pc:docMk/>
            <pc:sldMk cId="2193233140" sldId="1928"/>
            <ac:spMk id="19" creationId="{E566E998-9E98-4A5A-842A-DA30EDACC430}"/>
          </ac:spMkLst>
        </pc:spChg>
        <pc:spChg chg="add del">
          <ac:chgData name="Nazar Shchur" userId="3faffa111ac016f6" providerId="LiveId" clId="{163AAF58-E6CD-4A14-AFF0-E9143D82A576}" dt="2019-11-20T16:26:38.924" v="3561" actId="478"/>
          <ac:spMkLst>
            <pc:docMk/>
            <pc:sldMk cId="2193233140" sldId="1928"/>
            <ac:spMk id="24" creationId="{879180F1-31EA-4E46-B8CF-631A4D57762A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26" creationId="{A2B015CA-6FC0-4A4C-B2F7-E43F04569597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27" creationId="{C65B7C88-750C-418B-A792-87A5F8F0B3D5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34" creationId="{6DF11E91-4437-4533-8232-42ECBDF46C49}"/>
          </ac:spMkLst>
        </pc:spChg>
        <pc:spChg chg="add del">
          <ac:chgData name="Nazar Shchur" userId="3faffa111ac016f6" providerId="LiveId" clId="{163AAF58-E6CD-4A14-AFF0-E9143D82A576}" dt="2019-11-20T16:26:52.058" v="3567" actId="478"/>
          <ac:spMkLst>
            <pc:docMk/>
            <pc:sldMk cId="2193233140" sldId="1928"/>
            <ac:spMk id="35" creationId="{89D9735C-EAB3-4207-881A-582BB409717B}"/>
          </ac:spMkLst>
        </pc:spChg>
        <pc:spChg chg="add del">
          <ac:chgData name="Nazar Shchur" userId="3faffa111ac016f6" providerId="LiveId" clId="{163AAF58-E6CD-4A14-AFF0-E9143D82A576}" dt="2019-11-20T16:26:54.165" v="3568" actId="478"/>
          <ac:spMkLst>
            <pc:docMk/>
            <pc:sldMk cId="2193233140" sldId="1928"/>
            <ac:spMk id="36" creationId="{5B1380C0-8D2E-4B4C-BCE6-D521D1437400}"/>
          </ac:spMkLst>
        </pc:spChg>
        <pc:spChg chg="add del">
          <ac:chgData name="Nazar Shchur" userId="3faffa111ac016f6" providerId="LiveId" clId="{163AAF58-E6CD-4A14-AFF0-E9143D82A576}" dt="2019-11-20T16:26:36.556" v="3560" actId="478"/>
          <ac:spMkLst>
            <pc:docMk/>
            <pc:sldMk cId="2193233140" sldId="1928"/>
            <ac:spMk id="37" creationId="{BF7D257C-74EB-4D1B-A2C1-F57CE9EE00C2}"/>
          </ac:spMkLst>
        </pc:spChg>
        <pc:spChg chg="add mod">
          <ac:chgData name="Nazar Shchur" userId="3faffa111ac016f6" providerId="LiveId" clId="{163AAF58-E6CD-4A14-AFF0-E9143D82A576}" dt="2019-11-20T16:29:13.662" v="3616" actId="404"/>
          <ac:spMkLst>
            <pc:docMk/>
            <pc:sldMk cId="2193233140" sldId="1928"/>
            <ac:spMk id="51" creationId="{28902A27-BDEF-4D38-8F12-30960FEF82C7}"/>
          </ac:spMkLst>
        </pc:spChg>
        <pc:spChg chg="add del">
          <ac:chgData name="Nazar Shchur" userId="3faffa111ac016f6" providerId="LiveId" clId="{163AAF58-E6CD-4A14-AFF0-E9143D82A576}" dt="2019-11-20T16:26:50.222" v="3566" actId="478"/>
          <ac:spMkLst>
            <pc:docMk/>
            <pc:sldMk cId="2193233140" sldId="1928"/>
            <ac:spMk id="52" creationId="{2AE244FA-2623-430F-B7BB-8A170ED0A052}"/>
          </ac:spMkLst>
        </pc:spChg>
        <pc:spChg chg="add del">
          <ac:chgData name="Nazar Shchur" userId="3faffa111ac016f6" providerId="LiveId" clId="{163AAF58-E6CD-4A14-AFF0-E9143D82A576}" dt="2019-11-20T16:26:40.236" v="3562" actId="478"/>
          <ac:spMkLst>
            <pc:docMk/>
            <pc:sldMk cId="2193233140" sldId="1928"/>
            <ac:spMk id="53" creationId="{1EB620AB-33F8-41AD-B5C7-E318F696134E}"/>
          </ac:spMkLst>
        </pc:spChg>
        <pc:spChg chg="add del">
          <ac:chgData name="Nazar Shchur" userId="3faffa111ac016f6" providerId="LiveId" clId="{163AAF58-E6CD-4A14-AFF0-E9143D82A576}" dt="2019-11-20T16:26:47.789" v="3565" actId="478"/>
          <ac:spMkLst>
            <pc:docMk/>
            <pc:sldMk cId="2193233140" sldId="1928"/>
            <ac:spMk id="54" creationId="{36385258-C5C0-463F-8A86-25A3D9C4BD1B}"/>
          </ac:spMkLst>
        </pc:spChg>
        <pc:spChg chg="add del">
          <ac:chgData name="Nazar Shchur" userId="3faffa111ac016f6" providerId="LiveId" clId="{163AAF58-E6CD-4A14-AFF0-E9143D82A576}" dt="2019-11-20T16:26:44.638" v="3564" actId="478"/>
          <ac:spMkLst>
            <pc:docMk/>
            <pc:sldMk cId="2193233140" sldId="1928"/>
            <ac:spMk id="55" creationId="{7C73E8FF-B906-4AE9-B034-AD1656496CD6}"/>
          </ac:spMkLst>
        </pc:spChg>
        <pc:spChg chg="add del">
          <ac:chgData name="Nazar Shchur" userId="3faffa111ac016f6" providerId="LiveId" clId="{163AAF58-E6CD-4A14-AFF0-E9143D82A576}" dt="2019-11-20T16:26:55.869" v="3569" actId="478"/>
          <ac:spMkLst>
            <pc:docMk/>
            <pc:sldMk cId="2193233140" sldId="1928"/>
            <ac:spMk id="56" creationId="{A52991DD-F270-4245-AB3B-88F825CF06E0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7" creationId="{AD8F18E4-702B-4EE3-8AC1-A5177E28C767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8" creationId="{38B3178E-DBA0-4E30-B167-5D2B31D3514B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59" creationId="{037913AC-51FD-44B7-8A45-872724E02563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0" creationId="{58E81AF7-B355-483E-9ABF-AB473804EC9A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1" creationId="{7D19266D-B44A-4F99-93C0-5A4A6EA29A0F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2" creationId="{038AC2D7-DB12-4E48-802A-6C93A3825689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3" creationId="{4423959A-92C9-4BE5-9527-8EC375EA1E61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4" creationId="{528F8073-114A-4C3C-80E0-38453C9A3C6C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5" creationId="{83CD2FCA-3F7F-4671-9E82-5569450F7C48}"/>
          </ac:spMkLst>
        </pc:spChg>
        <pc:spChg chg="add del mod">
          <ac:chgData name="Nazar Shchur" userId="3faffa111ac016f6" providerId="LiveId" clId="{163AAF58-E6CD-4A14-AFF0-E9143D82A576}" dt="2019-11-20T16:26:33.421" v="3559"/>
          <ac:spMkLst>
            <pc:docMk/>
            <pc:sldMk cId="2193233140" sldId="1928"/>
            <ac:spMk id="66" creationId="{E523CD90-174B-4185-9FC6-701562C9D287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7" creationId="{22CFC2C7-1033-4C16-985A-E4508FBC4E93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8" creationId="{AA3BA6B0-3A3C-452A-B456-FFA7D89BD3A8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69" creationId="{0F20C08B-E78B-4F06-A6C0-892A7374664A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0" creationId="{97D5D233-183D-45A1-AC6A-C5376CFE3D90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1" creationId="{6D7481C8-B62A-486B-9017-470DA15ABE45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2" creationId="{518B97F1-E5B0-47E4-8139-E6C6B727520C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3" creationId="{DBD391EB-421C-49B9-886D-84FAF32A8EE5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4" creationId="{17574847-024A-41C8-91AC-3675D5F64780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5" creationId="{395D12E4-BC36-4995-B18B-E72276037F2D}"/>
          </ac:spMkLst>
        </pc:spChg>
        <pc:spChg chg="add mod">
          <ac:chgData name="Nazar Shchur" userId="3faffa111ac016f6" providerId="LiveId" clId="{163AAF58-E6CD-4A14-AFF0-E9143D82A576}" dt="2019-11-20T16:27:03.713" v="3583" actId="1035"/>
          <ac:spMkLst>
            <pc:docMk/>
            <pc:sldMk cId="2193233140" sldId="1928"/>
            <ac:spMk id="76" creationId="{60A734CF-304D-474A-AE1A-39A8B07DA175}"/>
          </ac:spMkLst>
        </pc:spChg>
        <pc:grpChg chg="add mod">
          <ac:chgData name="Nazar Shchur" userId="3faffa111ac016f6" providerId="LiveId" clId="{163AAF58-E6CD-4A14-AFF0-E9143D82A576}" dt="2019-11-20T16:27:57.671" v="3589" actId="1035"/>
          <ac:grpSpMkLst>
            <pc:docMk/>
            <pc:sldMk cId="2193233140" sldId="1928"/>
            <ac:grpSpMk id="13" creationId="{90D09FB7-2C34-447D-93ED-8683672B1E58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16" creationId="{E4395337-0B3C-4640-A103-7EC085700404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20" creationId="{049E55BC-CDD7-41CD-AA84-FEA1A224B817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28" creationId="{9205ED3D-F9AC-4510-ADDB-2AA3B6B6362E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38" creationId="{C59AD695-FF77-4CC3-8C06-0963A1FD305A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1" creationId="{0742285B-6D28-47B3-B834-92CDF1C77B31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4" creationId="{25585246-E7C6-4F1A-B0CC-27BFCFE143F0}"/>
          </ac:grpSpMkLst>
        </pc:grpChg>
        <pc:grpChg chg="add">
          <ac:chgData name="Nazar Shchur" userId="3faffa111ac016f6" providerId="LiveId" clId="{163AAF58-E6CD-4A14-AFF0-E9143D82A576}" dt="2019-11-20T16:25:34.956" v="3505"/>
          <ac:grpSpMkLst>
            <pc:docMk/>
            <pc:sldMk cId="2193233140" sldId="1928"/>
            <ac:grpSpMk id="47" creationId="{7CEA3769-662A-4ABC-A524-78651521088D}"/>
          </ac:grpSpMkLst>
        </pc:grp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14" creationId="{88DFE531-A6E6-45A9-8FBE-B48C9310D17C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15" creationId="{0D014E14-E8FD-46C1-BB02-FEF4A5A2403C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17" creationId="{E18C2922-7598-4B6B-B9B2-C4E95D8F7CDF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18" creationId="{126D0C41-C09A-4C58-B4E5-8BFE4904CDC3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22" creationId="{BFE9F546-1180-4DCD-8ABA-1E0CAEAAFF72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23" creationId="{5189F339-6EC8-4A91-B795-5CAE23E3D496}"/>
          </ac:cxnSpMkLst>
        </pc:cxnChg>
        <pc:cxnChg chg="add mod">
          <ac:chgData name="Nazar Shchur" userId="3faffa111ac016f6" providerId="LiveId" clId="{163AAF58-E6CD-4A14-AFF0-E9143D82A576}" dt="2019-11-20T16:28:15.637" v="3591" actId="1582"/>
          <ac:cxnSpMkLst>
            <pc:docMk/>
            <pc:sldMk cId="2193233140" sldId="1928"/>
            <ac:cxnSpMk id="25" creationId="{BF2907A8-BE61-4DDF-A171-24824B9F7F98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29" creationId="{317D35B2-723F-4798-A83C-A0E7080BBC7F}"/>
          </ac:cxnSpMkLst>
        </pc:cxnChg>
        <pc:cxnChg chg="mod">
          <ac:chgData name="Nazar Shchur" userId="3faffa111ac016f6" providerId="LiveId" clId="{163AAF58-E6CD-4A14-AFF0-E9143D82A576}" dt="2019-11-20T16:28:23.944" v="3592" actId="1582"/>
          <ac:cxnSpMkLst>
            <pc:docMk/>
            <pc:sldMk cId="2193233140" sldId="1928"/>
            <ac:cxnSpMk id="30" creationId="{B877E7E3-CB07-412C-A363-663C0B7971E9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39" creationId="{7C70A2C3-EEE6-4FAE-977C-DAEEE6C19EAD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0" creationId="{31F7CADF-216D-412A-AE5A-5D6203119ECE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2" creationId="{7F928CA8-D911-4270-998A-D0AB1B0BC7AB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3" creationId="{C39E7050-2084-41AC-A160-22ED6EEC3EF6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5" creationId="{055A885F-B938-4A3D-A377-A98CD6FE3C0A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6" creationId="{1EBE1C65-2C7A-4D6B-AF02-0B2A7A74E856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8" creationId="{D1DD27CD-097A-4D03-8B29-8F3D5ACDD45C}"/>
          </ac:cxnSpMkLst>
        </pc:cxnChg>
        <pc:cxnChg chg="mod">
          <ac:chgData name="Nazar Shchur" userId="3faffa111ac016f6" providerId="LiveId" clId="{163AAF58-E6CD-4A14-AFF0-E9143D82A576}" dt="2019-11-20T16:28:10.050" v="3590" actId="1582"/>
          <ac:cxnSpMkLst>
            <pc:docMk/>
            <pc:sldMk cId="2193233140" sldId="1928"/>
            <ac:cxnSpMk id="49" creationId="{3BB79509-8760-416E-B346-FA9CBC87BFB1}"/>
          </ac:cxnSpMkLst>
        </pc:cxnChg>
        <pc:cxnChg chg="add mod">
          <ac:chgData name="Nazar Shchur" userId="3faffa111ac016f6" providerId="LiveId" clId="{163AAF58-E6CD-4A14-AFF0-E9143D82A576}" dt="2019-11-20T16:28:15.637" v="3591" actId="1582"/>
          <ac:cxnSpMkLst>
            <pc:docMk/>
            <pc:sldMk cId="2193233140" sldId="1928"/>
            <ac:cxnSpMk id="50" creationId="{97D35E05-13B2-433F-915C-A441AEBECCDA}"/>
          </ac:cxnSpMkLst>
        </pc:cxnChg>
      </pc:sldChg>
      <pc:sldChg chg="modSp add">
        <pc:chgData name="Nazar Shchur" userId="3faffa111ac016f6" providerId="LiveId" clId="{163AAF58-E6CD-4A14-AFF0-E9143D82A576}" dt="2019-11-20T17:14:30.204" v="4056" actId="207"/>
        <pc:sldMkLst>
          <pc:docMk/>
          <pc:sldMk cId="3392895997" sldId="1929"/>
        </pc:sldMkLst>
        <pc:spChg chg="mod">
          <ac:chgData name="Nazar Shchur" userId="3faffa111ac016f6" providerId="LiveId" clId="{163AAF58-E6CD-4A14-AFF0-E9143D82A576}" dt="2019-11-20T17:14:20.277" v="4053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4:27.412" v="4055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4:30.204" v="4056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modSp add">
        <pc:chgData name="Nazar Shchur" userId="3faffa111ac016f6" providerId="LiveId" clId="{163AAF58-E6CD-4A14-AFF0-E9143D82A576}" dt="2019-11-20T17:15:23.151" v="4060" actId="207"/>
        <pc:sldMkLst>
          <pc:docMk/>
          <pc:sldMk cId="3795763625" sldId="1930"/>
        </pc:sldMkLst>
        <pc:spChg chg="mod">
          <ac:chgData name="Nazar Shchur" userId="3faffa111ac016f6" providerId="LiveId" clId="{163AAF58-E6CD-4A14-AFF0-E9143D82A576}" dt="2019-11-20T17:15:08.246" v="4058" actId="207"/>
          <ac:spMkLst>
            <pc:docMk/>
            <pc:sldMk cId="3795763625" sldId="1930"/>
            <ac:spMk id="9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5:11.749" v="4059" actId="207"/>
          <ac:spMkLst>
            <pc:docMk/>
            <pc:sldMk cId="3795763625" sldId="1930"/>
            <ac:spMk id="13" creationId="{00000000-0000-0000-0000-000000000000}"/>
          </ac:spMkLst>
        </pc:spChg>
        <pc:spChg chg="mod">
          <ac:chgData name="Nazar Shchur" userId="3faffa111ac016f6" providerId="LiveId" clId="{163AAF58-E6CD-4A14-AFF0-E9143D82A576}" dt="2019-11-20T17:15:23.151" v="4060" actId="207"/>
          <ac:spMkLst>
            <pc:docMk/>
            <pc:sldMk cId="3795763625" sldId="1930"/>
            <ac:spMk id="14" creationId="{03B41AF7-5C2B-4B2B-B192-EF26494BC1F0}"/>
          </ac:spMkLst>
        </pc:spChg>
      </pc:sldChg>
      <pc:sldChg chg="delSp modSp add delAnim">
        <pc:chgData name="Nazar Shchur" userId="3faffa111ac016f6" providerId="LiveId" clId="{163AAF58-E6CD-4A14-AFF0-E9143D82A576}" dt="2019-11-20T17:14:10.175" v="4051" actId="207"/>
        <pc:sldMkLst>
          <pc:docMk/>
          <pc:sldMk cId="3131193933" sldId="1931"/>
        </pc:sldMkLst>
        <pc:spChg chg="mod">
          <ac:chgData name="Nazar Shchur" userId="3faffa111ac016f6" providerId="LiveId" clId="{163AAF58-E6CD-4A14-AFF0-E9143D82A576}" dt="2019-11-20T17:14:10.175" v="4051" actId="207"/>
          <ac:spMkLst>
            <pc:docMk/>
            <pc:sldMk cId="3131193933" sldId="1931"/>
            <ac:spMk id="9" creationId="{00000000-0000-0000-0000-000000000000}"/>
          </ac:spMkLst>
        </pc:spChg>
        <pc:spChg chg="del">
          <ac:chgData name="Nazar Shchur" userId="3faffa111ac016f6" providerId="LiveId" clId="{163AAF58-E6CD-4A14-AFF0-E9143D82A576}" dt="2019-11-20T17:13:51.193" v="4048" actId="478"/>
          <ac:spMkLst>
            <pc:docMk/>
            <pc:sldMk cId="3131193933" sldId="1931"/>
            <ac:spMk id="13" creationId="{00000000-0000-0000-0000-000000000000}"/>
          </ac:spMkLst>
        </pc:spChg>
        <pc:spChg chg="del">
          <ac:chgData name="Nazar Shchur" userId="3faffa111ac016f6" providerId="LiveId" clId="{163AAF58-E6CD-4A14-AFF0-E9143D82A576}" dt="2019-11-20T17:13:51.193" v="4048" actId="478"/>
          <ac:spMkLst>
            <pc:docMk/>
            <pc:sldMk cId="3131193933" sldId="1931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1F136DA1-C23D-4C35-A734-225B87838BC6}"/>
    <pc:docChg chg="undo custSel addSld delSld modSld">
      <pc:chgData name="Nazar Shchur" userId="3faffa111ac016f6" providerId="LiveId" clId="{1F136DA1-C23D-4C35-A734-225B87838BC6}" dt="2020-01-26T12:18:22.485" v="194" actId="732"/>
      <pc:docMkLst>
        <pc:docMk/>
      </pc:docMkLst>
      <pc:sldChg chg="modSp">
        <pc:chgData name="Nazar Shchur" userId="3faffa111ac016f6" providerId="LiveId" clId="{1F136DA1-C23D-4C35-A734-225B87838BC6}" dt="2020-01-13T17:25:46.022" v="151" actId="20577"/>
        <pc:sldMkLst>
          <pc:docMk/>
          <pc:sldMk cId="3971564400" sldId="472"/>
        </pc:sldMkLst>
        <pc:spChg chg="mod">
          <ac:chgData name="Nazar Shchur" userId="3faffa111ac016f6" providerId="LiveId" clId="{1F136DA1-C23D-4C35-A734-225B87838BC6}" dt="2020-01-13T17:25:46.022" v="151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1F136DA1-C23D-4C35-A734-225B87838BC6}" dt="2020-01-13T17:26:02.311" v="155" actId="207"/>
        <pc:sldMkLst>
          <pc:docMk/>
          <pc:sldMk cId="3594420259" sldId="1814"/>
        </pc:sldMkLst>
        <pc:spChg chg="mod">
          <ac:chgData name="Nazar Shchur" userId="3faffa111ac016f6" providerId="LiveId" clId="{1F136DA1-C23D-4C35-A734-225B87838BC6}" dt="2020-01-13T17:25:50.849" v="152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5:58.310" v="15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6:02.311" v="155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Sp modSp delAnim modAnim">
        <pc:chgData name="Nazar Shchur" userId="3faffa111ac016f6" providerId="LiveId" clId="{1F136DA1-C23D-4C35-A734-225B87838BC6}" dt="2020-01-13T17:26:46.306" v="163" actId="207"/>
        <pc:sldMkLst>
          <pc:docMk/>
          <pc:sldMk cId="954748248" sldId="2050"/>
        </pc:sldMkLst>
        <pc:spChg chg="mod">
          <ac:chgData name="Nazar Shchur" userId="3faffa111ac016f6" providerId="LiveId" clId="{1F136DA1-C23D-4C35-A734-225B87838BC6}" dt="2020-01-13T17:26:42.582" v="162" actId="207"/>
          <ac:spMkLst>
            <pc:docMk/>
            <pc:sldMk cId="954748248" sldId="2050"/>
            <ac:spMk id="9" creationId="{00000000-0000-0000-0000-000000000000}"/>
          </ac:spMkLst>
        </pc:spChg>
        <pc:spChg chg="mod">
          <ac:chgData name="Nazar Shchur" userId="3faffa111ac016f6" providerId="LiveId" clId="{1F136DA1-C23D-4C35-A734-225B87838BC6}" dt="2020-01-13T17:26:46.306" v="163" actId="207"/>
          <ac:spMkLst>
            <pc:docMk/>
            <pc:sldMk cId="954748248" sldId="2050"/>
            <ac:spMk id="13" creationId="{00000000-0000-0000-0000-000000000000}"/>
          </ac:spMkLst>
        </pc:spChg>
        <pc:spChg chg="del">
          <ac:chgData name="Nazar Shchur" userId="3faffa111ac016f6" providerId="LiveId" clId="{1F136DA1-C23D-4C35-A734-225B87838BC6}" dt="2020-01-13T17:25:20.985" v="142" actId="478"/>
          <ac:spMkLst>
            <pc:docMk/>
            <pc:sldMk cId="954748248" sldId="2050"/>
            <ac:spMk id="14" creationId="{03B41AF7-5C2B-4B2B-B192-EF26494BC1F0}"/>
          </ac:spMkLst>
        </pc:spChg>
      </pc:sldChg>
      <pc:sldChg chg="add del">
        <pc:chgData name="Nazar Shchur" userId="3faffa111ac016f6" providerId="LiveId" clId="{1F136DA1-C23D-4C35-A734-225B87838BC6}" dt="2020-01-13T17:21:16.732" v="82" actId="47"/>
        <pc:sldMkLst>
          <pc:docMk/>
          <pc:sldMk cId="2410263852" sldId="2071"/>
        </pc:sldMkLst>
      </pc:sldChg>
      <pc:sldChg chg="modSp add del">
        <pc:chgData name="Nazar Shchur" userId="3faffa111ac016f6" providerId="LiveId" clId="{1F136DA1-C23D-4C35-A734-225B87838BC6}" dt="2020-01-13T17:18:37.365" v="40" actId="47"/>
        <pc:sldMkLst>
          <pc:docMk/>
          <pc:sldMk cId="3784936794" sldId="2075"/>
        </pc:sldMkLst>
        <pc:picChg chg="mod">
          <ac:chgData name="Nazar Shchur" userId="3faffa111ac016f6" providerId="LiveId" clId="{1F136DA1-C23D-4C35-A734-225B87838BC6}" dt="2020-01-13T17:17:41.197" v="23" actId="1076"/>
          <ac:picMkLst>
            <pc:docMk/>
            <pc:sldMk cId="3784936794" sldId="2075"/>
            <ac:picMk id="10" creationId="{DF03485B-2CE7-42A9-AB6C-58D570564846}"/>
          </ac:picMkLst>
        </pc:picChg>
        <pc:picChg chg="mod">
          <ac:chgData name="Nazar Shchur" userId="3faffa111ac016f6" providerId="LiveId" clId="{1F136DA1-C23D-4C35-A734-225B87838BC6}" dt="2020-01-13T17:17:40.056" v="22" actId="1076"/>
          <ac:picMkLst>
            <pc:docMk/>
            <pc:sldMk cId="3784936794" sldId="2075"/>
            <ac:picMk id="12" creationId="{8653FB48-5552-4622-8723-FDF2C8EDDF13}"/>
          </ac:picMkLst>
        </pc:picChg>
        <pc:picChg chg="mod">
          <ac:chgData name="Nazar Shchur" userId="3faffa111ac016f6" providerId="LiveId" clId="{1F136DA1-C23D-4C35-A734-225B87838BC6}" dt="2020-01-13T17:17:44.295" v="24" actId="1076"/>
          <ac:picMkLst>
            <pc:docMk/>
            <pc:sldMk cId="3784936794" sldId="2075"/>
            <ac:picMk id="14" creationId="{7CE5A178-B02E-4E4C-AE3E-FE02F327633C}"/>
          </ac:picMkLst>
        </pc:picChg>
      </pc:sldChg>
      <pc:sldChg chg="modSp add del">
        <pc:chgData name="Nazar Shchur" userId="3faffa111ac016f6" providerId="LiveId" clId="{1F136DA1-C23D-4C35-A734-225B87838BC6}" dt="2020-01-13T17:24:04.876" v="133" actId="47"/>
        <pc:sldMkLst>
          <pc:docMk/>
          <pc:sldMk cId="3072000104" sldId="2078"/>
        </pc:sldMkLst>
        <pc:picChg chg="mod">
          <ac:chgData name="Nazar Shchur" userId="3faffa111ac016f6" providerId="LiveId" clId="{1F136DA1-C23D-4C35-A734-225B87838BC6}" dt="2020-01-13T17:23:33.767" v="121" actId="1076"/>
          <ac:picMkLst>
            <pc:docMk/>
            <pc:sldMk cId="3072000104" sldId="2078"/>
            <ac:picMk id="29" creationId="{D14A2818-9783-462D-AB27-BDA2949F6D0D}"/>
          </ac:picMkLst>
        </pc:picChg>
      </pc:sldChg>
      <pc:sldChg chg="add del">
        <pc:chgData name="Nazar Shchur" userId="3faffa111ac016f6" providerId="LiveId" clId="{1F136DA1-C23D-4C35-A734-225B87838BC6}" dt="2020-01-13T17:21:14.677" v="81" actId="47"/>
        <pc:sldMkLst>
          <pc:docMk/>
          <pc:sldMk cId="591441877" sldId="2085"/>
        </pc:sldMkLst>
      </pc:sldChg>
      <pc:sldChg chg="modSp add del">
        <pc:chgData name="Nazar Shchur" userId="3faffa111ac016f6" providerId="LiveId" clId="{1F136DA1-C23D-4C35-A734-225B87838BC6}" dt="2020-01-13T17:24:06.584" v="134" actId="47"/>
        <pc:sldMkLst>
          <pc:docMk/>
          <pc:sldMk cId="4157585638" sldId="2100"/>
        </pc:sldMkLst>
        <pc:picChg chg="mod">
          <ac:chgData name="Nazar Shchur" userId="3faffa111ac016f6" providerId="LiveId" clId="{1F136DA1-C23D-4C35-A734-225B87838BC6}" dt="2020-01-13T17:22:34.074" v="100" actId="1076"/>
          <ac:picMkLst>
            <pc:docMk/>
            <pc:sldMk cId="4157585638" sldId="2100"/>
            <ac:picMk id="4" creationId="{F2F4D893-BECC-460A-B844-A1EAC2C85C9A}"/>
          </ac:picMkLst>
        </pc:picChg>
        <pc:picChg chg="mod">
          <ac:chgData name="Nazar Shchur" userId="3faffa111ac016f6" providerId="LiveId" clId="{1F136DA1-C23D-4C35-A734-225B87838BC6}" dt="2020-01-13T17:22:29.978" v="99" actId="1076"/>
          <ac:picMkLst>
            <pc:docMk/>
            <pc:sldMk cId="4157585638" sldId="2100"/>
            <ac:picMk id="7" creationId="{41598A87-FB77-4FB0-864A-EA39DE155777}"/>
          </ac:picMkLst>
        </pc:picChg>
      </pc:sldChg>
      <pc:sldChg chg="modSp add del">
        <pc:chgData name="Nazar Shchur" userId="3faffa111ac016f6" providerId="LiveId" clId="{1F136DA1-C23D-4C35-A734-225B87838BC6}" dt="2020-01-13T17:21:53.948" v="92" actId="47"/>
        <pc:sldMkLst>
          <pc:docMk/>
          <pc:sldMk cId="128160666" sldId="2101"/>
        </pc:sldMkLst>
        <pc:picChg chg="mod">
          <ac:chgData name="Nazar Shchur" userId="3faffa111ac016f6" providerId="LiveId" clId="{1F136DA1-C23D-4C35-A734-225B87838BC6}" dt="2020-01-13T17:21:24.118" v="84" actId="1076"/>
          <ac:picMkLst>
            <pc:docMk/>
            <pc:sldMk cId="128160666" sldId="2101"/>
            <ac:picMk id="7" creationId="{51984BA4-1534-4E6E-92E3-82D7F00EE785}"/>
          </ac:picMkLst>
        </pc:picChg>
      </pc:sldChg>
      <pc:sldChg chg="addSp modSp modAnim">
        <pc:chgData name="Nazar Shchur" userId="3faffa111ac016f6" providerId="LiveId" clId="{1F136DA1-C23D-4C35-A734-225B87838BC6}" dt="2020-01-13T17:26:59.179" v="164"/>
        <pc:sldMkLst>
          <pc:docMk/>
          <pc:sldMk cId="2461870537" sldId="2126"/>
        </pc:sldMkLst>
        <pc:spChg chg="mod">
          <ac:chgData name="Nazar Shchur" userId="3faffa111ac016f6" providerId="LiveId" clId="{1F136DA1-C23D-4C35-A734-225B87838BC6}" dt="2020-01-13T17:17:26.190" v="18" actId="207"/>
          <ac:spMkLst>
            <pc:docMk/>
            <pc:sldMk cId="2461870537" sldId="2126"/>
            <ac:spMk id="14" creationId="{038F9AED-BC34-48F5-B3B7-D093B80DFC7C}"/>
          </ac:spMkLst>
        </pc:spChg>
        <pc:picChg chg="add mod modCrop">
          <ac:chgData name="Nazar Shchur" userId="3faffa111ac016f6" providerId="LiveId" clId="{1F136DA1-C23D-4C35-A734-225B87838BC6}" dt="2020-01-13T17:18:04.184" v="31" actId="1076"/>
          <ac:picMkLst>
            <pc:docMk/>
            <pc:sldMk cId="2461870537" sldId="2126"/>
            <ac:picMk id="11" creationId="{0DBFA6C7-4771-4ECE-85B2-2DCE560EE9E1}"/>
          </ac:picMkLst>
        </pc:picChg>
      </pc:sldChg>
      <pc:sldChg chg="del">
        <pc:chgData name="Nazar Shchur" userId="3faffa111ac016f6" providerId="LiveId" clId="{1F136DA1-C23D-4C35-A734-225B87838BC6}" dt="2020-01-13T17:24:09.689" v="135" actId="47"/>
        <pc:sldMkLst>
          <pc:docMk/>
          <pc:sldMk cId="404733971" sldId="2127"/>
        </pc:sldMkLst>
      </pc:sldChg>
      <pc:sldChg chg="modSp">
        <pc:chgData name="Nazar Shchur" userId="3faffa111ac016f6" providerId="LiveId" clId="{1F136DA1-C23D-4C35-A734-225B87838BC6}" dt="2020-01-26T12:18:22.485" v="194" actId="732"/>
        <pc:sldMkLst>
          <pc:docMk/>
          <pc:sldMk cId="34370893" sldId="2146"/>
        </pc:sldMkLst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6" creationId="{2926B2E0-37D2-4F18-BA88-D9F8B098D7DB}"/>
          </ac:picMkLst>
        </pc:picChg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7" creationId="{1280A859-4D92-4C73-8797-0D0A69CF3FBA}"/>
          </ac:picMkLst>
        </pc:picChg>
        <pc:picChg chg="mod">
          <ac:chgData name="Nazar Shchur" userId="3faffa111ac016f6" providerId="LiveId" clId="{1F136DA1-C23D-4C35-A734-225B87838BC6}" dt="2020-01-26T12:18:06.593" v="192" actId="1036"/>
          <ac:picMkLst>
            <pc:docMk/>
            <pc:sldMk cId="34370893" sldId="2146"/>
            <ac:picMk id="18" creationId="{DB1EDCFF-1367-4025-86DE-3AA7DF75F4D7}"/>
          </ac:picMkLst>
        </pc:picChg>
        <pc:picChg chg="mod">
          <ac:chgData name="Nazar Shchur" userId="3faffa111ac016f6" providerId="LiveId" clId="{1F136DA1-C23D-4C35-A734-225B87838BC6}" dt="2020-01-26T12:18:22.485" v="194" actId="732"/>
          <ac:picMkLst>
            <pc:docMk/>
            <pc:sldMk cId="34370893" sldId="2146"/>
            <ac:picMk id="19" creationId="{E4080CB7-8C24-491A-B279-ADDB77A2388F}"/>
          </ac:picMkLst>
        </pc:picChg>
        <pc:picChg chg="mod">
          <ac:chgData name="Nazar Shchur" userId="3faffa111ac016f6" providerId="LiveId" clId="{1F136DA1-C23D-4C35-A734-225B87838BC6}" dt="2020-01-26T12:18:17.099" v="193" actId="732"/>
          <ac:picMkLst>
            <pc:docMk/>
            <pc:sldMk cId="34370893" sldId="2146"/>
            <ac:picMk id="20" creationId="{A23C611C-ACCB-4C47-8058-E99A79F5EE26}"/>
          </ac:picMkLst>
        </pc:picChg>
      </pc:sldChg>
      <pc:sldChg chg="del">
        <pc:chgData name="Nazar Shchur" userId="3faffa111ac016f6" providerId="LiveId" clId="{1F136DA1-C23D-4C35-A734-225B87838BC6}" dt="2020-01-13T17:24:09.689" v="135" actId="47"/>
        <pc:sldMkLst>
          <pc:docMk/>
          <pc:sldMk cId="306765375" sldId="2152"/>
        </pc:sldMkLst>
      </pc:sldChg>
      <pc:sldChg chg="addSp delSp modSp add delAnim modAnim">
        <pc:chgData name="Nazar Shchur" userId="3faffa111ac016f6" providerId="LiveId" clId="{1F136DA1-C23D-4C35-A734-225B87838BC6}" dt="2020-01-13T17:27:04.389" v="167"/>
        <pc:sldMkLst>
          <pc:docMk/>
          <pc:sldMk cId="808896351" sldId="2153"/>
        </pc:sldMkLst>
        <pc:spChg chg="mod">
          <ac:chgData name="Nazar Shchur" userId="3faffa111ac016f6" providerId="LiveId" clId="{1F136DA1-C23D-4C35-A734-225B87838BC6}" dt="2020-01-13T17:18:29.362" v="38" actId="207"/>
          <ac:spMkLst>
            <pc:docMk/>
            <pc:sldMk cId="808896351" sldId="2153"/>
            <ac:spMk id="14" creationId="{038F9AED-BC34-48F5-B3B7-D093B80DFC7C}"/>
          </ac:spMkLst>
        </pc:spChg>
        <pc:picChg chg="add mod ord">
          <ac:chgData name="Nazar Shchur" userId="3faffa111ac016f6" providerId="LiveId" clId="{1F136DA1-C23D-4C35-A734-225B87838BC6}" dt="2020-01-13T17:20:41.246" v="73" actId="167"/>
          <ac:picMkLst>
            <pc:docMk/>
            <pc:sldMk cId="808896351" sldId="2153"/>
            <ac:picMk id="6" creationId="{B2D7712C-13E7-4A9C-B050-8E8590C389EC}"/>
          </ac:picMkLst>
        </pc:picChg>
        <pc:picChg chg="del">
          <ac:chgData name="Nazar Shchur" userId="3faffa111ac016f6" providerId="LiveId" clId="{1F136DA1-C23D-4C35-A734-225B87838BC6}" dt="2020-01-13T17:18:32.309" v="39" actId="478"/>
          <ac:picMkLst>
            <pc:docMk/>
            <pc:sldMk cId="808896351" sldId="2153"/>
            <ac:picMk id="11" creationId="{0DBFA6C7-4771-4ECE-85B2-2DCE560EE9E1}"/>
          </ac:picMkLst>
        </pc:picChg>
        <pc:picChg chg="add del mod ord">
          <ac:chgData name="Nazar Shchur" userId="3faffa111ac016f6" providerId="LiveId" clId="{1F136DA1-C23D-4C35-A734-225B87838BC6}" dt="2020-01-13T17:20:31.220" v="68" actId="478"/>
          <ac:picMkLst>
            <pc:docMk/>
            <pc:sldMk cId="808896351" sldId="2153"/>
            <ac:picMk id="12" creationId="{3BB1D835-E40E-4CCE-8711-4D161EA35909}"/>
          </ac:picMkLst>
        </pc:picChg>
      </pc:sldChg>
      <pc:sldChg chg="addSp delSp modSp add delAnim modAnim">
        <pc:chgData name="Nazar Shchur" userId="3faffa111ac016f6" providerId="LiveId" clId="{1F136DA1-C23D-4C35-A734-225B87838BC6}" dt="2020-01-13T17:27:08.469" v="170"/>
        <pc:sldMkLst>
          <pc:docMk/>
          <pc:sldMk cId="874329234" sldId="2154"/>
        </pc:sldMkLst>
        <pc:spChg chg="mod">
          <ac:chgData name="Nazar Shchur" userId="3faffa111ac016f6" providerId="LiveId" clId="{1F136DA1-C23D-4C35-A734-225B87838BC6}" dt="2020-01-13T17:19:18.003" v="49" actId="1076"/>
          <ac:spMkLst>
            <pc:docMk/>
            <pc:sldMk cId="874329234" sldId="2154"/>
            <ac:spMk id="14" creationId="{038F9AED-BC34-48F5-B3B7-D093B80DFC7C}"/>
          </ac:spMkLst>
        </pc:spChg>
        <pc:picChg chg="add del mod">
          <ac:chgData name="Nazar Shchur" userId="3faffa111ac016f6" providerId="LiveId" clId="{1F136DA1-C23D-4C35-A734-225B87838BC6}" dt="2020-01-13T17:20:10.182" v="61"/>
          <ac:picMkLst>
            <pc:docMk/>
            <pc:sldMk cId="874329234" sldId="2154"/>
            <ac:picMk id="6" creationId="{93500EA3-C1A3-4BFD-9E33-6545D60B41FB}"/>
          </ac:picMkLst>
        </pc:picChg>
        <pc:picChg chg="add mod ord">
          <ac:chgData name="Nazar Shchur" userId="3faffa111ac016f6" providerId="LiveId" clId="{1F136DA1-C23D-4C35-A734-225B87838BC6}" dt="2020-01-13T17:20:21.689" v="66" actId="1076"/>
          <ac:picMkLst>
            <pc:docMk/>
            <pc:sldMk cId="874329234" sldId="2154"/>
            <ac:picMk id="7" creationId="{4FE537BE-7A07-49B9-BDA6-EFE80D32A6FE}"/>
          </ac:picMkLst>
        </pc:picChg>
        <pc:picChg chg="del">
          <ac:chgData name="Nazar Shchur" userId="3faffa111ac016f6" providerId="LiveId" clId="{1F136DA1-C23D-4C35-A734-225B87838BC6}" dt="2020-01-13T17:19:35.067" v="50" actId="478"/>
          <ac:picMkLst>
            <pc:docMk/>
            <pc:sldMk cId="874329234" sldId="2154"/>
            <ac:picMk id="12" creationId="{3BB1D835-E40E-4CCE-8711-4D161EA35909}"/>
          </ac:picMkLst>
        </pc:picChg>
        <pc:picChg chg="add del mod modCrop">
          <ac:chgData name="Nazar Shchur" userId="3faffa111ac016f6" providerId="LiveId" clId="{1F136DA1-C23D-4C35-A734-225B87838BC6}" dt="2020-01-13T17:20:05.133" v="57" actId="478"/>
          <ac:picMkLst>
            <pc:docMk/>
            <pc:sldMk cId="874329234" sldId="2154"/>
            <ac:picMk id="13" creationId="{F27AE2CF-A82D-42D1-875E-8891F4C022DA}"/>
          </ac:picMkLst>
        </pc:picChg>
      </pc:sldChg>
      <pc:sldChg chg="addSp delSp modSp add modAnim">
        <pc:chgData name="Nazar Shchur" userId="3faffa111ac016f6" providerId="LiveId" clId="{1F136DA1-C23D-4C35-A734-225B87838BC6}" dt="2020-01-13T17:27:12.654" v="173"/>
        <pc:sldMkLst>
          <pc:docMk/>
          <pc:sldMk cId="2814765175" sldId="2155"/>
        </pc:sldMkLst>
        <pc:spChg chg="add del">
          <ac:chgData name="Nazar Shchur" userId="3faffa111ac016f6" providerId="LiveId" clId="{1F136DA1-C23D-4C35-A734-225B87838BC6}" dt="2020-01-13T17:21:28.518" v="86"/>
          <ac:spMkLst>
            <pc:docMk/>
            <pc:sldMk cId="2814765175" sldId="2155"/>
            <ac:spMk id="6" creationId="{7E4AFEC0-749C-4134-B17A-1DE9D3A9D992}"/>
          </ac:spMkLst>
        </pc:spChg>
        <pc:spChg chg="mod">
          <ac:chgData name="Nazar Shchur" userId="3faffa111ac016f6" providerId="LiveId" clId="{1F136DA1-C23D-4C35-A734-225B87838BC6}" dt="2020-01-13T17:21:11.636" v="80" actId="207"/>
          <ac:spMkLst>
            <pc:docMk/>
            <pc:sldMk cId="2814765175" sldId="2155"/>
            <ac:spMk id="14" creationId="{038F9AED-BC34-48F5-B3B7-D093B80DFC7C}"/>
          </ac:spMkLst>
        </pc:spChg>
        <pc:picChg chg="del">
          <ac:chgData name="Nazar Shchur" userId="3faffa111ac016f6" providerId="LiveId" clId="{1F136DA1-C23D-4C35-A734-225B87838BC6}" dt="2020-01-13T17:20:55.479" v="76" actId="478"/>
          <ac:picMkLst>
            <pc:docMk/>
            <pc:sldMk cId="2814765175" sldId="2155"/>
            <ac:picMk id="7" creationId="{4FE537BE-7A07-49B9-BDA6-EFE80D32A6FE}"/>
          </ac:picMkLst>
        </pc:picChg>
        <pc:picChg chg="add mod modCrop">
          <ac:chgData name="Nazar Shchur" userId="3faffa111ac016f6" providerId="LiveId" clId="{1F136DA1-C23D-4C35-A734-225B87838BC6}" dt="2020-01-13T17:21:45.806" v="90" actId="1076"/>
          <ac:picMkLst>
            <pc:docMk/>
            <pc:sldMk cId="2814765175" sldId="2155"/>
            <ac:picMk id="13" creationId="{86CDC2C3-824A-4CA4-AAB2-FFB21FFC85F7}"/>
          </ac:picMkLst>
        </pc:picChg>
      </pc:sldChg>
      <pc:sldChg chg="addSp delSp modSp add modAnim">
        <pc:chgData name="Nazar Shchur" userId="3faffa111ac016f6" providerId="LiveId" clId="{1F136DA1-C23D-4C35-A734-225B87838BC6}" dt="2020-01-13T17:27:16.836" v="174"/>
        <pc:sldMkLst>
          <pc:docMk/>
          <pc:sldMk cId="1750163641" sldId="2156"/>
        </pc:sldMkLst>
        <pc:spChg chg="mod">
          <ac:chgData name="Nazar Shchur" userId="3faffa111ac016f6" providerId="LiveId" clId="{1F136DA1-C23D-4C35-A734-225B87838BC6}" dt="2020-01-13T17:22:55.143" v="111" actId="1076"/>
          <ac:spMkLst>
            <pc:docMk/>
            <pc:sldMk cId="1750163641" sldId="2156"/>
            <ac:spMk id="14" creationId="{038F9AED-BC34-48F5-B3B7-D093B80DFC7C}"/>
          </ac:spMkLst>
        </pc:spChg>
        <pc:picChg chg="add mod modCrop">
          <ac:chgData name="Nazar Shchur" userId="3faffa111ac016f6" providerId="LiveId" clId="{1F136DA1-C23D-4C35-A734-225B87838BC6}" dt="2020-01-13T17:22:56.006" v="112" actId="1076"/>
          <ac:picMkLst>
            <pc:docMk/>
            <pc:sldMk cId="1750163641" sldId="2156"/>
            <ac:picMk id="12" creationId="{5A11BABF-9BB6-4224-BE16-0C0BAAA8C05C}"/>
          </ac:picMkLst>
        </pc:picChg>
        <pc:picChg chg="del">
          <ac:chgData name="Nazar Shchur" userId="3faffa111ac016f6" providerId="LiveId" clId="{1F136DA1-C23D-4C35-A734-225B87838BC6}" dt="2020-01-13T17:22:05.499" v="93" actId="478"/>
          <ac:picMkLst>
            <pc:docMk/>
            <pc:sldMk cId="1750163641" sldId="2156"/>
            <ac:picMk id="13" creationId="{86CDC2C3-824A-4CA4-AAB2-FFB21FFC85F7}"/>
          </ac:picMkLst>
        </pc:picChg>
      </pc:sldChg>
      <pc:sldChg chg="addSp delSp modSp add delAnim modAnim">
        <pc:chgData name="Nazar Shchur" userId="3faffa111ac016f6" providerId="LiveId" clId="{1F136DA1-C23D-4C35-A734-225B87838BC6}" dt="2020-01-13T17:27:21.517" v="175"/>
        <pc:sldMkLst>
          <pc:docMk/>
          <pc:sldMk cId="1227982042" sldId="2157"/>
        </pc:sldMkLst>
        <pc:spChg chg="mod">
          <ac:chgData name="Nazar Shchur" userId="3faffa111ac016f6" providerId="LiveId" clId="{1F136DA1-C23D-4C35-A734-225B87838BC6}" dt="2020-01-13T17:24:00.548" v="131" actId="1076"/>
          <ac:spMkLst>
            <pc:docMk/>
            <pc:sldMk cId="1227982042" sldId="2157"/>
            <ac:spMk id="14" creationId="{038F9AED-BC34-48F5-B3B7-D093B80DFC7C}"/>
          </ac:spMkLst>
        </pc:spChg>
        <pc:picChg chg="add del">
          <ac:chgData name="Nazar Shchur" userId="3faffa111ac016f6" providerId="LiveId" clId="{1F136DA1-C23D-4C35-A734-225B87838BC6}" dt="2020-01-13T17:23:05.906" v="115"/>
          <ac:picMkLst>
            <pc:docMk/>
            <pc:sldMk cId="1227982042" sldId="2157"/>
            <ac:picMk id="6" creationId="{00AD8213-A4B9-4311-87B0-000ED43551E1}"/>
          </ac:picMkLst>
        </pc:picChg>
        <pc:picChg chg="del">
          <ac:chgData name="Nazar Shchur" userId="3faffa111ac016f6" providerId="LiveId" clId="{1F136DA1-C23D-4C35-A734-225B87838BC6}" dt="2020-01-13T17:23:10.609" v="117" actId="478"/>
          <ac:picMkLst>
            <pc:docMk/>
            <pc:sldMk cId="1227982042" sldId="2157"/>
            <ac:picMk id="12" creationId="{5A11BABF-9BB6-4224-BE16-0C0BAAA8C05C}"/>
          </ac:picMkLst>
        </pc:picChg>
        <pc:picChg chg="add mod modCrop">
          <ac:chgData name="Nazar Shchur" userId="3faffa111ac016f6" providerId="LiveId" clId="{1F136DA1-C23D-4C35-A734-225B87838BC6}" dt="2020-01-13T17:24:02.507" v="132" actId="14100"/>
          <ac:picMkLst>
            <pc:docMk/>
            <pc:sldMk cId="1227982042" sldId="2157"/>
            <ac:picMk id="13" creationId="{AED48EFF-74E8-4920-804D-EF092D50E64D}"/>
          </ac:picMkLst>
        </pc:picChg>
      </pc:sldChg>
    </pc:docChg>
  </pc:docChgLst>
  <pc:docChgLst>
    <pc:chgData name="Nazar Shchur" userId="3faffa111ac016f6" providerId="LiveId" clId="{9E1B2571-F88A-4438-A135-367BFE1535CD}"/>
    <pc:docChg chg="undo redo custSel addSld delSld modSld sldOrd">
      <pc:chgData name="Nazar Shchur" userId="3faffa111ac016f6" providerId="LiveId" clId="{9E1B2571-F88A-4438-A135-367BFE1535CD}" dt="2020-02-18T18:15:01.244" v="2611" actId="47"/>
      <pc:docMkLst>
        <pc:docMk/>
      </pc:docMkLst>
      <pc:sldChg chg="del">
        <pc:chgData name="Nazar Shchur" userId="3faffa111ac016f6" providerId="LiveId" clId="{9E1B2571-F88A-4438-A135-367BFE1535CD}" dt="2020-02-18T08:25:25.562" v="1928" actId="47"/>
        <pc:sldMkLst>
          <pc:docMk/>
          <pc:sldMk cId="3044361555" sldId="271"/>
        </pc:sldMkLst>
      </pc:sldChg>
      <pc:sldChg chg="modSp">
        <pc:chgData name="Nazar Shchur" userId="3faffa111ac016f6" providerId="LiveId" clId="{9E1B2571-F88A-4438-A135-367BFE1535CD}" dt="2020-02-18T09:06:54.255" v="2410" actId="20577"/>
        <pc:sldMkLst>
          <pc:docMk/>
          <pc:sldMk cId="3971564400" sldId="472"/>
        </pc:sldMkLst>
        <pc:spChg chg="mod">
          <ac:chgData name="Nazar Shchur" userId="3faffa111ac016f6" providerId="LiveId" clId="{9E1B2571-F88A-4438-A135-367BFE1535CD}" dt="2020-02-18T09:06:54.255" v="2410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del">
        <pc:chgData name="Nazar Shchur" userId="3faffa111ac016f6" providerId="LiveId" clId="{9E1B2571-F88A-4438-A135-367BFE1535CD}" dt="2020-02-18T08:26:09.670" v="1940" actId="47"/>
        <pc:sldMkLst>
          <pc:docMk/>
          <pc:sldMk cId="3977156393" sldId="944"/>
        </pc:sldMkLst>
      </pc:sldChg>
      <pc:sldChg chg="del">
        <pc:chgData name="Nazar Shchur" userId="3faffa111ac016f6" providerId="LiveId" clId="{9E1B2571-F88A-4438-A135-367BFE1535CD}" dt="2020-02-18T08:26:13.275" v="1947" actId="47"/>
        <pc:sldMkLst>
          <pc:docMk/>
          <pc:sldMk cId="3627030319" sldId="957"/>
        </pc:sldMkLst>
      </pc:sldChg>
      <pc:sldChg chg="del">
        <pc:chgData name="Nazar Shchur" userId="3faffa111ac016f6" providerId="LiveId" clId="{9E1B2571-F88A-4438-A135-367BFE1535CD}" dt="2020-02-18T08:26:21.388" v="1954" actId="47"/>
        <pc:sldMkLst>
          <pc:docMk/>
          <pc:sldMk cId="1654371589" sldId="973"/>
        </pc:sldMkLst>
      </pc:sldChg>
      <pc:sldChg chg="del">
        <pc:chgData name="Nazar Shchur" userId="3faffa111ac016f6" providerId="LiveId" clId="{9E1B2571-F88A-4438-A135-367BFE1535CD}" dt="2020-02-18T08:26:10.184" v="1941" actId="47"/>
        <pc:sldMkLst>
          <pc:docMk/>
          <pc:sldMk cId="2796328678" sldId="974"/>
        </pc:sldMkLst>
      </pc:sldChg>
      <pc:sldChg chg="del">
        <pc:chgData name="Nazar Shchur" userId="3faffa111ac016f6" providerId="LiveId" clId="{9E1B2571-F88A-4438-A135-367BFE1535CD}" dt="2020-02-18T08:26:10.640" v="1942" actId="47"/>
        <pc:sldMkLst>
          <pc:docMk/>
          <pc:sldMk cId="7473846" sldId="979"/>
        </pc:sldMkLst>
      </pc:sldChg>
      <pc:sldChg chg="del">
        <pc:chgData name="Nazar Shchur" userId="3faffa111ac016f6" providerId="LiveId" clId="{9E1B2571-F88A-4438-A135-367BFE1535CD}" dt="2020-02-18T08:26:14.163" v="1948" actId="47"/>
        <pc:sldMkLst>
          <pc:docMk/>
          <pc:sldMk cId="590211894" sldId="980"/>
        </pc:sldMkLst>
      </pc:sldChg>
      <pc:sldChg chg="addSp delSp modSp del modAnim">
        <pc:chgData name="Nazar Shchur" userId="3faffa111ac016f6" providerId="LiveId" clId="{9E1B2571-F88A-4438-A135-367BFE1535CD}" dt="2020-02-18T08:26:11.095" v="1943" actId="47"/>
        <pc:sldMkLst>
          <pc:docMk/>
          <pc:sldMk cId="4176949960" sldId="981"/>
        </pc:sldMkLst>
        <pc:grpChg chg="add del mod">
          <ac:chgData name="Nazar Shchur" userId="3faffa111ac016f6" providerId="LiveId" clId="{9E1B2571-F88A-4438-A135-367BFE1535CD}" dt="2020-02-17T18:53:32.658" v="1140" actId="1076"/>
          <ac:grpSpMkLst>
            <pc:docMk/>
            <pc:sldMk cId="4176949960" sldId="981"/>
            <ac:grpSpMk id="22" creationId="{DCC776AB-C3E3-467E-85B3-6AABAABBFA02}"/>
          </ac:grpSpMkLst>
        </pc:grpChg>
      </pc:sldChg>
      <pc:sldChg chg="del">
        <pc:chgData name="Nazar Shchur" userId="3faffa111ac016f6" providerId="LiveId" clId="{9E1B2571-F88A-4438-A135-367BFE1535CD}" dt="2020-02-18T08:26:12.115" v="1945" actId="47"/>
        <pc:sldMkLst>
          <pc:docMk/>
          <pc:sldMk cId="942871810" sldId="982"/>
        </pc:sldMkLst>
      </pc:sldChg>
      <pc:sldChg chg="del">
        <pc:chgData name="Nazar Shchur" userId="3faffa111ac016f6" providerId="LiveId" clId="{9E1B2571-F88A-4438-A135-367BFE1535CD}" dt="2020-02-18T08:26:11.660" v="1944" actId="47"/>
        <pc:sldMkLst>
          <pc:docMk/>
          <pc:sldMk cId="3972274934" sldId="984"/>
        </pc:sldMkLst>
      </pc:sldChg>
      <pc:sldChg chg="del">
        <pc:chgData name="Nazar Shchur" userId="3faffa111ac016f6" providerId="LiveId" clId="{9E1B2571-F88A-4438-A135-367BFE1535CD}" dt="2020-02-18T08:26:17.481" v="1952" actId="47"/>
        <pc:sldMkLst>
          <pc:docMk/>
          <pc:sldMk cId="2910231177" sldId="985"/>
        </pc:sldMkLst>
      </pc:sldChg>
      <pc:sldChg chg="del">
        <pc:chgData name="Nazar Shchur" userId="3faffa111ac016f6" providerId="LiveId" clId="{9E1B2571-F88A-4438-A135-367BFE1535CD}" dt="2020-02-18T08:26:12.688" v="1946" actId="47"/>
        <pc:sldMkLst>
          <pc:docMk/>
          <pc:sldMk cId="3251935826" sldId="986"/>
        </pc:sldMkLst>
      </pc:sldChg>
      <pc:sldChg chg="del">
        <pc:chgData name="Nazar Shchur" userId="3faffa111ac016f6" providerId="LiveId" clId="{9E1B2571-F88A-4438-A135-367BFE1535CD}" dt="2020-02-18T08:26:14.630" v="1949" actId="47"/>
        <pc:sldMkLst>
          <pc:docMk/>
          <pc:sldMk cId="3955759828" sldId="987"/>
        </pc:sldMkLst>
      </pc:sldChg>
      <pc:sldChg chg="del">
        <pc:chgData name="Nazar Shchur" userId="3faffa111ac016f6" providerId="LiveId" clId="{9E1B2571-F88A-4438-A135-367BFE1535CD}" dt="2020-02-18T08:26:15.146" v="1950" actId="47"/>
        <pc:sldMkLst>
          <pc:docMk/>
          <pc:sldMk cId="1214613074" sldId="988"/>
        </pc:sldMkLst>
      </pc:sldChg>
      <pc:sldChg chg="del">
        <pc:chgData name="Nazar Shchur" userId="3faffa111ac016f6" providerId="LiveId" clId="{9E1B2571-F88A-4438-A135-367BFE1535CD}" dt="2020-02-18T08:26:15.844" v="1951" actId="47"/>
        <pc:sldMkLst>
          <pc:docMk/>
          <pc:sldMk cId="2793935692" sldId="989"/>
        </pc:sldMkLst>
      </pc:sldChg>
      <pc:sldChg chg="del">
        <pc:chgData name="Nazar Shchur" userId="3faffa111ac016f6" providerId="LiveId" clId="{9E1B2571-F88A-4438-A135-367BFE1535CD}" dt="2020-02-18T08:26:18.567" v="1953" actId="47"/>
        <pc:sldMkLst>
          <pc:docMk/>
          <pc:sldMk cId="3038437773" sldId="990"/>
        </pc:sldMkLst>
      </pc:sldChg>
      <pc:sldChg chg="del">
        <pc:chgData name="Nazar Shchur" userId="3faffa111ac016f6" providerId="LiveId" clId="{9E1B2571-F88A-4438-A135-367BFE1535CD}" dt="2020-02-18T08:26:21.895" v="1955" actId="47"/>
        <pc:sldMkLst>
          <pc:docMk/>
          <pc:sldMk cId="3702394632" sldId="991"/>
        </pc:sldMkLst>
      </pc:sldChg>
      <pc:sldChg chg="del">
        <pc:chgData name="Nazar Shchur" userId="3faffa111ac016f6" providerId="LiveId" clId="{9E1B2571-F88A-4438-A135-367BFE1535CD}" dt="2020-02-18T08:46:56.867" v="2180" actId="47"/>
        <pc:sldMkLst>
          <pc:docMk/>
          <pc:sldMk cId="2010942895" sldId="1000"/>
        </pc:sldMkLst>
      </pc:sldChg>
      <pc:sldChg chg="del">
        <pc:chgData name="Nazar Shchur" userId="3faffa111ac016f6" providerId="LiveId" clId="{9E1B2571-F88A-4438-A135-367BFE1535CD}" dt="2020-02-18T08:46:59.960" v="2182" actId="47"/>
        <pc:sldMkLst>
          <pc:docMk/>
          <pc:sldMk cId="2660064104" sldId="1001"/>
        </pc:sldMkLst>
      </pc:sldChg>
      <pc:sldChg chg="del">
        <pc:chgData name="Nazar Shchur" userId="3faffa111ac016f6" providerId="LiveId" clId="{9E1B2571-F88A-4438-A135-367BFE1535CD}" dt="2020-02-18T08:47:01.037" v="2183" actId="47"/>
        <pc:sldMkLst>
          <pc:docMk/>
          <pc:sldMk cId="899392254" sldId="1002"/>
        </pc:sldMkLst>
      </pc:sldChg>
      <pc:sldChg chg="del">
        <pc:chgData name="Nazar Shchur" userId="3faffa111ac016f6" providerId="LiveId" clId="{9E1B2571-F88A-4438-A135-367BFE1535CD}" dt="2020-02-18T08:47:01.969" v="2184" actId="47"/>
        <pc:sldMkLst>
          <pc:docMk/>
          <pc:sldMk cId="2390001681" sldId="1003"/>
        </pc:sldMkLst>
      </pc:sldChg>
      <pc:sldChg chg="del">
        <pc:chgData name="Nazar Shchur" userId="3faffa111ac016f6" providerId="LiveId" clId="{9E1B2571-F88A-4438-A135-367BFE1535CD}" dt="2020-02-18T08:46:58.562" v="2181" actId="47"/>
        <pc:sldMkLst>
          <pc:docMk/>
          <pc:sldMk cId="2154492621" sldId="1004"/>
        </pc:sldMkLst>
      </pc:sldChg>
      <pc:sldChg chg="del">
        <pc:chgData name="Nazar Shchur" userId="3faffa111ac016f6" providerId="LiveId" clId="{9E1B2571-F88A-4438-A135-367BFE1535CD}" dt="2020-02-18T08:47:03.576" v="2185" actId="47"/>
        <pc:sldMkLst>
          <pc:docMk/>
          <pc:sldMk cId="1978749198" sldId="1005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2190929716" sldId="1006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1682105163" sldId="1007"/>
        </pc:sldMkLst>
      </pc:sldChg>
      <pc:sldChg chg="del">
        <pc:chgData name="Nazar Shchur" userId="3faffa111ac016f6" providerId="LiveId" clId="{9E1B2571-F88A-4438-A135-367BFE1535CD}" dt="2020-02-18T08:52:18.330" v="2202" actId="47"/>
        <pc:sldMkLst>
          <pc:docMk/>
          <pc:sldMk cId="3823087790" sldId="1008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3743950126" sldId="1009"/>
        </pc:sldMkLst>
      </pc:sldChg>
      <pc:sldChg chg="del ord">
        <pc:chgData name="Nazar Shchur" userId="3faffa111ac016f6" providerId="LiveId" clId="{9E1B2571-F88A-4438-A135-367BFE1535CD}" dt="2020-02-18T09:05:20.786" v="2387" actId="47"/>
        <pc:sldMkLst>
          <pc:docMk/>
          <pc:sldMk cId="1059245149" sldId="1010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4182525554" sldId="1011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3983170793" sldId="1012"/>
        </pc:sldMkLst>
      </pc:sldChg>
      <pc:sldChg chg="addSp delSp modSp delAnim modAnim">
        <pc:chgData name="Nazar Shchur" userId="3faffa111ac016f6" providerId="LiveId" clId="{9E1B2571-F88A-4438-A135-367BFE1535CD}" dt="2020-02-17T18:39:04.695" v="1106"/>
        <pc:sldMkLst>
          <pc:docMk/>
          <pc:sldMk cId="1493424970" sldId="1634"/>
        </pc:sldMkLst>
        <pc:picChg chg="del">
          <ac:chgData name="Nazar Shchur" userId="3faffa111ac016f6" providerId="LiveId" clId="{9E1B2571-F88A-4438-A135-367BFE1535CD}" dt="2020-02-17T18:38:34.167" v="1093" actId="478"/>
          <ac:picMkLst>
            <pc:docMk/>
            <pc:sldMk cId="1493424970" sldId="1634"/>
            <ac:picMk id="9" creationId="{D120A056-2A3B-4C11-A966-013C2CA07781}"/>
          </ac:picMkLst>
        </pc:picChg>
        <pc:picChg chg="del">
          <ac:chgData name="Nazar Shchur" userId="3faffa111ac016f6" providerId="LiveId" clId="{9E1B2571-F88A-4438-A135-367BFE1535CD}" dt="2020-02-17T18:38:36.074" v="1094" actId="478"/>
          <ac:picMkLst>
            <pc:docMk/>
            <pc:sldMk cId="1493424970" sldId="1634"/>
            <ac:picMk id="10" creationId="{ED681CAD-BF51-4CC2-B21E-BB835574B8CC}"/>
          </ac:picMkLst>
        </pc:picChg>
        <pc:picChg chg="del">
          <ac:chgData name="Nazar Shchur" userId="3faffa111ac016f6" providerId="LiveId" clId="{9E1B2571-F88A-4438-A135-367BFE1535CD}" dt="2020-02-17T18:38:38.234" v="1095" actId="478"/>
          <ac:picMkLst>
            <pc:docMk/>
            <pc:sldMk cId="1493424970" sldId="1634"/>
            <ac:picMk id="11" creationId="{9F2ECBCB-82B1-4E73-A649-CF3197B3D17E}"/>
          </ac:picMkLst>
        </pc:picChg>
        <pc:picChg chg="add mod">
          <ac:chgData name="Nazar Shchur" userId="3faffa111ac016f6" providerId="LiveId" clId="{9E1B2571-F88A-4438-A135-367BFE1535CD}" dt="2020-02-17T18:38:51.398" v="1101" actId="1076"/>
          <ac:picMkLst>
            <pc:docMk/>
            <pc:sldMk cId="1493424970" sldId="1634"/>
            <ac:picMk id="1026" creationId="{B85567EA-62AC-4C85-954E-D80D3A1FFF16}"/>
          </ac:picMkLst>
        </pc:picChg>
      </pc:sldChg>
      <pc:sldChg chg="modSp">
        <pc:chgData name="Nazar Shchur" userId="3faffa111ac016f6" providerId="LiveId" clId="{9E1B2571-F88A-4438-A135-367BFE1535CD}" dt="2020-02-18T09:07:28.582" v="2413" actId="207"/>
        <pc:sldMkLst>
          <pc:docMk/>
          <pc:sldMk cId="739674030" sldId="2024"/>
        </pc:sldMkLst>
        <pc:spChg chg="mod">
          <ac:chgData name="Nazar Shchur" userId="3faffa111ac016f6" providerId="LiveId" clId="{9E1B2571-F88A-4438-A135-367BFE1535CD}" dt="2020-02-18T09:07:17.380" v="2411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9E1B2571-F88A-4438-A135-367BFE1535CD}" dt="2020-02-18T09:07:20.665" v="2412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9E1B2571-F88A-4438-A135-367BFE1535CD}" dt="2020-02-18T09:07:28.582" v="2413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del">
        <pc:chgData name="Nazar Shchur" userId="3faffa111ac016f6" providerId="LiveId" clId="{9E1B2571-F88A-4438-A135-367BFE1535CD}" dt="2020-02-18T08:25:29.350" v="1930" actId="47"/>
        <pc:sldMkLst>
          <pc:docMk/>
          <pc:sldMk cId="4257047033" sldId="2141"/>
        </pc:sldMkLst>
      </pc:sldChg>
      <pc:sldChg chg="modSp del">
        <pc:chgData name="Nazar Shchur" userId="3faffa111ac016f6" providerId="LiveId" clId="{9E1B2571-F88A-4438-A135-367BFE1535CD}" dt="2020-02-18T08:25:27.295" v="1929" actId="47"/>
        <pc:sldMkLst>
          <pc:docMk/>
          <pc:sldMk cId="1341508889" sldId="2143"/>
        </pc:sldMkLst>
        <pc:picChg chg="mod">
          <ac:chgData name="Nazar Shchur" userId="3faffa111ac016f6" providerId="LiveId" clId="{9E1B2571-F88A-4438-A135-367BFE1535CD}" dt="2020-02-17T18:52:47.179" v="1136" actId="1076"/>
          <ac:picMkLst>
            <pc:docMk/>
            <pc:sldMk cId="1341508889" sldId="2143"/>
            <ac:picMk id="14" creationId="{D826C2EA-20E7-484A-8F3F-8DBA48FC56F1}"/>
          </ac:picMkLst>
        </pc:picChg>
      </pc:sldChg>
      <pc:sldChg chg="del">
        <pc:chgData name="Nazar Shchur" userId="3faffa111ac016f6" providerId="LiveId" clId="{9E1B2571-F88A-4438-A135-367BFE1535CD}" dt="2020-02-18T08:25:30.353" v="1931" actId="47"/>
        <pc:sldMkLst>
          <pc:docMk/>
          <pc:sldMk cId="2591764781" sldId="2144"/>
        </pc:sldMkLst>
      </pc:sldChg>
      <pc:sldChg chg="del">
        <pc:chgData name="Nazar Shchur" userId="3faffa111ac016f6" providerId="LiveId" clId="{9E1B2571-F88A-4438-A135-367BFE1535CD}" dt="2020-02-18T08:25:31.091" v="1932" actId="47"/>
        <pc:sldMkLst>
          <pc:docMk/>
          <pc:sldMk cId="3803816896" sldId="2147"/>
        </pc:sldMkLst>
      </pc:sldChg>
      <pc:sldChg chg="del">
        <pc:chgData name="Nazar Shchur" userId="3faffa111ac016f6" providerId="LiveId" clId="{9E1B2571-F88A-4438-A135-367BFE1535CD}" dt="2020-02-18T08:25:32.140" v="1933" actId="47"/>
        <pc:sldMkLst>
          <pc:docMk/>
          <pc:sldMk cId="2581125650" sldId="2148"/>
        </pc:sldMkLst>
      </pc:sldChg>
      <pc:sldChg chg="del">
        <pc:chgData name="Nazar Shchur" userId="3faffa111ac016f6" providerId="LiveId" clId="{9E1B2571-F88A-4438-A135-367BFE1535CD}" dt="2020-02-18T08:25:32.798" v="1934" actId="47"/>
        <pc:sldMkLst>
          <pc:docMk/>
          <pc:sldMk cId="297981796" sldId="2149"/>
        </pc:sldMkLst>
      </pc:sldChg>
      <pc:sldChg chg="del">
        <pc:chgData name="Nazar Shchur" userId="3faffa111ac016f6" providerId="LiveId" clId="{9E1B2571-F88A-4438-A135-367BFE1535CD}" dt="2020-02-18T08:25:33.474" v="1935" actId="47"/>
        <pc:sldMkLst>
          <pc:docMk/>
          <pc:sldMk cId="3660432420" sldId="2153"/>
        </pc:sldMkLst>
      </pc:sldChg>
      <pc:sldChg chg="del">
        <pc:chgData name="Nazar Shchur" userId="3faffa111ac016f6" providerId="LiveId" clId="{9E1B2571-F88A-4438-A135-367BFE1535CD}" dt="2020-02-18T08:25:34.527" v="1936" actId="47"/>
        <pc:sldMkLst>
          <pc:docMk/>
          <pc:sldMk cId="4179114021" sldId="2155"/>
        </pc:sldMkLst>
      </pc:sldChg>
      <pc:sldChg chg="del">
        <pc:chgData name="Nazar Shchur" userId="3faffa111ac016f6" providerId="LiveId" clId="{9E1B2571-F88A-4438-A135-367BFE1535CD}" dt="2020-02-18T08:25:35.599" v="1937" actId="47"/>
        <pc:sldMkLst>
          <pc:docMk/>
          <pc:sldMk cId="2281633255" sldId="2161"/>
        </pc:sldMkLst>
      </pc:sldChg>
      <pc:sldChg chg="del">
        <pc:chgData name="Nazar Shchur" userId="3faffa111ac016f6" providerId="LiveId" clId="{9E1B2571-F88A-4438-A135-367BFE1535CD}" dt="2020-02-18T08:25:38.224" v="1939" actId="47"/>
        <pc:sldMkLst>
          <pc:docMk/>
          <pc:sldMk cId="3796142833" sldId="2163"/>
        </pc:sldMkLst>
      </pc:sldChg>
      <pc:sldChg chg="addSp delSp modSp del delAnim modAnim">
        <pc:chgData name="Nazar Shchur" userId="3faffa111ac016f6" providerId="LiveId" clId="{9E1B2571-F88A-4438-A135-367BFE1535CD}" dt="2020-02-17T19:12:47.844" v="1336" actId="47"/>
        <pc:sldMkLst>
          <pc:docMk/>
          <pc:sldMk cId="2999114018" sldId="2172"/>
        </pc:sldMkLst>
        <pc:spChg chg="add mod">
          <ac:chgData name="Nazar Shchur" userId="3faffa111ac016f6" providerId="LiveId" clId="{9E1B2571-F88A-4438-A135-367BFE1535CD}" dt="2020-02-17T17:26:37.967" v="52" actId="1582"/>
          <ac:spMkLst>
            <pc:docMk/>
            <pc:sldMk cId="2999114018" sldId="2172"/>
            <ac:spMk id="10" creationId="{2DB7748C-2868-45FC-AEE8-0DCF84186785}"/>
          </ac:spMkLst>
        </pc:spChg>
        <pc:spChg chg="add">
          <ac:chgData name="Nazar Shchur" userId="3faffa111ac016f6" providerId="LiveId" clId="{9E1B2571-F88A-4438-A135-367BFE1535CD}" dt="2020-02-17T17:20:48.549" v="0"/>
          <ac:spMkLst>
            <pc:docMk/>
            <pc:sldMk cId="2999114018" sldId="2172"/>
            <ac:spMk id="11" creationId="{F8D4BB7D-3146-4B32-9B66-0A1CAD4C65B8}"/>
          </ac:spMkLst>
        </pc:spChg>
        <pc:spChg chg="add">
          <ac:chgData name="Nazar Shchur" userId="3faffa111ac016f6" providerId="LiveId" clId="{9E1B2571-F88A-4438-A135-367BFE1535CD}" dt="2020-02-17T17:20:48.549" v="0"/>
          <ac:spMkLst>
            <pc:docMk/>
            <pc:sldMk cId="2999114018" sldId="2172"/>
            <ac:spMk id="12" creationId="{427488E9-A9B8-47F0-A998-DA34BC939FEC}"/>
          </ac:spMkLst>
        </pc:spChg>
        <pc:spChg chg="add">
          <ac:chgData name="Nazar Shchur" userId="3faffa111ac016f6" providerId="LiveId" clId="{9E1B2571-F88A-4438-A135-367BFE1535CD}" dt="2020-02-17T17:20:48.549" v="0"/>
          <ac:spMkLst>
            <pc:docMk/>
            <pc:sldMk cId="2999114018" sldId="2172"/>
            <ac:spMk id="13" creationId="{E7AC3BAB-3C59-49F6-AE91-78E422E1E999}"/>
          </ac:spMkLst>
        </pc:spChg>
        <pc:spChg chg="add">
          <ac:chgData name="Nazar Shchur" userId="3faffa111ac016f6" providerId="LiveId" clId="{9E1B2571-F88A-4438-A135-367BFE1535CD}" dt="2020-02-17T17:20:48.549" v="0"/>
          <ac:spMkLst>
            <pc:docMk/>
            <pc:sldMk cId="2999114018" sldId="2172"/>
            <ac:spMk id="14" creationId="{2386925E-FD6B-4A0A-B046-FF0F71879EDF}"/>
          </ac:spMkLst>
        </pc:spChg>
        <pc:spChg chg="add mod">
          <ac:chgData name="Nazar Shchur" userId="3faffa111ac016f6" providerId="LiveId" clId="{9E1B2571-F88A-4438-A135-367BFE1535CD}" dt="2020-02-17T17:26:30.413" v="50" actId="1582"/>
          <ac:spMkLst>
            <pc:docMk/>
            <pc:sldMk cId="2999114018" sldId="2172"/>
            <ac:spMk id="20" creationId="{6C036DCE-6C17-4A34-91E1-84CD7484C69B}"/>
          </ac:spMkLst>
        </pc:spChg>
        <pc:spChg chg="add mod">
          <ac:chgData name="Nazar Shchur" userId="3faffa111ac016f6" providerId="LiveId" clId="{9E1B2571-F88A-4438-A135-367BFE1535CD}" dt="2020-02-17T17:27:02.796" v="58" actId="207"/>
          <ac:spMkLst>
            <pc:docMk/>
            <pc:sldMk cId="2999114018" sldId="2172"/>
            <ac:spMk id="22" creationId="{19BBA5AB-B73F-47A1-81DD-8E12435E6441}"/>
          </ac:spMkLst>
        </pc:spChg>
        <pc:spChg chg="add mod">
          <ac:chgData name="Nazar Shchur" userId="3faffa111ac016f6" providerId="LiveId" clId="{9E1B2571-F88A-4438-A135-367BFE1535CD}" dt="2020-02-17T17:26:57.650" v="55" actId="113"/>
          <ac:spMkLst>
            <pc:docMk/>
            <pc:sldMk cId="2999114018" sldId="2172"/>
            <ac:spMk id="23" creationId="{D9A718D3-E02F-450A-9BAD-237FE3F11DD8}"/>
          </ac:spMkLst>
        </pc:spChg>
        <pc:spChg chg="add mod ord">
          <ac:chgData name="Nazar Shchur" userId="3faffa111ac016f6" providerId="LiveId" clId="{9E1B2571-F88A-4438-A135-367BFE1535CD}" dt="2020-02-17T18:15:12.632" v="922" actId="255"/>
          <ac:spMkLst>
            <pc:docMk/>
            <pc:sldMk cId="2999114018" sldId="2172"/>
            <ac:spMk id="27" creationId="{2EA71EE2-9754-4741-96F7-C924FE46B1E6}"/>
          </ac:spMkLst>
        </pc:spChg>
        <pc:spChg chg="add mod ord">
          <ac:chgData name="Nazar Shchur" userId="3faffa111ac016f6" providerId="LiveId" clId="{9E1B2571-F88A-4438-A135-367BFE1535CD}" dt="2020-02-17T18:15:12.632" v="922" actId="255"/>
          <ac:spMkLst>
            <pc:docMk/>
            <pc:sldMk cId="2999114018" sldId="2172"/>
            <ac:spMk id="28" creationId="{5F916350-DED7-4F88-8B17-AEAB6C0ED2ED}"/>
          </ac:spMkLst>
        </pc:spChg>
        <pc:spChg chg="add mod ord">
          <ac:chgData name="Nazar Shchur" userId="3faffa111ac016f6" providerId="LiveId" clId="{9E1B2571-F88A-4438-A135-367BFE1535CD}" dt="2020-02-17T18:15:12.632" v="922" actId="255"/>
          <ac:spMkLst>
            <pc:docMk/>
            <pc:sldMk cId="2999114018" sldId="2172"/>
            <ac:spMk id="29" creationId="{552CDBDF-39F2-40FF-A13A-26BDD269FF7F}"/>
          </ac:spMkLst>
        </pc:spChg>
        <pc:spChg chg="add mod">
          <ac:chgData name="Nazar Shchur" userId="3faffa111ac016f6" providerId="LiveId" clId="{9E1B2571-F88A-4438-A135-367BFE1535CD}" dt="2020-02-17T17:23:45.513" v="40" actId="1076"/>
          <ac:spMkLst>
            <pc:docMk/>
            <pc:sldMk cId="2999114018" sldId="2172"/>
            <ac:spMk id="34" creationId="{33BFDDFB-1302-415D-8A7D-C27DD05AF043}"/>
          </ac:spMkLst>
        </pc:spChg>
        <pc:spChg chg="add mod">
          <ac:chgData name="Nazar Shchur" userId="3faffa111ac016f6" providerId="LiveId" clId="{9E1B2571-F88A-4438-A135-367BFE1535CD}" dt="2020-02-17T17:23:40.036" v="39" actId="14100"/>
          <ac:spMkLst>
            <pc:docMk/>
            <pc:sldMk cId="2999114018" sldId="2172"/>
            <ac:spMk id="36" creationId="{7B480EFC-5837-4376-88E4-F038336729EA}"/>
          </ac:spMkLst>
        </pc:spChg>
        <pc:spChg chg="add mod">
          <ac:chgData name="Nazar Shchur" userId="3faffa111ac016f6" providerId="LiveId" clId="{9E1B2571-F88A-4438-A135-367BFE1535CD}" dt="2020-02-17T17:23:32.020" v="38" actId="207"/>
          <ac:spMkLst>
            <pc:docMk/>
            <pc:sldMk cId="2999114018" sldId="2172"/>
            <ac:spMk id="38" creationId="{94D62FF4-A176-4E87-973A-050457612C40}"/>
          </ac:spMkLst>
        </pc:spChg>
        <pc:spChg chg="add del">
          <ac:chgData name="Nazar Shchur" userId="3faffa111ac016f6" providerId="LiveId" clId="{9E1B2571-F88A-4438-A135-367BFE1535CD}" dt="2020-02-17T19:04:14.500" v="1290" actId="478"/>
          <ac:spMkLst>
            <pc:docMk/>
            <pc:sldMk cId="2999114018" sldId="2172"/>
            <ac:spMk id="39" creationId="{748A5041-FE41-47FF-A4C5-907540403A31}"/>
          </ac:spMkLst>
        </pc:spChg>
        <pc:spChg chg="add del">
          <ac:chgData name="Nazar Shchur" userId="3faffa111ac016f6" providerId="LiveId" clId="{9E1B2571-F88A-4438-A135-367BFE1535CD}" dt="2020-02-17T19:04:14.500" v="1290" actId="478"/>
          <ac:spMkLst>
            <pc:docMk/>
            <pc:sldMk cId="2999114018" sldId="2172"/>
            <ac:spMk id="40" creationId="{51A25DD7-6BDE-4654-A4CD-7F7505FA92F2}"/>
          </ac:spMkLst>
        </pc:spChg>
        <pc:spChg chg="add del">
          <ac:chgData name="Nazar Shchur" userId="3faffa111ac016f6" providerId="LiveId" clId="{9E1B2571-F88A-4438-A135-367BFE1535CD}" dt="2020-02-17T19:04:14.500" v="1290" actId="478"/>
          <ac:spMkLst>
            <pc:docMk/>
            <pc:sldMk cId="2999114018" sldId="2172"/>
            <ac:spMk id="41" creationId="{71D0320B-AA6C-4C21-A087-07877870EB6B}"/>
          </ac:spMkLst>
        </pc:spChg>
        <pc:spChg chg="add del">
          <ac:chgData name="Nazar Shchur" userId="3faffa111ac016f6" providerId="LiveId" clId="{9E1B2571-F88A-4438-A135-367BFE1535CD}" dt="2020-02-17T19:04:14.500" v="1290" actId="478"/>
          <ac:spMkLst>
            <pc:docMk/>
            <pc:sldMk cId="2999114018" sldId="2172"/>
            <ac:spMk id="42" creationId="{66B0C45A-B397-49E9-A3A3-F9897B9F3E9D}"/>
          </ac:spMkLst>
        </pc:spChg>
        <pc:spChg chg="add del mod">
          <ac:chgData name="Nazar Shchur" userId="3faffa111ac016f6" providerId="LiveId" clId="{9E1B2571-F88A-4438-A135-367BFE1535CD}" dt="2020-02-17T17:25:10.312" v="44" actId="478"/>
          <ac:spMkLst>
            <pc:docMk/>
            <pc:sldMk cId="2999114018" sldId="2172"/>
            <ac:spMk id="46" creationId="{E488E5BE-31D9-4F8B-8F90-49599D5E12B6}"/>
          </ac:spMkLst>
        </pc:spChg>
        <pc:spChg chg="add">
          <ac:chgData name="Nazar Shchur" userId="3faffa111ac016f6" providerId="LiveId" clId="{9E1B2571-F88A-4438-A135-367BFE1535CD}" dt="2020-02-17T17:24:41.843" v="41"/>
          <ac:spMkLst>
            <pc:docMk/>
            <pc:sldMk cId="2999114018" sldId="2172"/>
            <ac:spMk id="48" creationId="{095D693E-6D60-4F57-A10C-655458E0F9AE}"/>
          </ac:spMkLst>
        </pc:spChg>
        <pc:spChg chg="add del">
          <ac:chgData name="Nazar Shchur" userId="3faffa111ac016f6" providerId="LiveId" clId="{9E1B2571-F88A-4438-A135-367BFE1535CD}" dt="2020-02-17T17:28:35.499" v="71" actId="478"/>
          <ac:spMkLst>
            <pc:docMk/>
            <pc:sldMk cId="2999114018" sldId="2172"/>
            <ac:spMk id="49" creationId="{9A02A2BF-9D12-4AE2-B874-9A8D37248818}"/>
          </ac:spMkLst>
        </pc:spChg>
        <pc:spChg chg="add del">
          <ac:chgData name="Nazar Shchur" userId="3faffa111ac016f6" providerId="LiveId" clId="{9E1B2571-F88A-4438-A135-367BFE1535CD}" dt="2020-02-17T17:28:34.520" v="70" actId="478"/>
          <ac:spMkLst>
            <pc:docMk/>
            <pc:sldMk cId="2999114018" sldId="2172"/>
            <ac:spMk id="50" creationId="{AA5A4FFD-569D-4862-8DA5-423860BF4432}"/>
          </ac:spMkLst>
        </pc:spChg>
        <pc:picChg chg="add del">
          <ac:chgData name="Nazar Shchur" userId="3faffa111ac016f6" providerId="LiveId" clId="{9E1B2571-F88A-4438-A135-367BFE1535CD}" dt="2020-02-17T19:08:09.007" v="1310"/>
          <ac:picMkLst>
            <pc:docMk/>
            <pc:sldMk cId="2999114018" sldId="2172"/>
            <ac:picMk id="52" creationId="{5C25F174-2B4C-4431-9575-FB1C109B645A}"/>
          </ac:picMkLst>
        </pc:picChg>
        <pc:cxnChg chg="add mod">
          <ac:chgData name="Nazar Shchur" userId="3faffa111ac016f6" providerId="LiveId" clId="{9E1B2571-F88A-4438-A135-367BFE1535CD}" dt="2020-02-17T19:07:38.981" v="1306" actId="693"/>
          <ac:cxnSpMkLst>
            <pc:docMk/>
            <pc:sldMk cId="2999114018" sldId="2172"/>
            <ac:cxnSpMk id="15" creationId="{913DBEDB-2B4C-45C3-94C1-D3D325A3BE13}"/>
          </ac:cxnSpMkLst>
        </pc:cxnChg>
        <pc:cxnChg chg="add mod">
          <ac:chgData name="Nazar Shchur" userId="3faffa111ac016f6" providerId="LiveId" clId="{9E1B2571-F88A-4438-A135-367BFE1535CD}" dt="2020-02-17T17:28:22.492" v="69" actId="692"/>
          <ac:cxnSpMkLst>
            <pc:docMk/>
            <pc:sldMk cId="2999114018" sldId="2172"/>
            <ac:cxnSpMk id="16" creationId="{73C4A401-CC6A-4BBB-9B5B-F288E9F75D43}"/>
          </ac:cxnSpMkLst>
        </pc:cxnChg>
        <pc:cxnChg chg="add mod">
          <ac:chgData name="Nazar Shchur" userId="3faffa111ac016f6" providerId="LiveId" clId="{9E1B2571-F88A-4438-A135-367BFE1535CD}" dt="2020-02-17T17:28:22.492" v="69" actId="692"/>
          <ac:cxnSpMkLst>
            <pc:docMk/>
            <pc:sldMk cId="2999114018" sldId="2172"/>
            <ac:cxnSpMk id="17" creationId="{44B023D6-ACEA-40E4-A4C7-C5BE5C8DCA62}"/>
          </ac:cxnSpMkLst>
        </pc:cxnChg>
        <pc:cxnChg chg="add mod">
          <ac:chgData name="Nazar Shchur" userId="3faffa111ac016f6" providerId="LiveId" clId="{9E1B2571-F88A-4438-A135-367BFE1535CD}" dt="2020-02-17T17:28:22.492" v="69" actId="692"/>
          <ac:cxnSpMkLst>
            <pc:docMk/>
            <pc:sldMk cId="2999114018" sldId="2172"/>
            <ac:cxnSpMk id="18" creationId="{372BF9F0-B2D6-4638-A0B1-8BA60B4848C2}"/>
          </ac:cxnSpMkLst>
        </pc:cxnChg>
        <pc:cxnChg chg="add mod">
          <ac:chgData name="Nazar Shchur" userId="3faffa111ac016f6" providerId="LiveId" clId="{9E1B2571-F88A-4438-A135-367BFE1535CD}" dt="2020-02-17T17:28:22.492" v="69" actId="692"/>
          <ac:cxnSpMkLst>
            <pc:docMk/>
            <pc:sldMk cId="2999114018" sldId="2172"/>
            <ac:cxnSpMk id="19" creationId="{EE38FCEC-107A-4408-84DC-25B898F09356}"/>
          </ac:cxnSpMkLst>
        </pc:cxnChg>
        <pc:cxnChg chg="add mod">
          <ac:chgData name="Nazar Shchur" userId="3faffa111ac016f6" providerId="LiveId" clId="{9E1B2571-F88A-4438-A135-367BFE1535CD}" dt="2020-02-17T19:07:12.759" v="1304" actId="693"/>
          <ac:cxnSpMkLst>
            <pc:docMk/>
            <pc:sldMk cId="2999114018" sldId="2172"/>
            <ac:cxnSpMk id="24" creationId="{B6DA07C1-6F1C-4439-BB17-5C0DCAA417CB}"/>
          </ac:cxnSpMkLst>
        </pc:cxnChg>
        <pc:cxnChg chg="add mod">
          <ac:chgData name="Nazar Shchur" userId="3faffa111ac016f6" providerId="LiveId" clId="{9E1B2571-F88A-4438-A135-367BFE1535CD}" dt="2020-02-17T19:07:54.444" v="1308" actId="693"/>
          <ac:cxnSpMkLst>
            <pc:docMk/>
            <pc:sldMk cId="2999114018" sldId="2172"/>
            <ac:cxnSpMk id="25" creationId="{7A8D3F34-69AF-4E44-B1E6-DB0B956D6C6A}"/>
          </ac:cxnSpMkLst>
        </pc:cxnChg>
        <pc:cxnChg chg="add mod">
          <ac:chgData name="Nazar Shchur" userId="3faffa111ac016f6" providerId="LiveId" clId="{9E1B2571-F88A-4438-A135-367BFE1535CD}" dt="2020-02-17T17:30:03.015" v="77" actId="14100"/>
          <ac:cxnSpMkLst>
            <pc:docMk/>
            <pc:sldMk cId="2999114018" sldId="2172"/>
            <ac:cxnSpMk id="26" creationId="{E0BDB704-4361-48A1-AC5D-6EECC865E58B}"/>
          </ac:cxnSpMkLst>
        </pc:cxnChg>
        <pc:cxnChg chg="add mod">
          <ac:chgData name="Nazar Shchur" userId="3faffa111ac016f6" providerId="LiveId" clId="{9E1B2571-F88A-4438-A135-367BFE1535CD}" dt="2020-02-17T17:21:19.860" v="11" actId="1582"/>
          <ac:cxnSpMkLst>
            <pc:docMk/>
            <pc:sldMk cId="2999114018" sldId="2172"/>
            <ac:cxnSpMk id="30" creationId="{BC6F4A7F-8857-41F3-9D9A-FAA782C89EC6}"/>
          </ac:cxnSpMkLst>
        </pc:cxnChg>
        <pc:cxnChg chg="add mod">
          <ac:chgData name="Nazar Shchur" userId="3faffa111ac016f6" providerId="LiveId" clId="{9E1B2571-F88A-4438-A135-367BFE1535CD}" dt="2020-02-17T17:23:40.036" v="39" actId="14100"/>
          <ac:cxnSpMkLst>
            <pc:docMk/>
            <pc:sldMk cId="2999114018" sldId="2172"/>
            <ac:cxnSpMk id="35" creationId="{FF00730F-36EA-482C-9441-2ADC183EE92D}"/>
          </ac:cxnSpMkLst>
        </pc:cxnChg>
        <pc:cxnChg chg="add mod ord">
          <ac:chgData name="Nazar Shchur" userId="3faffa111ac016f6" providerId="LiveId" clId="{9E1B2571-F88A-4438-A135-367BFE1535CD}" dt="2020-02-17T17:30:09.307" v="78" actId="166"/>
          <ac:cxnSpMkLst>
            <pc:docMk/>
            <pc:sldMk cId="2999114018" sldId="2172"/>
            <ac:cxnSpMk id="37" creationId="{38AC00BD-9587-4894-9046-B95372F1FA7F}"/>
          </ac:cxnSpMkLst>
        </pc:cxnChg>
      </pc:sldChg>
      <pc:sldChg chg="delSp modSp del delAnim">
        <pc:chgData name="Nazar Shchur" userId="3faffa111ac016f6" providerId="LiveId" clId="{9E1B2571-F88A-4438-A135-367BFE1535CD}" dt="2020-02-18T09:05:20.786" v="2387" actId="47"/>
        <pc:sldMkLst>
          <pc:docMk/>
          <pc:sldMk cId="3489461956" sldId="2197"/>
        </pc:sldMkLst>
        <pc:spChg chg="del">
          <ac:chgData name="Nazar Shchur" userId="3faffa111ac016f6" providerId="LiveId" clId="{9E1B2571-F88A-4438-A135-367BFE1535CD}" dt="2020-02-18T08:32:15.562" v="1998" actId="478"/>
          <ac:spMkLst>
            <pc:docMk/>
            <pc:sldMk cId="3489461956" sldId="2197"/>
            <ac:spMk id="99" creationId="{9C02C955-38C5-4348-A1EA-94BAF2EEA125}"/>
          </ac:spMkLst>
        </pc:spChg>
        <pc:picChg chg="mod modCrop">
          <ac:chgData name="Nazar Shchur" userId="3faffa111ac016f6" providerId="LiveId" clId="{9E1B2571-F88A-4438-A135-367BFE1535CD}" dt="2020-02-18T08:33:04.264" v="2014" actId="732"/>
          <ac:picMkLst>
            <pc:docMk/>
            <pc:sldMk cId="3489461956" sldId="2197"/>
            <ac:picMk id="4" creationId="{29B21DE0-61E8-4B11-A9B4-025E6F369EB3}"/>
          </ac:picMkLst>
        </pc:picChg>
        <pc:picChg chg="mod modCrop">
          <ac:chgData name="Nazar Shchur" userId="3faffa111ac016f6" providerId="LiveId" clId="{9E1B2571-F88A-4438-A135-367BFE1535CD}" dt="2020-02-18T08:32:53.469" v="2010" actId="1076"/>
          <ac:picMkLst>
            <pc:docMk/>
            <pc:sldMk cId="3489461956" sldId="2197"/>
            <ac:picMk id="6" creationId="{C58B9294-41A1-49FD-B50E-F9264781CD1D}"/>
          </ac:picMkLst>
        </pc:picChg>
        <pc:picChg chg="mod modCrop">
          <ac:chgData name="Nazar Shchur" userId="3faffa111ac016f6" providerId="LiveId" clId="{9E1B2571-F88A-4438-A135-367BFE1535CD}" dt="2020-02-18T08:32:51.976" v="2009" actId="1076"/>
          <ac:picMkLst>
            <pc:docMk/>
            <pc:sldMk cId="3489461956" sldId="2197"/>
            <ac:picMk id="8" creationId="{921A7FE6-0C66-4FE4-967B-D46D51C75B51}"/>
          </ac:picMkLst>
        </pc:picChg>
        <pc:picChg chg="mod modCrop">
          <ac:chgData name="Nazar Shchur" userId="3faffa111ac016f6" providerId="LiveId" clId="{9E1B2571-F88A-4438-A135-367BFE1535CD}" dt="2020-02-18T08:34:34.681" v="2024" actId="1076"/>
          <ac:picMkLst>
            <pc:docMk/>
            <pc:sldMk cId="3489461956" sldId="2197"/>
            <ac:picMk id="10" creationId="{7FFFC8E7-2FF0-44BA-AC06-FA6E7F5AC12A}"/>
          </ac:picMkLst>
        </pc:picChg>
      </pc:sldChg>
      <pc:sldChg chg="modSp del">
        <pc:chgData name="Nazar Shchur" userId="3faffa111ac016f6" providerId="LiveId" clId="{9E1B2571-F88A-4438-A135-367BFE1535CD}" dt="2020-02-18T09:05:20.786" v="2387" actId="47"/>
        <pc:sldMkLst>
          <pc:docMk/>
          <pc:sldMk cId="745895644" sldId="2200"/>
        </pc:sldMkLst>
        <pc:graphicFrameChg chg="mod">
          <ac:chgData name="Nazar Shchur" userId="3faffa111ac016f6" providerId="LiveId" clId="{9E1B2571-F88A-4438-A135-367BFE1535CD}" dt="2020-02-18T08:49:08.429" v="2187" actId="1076"/>
          <ac:graphicFrameMkLst>
            <pc:docMk/>
            <pc:sldMk cId="745895644" sldId="2200"/>
            <ac:graphicFrameMk id="16" creationId="{0166F79E-4916-4473-A5B5-DE750806C8FF}"/>
          </ac:graphicFrameMkLst>
        </pc:graphicFrameChg>
      </pc:sldChg>
      <pc:sldChg chg="modSp del">
        <pc:chgData name="Nazar Shchur" userId="3faffa111ac016f6" providerId="LiveId" clId="{9E1B2571-F88A-4438-A135-367BFE1535CD}" dt="2020-02-18T09:05:20.786" v="2387" actId="47"/>
        <pc:sldMkLst>
          <pc:docMk/>
          <pc:sldMk cId="3398416702" sldId="2201"/>
        </pc:sldMkLst>
        <pc:picChg chg="mod">
          <ac:chgData name="Nazar Shchur" userId="3faffa111ac016f6" providerId="LiveId" clId="{9E1B2571-F88A-4438-A135-367BFE1535CD}" dt="2020-02-18T08:29:52.641" v="1967" actId="1076"/>
          <ac:picMkLst>
            <pc:docMk/>
            <pc:sldMk cId="3398416702" sldId="2201"/>
            <ac:picMk id="33" creationId="{C25C1078-C6A0-42AA-AF56-0E2055F17BCA}"/>
          </ac:picMkLst>
        </pc:picChg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2194729942" sldId="2215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1258634613" sldId="2232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1678547325" sldId="2233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835517908" sldId="2236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1475224734" sldId="2237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395784867" sldId="2241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250426722" sldId="2242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3815769113" sldId="2243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2715633400" sldId="2244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1144665106" sldId="2245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847741570" sldId="2246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4188886523" sldId="2247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1195411020" sldId="2249"/>
        </pc:sldMkLst>
      </pc:sldChg>
      <pc:sldChg chg="addSp delSp modSp modAnim">
        <pc:chgData name="Nazar Shchur" userId="3faffa111ac016f6" providerId="LiveId" clId="{9E1B2571-F88A-4438-A135-367BFE1535CD}" dt="2020-02-18T17:19:02.199" v="2566"/>
        <pc:sldMkLst>
          <pc:docMk/>
          <pc:sldMk cId="2996127973" sldId="2250"/>
        </pc:sldMkLst>
        <pc:spChg chg="add mod">
          <ac:chgData name="Nazar Shchur" userId="3faffa111ac016f6" providerId="LiveId" clId="{9E1B2571-F88A-4438-A135-367BFE1535CD}" dt="2020-02-18T17:11:20.372" v="2463" actId="164"/>
          <ac:spMkLst>
            <pc:docMk/>
            <pc:sldMk cId="2996127973" sldId="2250"/>
            <ac:spMk id="13" creationId="{4A1FDEC1-FDD3-467B-91B5-4A9FD20A54BB}"/>
          </ac:spMkLst>
        </pc:spChg>
        <pc:spChg chg="mod">
          <ac:chgData name="Nazar Shchur" userId="3faffa111ac016f6" providerId="LiveId" clId="{9E1B2571-F88A-4438-A135-367BFE1535CD}" dt="2020-02-18T17:10:56.406" v="2455" actId="1076"/>
          <ac:spMkLst>
            <pc:docMk/>
            <pc:sldMk cId="2996127973" sldId="2250"/>
            <ac:spMk id="28" creationId="{0BD2A9F3-C46D-4F19-A8F5-4DB2FD3BF7C8}"/>
          </ac:spMkLst>
        </pc:spChg>
        <pc:grpChg chg="add mod">
          <ac:chgData name="Nazar Shchur" userId="3faffa111ac016f6" providerId="LiveId" clId="{9E1B2571-F88A-4438-A135-367BFE1535CD}" dt="2020-02-18T17:11:24.612" v="2464" actId="167"/>
          <ac:grpSpMkLst>
            <pc:docMk/>
            <pc:sldMk cId="2996127973" sldId="2250"/>
            <ac:grpSpMk id="6" creationId="{49542791-1DFC-4249-9EB1-DCEFA6C80315}"/>
          </ac:grpSpMkLst>
        </pc:grpChg>
        <pc:picChg chg="add mod">
          <ac:chgData name="Nazar Shchur" userId="3faffa111ac016f6" providerId="LiveId" clId="{9E1B2571-F88A-4438-A135-367BFE1535CD}" dt="2020-02-18T17:11:20.372" v="2463" actId="164"/>
          <ac:picMkLst>
            <pc:docMk/>
            <pc:sldMk cId="2996127973" sldId="2250"/>
            <ac:picMk id="1026" creationId="{0C1287D3-F75C-42CB-8D63-6881F2C53853}"/>
          </ac:picMkLst>
        </pc:picChg>
        <pc:picChg chg="del">
          <ac:chgData name="Nazar Shchur" userId="3faffa111ac016f6" providerId="LiveId" clId="{9E1B2571-F88A-4438-A135-367BFE1535CD}" dt="2020-02-18T17:10:11.809" v="2442" actId="478"/>
          <ac:picMkLst>
            <pc:docMk/>
            <pc:sldMk cId="2996127973" sldId="2250"/>
            <ac:picMk id="2050" creationId="{44C67560-90E6-40FE-96E9-4C1AE3B959F7}"/>
          </ac:picMkLst>
        </pc:picChg>
      </pc:sldChg>
      <pc:sldChg chg="del">
        <pc:chgData name="Nazar Shchur" userId="3faffa111ac016f6" providerId="LiveId" clId="{9E1B2571-F88A-4438-A135-367BFE1535CD}" dt="2020-02-18T17:11:04.266" v="2457" actId="47"/>
        <pc:sldMkLst>
          <pc:docMk/>
          <pc:sldMk cId="1551111133" sldId="2251"/>
        </pc:sldMkLst>
      </pc:sldChg>
      <pc:sldChg chg="del">
        <pc:chgData name="Nazar Shchur" userId="3faffa111ac016f6" providerId="LiveId" clId="{9E1B2571-F88A-4438-A135-367BFE1535CD}" dt="2020-02-18T17:11:05.501" v="2458" actId="47"/>
        <pc:sldMkLst>
          <pc:docMk/>
          <pc:sldMk cId="4160831204" sldId="2252"/>
        </pc:sldMkLst>
      </pc:sldChg>
      <pc:sldChg chg="del">
        <pc:chgData name="Nazar Shchur" userId="3faffa111ac016f6" providerId="LiveId" clId="{9E1B2571-F88A-4438-A135-367BFE1535CD}" dt="2020-02-18T17:11:07.295" v="2459" actId="47"/>
        <pc:sldMkLst>
          <pc:docMk/>
          <pc:sldMk cId="1353388797" sldId="2253"/>
        </pc:sldMkLst>
      </pc:sldChg>
      <pc:sldChg chg="del">
        <pc:chgData name="Nazar Shchur" userId="3faffa111ac016f6" providerId="LiveId" clId="{9E1B2571-F88A-4438-A135-367BFE1535CD}" dt="2020-02-18T17:11:14.946" v="2461" actId="47"/>
        <pc:sldMkLst>
          <pc:docMk/>
          <pc:sldMk cId="1531460158" sldId="2254"/>
        </pc:sldMkLst>
      </pc:sldChg>
      <pc:sldChg chg="del">
        <pc:chgData name="Nazar Shchur" userId="3faffa111ac016f6" providerId="LiveId" clId="{9E1B2571-F88A-4438-A135-367BFE1535CD}" dt="2020-02-18T17:11:09.145" v="2460" actId="47"/>
        <pc:sldMkLst>
          <pc:docMk/>
          <pc:sldMk cId="134677732" sldId="2255"/>
        </pc:sldMkLst>
      </pc:sldChg>
      <pc:sldChg chg="modSp">
        <pc:chgData name="Nazar Shchur" userId="3faffa111ac016f6" providerId="LiveId" clId="{9E1B2571-F88A-4438-A135-367BFE1535CD}" dt="2020-02-18T09:07:51.071" v="2416" actId="207"/>
        <pc:sldMkLst>
          <pc:docMk/>
          <pc:sldMk cId="444879640" sldId="2256"/>
        </pc:sldMkLst>
        <pc:spChg chg="mod">
          <ac:chgData name="Nazar Shchur" userId="3faffa111ac016f6" providerId="LiveId" clId="{9E1B2571-F88A-4438-A135-367BFE1535CD}" dt="2020-02-18T09:07:38.184" v="2414" actId="207"/>
          <ac:spMkLst>
            <pc:docMk/>
            <pc:sldMk cId="444879640" sldId="2256"/>
            <ac:spMk id="9" creationId="{00000000-0000-0000-0000-000000000000}"/>
          </ac:spMkLst>
        </pc:spChg>
        <pc:spChg chg="mod">
          <ac:chgData name="Nazar Shchur" userId="3faffa111ac016f6" providerId="LiveId" clId="{9E1B2571-F88A-4438-A135-367BFE1535CD}" dt="2020-02-18T09:07:43.680" v="2415" actId="207"/>
          <ac:spMkLst>
            <pc:docMk/>
            <pc:sldMk cId="444879640" sldId="2256"/>
            <ac:spMk id="13" creationId="{00000000-0000-0000-0000-000000000000}"/>
          </ac:spMkLst>
        </pc:spChg>
        <pc:spChg chg="mod">
          <ac:chgData name="Nazar Shchur" userId="3faffa111ac016f6" providerId="LiveId" clId="{9E1B2571-F88A-4438-A135-367BFE1535CD}" dt="2020-02-18T09:07:51.071" v="2416" actId="207"/>
          <ac:spMkLst>
            <pc:docMk/>
            <pc:sldMk cId="444879640" sldId="2256"/>
            <ac:spMk id="14" creationId="{03B41AF7-5C2B-4B2B-B192-EF26494BC1F0}"/>
          </ac:spMkLst>
        </pc:spChg>
      </pc:sldChg>
      <pc:sldChg chg="modSp">
        <pc:chgData name="Nazar Shchur" userId="3faffa111ac016f6" providerId="LiveId" clId="{9E1B2571-F88A-4438-A135-367BFE1535CD}" dt="2020-02-18T09:08:09.356" v="2419" actId="207"/>
        <pc:sldMkLst>
          <pc:docMk/>
          <pc:sldMk cId="2416176681" sldId="2257"/>
        </pc:sldMkLst>
        <pc:spChg chg="mod">
          <ac:chgData name="Nazar Shchur" userId="3faffa111ac016f6" providerId="LiveId" clId="{9E1B2571-F88A-4438-A135-367BFE1535CD}" dt="2020-02-18T09:08:02.658" v="2417" actId="207"/>
          <ac:spMkLst>
            <pc:docMk/>
            <pc:sldMk cId="2416176681" sldId="2257"/>
            <ac:spMk id="9" creationId="{00000000-0000-0000-0000-000000000000}"/>
          </ac:spMkLst>
        </pc:spChg>
        <pc:spChg chg="mod">
          <ac:chgData name="Nazar Shchur" userId="3faffa111ac016f6" providerId="LiveId" clId="{9E1B2571-F88A-4438-A135-367BFE1535CD}" dt="2020-02-18T09:08:06.178" v="2418" actId="207"/>
          <ac:spMkLst>
            <pc:docMk/>
            <pc:sldMk cId="2416176681" sldId="2257"/>
            <ac:spMk id="13" creationId="{00000000-0000-0000-0000-000000000000}"/>
          </ac:spMkLst>
        </pc:spChg>
        <pc:spChg chg="mod">
          <ac:chgData name="Nazar Shchur" userId="3faffa111ac016f6" providerId="LiveId" clId="{9E1B2571-F88A-4438-A135-367BFE1535CD}" dt="2020-02-18T09:08:09.356" v="2419" actId="207"/>
          <ac:spMkLst>
            <pc:docMk/>
            <pc:sldMk cId="2416176681" sldId="2257"/>
            <ac:spMk id="14" creationId="{03B41AF7-5C2B-4B2B-B192-EF26494BC1F0}"/>
          </ac:spMkLst>
        </pc:spChg>
      </pc:sldChg>
      <pc:sldChg chg="addSp delSp modSp ord delAnim modAnim">
        <pc:chgData name="Nazar Shchur" userId="3faffa111ac016f6" providerId="LiveId" clId="{9E1B2571-F88A-4438-A135-367BFE1535CD}" dt="2020-02-17T19:28:20.924" v="1501"/>
        <pc:sldMkLst>
          <pc:docMk/>
          <pc:sldMk cId="1072987664" sldId="2258"/>
        </pc:sldMkLst>
        <pc:spChg chg="add del">
          <ac:chgData name="Nazar Shchur" userId="3faffa111ac016f6" providerId="LiveId" clId="{9E1B2571-F88A-4438-A135-367BFE1535CD}" dt="2020-02-17T18:49:43.121" v="1111" actId="478"/>
          <ac:spMkLst>
            <pc:docMk/>
            <pc:sldMk cId="1072987664" sldId="2258"/>
            <ac:spMk id="62" creationId="{FAD869E0-1759-4F34-BB2E-5546C547CC3F}"/>
          </ac:spMkLst>
        </pc:spChg>
        <pc:spChg chg="add del">
          <ac:chgData name="Nazar Shchur" userId="3faffa111ac016f6" providerId="LiveId" clId="{9E1B2571-F88A-4438-A135-367BFE1535CD}" dt="2020-02-17T18:49:44.323" v="1112" actId="478"/>
          <ac:spMkLst>
            <pc:docMk/>
            <pc:sldMk cId="1072987664" sldId="2258"/>
            <ac:spMk id="65" creationId="{C08FBA9D-AA91-416E-9E46-6942ADBFFF09}"/>
          </ac:spMkLst>
        </pc:spChg>
        <pc:spChg chg="add del">
          <ac:chgData name="Nazar Shchur" userId="3faffa111ac016f6" providerId="LiveId" clId="{9E1B2571-F88A-4438-A135-367BFE1535CD}" dt="2020-02-17T18:49:39.192" v="1108" actId="478"/>
          <ac:spMkLst>
            <pc:docMk/>
            <pc:sldMk cId="1072987664" sldId="2258"/>
            <ac:spMk id="69" creationId="{02D1111A-5A4B-4EF6-A8A4-36651D888728}"/>
          </ac:spMkLst>
        </pc:spChg>
        <pc:spChg chg="add mod">
          <ac:chgData name="Nazar Shchur" userId="3faffa111ac016f6" providerId="LiveId" clId="{9E1B2571-F88A-4438-A135-367BFE1535CD}" dt="2020-02-17T18:51:33.852" v="1125" actId="1076"/>
          <ac:spMkLst>
            <pc:docMk/>
            <pc:sldMk cId="1072987664" sldId="2258"/>
            <ac:spMk id="70" creationId="{1A79C1DC-4554-454E-A481-FE141687E1CA}"/>
          </ac:spMkLst>
        </pc:spChg>
        <pc:spChg chg="add mod">
          <ac:chgData name="Nazar Shchur" userId="3faffa111ac016f6" providerId="LiveId" clId="{9E1B2571-F88A-4438-A135-367BFE1535CD}" dt="2020-02-17T18:51:33.852" v="1125" actId="1076"/>
          <ac:spMkLst>
            <pc:docMk/>
            <pc:sldMk cId="1072987664" sldId="2258"/>
            <ac:spMk id="71" creationId="{EE1A3FC3-993B-4129-A841-EFF8E6359F76}"/>
          </ac:spMkLst>
        </pc:spChg>
        <pc:grpChg chg="add mod">
          <ac:chgData name="Nazar Shchur" userId="3faffa111ac016f6" providerId="LiveId" clId="{9E1B2571-F88A-4438-A135-367BFE1535CD}" dt="2020-02-17T18:51:39.987" v="1131" actId="1035"/>
          <ac:grpSpMkLst>
            <pc:docMk/>
            <pc:sldMk cId="1072987664" sldId="2258"/>
            <ac:grpSpMk id="10" creationId="{B7082798-44BE-454B-B2F6-09835A661369}"/>
          </ac:grpSpMkLst>
        </pc:grpChg>
        <pc:cxnChg chg="add del mod">
          <ac:chgData name="Nazar Shchur" userId="3faffa111ac016f6" providerId="LiveId" clId="{9E1B2571-F88A-4438-A135-367BFE1535CD}" dt="2020-02-17T18:49:41.996" v="1110" actId="478"/>
          <ac:cxnSpMkLst>
            <pc:docMk/>
            <pc:sldMk cId="1072987664" sldId="2258"/>
            <ac:cxnSpMk id="63" creationId="{BAD42A4C-93B9-410A-A953-DDDCAFBC0825}"/>
          </ac:cxnSpMkLst>
        </pc:cxnChg>
        <pc:cxnChg chg="add del mod">
          <ac:chgData name="Nazar Shchur" userId="3faffa111ac016f6" providerId="LiveId" clId="{9E1B2571-F88A-4438-A135-367BFE1535CD}" dt="2020-02-17T18:49:45.161" v="1113" actId="478"/>
          <ac:cxnSpMkLst>
            <pc:docMk/>
            <pc:sldMk cId="1072987664" sldId="2258"/>
            <ac:cxnSpMk id="64" creationId="{D4055514-49A4-4924-A456-5B561173858E}"/>
          </ac:cxnSpMkLst>
        </pc:cxnChg>
        <pc:cxnChg chg="add del">
          <ac:chgData name="Nazar Shchur" userId="3faffa111ac016f6" providerId="LiveId" clId="{9E1B2571-F88A-4438-A135-367BFE1535CD}" dt="2020-02-17T18:49:40.527" v="1109" actId="478"/>
          <ac:cxnSpMkLst>
            <pc:docMk/>
            <pc:sldMk cId="1072987664" sldId="2258"/>
            <ac:cxnSpMk id="66" creationId="{27C009D8-7377-4A4D-9F3F-584578143ACE}"/>
          </ac:cxnSpMkLst>
        </pc:cxnChg>
        <pc:cxnChg chg="add del mod">
          <ac:chgData name="Nazar Shchur" userId="3faffa111ac016f6" providerId="LiveId" clId="{9E1B2571-F88A-4438-A135-367BFE1535CD}" dt="2020-02-17T18:49:39.192" v="1108" actId="478"/>
          <ac:cxnSpMkLst>
            <pc:docMk/>
            <pc:sldMk cId="1072987664" sldId="2258"/>
            <ac:cxnSpMk id="67" creationId="{F166AF71-17BD-43E5-9648-716EE2D64070}"/>
          </ac:cxnSpMkLst>
        </pc:cxnChg>
        <pc:cxnChg chg="add del mod">
          <ac:chgData name="Nazar Shchur" userId="3faffa111ac016f6" providerId="LiveId" clId="{9E1B2571-F88A-4438-A135-367BFE1535CD}" dt="2020-02-17T18:49:39.192" v="1108" actId="478"/>
          <ac:cxnSpMkLst>
            <pc:docMk/>
            <pc:sldMk cId="1072987664" sldId="2258"/>
            <ac:cxnSpMk id="68" creationId="{037E2A3C-821D-4871-B6E0-8909A6A4A317}"/>
          </ac:cxnSpMkLst>
        </pc:cxnChg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3542879251" sldId="2259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2105517163" sldId="2260"/>
        </pc:sldMkLst>
      </pc:sldChg>
      <pc:sldChg chg="del">
        <pc:chgData name="Nazar Shchur" userId="3faffa111ac016f6" providerId="LiveId" clId="{9E1B2571-F88A-4438-A135-367BFE1535CD}" dt="2020-02-18T09:05:20.786" v="2387" actId="47"/>
        <pc:sldMkLst>
          <pc:docMk/>
          <pc:sldMk cId="2512261078" sldId="2261"/>
        </pc:sldMkLst>
      </pc:sldChg>
      <pc:sldChg chg="addSp delSp modSp add delAnim modAnim">
        <pc:chgData name="Nazar Shchur" userId="3faffa111ac016f6" providerId="LiveId" clId="{9E1B2571-F88A-4438-A135-367BFE1535CD}" dt="2020-02-18T08:20:36.040" v="1912"/>
        <pc:sldMkLst>
          <pc:docMk/>
          <pc:sldMk cId="3937504722" sldId="2262"/>
        </pc:sldMkLst>
        <pc:spChg chg="mod">
          <ac:chgData name="Nazar Shchur" userId="3faffa111ac016f6" providerId="LiveId" clId="{9E1B2571-F88A-4438-A135-367BFE1535CD}" dt="2020-02-18T07:35:35.420" v="1571"/>
          <ac:spMkLst>
            <pc:docMk/>
            <pc:sldMk cId="3937504722" sldId="2262"/>
            <ac:spMk id="5" creationId="{00000000-0000-0000-0000-000000000000}"/>
          </ac:spMkLst>
        </pc:spChg>
        <pc:spChg chg="add mod">
          <ac:chgData name="Nazar Shchur" userId="3faffa111ac016f6" providerId="LiveId" clId="{9E1B2571-F88A-4438-A135-367BFE1535CD}" dt="2020-02-17T18:14:26.791" v="915" actId="164"/>
          <ac:spMkLst>
            <pc:docMk/>
            <pc:sldMk cId="3937504722" sldId="2262"/>
            <ac:spMk id="7" creationId="{3B9084F8-60DF-44DD-A979-DDB54A4DE587}"/>
          </ac:spMkLst>
        </pc:spChg>
        <pc:spChg chg="add del mod">
          <ac:chgData name="Nazar Shchur" userId="3faffa111ac016f6" providerId="LiveId" clId="{9E1B2571-F88A-4438-A135-367BFE1535CD}" dt="2020-02-17T17:59:39.994" v="580" actId="478"/>
          <ac:spMkLst>
            <pc:docMk/>
            <pc:sldMk cId="3937504722" sldId="2262"/>
            <ac:spMk id="116" creationId="{3C4E3735-61D5-4276-8636-A7FFA13809C0}"/>
          </ac:spMkLst>
        </pc:spChg>
        <pc:spChg chg="add mod">
          <ac:chgData name="Nazar Shchur" userId="3faffa111ac016f6" providerId="LiveId" clId="{9E1B2571-F88A-4438-A135-367BFE1535CD}" dt="2020-02-18T07:58:43.299" v="1756" actId="1076"/>
          <ac:spMkLst>
            <pc:docMk/>
            <pc:sldMk cId="3937504722" sldId="2262"/>
            <ac:spMk id="116" creationId="{BE4508BF-90A9-417B-84DE-AE7BC90C8125}"/>
          </ac:spMkLst>
        </pc:spChg>
        <pc:spChg chg="add del mod">
          <ac:chgData name="Nazar Shchur" userId="3faffa111ac016f6" providerId="LiveId" clId="{9E1B2571-F88A-4438-A135-367BFE1535CD}" dt="2020-02-18T07:58:57.626" v="1759" actId="478"/>
          <ac:spMkLst>
            <pc:docMk/>
            <pc:sldMk cId="3937504722" sldId="2262"/>
            <ac:spMk id="117" creationId="{9E4393A6-E971-4671-B947-223CE45E3937}"/>
          </ac:spMkLst>
        </pc:spChg>
        <pc:spChg chg="add del mod">
          <ac:chgData name="Nazar Shchur" userId="3faffa111ac016f6" providerId="LiveId" clId="{9E1B2571-F88A-4438-A135-367BFE1535CD}" dt="2020-02-17T18:01:05.548" v="610" actId="478"/>
          <ac:spMkLst>
            <pc:docMk/>
            <pc:sldMk cId="3937504722" sldId="2262"/>
            <ac:spMk id="117" creationId="{ACF3A049-CA4B-44D9-9FE4-2D2D51C8AE2D}"/>
          </ac:spMkLst>
        </pc:spChg>
        <pc:spChg chg="add del mod">
          <ac:chgData name="Nazar Shchur" userId="3faffa111ac016f6" providerId="LiveId" clId="{9E1B2571-F88A-4438-A135-367BFE1535CD}" dt="2020-02-17T18:01:02.865" v="609" actId="478"/>
          <ac:spMkLst>
            <pc:docMk/>
            <pc:sldMk cId="3937504722" sldId="2262"/>
            <ac:spMk id="118" creationId="{3DF44EC6-2DC9-47D3-8593-EB73132FFAFA}"/>
          </ac:spMkLst>
        </pc:spChg>
        <pc:spChg chg="add mod">
          <ac:chgData name="Nazar Shchur" userId="3faffa111ac016f6" providerId="LiveId" clId="{9E1B2571-F88A-4438-A135-367BFE1535CD}" dt="2020-02-18T08:17:28.871" v="1894" actId="1076"/>
          <ac:spMkLst>
            <pc:docMk/>
            <pc:sldMk cId="3937504722" sldId="2262"/>
            <ac:spMk id="118" creationId="{927D2558-68FA-4892-AD31-25737A3069FD}"/>
          </ac:spMkLst>
        </pc:spChg>
        <pc:spChg chg="add mod">
          <ac:chgData name="Nazar Shchur" userId="3faffa111ac016f6" providerId="LiveId" clId="{9E1B2571-F88A-4438-A135-367BFE1535CD}" dt="2020-02-17T18:14:26.791" v="915" actId="164"/>
          <ac:spMkLst>
            <pc:docMk/>
            <pc:sldMk cId="3937504722" sldId="2262"/>
            <ac:spMk id="119" creationId="{FEDDE107-B133-46FD-B3B6-2F81DA08CBC3}"/>
          </ac:spMkLst>
        </pc:spChg>
        <pc:spChg chg="add mod">
          <ac:chgData name="Nazar Shchur" userId="3faffa111ac016f6" providerId="LiveId" clId="{9E1B2571-F88A-4438-A135-367BFE1535CD}" dt="2020-02-17T18:14:26.791" v="915" actId="164"/>
          <ac:spMkLst>
            <pc:docMk/>
            <pc:sldMk cId="3937504722" sldId="2262"/>
            <ac:spMk id="120" creationId="{79264DFC-CF52-489D-9F5F-B407D802C949}"/>
          </ac:spMkLst>
        </pc:spChg>
        <pc:spChg chg="add mod">
          <ac:chgData name="Nazar Shchur" userId="3faffa111ac016f6" providerId="LiveId" clId="{9E1B2571-F88A-4438-A135-367BFE1535CD}" dt="2020-02-18T08:19:04.116" v="1907" actId="14100"/>
          <ac:spMkLst>
            <pc:docMk/>
            <pc:sldMk cId="3937504722" sldId="2262"/>
            <ac:spMk id="121" creationId="{8BA3E20B-6845-43C8-89BC-0A74AEDFFEAF}"/>
          </ac:spMkLst>
        </pc:spChg>
        <pc:spChg chg="add del mod">
          <ac:chgData name="Nazar Shchur" userId="3faffa111ac016f6" providerId="LiveId" clId="{9E1B2571-F88A-4438-A135-367BFE1535CD}" dt="2020-02-17T17:47:43.876" v="426" actId="478"/>
          <ac:spMkLst>
            <pc:docMk/>
            <pc:sldMk cId="3937504722" sldId="2262"/>
            <ac:spMk id="121" creationId="{E11EAE9C-6BB5-480C-9A7E-719EA53F8010}"/>
          </ac:spMkLst>
        </pc:spChg>
        <pc:spChg chg="add mod">
          <ac:chgData name="Nazar Shchur" userId="3faffa111ac016f6" providerId="LiveId" clId="{9E1B2571-F88A-4438-A135-367BFE1535CD}" dt="2020-02-18T08:19:04.116" v="1907" actId="14100"/>
          <ac:spMkLst>
            <pc:docMk/>
            <pc:sldMk cId="3937504722" sldId="2262"/>
            <ac:spMk id="124" creationId="{3658BF70-1BBA-44F4-975E-B11F91EADD37}"/>
          </ac:spMkLst>
        </pc:spChg>
        <pc:spChg chg="add del mod">
          <ac:chgData name="Nazar Shchur" userId="3faffa111ac016f6" providerId="LiveId" clId="{9E1B2571-F88A-4438-A135-367BFE1535CD}" dt="2020-02-18T08:07:16.825" v="1792" actId="478"/>
          <ac:spMkLst>
            <pc:docMk/>
            <pc:sldMk cId="3937504722" sldId="2262"/>
            <ac:spMk id="130" creationId="{C3BB02FE-E278-427A-BF4B-4B75D31570EE}"/>
          </ac:spMkLst>
        </pc:spChg>
        <pc:grpChg chg="add mod">
          <ac:chgData name="Nazar Shchur" userId="3faffa111ac016f6" providerId="LiveId" clId="{9E1B2571-F88A-4438-A135-367BFE1535CD}" dt="2020-02-18T08:07:19.806" v="1793" actId="1076"/>
          <ac:grpSpMkLst>
            <pc:docMk/>
            <pc:sldMk cId="3937504722" sldId="2262"/>
            <ac:grpSpMk id="131" creationId="{92EE2925-182F-4969-95F9-A50D37303962}"/>
          </ac:grpSpMkLst>
        </pc:grpChg>
        <pc:picChg chg="add del mod ord">
          <ac:chgData name="Nazar Shchur" userId="3faffa111ac016f6" providerId="LiveId" clId="{9E1B2571-F88A-4438-A135-367BFE1535CD}" dt="2020-02-18T07:57:35.394" v="1748" actId="478"/>
          <ac:picMkLst>
            <pc:docMk/>
            <pc:sldMk cId="3937504722" sldId="2262"/>
            <ac:picMk id="6" creationId="{BA7F846A-EFCB-4872-ADA0-9EBC8F922B09}"/>
          </ac:picMkLst>
        </pc:picChg>
        <pc:picChg chg="add del mod or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11" creationId="{47867602-832C-4A2C-B080-76D8346EA22C}"/>
          </ac:picMkLst>
        </pc:picChg>
        <pc:picChg chg="add del mo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12" creationId="{3E3F54AF-7094-44A0-8EB9-6AD4A524DB7D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3" creationId="{E57421F8-85B4-4D7A-B6ED-B6EC648D4516}"/>
          </ac:picMkLst>
        </pc:picChg>
        <pc:picChg chg="add del mo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14" creationId="{42EEEE73-D417-4A08-A997-35E79C163308}"/>
          </ac:picMkLst>
        </pc:picChg>
        <pc:picChg chg="add del mo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15" creationId="{C4FB79BE-0857-4296-B578-F516DF57C71B}"/>
          </ac:picMkLst>
        </pc:picChg>
        <pc:picChg chg="add del mod or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16" creationId="{EBD8306A-7F45-48E2-936F-70D3AE511672}"/>
          </ac:picMkLst>
        </pc:picChg>
        <pc:picChg chg="add del mod or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17" creationId="{7D445E21-49B7-478D-AFC3-3F95E177375C}"/>
          </ac:picMkLst>
        </pc:picChg>
        <pc:picChg chg="add del mo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18" creationId="{EDB851EB-8E77-4560-900B-E9D360827B1A}"/>
          </ac:picMkLst>
        </pc:picChg>
        <pc:picChg chg="add del mod or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19" creationId="{04740D45-5F16-4266-AE31-2A346A577AEF}"/>
          </ac:picMkLst>
        </pc:picChg>
        <pc:picChg chg="add del mo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20" creationId="{C0E6BFAB-89F2-4DF2-B411-AD6EF8B20541}"/>
          </ac:picMkLst>
        </pc:picChg>
        <pc:picChg chg="add del mo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22" creationId="{156E2AEE-DCD8-40AB-AFF4-F4D2116C024E}"/>
          </ac:picMkLst>
        </pc:picChg>
        <pc:picChg chg="add del mo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23" creationId="{09357CA4-AE1E-4873-AFAB-722F2588DA34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24" creationId="{5997A54F-58AC-4FAF-AEF4-8A5A0A85FD1B}"/>
          </ac:picMkLst>
        </pc:picChg>
        <pc:picChg chg="add del mod or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25" creationId="{33E626F3-994F-44A3-BBF8-13967F9030EC}"/>
          </ac:picMkLst>
        </pc:picChg>
        <pc:picChg chg="add del mo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26" creationId="{D57F4CF5-76DA-4F45-ACCB-5DD4B68F36C3}"/>
          </ac:picMkLst>
        </pc:picChg>
        <pc:picChg chg="add del mo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27" creationId="{E997513F-F6FF-49C1-8726-D1C205E419C7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28" creationId="{A8C14B09-87F2-46E5-A2AA-C7E16EECC998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29" creationId="{D3911950-A21D-4470-99F3-487FFF416EC5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30" creationId="{AC1334CE-B294-4CD3-8265-13F34EDD75CB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34" creationId="{0D7B360A-A759-4495-86E9-7ED571FF2118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35" creationId="{5EC65A50-7D21-47B6-8706-4D6031B6292D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36" creationId="{7DDA08BF-ED76-48F1-80E0-2B0A6940E284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37" creationId="{70A88A39-627A-4E85-8C31-EEFB054A126A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38" creationId="{91C7309B-ED39-40C8-9C4C-60D9752D9F78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39" creationId="{942B9369-B1FD-4D0C-955D-1688FA0C1B5A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40" creationId="{53C83A37-40AC-4C36-82CD-DCD7770F2474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41" creationId="{BD394F82-38F5-4682-8611-59174E1AFE4F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42" creationId="{93D0A41E-3DCD-4F6B-A20C-5EF972A25ED7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43" creationId="{988F1E22-D898-4616-84C5-F92A8D34545D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44" creationId="{FC0F6FC9-6A39-4642-9221-0F111404CF6F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45" creationId="{9E007336-2B90-4B74-96E3-F8543D98CDE6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46" creationId="{CBD752C4-22F2-4BB2-9613-F485522245A8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47" creationId="{71FA64B6-A5AF-455E-96A6-31CD3A262B51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48" creationId="{5888DB2C-748A-4E7D-BADB-24B796C42027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49" creationId="{8E20AD4D-88FC-4CFE-99AB-8B43B9FE07FD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50" creationId="{CE08D052-C9D0-44FA-A3C3-C6F4643F007D}"/>
          </ac:picMkLst>
        </pc:picChg>
        <pc:picChg chg="add del mod">
          <ac:chgData name="Nazar Shchur" userId="3faffa111ac016f6" providerId="LiveId" clId="{9E1B2571-F88A-4438-A135-367BFE1535CD}" dt="2020-02-17T17:41:03.548" v="279" actId="478"/>
          <ac:picMkLst>
            <pc:docMk/>
            <pc:sldMk cId="3937504722" sldId="2262"/>
            <ac:picMk id="51" creationId="{20E726F2-81CE-4E38-81D9-65D5C68C56AA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52" creationId="{561B8288-21E7-4764-B8A2-9A5F01419F7C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53" creationId="{39FAA5B4-11E1-4BB7-ACFF-C05B3CA2032C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54" creationId="{F89E16C6-BE6A-42AF-A7B1-8CD12C4AB30E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55" creationId="{DE5A9617-595A-4D55-9B40-322339B7F8D5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56" creationId="{09574887-062E-42C8-B970-C81D28403C61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57" creationId="{CAD3214C-C3FE-4DB4-8D4F-FF1459690228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58" creationId="{38AAD55B-F2DE-4B61-9685-619B5F247D3E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59" creationId="{F86CBFC0-1B27-4158-A6AD-B4F0FC18730B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60" creationId="{B90FDBB4-7125-43CF-BEFA-B96EED25533C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61" creationId="{22572646-89FD-4B00-A34E-8AACA38C35F4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62" creationId="{20849678-9A04-4FD3-AA2F-9684FA901CD5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63" creationId="{E31CEC97-E3E0-4BFE-9898-B53FACB7800D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64" creationId="{C3566F74-9EE6-454E-82DC-5C522C77B8B2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65" creationId="{80841323-46E9-4BDE-9A54-B1E6E68EDAD1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66" creationId="{A6E4FD97-B922-4CCD-ACA3-67FDE413BC2C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67" creationId="{97DA678C-7FC0-4D75-832D-E4EB4BEF1664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68" creationId="{B542CC23-0F01-405B-AF43-9E92561ECF4C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69" creationId="{06B725DD-8E19-4ADD-A8D1-F4BF5FFE216F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70" creationId="{81F9B878-08AA-4618-A74A-6C9172B5B967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71" creationId="{CF440EBF-4385-4617-8BB3-BDB76E433096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72" creationId="{09065372-39F2-467A-9935-F16C197F3025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73" creationId="{A78F18AF-FE3C-45C5-81E7-6FA7DC3207E2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74" creationId="{4A62CC47-6FF2-4F74-9EF2-70F2D83B50E3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75" creationId="{B7612F20-37AE-48B1-AF64-09822E14D65D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76" creationId="{ABC09C09-1500-4C3E-8164-137EFB164C8A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77" creationId="{DF61D53E-2D14-4A3D-993E-D3FAEABEC268}"/>
          </ac:picMkLst>
        </pc:picChg>
        <pc:picChg chg="add del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78" creationId="{73008140-8B07-4CB8-8A67-47CC42A35977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79" creationId="{7CCD8867-5BFF-45C8-8E79-8071ADEA8654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80" creationId="{802030A2-E773-4130-9E16-D63B0DED6120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81" creationId="{41D9C96A-00B0-4F9A-BD1E-A360795FADF4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82" creationId="{B4DCB556-1725-439F-9DFA-46C857ADC93A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83" creationId="{873C05C9-D4DD-4098-9A25-F6D528A58D5E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84" creationId="{2503D5EA-59F5-4890-B840-A5496B9CFEE9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85" creationId="{1D7B27BD-6D40-4FC5-8C73-624EB970D501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86" creationId="{E036B2F7-1BD9-414D-95F7-28EF4DE529A8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87" creationId="{30C0FFE4-AC3C-4E24-A31D-A1E085FC15D3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88" creationId="{E3C8DCF3-0865-43F1-828C-6B54F3F48AD3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89" creationId="{04A78D40-4C00-4DD6-B6F9-8FCB9C912F25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90" creationId="{630ED1BD-0A34-47B9-BF8B-D2EFDC8F66BA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91" creationId="{D071FA4F-F564-4974-81FD-947591C89BB3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92" creationId="{B21AA5BE-B75B-41FD-8D6E-2357F2A43D79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93" creationId="{7289EB08-6463-45A7-A745-F2B3FC19D836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94" creationId="{51304734-CEF2-4026-AABC-8A1831FBB04E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95" creationId="{F2AA1418-59E5-47D1-984C-BB20F7C039BB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96" creationId="{B8D71E8C-3868-47CA-B6EB-183AEC545D5F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97" creationId="{095FFEB8-8DC4-40F9-86AB-058FBE777FBE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98" creationId="{58D9D377-1F51-4599-A707-0A80EA092AA3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99" creationId="{4310EE5D-EF66-4907-BB2A-110F65DC4FA2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00" creationId="{83F91007-72BA-4859-95CB-3E76BEAB3999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01" creationId="{905E55C1-29E2-43C5-878B-A1B2CE8415FB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02" creationId="{F44159F1-424A-4F0E-8F52-2CFC15D0805C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03" creationId="{79FB07B7-EC96-48DC-A3C4-90C6AB605C21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04" creationId="{4FDB0A3C-ECB4-4920-A5B8-52CBB1BBBE96}"/>
          </ac:picMkLst>
        </pc:picChg>
        <pc:picChg chg="add del mod">
          <ac:chgData name="Nazar Shchur" userId="3faffa111ac016f6" providerId="LiveId" clId="{9E1B2571-F88A-4438-A135-367BFE1535CD}" dt="2020-02-17T17:51:58.691" v="476" actId="478"/>
          <ac:picMkLst>
            <pc:docMk/>
            <pc:sldMk cId="3937504722" sldId="2262"/>
            <ac:picMk id="105" creationId="{A7F3F29F-54CB-4738-AF9A-A38F9F212711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06" creationId="{B5C6B02C-477D-4D40-AE07-1E01B2E71E33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07" creationId="{AB0D78AB-05F4-47A9-A2CE-A9915F4C8C30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08" creationId="{23F959A6-F5B0-4FC4-A7F0-4257E8312729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09" creationId="{FFF99358-4011-4BB3-93AC-5FDB9ACBEEA3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10" creationId="{25AA632B-1961-4AED-8A16-34278F54872E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11" creationId="{98CA8BA6-19B1-46CA-A8AD-A48DDC15E1B7}"/>
          </ac:picMkLst>
        </pc:picChg>
        <pc:picChg chg="add del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12" creationId="{1CD69ECA-1170-445F-B4AB-BED54AFCD40E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13" creationId="{D35110D6-1FB1-4F25-9E46-C884A977C0C4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14" creationId="{838838DD-9E0E-4CA2-94D0-F8A10B5A2FCE}"/>
          </ac:picMkLst>
        </pc:picChg>
        <pc:picChg chg="add mo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15" creationId="{936A2DE2-E7D9-4784-9123-A7542F1BAA4C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28" creationId="{29D7655B-621F-4DA2-ACB7-A667BEE30D89}"/>
          </ac:picMkLst>
        </pc:picChg>
        <pc:picChg chg="add mod ord">
          <ac:chgData name="Nazar Shchur" userId="3faffa111ac016f6" providerId="LiveId" clId="{9E1B2571-F88A-4438-A135-367BFE1535CD}" dt="2020-02-17T18:14:26.791" v="915" actId="164"/>
          <ac:picMkLst>
            <pc:docMk/>
            <pc:sldMk cId="3937504722" sldId="2262"/>
            <ac:picMk id="129" creationId="{A6539BC3-8A21-418F-9683-C8E88C91CDE5}"/>
          </ac:picMkLst>
        </pc:picChg>
        <pc:cxnChg chg="add mod">
          <ac:chgData name="Nazar Shchur" userId="3faffa111ac016f6" providerId="LiveId" clId="{9E1B2571-F88A-4438-A135-367BFE1535CD}" dt="2020-02-17T18:14:26.791" v="915" actId="164"/>
          <ac:cxnSpMkLst>
            <pc:docMk/>
            <pc:sldMk cId="3937504722" sldId="2262"/>
            <ac:cxnSpMk id="9" creationId="{5B269921-2449-48A0-8FE4-BAD70AA54B9E}"/>
          </ac:cxnSpMkLst>
        </pc:cxnChg>
        <pc:cxnChg chg="add mod">
          <ac:chgData name="Nazar Shchur" userId="3faffa111ac016f6" providerId="LiveId" clId="{9E1B2571-F88A-4438-A135-367BFE1535CD}" dt="2020-02-17T18:14:26.791" v="915" actId="164"/>
          <ac:cxnSpMkLst>
            <pc:docMk/>
            <pc:sldMk cId="3937504722" sldId="2262"/>
            <ac:cxnSpMk id="122" creationId="{97325C1A-A58B-4F4A-AE2D-E10755B7B7AE}"/>
          </ac:cxnSpMkLst>
        </pc:cxnChg>
        <pc:cxnChg chg="add mod">
          <ac:chgData name="Nazar Shchur" userId="3faffa111ac016f6" providerId="LiveId" clId="{9E1B2571-F88A-4438-A135-367BFE1535CD}" dt="2020-02-17T18:14:26.791" v="915" actId="164"/>
          <ac:cxnSpMkLst>
            <pc:docMk/>
            <pc:sldMk cId="3937504722" sldId="2262"/>
            <ac:cxnSpMk id="123" creationId="{F16ABD03-1D41-447B-A483-A3EB9F3EF576}"/>
          </ac:cxnSpMkLst>
        </pc:cxnChg>
        <pc:cxnChg chg="add del">
          <ac:chgData name="Nazar Shchur" userId="3faffa111ac016f6" providerId="LiveId" clId="{9E1B2571-F88A-4438-A135-367BFE1535CD}" dt="2020-02-17T17:48:33.401" v="447"/>
          <ac:cxnSpMkLst>
            <pc:docMk/>
            <pc:sldMk cId="3937504722" sldId="2262"/>
            <ac:cxnSpMk id="125" creationId="{ACC1A7BC-1042-48C8-BB6C-A542A77C40EA}"/>
          </ac:cxnSpMkLst>
        </pc:cxnChg>
        <pc:cxnChg chg="add mod">
          <ac:chgData name="Nazar Shchur" userId="3faffa111ac016f6" providerId="LiveId" clId="{9E1B2571-F88A-4438-A135-367BFE1535CD}" dt="2020-02-17T18:14:26.791" v="915" actId="164"/>
          <ac:cxnSpMkLst>
            <pc:docMk/>
            <pc:sldMk cId="3937504722" sldId="2262"/>
            <ac:cxnSpMk id="127" creationId="{007A4802-F2FF-4AC4-A6BD-21634403152A}"/>
          </ac:cxnSpMkLst>
        </pc:cxnChg>
      </pc:sldChg>
      <pc:sldChg chg="modSp add del">
        <pc:chgData name="Nazar Shchur" userId="3faffa111ac016f6" providerId="LiveId" clId="{9E1B2571-F88A-4438-A135-367BFE1535CD}" dt="2020-02-18T08:25:23.803" v="1927" actId="47"/>
        <pc:sldMkLst>
          <pc:docMk/>
          <pc:sldMk cId="3894799774" sldId="2263"/>
        </pc:sldMkLst>
        <pc:spChg chg="mod">
          <ac:chgData name="Nazar Shchur" userId="3faffa111ac016f6" providerId="LiveId" clId="{9E1B2571-F88A-4438-A135-367BFE1535CD}" dt="2020-02-17T17:34:54.400" v="132" actId="1076"/>
          <ac:spMkLst>
            <pc:docMk/>
            <pc:sldMk cId="3894799774" sldId="2263"/>
            <ac:spMk id="234" creationId="{14AC2016-895A-4BA0-ACCC-60C93E62A4F7}"/>
          </ac:spMkLst>
        </pc:spChg>
        <pc:grpChg chg="mod">
          <ac:chgData name="Nazar Shchur" userId="3faffa111ac016f6" providerId="LiveId" clId="{9E1B2571-F88A-4438-A135-367BFE1535CD}" dt="2020-02-17T17:34:50.616" v="130" actId="1076"/>
          <ac:grpSpMkLst>
            <pc:docMk/>
            <pc:sldMk cId="3894799774" sldId="2263"/>
            <ac:grpSpMk id="209" creationId="{1E43E7EE-AFFA-40B7-9628-1E2AC605812E}"/>
          </ac:grpSpMkLst>
        </pc:grpChg>
      </pc:sldChg>
      <pc:sldChg chg="addSp delSp modSp add delAnim modAnim">
        <pc:chgData name="Nazar Shchur" userId="3faffa111ac016f6" providerId="LiveId" clId="{9E1B2571-F88A-4438-A135-367BFE1535CD}" dt="2020-02-18T08:20:52.575" v="1917"/>
        <pc:sldMkLst>
          <pc:docMk/>
          <pc:sldMk cId="999074006" sldId="2264"/>
        </pc:sldMkLst>
        <pc:spChg chg="mod">
          <ac:chgData name="Nazar Shchur" userId="3faffa111ac016f6" providerId="LiveId" clId="{9E1B2571-F88A-4438-A135-367BFE1535CD}" dt="2020-02-18T07:35:40.559" v="1572"/>
          <ac:spMkLst>
            <pc:docMk/>
            <pc:sldMk cId="999074006" sldId="2264"/>
            <ac:spMk id="5" creationId="{00000000-0000-0000-0000-000000000000}"/>
          </ac:spMkLst>
        </pc:spChg>
        <pc:spChg chg="del">
          <ac:chgData name="Nazar Shchur" userId="3faffa111ac016f6" providerId="LiveId" clId="{9E1B2571-F88A-4438-A135-367BFE1535CD}" dt="2020-02-17T18:06:37.718" v="742" actId="478"/>
          <ac:spMkLst>
            <pc:docMk/>
            <pc:sldMk cId="999074006" sldId="2264"/>
            <ac:spMk id="7" creationId="{3B9084F8-60DF-44DD-A979-DDB54A4DE587}"/>
          </ac:spMkLst>
        </pc:spChg>
        <pc:spChg chg="add del mod">
          <ac:chgData name="Nazar Shchur" userId="3faffa111ac016f6" providerId="LiveId" clId="{9E1B2571-F88A-4438-A135-367BFE1535CD}" dt="2020-02-17T17:54:55.306" v="516" actId="11529"/>
          <ac:spMkLst>
            <pc:docMk/>
            <pc:sldMk cId="999074006" sldId="2264"/>
            <ac:spMk id="12" creationId="{15099CFB-62C1-444B-BCB0-B3260865BE09}"/>
          </ac:spMkLst>
        </pc:spChg>
        <pc:spChg chg="add mod">
          <ac:chgData name="Nazar Shchur" userId="3faffa111ac016f6" providerId="LiveId" clId="{9E1B2571-F88A-4438-A135-367BFE1535CD}" dt="2020-02-18T08:10:58.801" v="1826" actId="14100"/>
          <ac:spMkLst>
            <pc:docMk/>
            <pc:sldMk cId="999074006" sldId="2264"/>
            <ac:spMk id="14" creationId="{845C554F-DA8A-48D2-BF0C-E6079E51BC5C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6" creationId="{A0DDA960-521F-42EC-B3EA-8C12E45C9EE4}"/>
          </ac:spMkLst>
        </pc:spChg>
        <pc:spChg chg="del mod">
          <ac:chgData name="Nazar Shchur" userId="3faffa111ac016f6" providerId="LiveId" clId="{9E1B2571-F88A-4438-A135-367BFE1535CD}" dt="2020-02-17T18:02:49.478" v="641" actId="478"/>
          <ac:spMkLst>
            <pc:docMk/>
            <pc:sldMk cId="999074006" sldId="2264"/>
            <ac:spMk id="116" creationId="{3C4E3735-61D5-4276-8636-A7FFA13809C0}"/>
          </ac:spMkLst>
        </pc:spChg>
        <pc:spChg chg="del mod">
          <ac:chgData name="Nazar Shchur" userId="3faffa111ac016f6" providerId="LiveId" clId="{9E1B2571-F88A-4438-A135-367BFE1535CD}" dt="2020-02-17T18:02:51.772" v="642" actId="478"/>
          <ac:spMkLst>
            <pc:docMk/>
            <pc:sldMk cId="999074006" sldId="2264"/>
            <ac:spMk id="117" creationId="{ACF3A049-CA4B-44D9-9FE4-2D2D51C8AE2D}"/>
          </ac:spMkLst>
        </pc:spChg>
        <pc:spChg chg="del">
          <ac:chgData name="Nazar Shchur" userId="3faffa111ac016f6" providerId="LiveId" clId="{9E1B2571-F88A-4438-A135-367BFE1535CD}" dt="2020-02-17T18:06:37.718" v="742" actId="478"/>
          <ac:spMkLst>
            <pc:docMk/>
            <pc:sldMk cId="999074006" sldId="2264"/>
            <ac:spMk id="118" creationId="{3DF44EC6-2DC9-47D3-8593-EB73132FFAFA}"/>
          </ac:spMkLst>
        </pc:spChg>
        <pc:spChg chg="del mod">
          <ac:chgData name="Nazar Shchur" userId="3faffa111ac016f6" providerId="LiveId" clId="{9E1B2571-F88A-4438-A135-367BFE1535CD}" dt="2020-02-17T18:01:57.320" v="615" actId="478"/>
          <ac:spMkLst>
            <pc:docMk/>
            <pc:sldMk cId="999074006" sldId="2264"/>
            <ac:spMk id="119" creationId="{FEDDE107-B133-46FD-B3B6-2F81DA08CBC3}"/>
          </ac:spMkLst>
        </pc:spChg>
        <pc:spChg chg="del mod">
          <ac:chgData name="Nazar Shchur" userId="3faffa111ac016f6" providerId="LiveId" clId="{9E1B2571-F88A-4438-A135-367BFE1535CD}" dt="2020-02-17T18:02:37.200" v="638" actId="478"/>
          <ac:spMkLst>
            <pc:docMk/>
            <pc:sldMk cId="999074006" sldId="2264"/>
            <ac:spMk id="120" creationId="{79264DFC-CF52-489D-9F5F-B407D802C949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21" creationId="{3FD99EEE-B3F5-459D-B606-B4AC0AF1BB28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24" creationId="{16AAB57C-773E-4065-81C2-A768874BDBF0}"/>
          </ac:spMkLst>
        </pc:spChg>
        <pc:spChg chg="add">
          <ac:chgData name="Nazar Shchur" userId="3faffa111ac016f6" providerId="LiveId" clId="{9E1B2571-F88A-4438-A135-367BFE1535CD}" dt="2020-02-18T08:07:28.023" v="1795"/>
          <ac:spMkLst>
            <pc:docMk/>
            <pc:sldMk cId="999074006" sldId="2264"/>
            <ac:spMk id="125" creationId="{E31A701A-69EC-4A20-B12F-D3B0AE7A09C0}"/>
          </ac:spMkLst>
        </pc:spChg>
        <pc:spChg chg="add mod">
          <ac:chgData name="Nazar Shchur" userId="3faffa111ac016f6" providerId="LiveId" clId="{9E1B2571-F88A-4438-A135-367BFE1535CD}" dt="2020-02-18T08:17:23.939" v="1893" actId="1076"/>
          <ac:spMkLst>
            <pc:docMk/>
            <pc:sldMk cId="999074006" sldId="2264"/>
            <ac:spMk id="126" creationId="{335DE292-973A-497A-BF3A-3A33214E9554}"/>
          </ac:spMkLst>
        </pc:spChg>
        <pc:spChg chg="add mod">
          <ac:chgData name="Nazar Shchur" userId="3faffa111ac016f6" providerId="LiveId" clId="{9E1B2571-F88A-4438-A135-367BFE1535CD}" dt="2020-02-18T08:18:58.260" v="1903" actId="14100"/>
          <ac:spMkLst>
            <pc:docMk/>
            <pc:sldMk cId="999074006" sldId="2264"/>
            <ac:spMk id="130" creationId="{E160D4BC-5F7D-4013-9441-07FF5CD3C4AC}"/>
          </ac:spMkLst>
        </pc:spChg>
        <pc:spChg chg="add mod">
          <ac:chgData name="Nazar Shchur" userId="3faffa111ac016f6" providerId="LiveId" clId="{9E1B2571-F88A-4438-A135-367BFE1535CD}" dt="2020-02-18T08:18:58.260" v="1903" actId="14100"/>
          <ac:spMkLst>
            <pc:docMk/>
            <pc:sldMk cId="999074006" sldId="2264"/>
            <ac:spMk id="131" creationId="{55081D8E-4D2C-415E-A98C-8D82172C3633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35" creationId="{5A899127-1F67-455F-A253-EDD83EDB7463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36" creationId="{503DAF07-B864-48CD-BE24-5F80BC02C081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37" creationId="{73F5D7DF-C5F9-4EDF-89BD-3F9991AB82A3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38" creationId="{E982EFA8-7F2E-409C-A1DA-0E03244A32A8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41" creationId="{7843F25D-5E85-44E3-AB75-545A060A4571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42" creationId="{55B8B3C2-8DEA-4C30-9757-2DB27ABABF88}"/>
          </ac:spMkLst>
        </pc:spChg>
        <pc:spChg chg="add mod">
          <ac:chgData name="Nazar Shchur" userId="3faffa111ac016f6" providerId="LiveId" clId="{9E1B2571-F88A-4438-A135-367BFE1535CD}" dt="2020-02-18T08:10:46.608" v="1825" actId="20577"/>
          <ac:spMkLst>
            <pc:docMk/>
            <pc:sldMk cId="999074006" sldId="2264"/>
            <ac:spMk id="143" creationId="{7A2A3E2E-BADB-4D82-B930-5CD7D3319E66}"/>
          </ac:spMkLst>
        </pc:spChg>
        <pc:spChg chg="add mod">
          <ac:chgData name="Nazar Shchur" userId="3faffa111ac016f6" providerId="LiveId" clId="{9E1B2571-F88A-4438-A135-367BFE1535CD}" dt="2020-02-18T08:11:26.604" v="1838" actId="1076"/>
          <ac:spMkLst>
            <pc:docMk/>
            <pc:sldMk cId="999074006" sldId="2264"/>
            <ac:spMk id="144" creationId="{087C012A-9353-4D89-A6D5-94F0FD7686DC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45" creationId="{54B71C54-007A-496E-8D8D-8AF6DD0F666B}"/>
          </ac:spMkLst>
        </pc:spChg>
        <pc:spChg chg="add del mod">
          <ac:chgData name="Nazar Shchur" userId="3faffa111ac016f6" providerId="LiveId" clId="{9E1B2571-F88A-4438-A135-367BFE1535CD}" dt="2020-02-18T08:13:10.972" v="1839" actId="478"/>
          <ac:spMkLst>
            <pc:docMk/>
            <pc:sldMk cId="999074006" sldId="2264"/>
            <ac:spMk id="146" creationId="{9B6CA1E8-E0DA-4B15-B1CA-2F42DD871142}"/>
          </ac:spMkLst>
        </pc:spChg>
        <pc:spChg chg="add mod">
          <ac:chgData name="Nazar Shchur" userId="3faffa111ac016f6" providerId="LiveId" clId="{9E1B2571-F88A-4438-A135-367BFE1535CD}" dt="2020-02-17T18:14:35.465" v="916" actId="164"/>
          <ac:spMkLst>
            <pc:docMk/>
            <pc:sldMk cId="999074006" sldId="2264"/>
            <ac:spMk id="150" creationId="{715A27B6-693B-4917-AE93-5133238ADFD4}"/>
          </ac:spMkLst>
        </pc:spChg>
        <pc:grpChg chg="add del mod">
          <ac:chgData name="Nazar Shchur" userId="3faffa111ac016f6" providerId="LiveId" clId="{9E1B2571-F88A-4438-A135-367BFE1535CD}" dt="2020-02-17T17:57:14.005" v="570" actId="165"/>
          <ac:grpSpMkLst>
            <pc:docMk/>
            <pc:sldMk cId="999074006" sldId="2264"/>
            <ac:grpSpMk id="15" creationId="{E18C4EC2-E694-42AA-8B69-7FA88B172D52}"/>
          </ac:grpSpMkLst>
        </pc:grpChg>
        <pc:grpChg chg="add mod">
          <ac:chgData name="Nazar Shchur" userId="3faffa111ac016f6" providerId="LiveId" clId="{9E1B2571-F88A-4438-A135-367BFE1535CD}" dt="2020-02-18T08:13:15.150" v="1840" actId="1076"/>
          <ac:grpSpMkLst>
            <pc:docMk/>
            <pc:sldMk cId="999074006" sldId="2264"/>
            <ac:grpSpMk id="25" creationId="{EE7C6388-19CF-42EB-9CEA-BA6DF27308FD}"/>
          </ac:grpSpMkLst>
        </pc:grpChg>
        <pc:grpChg chg="add del mod">
          <ac:chgData name="Nazar Shchur" userId="3faffa111ac016f6" providerId="LiveId" clId="{9E1B2571-F88A-4438-A135-367BFE1535CD}" dt="2020-02-17T17:57:14.005" v="570" actId="165"/>
          <ac:grpSpMkLst>
            <pc:docMk/>
            <pc:sldMk cId="999074006" sldId="2264"/>
            <ac:grpSpMk id="131" creationId="{8204F9C7-8206-4A89-9F3D-06A25D582197}"/>
          </ac:grpSpMkLst>
        </pc:grpChg>
        <pc:picChg chg="del">
          <ac:chgData name="Nazar Shchur" userId="3faffa111ac016f6" providerId="LiveId" clId="{9E1B2571-F88A-4438-A135-367BFE1535CD}" dt="2020-02-17T17:52:37.409" v="482" actId="478"/>
          <ac:picMkLst>
            <pc:docMk/>
            <pc:sldMk cId="999074006" sldId="2264"/>
            <ac:picMk id="6" creationId="{BA7F846A-EFCB-4872-ADA0-9EBC8F922B09}"/>
          </ac:picMkLst>
        </pc:picChg>
        <pc:picChg chg="add del mod ord">
          <ac:chgData name="Nazar Shchur" userId="3faffa111ac016f6" providerId="LiveId" clId="{9E1B2571-F88A-4438-A135-367BFE1535CD}" dt="2020-02-18T08:07:27.543" v="1794" actId="478"/>
          <ac:picMkLst>
            <pc:docMk/>
            <pc:sldMk cId="999074006" sldId="2264"/>
            <ac:picMk id="8" creationId="{A29472F5-2CE7-4FC5-9AC2-E8A1E1A32E4B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3" creationId="{E57421F8-85B4-4D7A-B6ED-B6EC648D4516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24" creationId="{5997A54F-58AC-4FAF-AEF4-8A5A0A85FD1B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28" creationId="{A8C14B09-87F2-46E5-A2AA-C7E16EECC998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29" creationId="{D3911950-A21D-4470-99F3-487FFF416EC5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30" creationId="{AC1334CE-B294-4CD3-8265-13F34EDD75CB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34" creationId="{0D7B360A-A759-4495-86E9-7ED571FF2118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35" creationId="{5EC65A50-7D21-47B6-8706-4D6031B6292D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36" creationId="{7DDA08BF-ED76-48F1-80E0-2B0A6940E284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37" creationId="{70A88A39-627A-4E85-8C31-EEFB054A126A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38" creationId="{91C7309B-ED39-40C8-9C4C-60D9752D9F78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39" creationId="{942B9369-B1FD-4D0C-955D-1688FA0C1B5A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40" creationId="{53C83A37-40AC-4C36-82CD-DCD7770F2474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41" creationId="{BD394F82-38F5-4682-8611-59174E1AFE4F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42" creationId="{93D0A41E-3DCD-4F6B-A20C-5EF972A25ED7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43" creationId="{988F1E22-D898-4616-84C5-F92A8D34545D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44" creationId="{FC0F6FC9-6A39-4642-9221-0F111404CF6F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45" creationId="{9E007336-2B90-4B74-96E3-F8543D98CDE6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46" creationId="{CBD752C4-22F2-4BB2-9613-F485522245A8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47" creationId="{71FA64B6-A5AF-455E-96A6-31CD3A262B51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48" creationId="{5888DB2C-748A-4E7D-BADB-24B796C42027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49" creationId="{8E20AD4D-88FC-4CFE-99AB-8B43B9FE07FD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50" creationId="{CE08D052-C9D0-44FA-A3C3-C6F4643F007D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52" creationId="{561B8288-21E7-4764-B8A2-9A5F01419F7C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53" creationId="{39FAA5B4-11E1-4BB7-ACFF-C05B3CA2032C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54" creationId="{F89E16C6-BE6A-42AF-A7B1-8CD12C4AB30E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55" creationId="{DE5A9617-595A-4D55-9B40-322339B7F8D5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56" creationId="{09574887-062E-42C8-B970-C81D28403C61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57" creationId="{CAD3214C-C3FE-4DB4-8D4F-FF1459690228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58" creationId="{38AAD55B-F2DE-4B61-9685-619B5F247D3E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59" creationId="{F86CBFC0-1B27-4158-A6AD-B4F0FC18730B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60" creationId="{B90FDBB4-7125-43CF-BEFA-B96EED25533C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61" creationId="{22572646-89FD-4B00-A34E-8AACA38C35F4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62" creationId="{20849678-9A04-4FD3-AA2F-9684FA901CD5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63" creationId="{E31CEC97-E3E0-4BFE-9898-B53FACB7800D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64" creationId="{C3566F74-9EE6-454E-82DC-5C522C77B8B2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65" creationId="{80841323-46E9-4BDE-9A54-B1E6E68EDAD1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66" creationId="{A6E4FD97-B922-4CCD-ACA3-67FDE413BC2C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67" creationId="{97DA678C-7FC0-4D75-832D-E4EB4BEF1664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68" creationId="{B542CC23-0F01-405B-AF43-9E92561ECF4C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69" creationId="{06B725DD-8E19-4ADD-A8D1-F4BF5FFE216F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70" creationId="{81F9B878-08AA-4618-A74A-6C9172B5B967}"/>
          </ac:picMkLst>
        </pc:picChg>
        <pc:picChg chg="del">
          <ac:chgData name="Nazar Shchur" userId="3faffa111ac016f6" providerId="LiveId" clId="{9E1B2571-F88A-4438-A135-367BFE1535CD}" dt="2020-02-17T18:06:37.718" v="742" actId="478"/>
          <ac:picMkLst>
            <pc:docMk/>
            <pc:sldMk cId="999074006" sldId="2264"/>
            <ac:picMk id="71" creationId="{CF440EBF-4385-4617-8BB3-BDB76E433096}"/>
          </ac:picMkLst>
        </pc:picChg>
        <pc:picChg chg="del">
          <ac:chgData name="Nazar Shchur" userId="3faffa111ac016f6" providerId="LiveId" clId="{9E1B2571-F88A-4438-A135-367BFE1535CD}" dt="2020-02-17T18:06:37.718" v="742" actId="478"/>
          <ac:picMkLst>
            <pc:docMk/>
            <pc:sldMk cId="999074006" sldId="2264"/>
            <ac:picMk id="72" creationId="{09065372-39F2-467A-9935-F16C197F3025}"/>
          </ac:picMkLst>
        </pc:picChg>
        <pc:picChg chg="del">
          <ac:chgData name="Nazar Shchur" userId="3faffa111ac016f6" providerId="LiveId" clId="{9E1B2571-F88A-4438-A135-367BFE1535CD}" dt="2020-02-17T18:06:37.718" v="742" actId="478"/>
          <ac:picMkLst>
            <pc:docMk/>
            <pc:sldMk cId="999074006" sldId="2264"/>
            <ac:picMk id="73" creationId="{A78F18AF-FE3C-45C5-81E7-6FA7DC3207E2}"/>
          </ac:picMkLst>
        </pc:picChg>
        <pc:picChg chg="del">
          <ac:chgData name="Nazar Shchur" userId="3faffa111ac016f6" providerId="LiveId" clId="{9E1B2571-F88A-4438-A135-367BFE1535CD}" dt="2020-02-17T18:06:37.718" v="742" actId="478"/>
          <ac:picMkLst>
            <pc:docMk/>
            <pc:sldMk cId="999074006" sldId="2264"/>
            <ac:picMk id="74" creationId="{4A62CC47-6FF2-4F74-9EF2-70F2D83B50E3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75" creationId="{B7612F20-37AE-48B1-AF64-09822E14D65D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76" creationId="{ABC09C09-1500-4C3E-8164-137EFB164C8A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77" creationId="{DF61D53E-2D14-4A3D-993E-D3FAEABEC268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78" creationId="{73008140-8B07-4CB8-8A67-47CC42A35977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79" creationId="{7CCD8867-5BFF-45C8-8E79-8071ADEA8654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80" creationId="{802030A2-E773-4130-9E16-D63B0DED6120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81" creationId="{41D9C96A-00B0-4F9A-BD1E-A360795FADF4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82" creationId="{B4DCB556-1725-439F-9DFA-46C857ADC93A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83" creationId="{873C05C9-D4DD-4098-9A25-F6D528A58D5E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84" creationId="{2503D5EA-59F5-4890-B840-A5496B9CFEE9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85" creationId="{1D7B27BD-6D40-4FC5-8C73-624EB970D501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86" creationId="{E036B2F7-1BD9-414D-95F7-28EF4DE529A8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87" creationId="{30C0FFE4-AC3C-4E24-A31D-A1E085FC15D3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88" creationId="{E3C8DCF3-0865-43F1-828C-6B54F3F48AD3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89" creationId="{04A78D40-4C00-4DD6-B6F9-8FCB9C912F25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90" creationId="{630ED1BD-0A34-47B9-BF8B-D2EFDC8F66BA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91" creationId="{D071FA4F-F564-4974-81FD-947591C89BB3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92" creationId="{B21AA5BE-B75B-41FD-8D6E-2357F2A43D79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93" creationId="{7289EB08-6463-45A7-A745-F2B3FC19D836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94" creationId="{51304734-CEF2-4026-AABC-8A1831FBB04E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95" creationId="{F2AA1418-59E5-47D1-984C-BB20F7C039BB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96" creationId="{B8D71E8C-3868-47CA-B6EB-183AEC545D5F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97" creationId="{095FFEB8-8DC4-40F9-86AB-058FBE777FBE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98" creationId="{58D9D377-1F51-4599-A707-0A80EA092AA3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99" creationId="{4310EE5D-EF66-4907-BB2A-110F65DC4FA2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00" creationId="{83F91007-72BA-4859-95CB-3E76BEAB3999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01" creationId="{905E55C1-29E2-43C5-878B-A1B2CE8415FB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02" creationId="{F44159F1-424A-4F0E-8F52-2CFC15D0805C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03" creationId="{79FB07B7-EC96-48DC-A3C4-90C6AB605C21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04" creationId="{4FDB0A3C-ECB4-4920-A5B8-52CBB1BBBE96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06" creationId="{B5C6B02C-477D-4D40-AE07-1E01B2E71E33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07" creationId="{AB0D78AB-05F4-47A9-A2CE-A9915F4C8C30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08" creationId="{23F959A6-F5B0-4FC4-A7F0-4257E8312729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09" creationId="{FFF99358-4011-4BB3-93AC-5FDB9ACBEEA3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10" creationId="{25AA632B-1961-4AED-8A16-34278F54872E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11" creationId="{98CA8BA6-19B1-46CA-A8AD-A48DDC15E1B7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12" creationId="{1CD69ECA-1170-445F-B4AB-BED54AFCD40E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13" creationId="{D35110D6-1FB1-4F25-9E46-C884A977C0C4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14" creationId="{838838DD-9E0E-4CA2-94D0-F8A10B5A2FCE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15" creationId="{936A2DE2-E7D9-4784-9123-A7542F1BAA4C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28" creationId="{29D7655B-621F-4DA2-ACB7-A667BEE30D89}"/>
          </ac:picMkLst>
        </pc:picChg>
        <pc:picChg chg="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29" creationId="{A6539BC3-8A21-418F-9683-C8E88C91CDE5}"/>
          </ac:picMkLst>
        </pc:picChg>
        <pc:picChg chg="add 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39" creationId="{04A62B75-B14E-48A6-8AAE-764CD8BCE92E}"/>
          </ac:picMkLst>
        </pc:picChg>
        <pc:picChg chg="add mod">
          <ac:chgData name="Nazar Shchur" userId="3faffa111ac016f6" providerId="LiveId" clId="{9E1B2571-F88A-4438-A135-367BFE1535CD}" dt="2020-02-17T18:14:35.465" v="916" actId="164"/>
          <ac:picMkLst>
            <pc:docMk/>
            <pc:sldMk cId="999074006" sldId="2264"/>
            <ac:picMk id="140" creationId="{B797247C-0174-4DF6-8803-3F33C2E7E25A}"/>
          </ac:picMkLst>
        </pc:picChg>
        <pc:cxnChg chg="mod topLvl">
          <ac:chgData name="Nazar Shchur" userId="3faffa111ac016f6" providerId="LiveId" clId="{9E1B2571-F88A-4438-A135-367BFE1535CD}" dt="2020-02-17T18:14:35.465" v="916" actId="164"/>
          <ac:cxnSpMkLst>
            <pc:docMk/>
            <pc:sldMk cId="999074006" sldId="2264"/>
            <ac:cxnSpMk id="9" creationId="{5B269921-2449-48A0-8FE4-BAD70AA54B9E}"/>
          </ac:cxnSpMkLst>
        </pc:cxnChg>
        <pc:cxnChg chg="mod topLvl">
          <ac:chgData name="Nazar Shchur" userId="3faffa111ac016f6" providerId="LiveId" clId="{9E1B2571-F88A-4438-A135-367BFE1535CD}" dt="2020-02-17T18:14:35.465" v="916" actId="164"/>
          <ac:cxnSpMkLst>
            <pc:docMk/>
            <pc:sldMk cId="999074006" sldId="2264"/>
            <ac:cxnSpMk id="122" creationId="{97325C1A-A58B-4F4A-AE2D-E10755B7B7AE}"/>
          </ac:cxnSpMkLst>
        </pc:cxnChg>
        <pc:cxnChg chg="mod topLvl">
          <ac:chgData name="Nazar Shchur" userId="3faffa111ac016f6" providerId="LiveId" clId="{9E1B2571-F88A-4438-A135-367BFE1535CD}" dt="2020-02-17T18:14:35.465" v="916" actId="164"/>
          <ac:cxnSpMkLst>
            <pc:docMk/>
            <pc:sldMk cId="999074006" sldId="2264"/>
            <ac:cxnSpMk id="123" creationId="{F16ABD03-1D41-447B-A483-A3EB9F3EF576}"/>
          </ac:cxnSpMkLst>
        </pc:cxnChg>
        <pc:cxnChg chg="add del mod">
          <ac:chgData name="Nazar Shchur" userId="3faffa111ac016f6" providerId="LiveId" clId="{9E1B2571-F88A-4438-A135-367BFE1535CD}" dt="2020-02-17T17:56:44.443" v="559"/>
          <ac:cxnSpMkLst>
            <pc:docMk/>
            <pc:sldMk cId="999074006" sldId="2264"/>
            <ac:cxnSpMk id="125" creationId="{7FBD95F5-229E-4B52-A676-AC7488787D7E}"/>
          </ac:cxnSpMkLst>
        </pc:cxnChg>
        <pc:cxnChg chg="add del mod">
          <ac:chgData name="Nazar Shchur" userId="3faffa111ac016f6" providerId="LiveId" clId="{9E1B2571-F88A-4438-A135-367BFE1535CD}" dt="2020-02-17T17:56:44.443" v="559"/>
          <ac:cxnSpMkLst>
            <pc:docMk/>
            <pc:sldMk cId="999074006" sldId="2264"/>
            <ac:cxnSpMk id="126" creationId="{99EADA17-9257-4E58-BAAD-BEBF957990CC}"/>
          </ac:cxnSpMkLst>
        </pc:cxnChg>
        <pc:cxnChg chg="mod">
          <ac:chgData name="Nazar Shchur" userId="3faffa111ac016f6" providerId="LiveId" clId="{9E1B2571-F88A-4438-A135-367BFE1535CD}" dt="2020-02-17T18:14:35.465" v="916" actId="164"/>
          <ac:cxnSpMkLst>
            <pc:docMk/>
            <pc:sldMk cId="999074006" sldId="2264"/>
            <ac:cxnSpMk id="127" creationId="{007A4802-F2FF-4AC4-A6BD-21634403152A}"/>
          </ac:cxnSpMkLst>
        </pc:cxnChg>
        <pc:cxnChg chg="add del mod">
          <ac:chgData name="Nazar Shchur" userId="3faffa111ac016f6" providerId="LiveId" clId="{9E1B2571-F88A-4438-A135-367BFE1535CD}" dt="2020-02-17T17:56:44.443" v="559"/>
          <ac:cxnSpMkLst>
            <pc:docMk/>
            <pc:sldMk cId="999074006" sldId="2264"/>
            <ac:cxnSpMk id="130" creationId="{92A2E543-884C-4C01-854A-CC028DE441FC}"/>
          </ac:cxnSpMkLst>
        </pc:cxnChg>
        <pc:cxnChg chg="mod topLvl">
          <ac:chgData name="Nazar Shchur" userId="3faffa111ac016f6" providerId="LiveId" clId="{9E1B2571-F88A-4438-A135-367BFE1535CD}" dt="2020-02-17T18:14:35.465" v="916" actId="164"/>
          <ac:cxnSpMkLst>
            <pc:docMk/>
            <pc:sldMk cId="999074006" sldId="2264"/>
            <ac:cxnSpMk id="132" creationId="{2341E5BD-D1BC-4A19-8F3D-327BCDAB2E1A}"/>
          </ac:cxnSpMkLst>
        </pc:cxnChg>
        <pc:cxnChg chg="mod topLvl">
          <ac:chgData name="Nazar Shchur" userId="3faffa111ac016f6" providerId="LiveId" clId="{9E1B2571-F88A-4438-A135-367BFE1535CD}" dt="2020-02-17T18:14:35.465" v="916" actId="164"/>
          <ac:cxnSpMkLst>
            <pc:docMk/>
            <pc:sldMk cId="999074006" sldId="2264"/>
            <ac:cxnSpMk id="133" creationId="{52779AC1-1560-4A1A-9F31-F3DB8748F511}"/>
          </ac:cxnSpMkLst>
        </pc:cxnChg>
        <pc:cxnChg chg="mod topLvl">
          <ac:chgData name="Nazar Shchur" userId="3faffa111ac016f6" providerId="LiveId" clId="{9E1B2571-F88A-4438-A135-367BFE1535CD}" dt="2020-02-17T18:14:35.465" v="916" actId="164"/>
          <ac:cxnSpMkLst>
            <pc:docMk/>
            <pc:sldMk cId="999074006" sldId="2264"/>
            <ac:cxnSpMk id="134" creationId="{B080E34C-EB53-42F6-95B5-567F5187B277}"/>
          </ac:cxnSpMkLst>
        </pc:cxnChg>
        <pc:cxnChg chg="add mod">
          <ac:chgData name="Nazar Shchur" userId="3faffa111ac016f6" providerId="LiveId" clId="{9E1B2571-F88A-4438-A135-367BFE1535CD}" dt="2020-02-17T18:14:35.465" v="916" actId="164"/>
          <ac:cxnSpMkLst>
            <pc:docMk/>
            <pc:sldMk cId="999074006" sldId="2264"/>
            <ac:cxnSpMk id="147" creationId="{D0B97777-9462-4CF0-B2B1-6AB6427272C8}"/>
          </ac:cxnSpMkLst>
        </pc:cxnChg>
        <pc:cxnChg chg="add mod">
          <ac:chgData name="Nazar Shchur" userId="3faffa111ac016f6" providerId="LiveId" clId="{9E1B2571-F88A-4438-A135-367BFE1535CD}" dt="2020-02-17T18:14:35.465" v="916" actId="164"/>
          <ac:cxnSpMkLst>
            <pc:docMk/>
            <pc:sldMk cId="999074006" sldId="2264"/>
            <ac:cxnSpMk id="148" creationId="{C4AD4826-AB44-4433-BD81-6CEE4FBA854E}"/>
          </ac:cxnSpMkLst>
        </pc:cxnChg>
        <pc:cxnChg chg="add mod">
          <ac:chgData name="Nazar Shchur" userId="3faffa111ac016f6" providerId="LiveId" clId="{9E1B2571-F88A-4438-A135-367BFE1535CD}" dt="2020-02-17T18:14:35.465" v="916" actId="164"/>
          <ac:cxnSpMkLst>
            <pc:docMk/>
            <pc:sldMk cId="999074006" sldId="2264"/>
            <ac:cxnSpMk id="149" creationId="{EE926C14-7C4D-4332-A3BC-AB915C60F5F6}"/>
          </ac:cxnSpMkLst>
        </pc:cxnChg>
      </pc:sldChg>
      <pc:sldChg chg="addSp delSp modSp add modAnim">
        <pc:chgData name="Nazar Shchur" userId="3faffa111ac016f6" providerId="LiveId" clId="{9E1B2571-F88A-4438-A135-367BFE1535CD}" dt="2020-02-18T08:21:07.823" v="1923"/>
        <pc:sldMkLst>
          <pc:docMk/>
          <pc:sldMk cId="4213986758" sldId="2265"/>
        </pc:sldMkLst>
        <pc:spChg chg="mod">
          <ac:chgData name="Nazar Shchur" userId="3faffa111ac016f6" providerId="LiveId" clId="{9E1B2571-F88A-4438-A135-367BFE1535CD}" dt="2020-02-18T07:35:43.736" v="1573"/>
          <ac:spMkLst>
            <pc:docMk/>
            <pc:sldMk cId="4213986758" sldId="2265"/>
            <ac:spMk id="5" creationId="{00000000-0000-0000-0000-000000000000}"/>
          </ac:spMkLst>
        </pc:spChg>
        <pc:spChg chg="mod">
          <ac:chgData name="Nazar Shchur" userId="3faffa111ac016f6" providerId="LiveId" clId="{9E1B2571-F88A-4438-A135-367BFE1535CD}" dt="2020-02-18T08:16:42.579" v="1890" actId="1076"/>
          <ac:spMkLst>
            <pc:docMk/>
            <pc:sldMk cId="4213986758" sldId="2265"/>
            <ac:spMk id="14" creationId="{845C554F-DA8A-48D2-BF0C-E6079E51BC5C}"/>
          </ac:spMkLst>
        </pc:spChg>
        <pc:spChg chg="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6" creationId="{A0DDA960-521F-42EC-B3EA-8C12E45C9EE4}"/>
          </ac:spMkLst>
        </pc:spChg>
        <pc:spChg chg="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21" creationId="{3FD99EEE-B3F5-459D-B606-B4AC0AF1BB28}"/>
          </ac:spMkLst>
        </pc:spChg>
        <pc:spChg chg="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24" creationId="{16AAB57C-773E-4065-81C2-A768874BDBF0}"/>
          </ac:spMkLst>
        </pc:spChg>
        <pc:spChg chg="add 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25" creationId="{5005E37E-5AF5-4F92-AB09-59E265F299CA}"/>
          </ac:spMkLst>
        </pc:spChg>
        <pc:spChg chg="add">
          <ac:chgData name="Nazar Shchur" userId="3faffa111ac016f6" providerId="LiveId" clId="{9E1B2571-F88A-4438-A135-367BFE1535CD}" dt="2020-02-18T08:13:46.006" v="1842"/>
          <ac:spMkLst>
            <pc:docMk/>
            <pc:sldMk cId="4213986758" sldId="2265"/>
            <ac:spMk id="126" creationId="{21910731-9B8E-464A-9B4F-89797D20470F}"/>
          </ac:spMkLst>
        </pc:spChg>
        <pc:spChg chg="add mod">
          <ac:chgData name="Nazar Shchur" userId="3faffa111ac016f6" providerId="LiveId" clId="{9E1B2571-F88A-4438-A135-367BFE1535CD}" dt="2020-02-18T08:17:18.482" v="1892" actId="1076"/>
          <ac:spMkLst>
            <pc:docMk/>
            <pc:sldMk cId="4213986758" sldId="2265"/>
            <ac:spMk id="130" creationId="{19E50213-40D6-458B-8CDB-365ABC53CEF4}"/>
          </ac:spMkLst>
        </pc:spChg>
        <pc:spChg chg="add mod">
          <ac:chgData name="Nazar Shchur" userId="3faffa111ac016f6" providerId="LiveId" clId="{9E1B2571-F88A-4438-A135-367BFE1535CD}" dt="2020-02-18T08:18:49.821" v="1899" actId="14100"/>
          <ac:spMkLst>
            <pc:docMk/>
            <pc:sldMk cId="4213986758" sldId="2265"/>
            <ac:spMk id="131" creationId="{F923CCB3-C580-4F34-9872-61A87972D006}"/>
          </ac:spMkLst>
        </pc:spChg>
        <pc:spChg chg="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35" creationId="{5A899127-1F67-455F-A253-EDD83EDB7463}"/>
          </ac:spMkLst>
        </pc:spChg>
        <pc:spChg chg="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36" creationId="{503DAF07-B864-48CD-BE24-5F80BC02C081}"/>
          </ac:spMkLst>
        </pc:spChg>
        <pc:spChg chg="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37" creationId="{73F5D7DF-C5F9-4EDF-89BD-3F9991AB82A3}"/>
          </ac:spMkLst>
        </pc:spChg>
        <pc:spChg chg="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38" creationId="{E982EFA8-7F2E-409C-A1DA-0E03244A32A8}"/>
          </ac:spMkLst>
        </pc:spChg>
        <pc:spChg chg="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41" creationId="{7843F25D-5E85-44E3-AB75-545A060A4571}"/>
          </ac:spMkLst>
        </pc:spChg>
        <pc:spChg chg="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42" creationId="{55B8B3C2-8DEA-4C30-9757-2DB27ABABF88}"/>
          </ac:spMkLst>
        </pc:spChg>
        <pc:spChg chg="mod">
          <ac:chgData name="Nazar Shchur" userId="3faffa111ac016f6" providerId="LiveId" clId="{9E1B2571-F88A-4438-A135-367BFE1535CD}" dt="2020-02-18T08:16:52.662" v="1891" actId="1076"/>
          <ac:spMkLst>
            <pc:docMk/>
            <pc:sldMk cId="4213986758" sldId="2265"/>
            <ac:spMk id="143" creationId="{7A2A3E2E-BADB-4D82-B930-5CD7D3319E66}"/>
          </ac:spMkLst>
        </pc:spChg>
        <pc:spChg chg="mod">
          <ac:chgData name="Nazar Shchur" userId="3faffa111ac016f6" providerId="LiveId" clId="{9E1B2571-F88A-4438-A135-367BFE1535CD}" dt="2020-02-18T08:16:32.063" v="1888" actId="1076"/>
          <ac:spMkLst>
            <pc:docMk/>
            <pc:sldMk cId="4213986758" sldId="2265"/>
            <ac:spMk id="144" creationId="{087C012A-9353-4D89-A6D5-94F0FD7686DC}"/>
          </ac:spMkLst>
        </pc:spChg>
        <pc:spChg chg="mod">
          <ac:chgData name="Nazar Shchur" userId="3faffa111ac016f6" providerId="LiveId" clId="{9E1B2571-F88A-4438-A135-367BFE1535CD}" dt="2020-02-17T18:14:18.207" v="914" actId="164"/>
          <ac:spMkLst>
            <pc:docMk/>
            <pc:sldMk cId="4213986758" sldId="2265"/>
            <ac:spMk id="145" creationId="{54B71C54-007A-496E-8D8D-8AF6DD0F666B}"/>
          </ac:spMkLst>
        </pc:spChg>
        <pc:spChg chg="del mod">
          <ac:chgData name="Nazar Shchur" userId="3faffa111ac016f6" providerId="LiveId" clId="{9E1B2571-F88A-4438-A135-367BFE1535CD}" dt="2020-02-18T08:18:39.490" v="1895" actId="478"/>
          <ac:spMkLst>
            <pc:docMk/>
            <pc:sldMk cId="4213986758" sldId="2265"/>
            <ac:spMk id="146" creationId="{9B6CA1E8-E0DA-4B15-B1CA-2F42DD871142}"/>
          </ac:spMkLst>
        </pc:spChg>
        <pc:spChg chg="add mod">
          <ac:chgData name="Nazar Shchur" userId="3faffa111ac016f6" providerId="LiveId" clId="{9E1B2571-F88A-4438-A135-367BFE1535CD}" dt="2020-02-18T08:18:49.821" v="1899" actId="14100"/>
          <ac:spMkLst>
            <pc:docMk/>
            <pc:sldMk cId="4213986758" sldId="2265"/>
            <ac:spMk id="150" creationId="{3DF5E2F6-9EDB-48FF-BE86-976C6F86DC48}"/>
          </ac:spMkLst>
        </pc:spChg>
        <pc:grpChg chg="add mod">
          <ac:chgData name="Nazar Shchur" userId="3faffa111ac016f6" providerId="LiveId" clId="{9E1B2571-F88A-4438-A135-367BFE1535CD}" dt="2020-02-18T08:20:59.329" v="1918" actId="1076"/>
          <ac:grpSpMkLst>
            <pc:docMk/>
            <pc:sldMk cId="4213986758" sldId="2265"/>
            <ac:grpSpMk id="7" creationId="{CBBEAFC3-4308-4AC6-B151-B674E961B07D}"/>
          </ac:grpSpMkLst>
        </pc:grpChg>
        <pc:picChg chg="add del mod">
          <ac:chgData name="Nazar Shchur" userId="3faffa111ac016f6" providerId="LiveId" clId="{9E1B2571-F88A-4438-A135-367BFE1535CD}" dt="2020-02-18T08:13:44.043" v="1841" actId="478"/>
          <ac:picMkLst>
            <pc:docMk/>
            <pc:sldMk cId="4213986758" sldId="2265"/>
            <ac:picMk id="6" creationId="{90DE97A5-51AE-4EC6-9248-7905B664841D}"/>
          </ac:picMkLst>
        </pc:picChg>
        <pc:picChg chg="del">
          <ac:chgData name="Nazar Shchur" userId="3faffa111ac016f6" providerId="LiveId" clId="{9E1B2571-F88A-4438-A135-367BFE1535CD}" dt="2020-02-17T18:09:10.082" v="840" actId="478"/>
          <ac:picMkLst>
            <pc:docMk/>
            <pc:sldMk cId="4213986758" sldId="2265"/>
            <ac:picMk id="8" creationId="{A29472F5-2CE7-4FC5-9AC2-E8A1E1A32E4B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3" creationId="{E57421F8-85B4-4D7A-B6ED-B6EC648D4516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24" creationId="{5997A54F-58AC-4FAF-AEF4-8A5A0A85FD1B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28" creationId="{A8C14B09-87F2-46E5-A2AA-C7E16EECC998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29" creationId="{D3911950-A21D-4470-99F3-487FFF416EC5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30" creationId="{AC1334CE-B294-4CD3-8265-13F34EDD75CB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34" creationId="{0D7B360A-A759-4495-86E9-7ED571FF2118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35" creationId="{5EC65A50-7D21-47B6-8706-4D6031B6292D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36" creationId="{7DDA08BF-ED76-48F1-80E0-2B0A6940E284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37" creationId="{70A88A39-627A-4E85-8C31-EEFB054A126A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38" creationId="{91C7309B-ED39-40C8-9C4C-60D9752D9F78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39" creationId="{942B9369-B1FD-4D0C-955D-1688FA0C1B5A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40" creationId="{53C83A37-40AC-4C36-82CD-DCD7770F2474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41" creationId="{BD394F82-38F5-4682-8611-59174E1AFE4F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42" creationId="{93D0A41E-3DCD-4F6B-A20C-5EF972A25ED7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43" creationId="{988F1E22-D898-4616-84C5-F92A8D34545D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44" creationId="{FC0F6FC9-6A39-4642-9221-0F111404CF6F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45" creationId="{9E007336-2B90-4B74-96E3-F8543D98CDE6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46" creationId="{CBD752C4-22F2-4BB2-9613-F485522245A8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47" creationId="{71FA64B6-A5AF-455E-96A6-31CD3A262B51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48" creationId="{5888DB2C-748A-4E7D-BADB-24B796C42027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49" creationId="{8E20AD4D-88FC-4CFE-99AB-8B43B9FE07FD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50" creationId="{CE08D052-C9D0-44FA-A3C3-C6F4643F007D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52" creationId="{561B8288-21E7-4764-B8A2-9A5F01419F7C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53" creationId="{39FAA5B4-11E1-4BB7-ACFF-C05B3CA2032C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54" creationId="{F89E16C6-BE6A-42AF-A7B1-8CD12C4AB30E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55" creationId="{DE5A9617-595A-4D55-9B40-322339B7F8D5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56" creationId="{09574887-062E-42C8-B970-C81D28403C61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57" creationId="{CAD3214C-C3FE-4DB4-8D4F-FF1459690228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58" creationId="{38AAD55B-F2DE-4B61-9685-619B5F247D3E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59" creationId="{F86CBFC0-1B27-4158-A6AD-B4F0FC18730B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60" creationId="{B90FDBB4-7125-43CF-BEFA-B96EED25533C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61" creationId="{22572646-89FD-4B00-A34E-8AACA38C35F4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62" creationId="{20849678-9A04-4FD3-AA2F-9684FA901CD5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63" creationId="{E31CEC97-E3E0-4BFE-9898-B53FACB7800D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64" creationId="{C3566F74-9EE6-454E-82DC-5C522C77B8B2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65" creationId="{80841323-46E9-4BDE-9A54-B1E6E68EDAD1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66" creationId="{A6E4FD97-B922-4CCD-ACA3-67FDE413BC2C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67" creationId="{97DA678C-7FC0-4D75-832D-E4EB4BEF1664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68" creationId="{B542CC23-0F01-405B-AF43-9E92561ECF4C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69" creationId="{06B725DD-8E19-4ADD-A8D1-F4BF5FFE216F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70" creationId="{81F9B878-08AA-4618-A74A-6C9172B5B967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75" creationId="{B7612F20-37AE-48B1-AF64-09822E14D65D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76" creationId="{ABC09C09-1500-4C3E-8164-137EFB164C8A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77" creationId="{DF61D53E-2D14-4A3D-993E-D3FAEABEC268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78" creationId="{73008140-8B07-4CB8-8A67-47CC42A35977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79" creationId="{7CCD8867-5BFF-45C8-8E79-8071ADEA8654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80" creationId="{802030A2-E773-4130-9E16-D63B0DED6120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81" creationId="{41D9C96A-00B0-4F9A-BD1E-A360795FADF4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82" creationId="{B4DCB556-1725-439F-9DFA-46C857ADC93A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83" creationId="{873C05C9-D4DD-4098-9A25-F6D528A58D5E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84" creationId="{2503D5EA-59F5-4890-B840-A5496B9CFEE9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85" creationId="{1D7B27BD-6D40-4FC5-8C73-624EB970D501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86" creationId="{E036B2F7-1BD9-414D-95F7-28EF4DE529A8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87" creationId="{30C0FFE4-AC3C-4E24-A31D-A1E085FC15D3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88" creationId="{E3C8DCF3-0865-43F1-828C-6B54F3F48AD3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89" creationId="{04A78D40-4C00-4DD6-B6F9-8FCB9C912F25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90" creationId="{630ED1BD-0A34-47B9-BF8B-D2EFDC8F66BA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91" creationId="{D071FA4F-F564-4974-81FD-947591C89BB3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92" creationId="{B21AA5BE-B75B-41FD-8D6E-2357F2A43D79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93" creationId="{7289EB08-6463-45A7-A745-F2B3FC19D836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94" creationId="{51304734-CEF2-4026-AABC-8A1831FBB04E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95" creationId="{F2AA1418-59E5-47D1-984C-BB20F7C039BB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96" creationId="{B8D71E8C-3868-47CA-B6EB-183AEC545D5F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97" creationId="{095FFEB8-8DC4-40F9-86AB-058FBE777FBE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98" creationId="{58D9D377-1F51-4599-A707-0A80EA092AA3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99" creationId="{4310EE5D-EF66-4907-BB2A-110F65DC4FA2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00" creationId="{83F91007-72BA-4859-95CB-3E76BEAB3999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01" creationId="{905E55C1-29E2-43C5-878B-A1B2CE8415FB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02" creationId="{F44159F1-424A-4F0E-8F52-2CFC15D0805C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03" creationId="{79FB07B7-EC96-48DC-A3C4-90C6AB605C21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04" creationId="{4FDB0A3C-ECB4-4920-A5B8-52CBB1BBBE96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06" creationId="{B5C6B02C-477D-4D40-AE07-1E01B2E71E33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07" creationId="{AB0D78AB-05F4-47A9-A2CE-A9915F4C8C30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08" creationId="{23F959A6-F5B0-4FC4-A7F0-4257E8312729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09" creationId="{FFF99358-4011-4BB3-93AC-5FDB9ACBEEA3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10" creationId="{25AA632B-1961-4AED-8A16-34278F54872E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11" creationId="{98CA8BA6-19B1-46CA-A8AD-A48DDC15E1B7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12" creationId="{1CD69ECA-1170-445F-B4AB-BED54AFCD40E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13" creationId="{D35110D6-1FB1-4F25-9E46-C884A977C0C4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14" creationId="{838838DD-9E0E-4CA2-94D0-F8A10B5A2FCE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15" creationId="{936A2DE2-E7D9-4784-9123-A7542F1BAA4C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28" creationId="{29D7655B-621F-4DA2-ACB7-A667BEE30D89}"/>
          </ac:picMkLst>
        </pc:picChg>
        <pc:picChg chg="add del 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29" creationId="{A6539BC3-8A21-418F-9683-C8E88C91CDE5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39" creationId="{04A62B75-B14E-48A6-8AAE-764CD8BCE92E}"/>
          </ac:picMkLst>
        </pc:picChg>
        <pc:picChg chg="mod">
          <ac:chgData name="Nazar Shchur" userId="3faffa111ac016f6" providerId="LiveId" clId="{9E1B2571-F88A-4438-A135-367BFE1535CD}" dt="2020-02-17T18:14:18.207" v="914" actId="164"/>
          <ac:picMkLst>
            <pc:docMk/>
            <pc:sldMk cId="4213986758" sldId="2265"/>
            <ac:picMk id="140" creationId="{B797247C-0174-4DF6-8803-3F33C2E7E25A}"/>
          </ac:picMkLst>
        </pc:picChg>
        <pc:cxnChg chg="mod">
          <ac:chgData name="Nazar Shchur" userId="3faffa111ac016f6" providerId="LiveId" clId="{9E1B2571-F88A-4438-A135-367BFE1535CD}" dt="2020-02-17T18:14:18.207" v="914" actId="164"/>
          <ac:cxnSpMkLst>
            <pc:docMk/>
            <pc:sldMk cId="4213986758" sldId="2265"/>
            <ac:cxnSpMk id="9" creationId="{5B269921-2449-48A0-8FE4-BAD70AA54B9E}"/>
          </ac:cxnSpMkLst>
        </pc:cxnChg>
        <pc:cxnChg chg="mod">
          <ac:chgData name="Nazar Shchur" userId="3faffa111ac016f6" providerId="LiveId" clId="{9E1B2571-F88A-4438-A135-367BFE1535CD}" dt="2020-02-17T18:14:18.207" v="914" actId="164"/>
          <ac:cxnSpMkLst>
            <pc:docMk/>
            <pc:sldMk cId="4213986758" sldId="2265"/>
            <ac:cxnSpMk id="122" creationId="{97325C1A-A58B-4F4A-AE2D-E10755B7B7AE}"/>
          </ac:cxnSpMkLst>
        </pc:cxnChg>
        <pc:cxnChg chg="mod">
          <ac:chgData name="Nazar Shchur" userId="3faffa111ac016f6" providerId="LiveId" clId="{9E1B2571-F88A-4438-A135-367BFE1535CD}" dt="2020-02-17T18:14:18.207" v="914" actId="164"/>
          <ac:cxnSpMkLst>
            <pc:docMk/>
            <pc:sldMk cId="4213986758" sldId="2265"/>
            <ac:cxnSpMk id="123" creationId="{F16ABD03-1D41-447B-A483-A3EB9F3EF576}"/>
          </ac:cxnSpMkLst>
        </pc:cxnChg>
        <pc:cxnChg chg="mod">
          <ac:chgData name="Nazar Shchur" userId="3faffa111ac016f6" providerId="LiveId" clId="{9E1B2571-F88A-4438-A135-367BFE1535CD}" dt="2020-02-17T18:14:18.207" v="914" actId="164"/>
          <ac:cxnSpMkLst>
            <pc:docMk/>
            <pc:sldMk cId="4213986758" sldId="2265"/>
            <ac:cxnSpMk id="127" creationId="{007A4802-F2FF-4AC4-A6BD-21634403152A}"/>
          </ac:cxnSpMkLst>
        </pc:cxnChg>
        <pc:cxnChg chg="mod">
          <ac:chgData name="Nazar Shchur" userId="3faffa111ac016f6" providerId="LiveId" clId="{9E1B2571-F88A-4438-A135-367BFE1535CD}" dt="2020-02-17T18:14:18.207" v="914" actId="164"/>
          <ac:cxnSpMkLst>
            <pc:docMk/>
            <pc:sldMk cId="4213986758" sldId="2265"/>
            <ac:cxnSpMk id="132" creationId="{2341E5BD-D1BC-4A19-8F3D-327BCDAB2E1A}"/>
          </ac:cxnSpMkLst>
        </pc:cxnChg>
        <pc:cxnChg chg="mod">
          <ac:chgData name="Nazar Shchur" userId="3faffa111ac016f6" providerId="LiveId" clId="{9E1B2571-F88A-4438-A135-367BFE1535CD}" dt="2020-02-17T18:14:18.207" v="914" actId="164"/>
          <ac:cxnSpMkLst>
            <pc:docMk/>
            <pc:sldMk cId="4213986758" sldId="2265"/>
            <ac:cxnSpMk id="133" creationId="{52779AC1-1560-4A1A-9F31-F3DB8748F511}"/>
          </ac:cxnSpMkLst>
        </pc:cxnChg>
        <pc:cxnChg chg="mod">
          <ac:chgData name="Nazar Shchur" userId="3faffa111ac016f6" providerId="LiveId" clId="{9E1B2571-F88A-4438-A135-367BFE1535CD}" dt="2020-02-17T18:14:18.207" v="914" actId="164"/>
          <ac:cxnSpMkLst>
            <pc:docMk/>
            <pc:sldMk cId="4213986758" sldId="2265"/>
            <ac:cxnSpMk id="134" creationId="{B080E34C-EB53-42F6-95B5-567F5187B277}"/>
          </ac:cxnSpMkLst>
        </pc:cxnChg>
        <pc:cxnChg chg="mod">
          <ac:chgData name="Nazar Shchur" userId="3faffa111ac016f6" providerId="LiveId" clId="{9E1B2571-F88A-4438-A135-367BFE1535CD}" dt="2020-02-17T18:14:18.207" v="914" actId="164"/>
          <ac:cxnSpMkLst>
            <pc:docMk/>
            <pc:sldMk cId="4213986758" sldId="2265"/>
            <ac:cxnSpMk id="147" creationId="{D0B97777-9462-4CF0-B2B1-6AB6427272C8}"/>
          </ac:cxnSpMkLst>
        </pc:cxnChg>
        <pc:cxnChg chg="mod">
          <ac:chgData name="Nazar Shchur" userId="3faffa111ac016f6" providerId="LiveId" clId="{9E1B2571-F88A-4438-A135-367BFE1535CD}" dt="2020-02-17T18:14:18.207" v="914" actId="164"/>
          <ac:cxnSpMkLst>
            <pc:docMk/>
            <pc:sldMk cId="4213986758" sldId="2265"/>
            <ac:cxnSpMk id="148" creationId="{C4AD4826-AB44-4433-BD81-6CEE4FBA854E}"/>
          </ac:cxnSpMkLst>
        </pc:cxnChg>
        <pc:cxnChg chg="mod">
          <ac:chgData name="Nazar Shchur" userId="3faffa111ac016f6" providerId="LiveId" clId="{9E1B2571-F88A-4438-A135-367BFE1535CD}" dt="2020-02-17T18:14:18.207" v="914" actId="164"/>
          <ac:cxnSpMkLst>
            <pc:docMk/>
            <pc:sldMk cId="4213986758" sldId="2265"/>
            <ac:cxnSpMk id="149" creationId="{EE926C14-7C4D-4332-A3BC-AB915C60F5F6}"/>
          </ac:cxnSpMkLst>
        </pc:cxnChg>
      </pc:sldChg>
      <pc:sldChg chg="addSp delSp modSp add del ord">
        <pc:chgData name="Nazar Shchur" userId="3faffa111ac016f6" providerId="LiveId" clId="{9E1B2571-F88A-4438-A135-367BFE1535CD}" dt="2020-02-18T09:05:20.786" v="2387" actId="47"/>
        <pc:sldMkLst>
          <pc:docMk/>
          <pc:sldMk cId="2253276748" sldId="2266"/>
        </pc:sldMkLst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10" creationId="{BDFB6147-640D-4839-8A1C-AFFADEC6B17A}"/>
          </ac:spMkLst>
        </pc:spChg>
        <pc:spChg chg="add del mod">
          <ac:chgData name="Nazar Shchur" userId="3faffa111ac016f6" providerId="LiveId" clId="{9E1B2571-F88A-4438-A135-367BFE1535CD}" dt="2020-02-17T18:17:42.567" v="955" actId="478"/>
          <ac:spMkLst>
            <pc:docMk/>
            <pc:sldMk cId="2253276748" sldId="2266"/>
            <ac:spMk id="16" creationId="{5E9FE243-AA89-4D45-A879-3FB2A63DDB13}"/>
          </ac:spMkLst>
        </pc:spChg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17" creationId="{BAEF73C5-E5DE-4AE7-8DA2-BAECB25FDA66}"/>
          </ac:spMkLst>
        </pc:spChg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18" creationId="{CD7AEF2E-9A98-49CC-9657-652B8E3883D6}"/>
          </ac:spMkLst>
        </pc:spChg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19" creationId="{888457BC-A0A8-4AEC-93FC-E9DA6505B89C}"/>
          </ac:spMkLst>
        </pc:spChg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20" creationId="{FFDE2FF8-6A8F-47C1-9FFD-B05976C57E0D}"/>
          </ac:spMkLst>
        </pc:spChg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22" creationId="{953F8997-3DA4-4687-A1E6-41C1E7A19288}"/>
          </ac:spMkLst>
        </pc:spChg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23" creationId="{5967D471-DF15-4CC1-835C-9149ED2F34C2}"/>
          </ac:spMkLst>
        </pc:spChg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24" creationId="{F0E21133-7DA2-42BC-921D-288FC98C86A7}"/>
          </ac:spMkLst>
        </pc:spChg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25" creationId="{92B62647-7404-4330-938D-0F2ACD4B0B5D}"/>
          </ac:spMkLst>
        </pc:spChg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26" creationId="{24942E96-55F0-4E8B-A272-326E008F1945}"/>
          </ac:spMkLst>
        </pc:spChg>
        <pc:spChg chg="add mod">
          <ac:chgData name="Nazar Shchur" userId="3faffa111ac016f6" providerId="LiveId" clId="{9E1B2571-F88A-4438-A135-367BFE1535CD}" dt="2020-02-17T18:25:09.866" v="1092" actId="164"/>
          <ac:spMkLst>
            <pc:docMk/>
            <pc:sldMk cId="2253276748" sldId="2266"/>
            <ac:spMk id="60" creationId="{116ED84E-1353-45DC-820F-EA91FB97E201}"/>
          </ac:spMkLst>
        </pc:spChg>
        <pc:grpChg chg="add mod">
          <ac:chgData name="Nazar Shchur" userId="3faffa111ac016f6" providerId="LiveId" clId="{9E1B2571-F88A-4438-A135-367BFE1535CD}" dt="2020-02-17T18:25:09.866" v="1092" actId="164"/>
          <ac:grpSpMkLst>
            <pc:docMk/>
            <pc:sldMk cId="2253276748" sldId="2266"/>
            <ac:grpSpMk id="61" creationId="{FDFE7765-8AA3-4622-989C-18EB14042BA8}"/>
          </ac:grpSpMkLst>
        </pc:grpChg>
        <pc:picChg chg="add mod">
          <ac:chgData name="Nazar Shchur" userId="3faffa111ac016f6" providerId="LiveId" clId="{9E1B2571-F88A-4438-A135-367BFE1535CD}" dt="2020-02-17T18:24:39.085" v="1088" actId="1076"/>
          <ac:picMkLst>
            <pc:docMk/>
            <pc:sldMk cId="2253276748" sldId="2266"/>
            <ac:picMk id="6" creationId="{C530D0FE-C547-42C2-8D42-8A78476652BD}"/>
          </ac:picMkLst>
        </pc:pic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11" creationId="{D793BF14-E7F8-47E8-A73E-7AD6D170B07E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13" creationId="{941C258F-EC5E-4631-904C-86E302642440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14" creationId="{4ABBE78F-3425-4ED7-8960-070B1D10FBEC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30" creationId="{86E5AD04-DACF-44DA-AB6C-30369D657DF9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34" creationId="{763BC566-F0A8-42AB-8175-517DC9257F86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35" creationId="{5852194A-0433-407E-A94A-A4FF8BC5B54C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36" creationId="{905C87F0-6522-4BD8-B4D4-C326464F7CAA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37" creationId="{92B5B884-7EC6-4DBF-A22A-C659326B2DDE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38" creationId="{35EA7C94-28EC-4E48-B86B-7257337161BE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39" creationId="{E5189A53-6FF6-45DF-B37C-3CB60165B032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40" creationId="{C174BFE6-EE0A-440D-B4B7-BD7B5D77DC85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41" creationId="{466ABB42-D2FE-43F2-959D-26AF84600936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42" creationId="{A7EB78B4-1D90-48B0-A691-A2E4849749B1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43" creationId="{9BC2C5C8-E129-40A8-B85D-25130A2AFFF7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45" creationId="{F0860781-D3FE-470E-9EE8-D98E641DB0C6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48" creationId="{B5DE146C-317D-41B3-8E83-5F8E9ABFEA3C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50" creationId="{7C45207F-4CC4-44E2-896A-516831A816F1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52" creationId="{1AAB979C-3A47-4C03-A2CF-71FF61A47424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54" creationId="{71E6E6E9-E057-4383-B12C-63FA61837558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56" creationId="{6A524353-FD01-44E0-B2EB-1B6B694FF258}"/>
          </ac:cxnSpMkLst>
        </pc:cxnChg>
        <pc:cxnChg chg="add mod">
          <ac:chgData name="Nazar Shchur" userId="3faffa111ac016f6" providerId="LiveId" clId="{9E1B2571-F88A-4438-A135-367BFE1535CD}" dt="2020-02-17T18:25:09.866" v="1092" actId="164"/>
          <ac:cxnSpMkLst>
            <pc:docMk/>
            <pc:sldMk cId="2253276748" sldId="2266"/>
            <ac:cxnSpMk id="58" creationId="{C15BE163-56F3-4C34-A426-39C8B02A6E5B}"/>
          </ac:cxnSpMkLst>
        </pc:cxnChg>
      </pc:sldChg>
      <pc:sldChg chg="addSp delSp modSp add ord delAnim modAnim">
        <pc:chgData name="Nazar Shchur" userId="3faffa111ac016f6" providerId="LiveId" clId="{9E1B2571-F88A-4438-A135-367BFE1535CD}" dt="2020-02-18T09:09:40.820" v="2438"/>
        <pc:sldMkLst>
          <pc:docMk/>
          <pc:sldMk cId="3617662872" sldId="2267"/>
        </pc:sldMkLst>
        <pc:spChg chg="mod">
          <ac:chgData name="Nazar Shchur" userId="3faffa111ac016f6" providerId="LiveId" clId="{9E1B2571-F88A-4438-A135-367BFE1535CD}" dt="2020-02-18T08:26:55.873" v="1957"/>
          <ac:spMkLst>
            <pc:docMk/>
            <pc:sldMk cId="3617662872" sldId="2267"/>
            <ac:spMk id="5" creationId="{00000000-0000-0000-0000-000000000000}"/>
          </ac:spMkLst>
        </pc:spChg>
        <pc:spChg chg="add mod">
          <ac:chgData name="Nazar Shchur" userId="3faffa111ac016f6" providerId="LiveId" clId="{9E1B2571-F88A-4438-A135-367BFE1535CD}" dt="2020-02-18T08:31:27.594" v="1990" actId="1076"/>
          <ac:spMkLst>
            <pc:docMk/>
            <pc:sldMk cId="3617662872" sldId="2267"/>
            <ac:spMk id="10" creationId="{969B7083-C048-445E-890B-3932EF31C279}"/>
          </ac:spMkLst>
        </pc:spChg>
        <pc:spChg chg="add mod">
          <ac:chgData name="Nazar Shchur" userId="3faffa111ac016f6" providerId="LiveId" clId="{9E1B2571-F88A-4438-A135-367BFE1535CD}" dt="2020-02-18T08:31:27.594" v="1990" actId="1076"/>
          <ac:spMkLst>
            <pc:docMk/>
            <pc:sldMk cId="3617662872" sldId="2267"/>
            <ac:spMk id="11" creationId="{626DC458-CC72-4F78-A103-F994C3D21533}"/>
          </ac:spMkLst>
        </pc:spChg>
        <pc:spChg chg="add mod">
          <ac:chgData name="Nazar Shchur" userId="3faffa111ac016f6" providerId="LiveId" clId="{9E1B2571-F88A-4438-A135-367BFE1535CD}" dt="2020-02-18T08:31:27.594" v="1990" actId="1076"/>
          <ac:spMkLst>
            <pc:docMk/>
            <pc:sldMk cId="3617662872" sldId="2267"/>
            <ac:spMk id="12" creationId="{A41C3458-4B65-4AD3-B82A-637A56705090}"/>
          </ac:spMkLst>
        </pc:spChg>
        <pc:spChg chg="add mod">
          <ac:chgData name="Nazar Shchur" userId="3faffa111ac016f6" providerId="LiveId" clId="{9E1B2571-F88A-4438-A135-367BFE1535CD}" dt="2020-02-18T08:31:27.594" v="1990" actId="1076"/>
          <ac:spMkLst>
            <pc:docMk/>
            <pc:sldMk cId="3617662872" sldId="2267"/>
            <ac:spMk id="13" creationId="{4D2B7F2D-6E8F-414F-ACED-976AFBA97C12}"/>
          </ac:spMkLst>
        </pc:spChg>
        <pc:spChg chg="add del">
          <ac:chgData name="Nazar Shchur" userId="3faffa111ac016f6" providerId="LiveId" clId="{9E1B2571-F88A-4438-A135-367BFE1535CD}" dt="2020-02-18T08:27:43.525" v="1963" actId="478"/>
          <ac:spMkLst>
            <pc:docMk/>
            <pc:sldMk cId="3617662872" sldId="2267"/>
            <ac:spMk id="14" creationId="{61F2BA37-3192-4D52-806A-CEC47B4730AA}"/>
          </ac:spMkLst>
        </pc:spChg>
        <pc:grpChg chg="add del">
          <ac:chgData name="Nazar Shchur" userId="3faffa111ac016f6" providerId="LiveId" clId="{9E1B2571-F88A-4438-A135-367BFE1535CD}" dt="2020-02-17T18:54:25.920" v="1145"/>
          <ac:grpSpMkLst>
            <pc:docMk/>
            <pc:sldMk cId="3617662872" sldId="2267"/>
            <ac:grpSpMk id="10" creationId="{80A5AA2D-7ABB-4C16-8314-E036F2BAC081}"/>
          </ac:grpSpMkLst>
        </pc:grpChg>
        <pc:picChg chg="add mod modCrop">
          <ac:chgData name="Nazar Shchur" userId="3faffa111ac016f6" providerId="LiveId" clId="{9E1B2571-F88A-4438-A135-367BFE1535CD}" dt="2020-02-18T08:31:29.389" v="1991" actId="1076"/>
          <ac:picMkLst>
            <pc:docMk/>
            <pc:sldMk cId="3617662872" sldId="2267"/>
            <ac:picMk id="15" creationId="{C463A520-B023-49C1-BE2A-0CA4B94C2CD8}"/>
          </ac:picMkLst>
        </pc:picChg>
      </pc:sldChg>
      <pc:sldChg chg="addSp delSp modSp add delAnim modAnim">
        <pc:chgData name="Nazar Shchur" userId="3faffa111ac016f6" providerId="LiveId" clId="{9E1B2571-F88A-4438-A135-367BFE1535CD}" dt="2020-02-17T19:29:50.395" v="1518"/>
        <pc:sldMkLst>
          <pc:docMk/>
          <pc:sldMk cId="2149646767" sldId="2268"/>
        </pc:sldMkLst>
        <pc:spChg chg="mod">
          <ac:chgData name="Nazar Shchur" userId="3faffa111ac016f6" providerId="LiveId" clId="{9E1B2571-F88A-4438-A135-367BFE1535CD}" dt="2020-02-17T18:52:26.810" v="1133"/>
          <ac:spMkLst>
            <pc:docMk/>
            <pc:sldMk cId="2149646767" sldId="2268"/>
            <ac:spMk id="5" creationId="{00000000-0000-0000-0000-000000000000}"/>
          </ac:spMkLst>
        </pc:spChg>
        <pc:spChg chg="add mod">
          <ac:chgData name="Nazar Shchur" userId="3faffa111ac016f6" providerId="LiveId" clId="{9E1B2571-F88A-4438-A135-367BFE1535CD}" dt="2020-02-17T18:59:31.231" v="1207" actId="1076"/>
          <ac:spMkLst>
            <pc:docMk/>
            <pc:sldMk cId="2149646767" sldId="2268"/>
            <ac:spMk id="67" creationId="{402FB733-C32D-448C-B99B-59C702420DF6}"/>
          </ac:spMkLst>
        </pc:spChg>
        <pc:spChg chg="add mod">
          <ac:chgData name="Nazar Shchur" userId="3faffa111ac016f6" providerId="LiveId" clId="{9E1B2571-F88A-4438-A135-367BFE1535CD}" dt="2020-02-17T19:29:31.811" v="1511" actId="1076"/>
          <ac:spMkLst>
            <pc:docMk/>
            <pc:sldMk cId="2149646767" sldId="2268"/>
            <ac:spMk id="68" creationId="{C1E34CD8-F48E-4561-90A1-2314481EC398}"/>
          </ac:spMkLst>
        </pc:spChg>
        <pc:spChg chg="add mod">
          <ac:chgData name="Nazar Shchur" userId="3faffa111ac016f6" providerId="LiveId" clId="{9E1B2571-F88A-4438-A135-367BFE1535CD}" dt="2020-02-17T19:29:31.811" v="1511" actId="1076"/>
          <ac:spMkLst>
            <pc:docMk/>
            <pc:sldMk cId="2149646767" sldId="2268"/>
            <ac:spMk id="69" creationId="{C9BB395C-ADF1-455C-A5CD-200BB85FBD3C}"/>
          </ac:spMkLst>
        </pc:spChg>
        <pc:spChg chg="del">
          <ac:chgData name="Nazar Shchur" userId="3faffa111ac016f6" providerId="LiveId" clId="{9E1B2571-F88A-4438-A135-367BFE1535CD}" dt="2020-02-17T18:52:30.842" v="1134" actId="478"/>
          <ac:spMkLst>
            <pc:docMk/>
            <pc:sldMk cId="2149646767" sldId="2268"/>
            <ac:spMk id="70" creationId="{1A79C1DC-4554-454E-A481-FE141687E1CA}"/>
          </ac:spMkLst>
        </pc:spChg>
        <pc:spChg chg="del">
          <ac:chgData name="Nazar Shchur" userId="3faffa111ac016f6" providerId="LiveId" clId="{9E1B2571-F88A-4438-A135-367BFE1535CD}" dt="2020-02-17T18:52:30.842" v="1134" actId="478"/>
          <ac:spMkLst>
            <pc:docMk/>
            <pc:sldMk cId="2149646767" sldId="2268"/>
            <ac:spMk id="71" creationId="{EE1A3FC3-993B-4129-A841-EFF8E6359F76}"/>
          </ac:spMkLst>
        </pc:spChg>
        <pc:grpChg chg="del">
          <ac:chgData name="Nazar Shchur" userId="3faffa111ac016f6" providerId="LiveId" clId="{9E1B2571-F88A-4438-A135-367BFE1535CD}" dt="2020-02-17T18:52:30.842" v="1134" actId="478"/>
          <ac:grpSpMkLst>
            <pc:docMk/>
            <pc:sldMk cId="2149646767" sldId="2268"/>
            <ac:grpSpMk id="10" creationId="{B7082798-44BE-454B-B2F6-09835A661369}"/>
          </ac:grpSpMkLst>
        </pc:grpChg>
        <pc:grpChg chg="add mod">
          <ac:chgData name="Nazar Shchur" userId="3faffa111ac016f6" providerId="LiveId" clId="{9E1B2571-F88A-4438-A135-367BFE1535CD}" dt="2020-02-17T19:29:22.255" v="1510" actId="1076"/>
          <ac:grpSpMkLst>
            <pc:docMk/>
            <pc:sldMk cId="2149646767" sldId="2268"/>
            <ac:grpSpMk id="64" creationId="{2592150C-44CA-4C38-9189-D7BDC7871BA5}"/>
          </ac:grpSpMkLst>
        </pc:grpChg>
        <pc:picChg chg="add del">
          <ac:chgData name="Nazar Shchur" userId="3faffa111ac016f6" providerId="LiveId" clId="{9E1B2571-F88A-4438-A135-367BFE1535CD}" dt="2020-02-17T18:54:10.986" v="1143"/>
          <ac:picMkLst>
            <pc:docMk/>
            <pc:sldMk cId="2149646767" sldId="2268"/>
            <ac:picMk id="62" creationId="{B28C798F-C5E2-4C41-8B66-B3B99B6EAF7C}"/>
          </ac:picMkLst>
        </pc:picChg>
        <pc:picChg chg="add del mod ord">
          <ac:chgData name="Nazar Shchur" userId="3faffa111ac016f6" providerId="LiveId" clId="{9E1B2571-F88A-4438-A135-367BFE1535CD}" dt="2020-02-17T19:28:56.871" v="1505" actId="478"/>
          <ac:picMkLst>
            <pc:docMk/>
            <pc:sldMk cId="2149646767" sldId="2268"/>
            <ac:picMk id="63" creationId="{7C31B30C-0228-4F36-A9A3-029CA3884E2B}"/>
          </ac:picMkLst>
        </pc:picChg>
        <pc:picChg chg="mod">
          <ac:chgData name="Nazar Shchur" userId="3faffa111ac016f6" providerId="LiveId" clId="{9E1B2571-F88A-4438-A135-367BFE1535CD}" dt="2020-02-17T18:54:52.612" v="1152" actId="1076"/>
          <ac:picMkLst>
            <pc:docMk/>
            <pc:sldMk cId="2149646767" sldId="2268"/>
            <ac:picMk id="66" creationId="{C6D52D75-2231-48EA-BB85-717FF5B285E9}"/>
          </ac:picMkLst>
        </pc:picChg>
        <pc:picChg chg="add mod">
          <ac:chgData name="Nazar Shchur" userId="3faffa111ac016f6" providerId="LiveId" clId="{9E1B2571-F88A-4438-A135-367BFE1535CD}" dt="2020-02-17T19:29:08.023" v="1509" actId="167"/>
          <ac:picMkLst>
            <pc:docMk/>
            <pc:sldMk cId="2149646767" sldId="2268"/>
            <ac:picMk id="2050" creationId="{FB27B04C-132F-441B-BAAE-C6C5592F6EB0}"/>
          </ac:picMkLst>
        </pc:picChg>
      </pc:sldChg>
      <pc:sldChg chg="addSp delSp modSp add delAnim modAnim">
        <pc:chgData name="Nazar Shchur" userId="3faffa111ac016f6" providerId="LiveId" clId="{9E1B2571-F88A-4438-A135-367BFE1535CD}" dt="2020-02-17T19:32:16.996" v="1531"/>
        <pc:sldMkLst>
          <pc:docMk/>
          <pc:sldMk cId="4082452954" sldId="2269"/>
        </pc:sldMkLst>
        <pc:spChg chg="add mod">
          <ac:chgData name="Nazar Shchur" userId="3faffa111ac016f6" providerId="LiveId" clId="{9E1B2571-F88A-4438-A135-367BFE1535CD}" dt="2020-02-17T19:00:14.574" v="1220" actId="1076"/>
          <ac:spMkLst>
            <pc:docMk/>
            <pc:sldMk cId="4082452954" sldId="2269"/>
            <ac:spMk id="18" creationId="{1C08B04A-DE57-4989-947A-6BCDDA44C1CD}"/>
          </ac:spMkLst>
        </pc:spChg>
        <pc:spChg chg="add del">
          <ac:chgData name="Nazar Shchur" userId="3faffa111ac016f6" providerId="LiveId" clId="{9E1B2571-F88A-4438-A135-367BFE1535CD}" dt="2020-02-17T19:01:18.208" v="1224"/>
          <ac:spMkLst>
            <pc:docMk/>
            <pc:sldMk cId="4082452954" sldId="2269"/>
            <ac:spMk id="19" creationId="{A127E5AE-A84A-45E2-BFE2-80A0164B6B3D}"/>
          </ac:spMkLst>
        </pc:spChg>
        <pc:spChg chg="add mod">
          <ac:chgData name="Nazar Shchur" userId="3faffa111ac016f6" providerId="LiveId" clId="{9E1B2571-F88A-4438-A135-367BFE1535CD}" dt="2020-02-17T19:03:02.202" v="1287" actId="1035"/>
          <ac:spMkLst>
            <pc:docMk/>
            <pc:sldMk cId="4082452954" sldId="2269"/>
            <ac:spMk id="36" creationId="{FFFA2B6C-87E9-4DF4-8204-7A7297DD6689}"/>
          </ac:spMkLst>
        </pc:spChg>
        <pc:spChg chg="add mod">
          <ac:chgData name="Nazar Shchur" userId="3faffa111ac016f6" providerId="LiveId" clId="{9E1B2571-F88A-4438-A135-367BFE1535CD}" dt="2020-02-17T19:03:02.202" v="1287" actId="1035"/>
          <ac:spMkLst>
            <pc:docMk/>
            <pc:sldMk cId="4082452954" sldId="2269"/>
            <ac:spMk id="37" creationId="{89B36981-DB6C-49F9-937C-3D9C70C1AEC8}"/>
          </ac:spMkLst>
        </pc:spChg>
        <pc:spChg chg="mod">
          <ac:chgData name="Nazar Shchur" userId="3faffa111ac016f6" providerId="LiveId" clId="{9E1B2571-F88A-4438-A135-367BFE1535CD}" dt="2020-02-17T19:00:19.060" v="1221" actId="1076"/>
          <ac:spMkLst>
            <pc:docMk/>
            <pc:sldMk cId="4082452954" sldId="2269"/>
            <ac:spMk id="67" creationId="{402FB733-C32D-448C-B99B-59C702420DF6}"/>
          </ac:spMkLst>
        </pc:spChg>
        <pc:spChg chg="del">
          <ac:chgData name="Nazar Shchur" userId="3faffa111ac016f6" providerId="LiveId" clId="{9E1B2571-F88A-4438-A135-367BFE1535CD}" dt="2020-02-17T19:01:16.844" v="1222" actId="478"/>
          <ac:spMkLst>
            <pc:docMk/>
            <pc:sldMk cId="4082452954" sldId="2269"/>
            <ac:spMk id="68" creationId="{C1E34CD8-F48E-4561-90A1-2314481EC398}"/>
          </ac:spMkLst>
        </pc:spChg>
        <pc:spChg chg="del">
          <ac:chgData name="Nazar Shchur" userId="3faffa111ac016f6" providerId="LiveId" clId="{9E1B2571-F88A-4438-A135-367BFE1535CD}" dt="2020-02-17T19:01:16.844" v="1222" actId="478"/>
          <ac:spMkLst>
            <pc:docMk/>
            <pc:sldMk cId="4082452954" sldId="2269"/>
            <ac:spMk id="69" creationId="{C9BB395C-ADF1-455C-A5CD-200BB85FBD3C}"/>
          </ac:spMkLst>
        </pc:spChg>
        <pc:grpChg chg="add mod">
          <ac:chgData name="Nazar Shchur" userId="3faffa111ac016f6" providerId="LiveId" clId="{9E1B2571-F88A-4438-A135-367BFE1535CD}" dt="2020-02-17T19:03:02.202" v="1287" actId="1035"/>
          <ac:grpSpMkLst>
            <pc:docMk/>
            <pc:sldMk cId="4082452954" sldId="2269"/>
            <ac:grpSpMk id="20" creationId="{E1F76A22-1CF2-4DE9-A206-423A12C7ECDE}"/>
          </ac:grpSpMkLst>
        </pc:grpChg>
        <pc:grpChg chg="add mod">
          <ac:chgData name="Nazar Shchur" userId="3faffa111ac016f6" providerId="LiveId" clId="{9E1B2571-F88A-4438-A135-367BFE1535CD}" dt="2020-02-17T19:03:02.202" v="1287" actId="1035"/>
          <ac:grpSpMkLst>
            <pc:docMk/>
            <pc:sldMk cId="4082452954" sldId="2269"/>
            <ac:grpSpMk id="24" creationId="{4467DDFB-9E06-41F5-AC58-0B5ADC47D0C3}"/>
          </ac:grpSpMkLst>
        </pc:grpChg>
        <pc:grpChg chg="add mod">
          <ac:chgData name="Nazar Shchur" userId="3faffa111ac016f6" providerId="LiveId" clId="{9E1B2571-F88A-4438-A135-367BFE1535CD}" dt="2020-02-17T19:03:02.202" v="1287" actId="1035"/>
          <ac:grpSpMkLst>
            <pc:docMk/>
            <pc:sldMk cId="4082452954" sldId="2269"/>
            <ac:grpSpMk id="27" creationId="{2AC0F401-94CF-4526-8C13-F6F81AA616CF}"/>
          </ac:grpSpMkLst>
        </pc:grpChg>
        <pc:grpChg chg="add mod">
          <ac:chgData name="Nazar Shchur" userId="3faffa111ac016f6" providerId="LiveId" clId="{9E1B2571-F88A-4438-A135-367BFE1535CD}" dt="2020-02-17T19:03:02.202" v="1287" actId="1035"/>
          <ac:grpSpMkLst>
            <pc:docMk/>
            <pc:sldMk cId="4082452954" sldId="2269"/>
            <ac:grpSpMk id="30" creationId="{6040930D-1DEE-4DDA-BC4E-8EAAB1D4C512}"/>
          </ac:grpSpMkLst>
        </pc:grpChg>
        <pc:grpChg chg="del">
          <ac:chgData name="Nazar Shchur" userId="3faffa111ac016f6" providerId="LiveId" clId="{9E1B2571-F88A-4438-A135-367BFE1535CD}" dt="2020-02-17T19:01:16.844" v="1222" actId="478"/>
          <ac:grpSpMkLst>
            <pc:docMk/>
            <pc:sldMk cId="4082452954" sldId="2269"/>
            <ac:grpSpMk id="64" creationId="{2592150C-44CA-4C38-9189-D7BDC7871BA5}"/>
          </ac:grpSpMkLst>
        </pc:grpChg>
        <pc:picChg chg="add del mod ord">
          <ac:chgData name="Nazar Shchur" userId="3faffa111ac016f6" providerId="LiveId" clId="{9E1B2571-F88A-4438-A135-367BFE1535CD}" dt="2020-02-17T19:30:56.837" v="1519" actId="478"/>
          <ac:picMkLst>
            <pc:docMk/>
            <pc:sldMk cId="4082452954" sldId="2269"/>
            <ac:picMk id="17" creationId="{48F00AD5-1FA8-4A10-B8DF-F8046EF82C9E}"/>
          </ac:picMkLst>
        </pc:picChg>
        <pc:picChg chg="del">
          <ac:chgData name="Nazar Shchur" userId="3faffa111ac016f6" providerId="LiveId" clId="{9E1B2571-F88A-4438-A135-367BFE1535CD}" dt="2020-02-17T18:59:05.067" v="1198" actId="478"/>
          <ac:picMkLst>
            <pc:docMk/>
            <pc:sldMk cId="4082452954" sldId="2269"/>
            <ac:picMk id="63" creationId="{7C31B30C-0228-4F36-A9A3-029CA3884E2B}"/>
          </ac:picMkLst>
        </pc:picChg>
        <pc:picChg chg="add mod">
          <ac:chgData name="Nazar Shchur" userId="3faffa111ac016f6" providerId="LiveId" clId="{9E1B2571-F88A-4438-A135-367BFE1535CD}" dt="2020-02-17T19:31:14.724" v="1524" actId="167"/>
          <ac:picMkLst>
            <pc:docMk/>
            <pc:sldMk cId="4082452954" sldId="2269"/>
            <ac:picMk id="3074" creationId="{A1227741-308D-41FD-929C-462F4EB632CF}"/>
          </ac:picMkLst>
        </pc:picChg>
      </pc:sldChg>
      <pc:sldChg chg="addSp delSp modSp add ord addAnim delAnim modAnim">
        <pc:chgData name="Nazar Shchur" userId="3faffa111ac016f6" providerId="LiveId" clId="{9E1B2571-F88A-4438-A135-367BFE1535CD}" dt="2020-02-17T19:28:06.487" v="1498" actId="1076"/>
        <pc:sldMkLst>
          <pc:docMk/>
          <pc:sldMk cId="2618212830" sldId="2270"/>
        </pc:sldMkLst>
        <pc:spChg chg="mod">
          <ac:chgData name="Nazar Shchur" userId="3faffa111ac016f6" providerId="LiveId" clId="{9E1B2571-F88A-4438-A135-367BFE1535CD}" dt="2020-02-17T19:13:35.953" v="1342"/>
          <ac:spMkLst>
            <pc:docMk/>
            <pc:sldMk cId="2618212830" sldId="2270"/>
            <ac:spMk id="5" creationId="{00000000-0000-0000-0000-000000000000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10" creationId="{2DB7748C-2868-45FC-AEE8-0DCF84186785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11" creationId="{F8D4BB7D-3146-4B32-9B66-0A1CAD4C65B8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12" creationId="{427488E9-A9B8-47F0-A998-DA34BC939FEC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13" creationId="{E7AC3BAB-3C59-49F6-AE91-78E422E1E999}"/>
          </ac:spMkLst>
        </pc:spChg>
        <pc:spChg chg="add del 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14" creationId="{2386925E-FD6B-4A0A-B046-FF0F71879EDF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20" creationId="{6C036DCE-6C17-4A34-91E1-84CD7484C69B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22" creationId="{19BBA5AB-B73F-47A1-81DD-8E12435E6441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23" creationId="{D9A718D3-E02F-450A-9BAD-237FE3F11DD8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27" creationId="{2EA71EE2-9754-4741-96F7-C924FE46B1E6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28" creationId="{5F916350-DED7-4F88-8B17-AEAB6C0ED2ED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29" creationId="{552CDBDF-39F2-40FF-A13A-26BDD269FF7F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34" creationId="{33BFDDFB-1302-415D-8A7D-C27DD05AF043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36" creationId="{7B480EFC-5837-4376-88E4-F038336729EA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38" creationId="{94D62FF4-A176-4E87-973A-050457612C40}"/>
          </ac:spMkLst>
        </pc:spChg>
        <pc:spChg chg="add mod">
          <ac:chgData name="Nazar Shchur" userId="3faffa111ac016f6" providerId="LiveId" clId="{9E1B2571-F88A-4438-A135-367BFE1535CD}" dt="2020-02-17T19:26:07.116" v="1483" actId="1036"/>
          <ac:spMkLst>
            <pc:docMk/>
            <pc:sldMk cId="2618212830" sldId="2270"/>
            <ac:spMk id="39" creationId="{CBFE648E-5EF6-4489-AFAE-E5458CE2C2FE}"/>
          </ac:spMkLst>
        </pc:spChg>
        <pc:spChg chg="add mod">
          <ac:chgData name="Nazar Shchur" userId="3faffa111ac016f6" providerId="LiveId" clId="{9E1B2571-F88A-4438-A135-367BFE1535CD}" dt="2020-02-17T19:26:07.116" v="1483" actId="1036"/>
          <ac:spMkLst>
            <pc:docMk/>
            <pc:sldMk cId="2618212830" sldId="2270"/>
            <ac:spMk id="40" creationId="{2D084E52-1210-4E20-B96B-C38CF61DAC4B}"/>
          </ac:spMkLst>
        </pc:spChg>
        <pc:spChg chg="add mod">
          <ac:chgData name="Nazar Shchur" userId="3faffa111ac016f6" providerId="LiveId" clId="{9E1B2571-F88A-4438-A135-367BFE1535CD}" dt="2020-02-17T19:26:07.116" v="1483" actId="1036"/>
          <ac:spMkLst>
            <pc:docMk/>
            <pc:sldMk cId="2618212830" sldId="2270"/>
            <ac:spMk id="41" creationId="{CD6CC4A0-9576-4908-948F-27B0CE87034A}"/>
          </ac:spMkLst>
        </pc:spChg>
        <pc:spChg chg="add mod">
          <ac:chgData name="Nazar Shchur" userId="3faffa111ac016f6" providerId="LiveId" clId="{9E1B2571-F88A-4438-A135-367BFE1535CD}" dt="2020-02-17T19:26:07.116" v="1483" actId="1036"/>
          <ac:spMkLst>
            <pc:docMk/>
            <pc:sldMk cId="2618212830" sldId="2270"/>
            <ac:spMk id="42" creationId="{68632482-8DC3-4EAD-B0E8-E38EF869A94C}"/>
          </ac:spMkLst>
        </pc:spChg>
        <pc:spChg chg="add mod">
          <ac:chgData name="Nazar Shchur" userId="3faffa111ac016f6" providerId="LiveId" clId="{9E1B2571-F88A-4438-A135-367BFE1535CD}" dt="2020-02-17T19:25:20.874" v="1459" actId="1035"/>
          <ac:spMkLst>
            <pc:docMk/>
            <pc:sldMk cId="2618212830" sldId="2270"/>
            <ac:spMk id="43" creationId="{65B4E95A-743D-48AE-83D5-B564C1DD13A7}"/>
          </ac:spMkLst>
        </pc:spChg>
        <pc:spChg chg="add mod">
          <ac:chgData name="Nazar Shchur" userId="3faffa111ac016f6" providerId="LiveId" clId="{9E1B2571-F88A-4438-A135-367BFE1535CD}" dt="2020-02-17T19:25:20.874" v="1459" actId="1035"/>
          <ac:spMkLst>
            <pc:docMk/>
            <pc:sldMk cId="2618212830" sldId="2270"/>
            <ac:spMk id="44" creationId="{D25F1227-DDD1-416F-AEEE-BE4F50525E44}"/>
          </ac:spMkLst>
        </pc:spChg>
        <pc:spChg chg="add mod">
          <ac:chgData name="Nazar Shchur" userId="3faffa111ac016f6" providerId="LiveId" clId="{9E1B2571-F88A-4438-A135-367BFE1535CD}" dt="2020-02-17T19:25:20.874" v="1459" actId="1035"/>
          <ac:spMkLst>
            <pc:docMk/>
            <pc:sldMk cId="2618212830" sldId="2270"/>
            <ac:spMk id="45" creationId="{4A040477-9FEB-437F-89F0-B37D8FA1156A}"/>
          </ac:spMkLst>
        </pc:spChg>
        <pc:spChg chg="add del mod">
          <ac:chgData name="Nazar Shchur" userId="3faffa111ac016f6" providerId="LiveId" clId="{9E1B2571-F88A-4438-A135-367BFE1535CD}" dt="2020-02-17T19:21:57.485" v="1410" actId="478"/>
          <ac:spMkLst>
            <pc:docMk/>
            <pc:sldMk cId="2618212830" sldId="2270"/>
            <ac:spMk id="46" creationId="{0AD281DC-5C3A-4B7B-89C1-B3C045CA101E}"/>
          </ac:spMkLst>
        </pc:spChg>
        <pc:spChg chg="add mod">
          <ac:chgData name="Nazar Shchur" userId="3faffa111ac016f6" providerId="LiveId" clId="{9E1B2571-F88A-4438-A135-367BFE1535CD}" dt="2020-02-17T19:25:20.874" v="1459" actId="1035"/>
          <ac:spMkLst>
            <pc:docMk/>
            <pc:sldMk cId="2618212830" sldId="2270"/>
            <ac:spMk id="47" creationId="{2BCEDBE7-13B8-4A93-8E39-D0859BE7023B}"/>
          </ac:spMkLst>
        </pc:spChg>
        <pc:spChg chg="mod">
          <ac:chgData name="Nazar Shchur" userId="3faffa111ac016f6" providerId="LiveId" clId="{9E1B2571-F88A-4438-A135-367BFE1535CD}" dt="2020-02-17T19:25:53.296" v="1479" actId="1036"/>
          <ac:spMkLst>
            <pc:docMk/>
            <pc:sldMk cId="2618212830" sldId="2270"/>
            <ac:spMk id="48" creationId="{095D693E-6D60-4F57-A10C-655458E0F9AE}"/>
          </ac:spMkLst>
        </pc:spChg>
        <pc:spChg chg="add mod">
          <ac:chgData name="Nazar Shchur" userId="3faffa111ac016f6" providerId="LiveId" clId="{9E1B2571-F88A-4438-A135-367BFE1535CD}" dt="2020-02-17T19:26:15.768" v="1487" actId="1035"/>
          <ac:spMkLst>
            <pc:docMk/>
            <pc:sldMk cId="2618212830" sldId="2270"/>
            <ac:spMk id="49" creationId="{F524706F-5E59-4A77-BD65-013906067165}"/>
          </ac:spMkLst>
        </pc:spChg>
        <pc:spChg chg="add mod">
          <ac:chgData name="Nazar Shchur" userId="3faffa111ac016f6" providerId="LiveId" clId="{9E1B2571-F88A-4438-A135-367BFE1535CD}" dt="2020-02-17T19:26:15.768" v="1487" actId="1035"/>
          <ac:spMkLst>
            <pc:docMk/>
            <pc:sldMk cId="2618212830" sldId="2270"/>
            <ac:spMk id="50" creationId="{880F1DE9-4B44-47D2-A97D-8DD408D413A0}"/>
          </ac:spMkLst>
        </pc:spChg>
        <pc:spChg chg="add mod">
          <ac:chgData name="Nazar Shchur" userId="3faffa111ac016f6" providerId="LiveId" clId="{9E1B2571-F88A-4438-A135-367BFE1535CD}" dt="2020-02-17T19:26:15.768" v="1487" actId="1035"/>
          <ac:spMkLst>
            <pc:docMk/>
            <pc:sldMk cId="2618212830" sldId="2270"/>
            <ac:spMk id="51" creationId="{D4788844-D25A-4F71-BEAE-A2EB765324D3}"/>
          </ac:spMkLst>
        </pc:spChg>
        <pc:spChg chg="add mod">
          <ac:chgData name="Nazar Shchur" userId="3faffa111ac016f6" providerId="LiveId" clId="{9E1B2571-F88A-4438-A135-367BFE1535CD}" dt="2020-02-17T19:26:15.768" v="1487" actId="1035"/>
          <ac:spMkLst>
            <pc:docMk/>
            <pc:sldMk cId="2618212830" sldId="2270"/>
            <ac:spMk id="52" creationId="{CDFC5C0D-166A-4A0E-BB6B-7DFD78F4C223}"/>
          </ac:spMkLst>
        </pc:spChg>
        <pc:spChg chg="add mod">
          <ac:chgData name="Nazar Shchur" userId="3faffa111ac016f6" providerId="LiveId" clId="{9E1B2571-F88A-4438-A135-367BFE1535CD}" dt="2020-02-17T19:28:06.487" v="1498" actId="1076"/>
          <ac:spMkLst>
            <pc:docMk/>
            <pc:sldMk cId="2618212830" sldId="2270"/>
            <ac:spMk id="53" creationId="{59DAFF4A-270C-4A99-8F9B-BBEBEB37A43D}"/>
          </ac:spMkLst>
        </pc:spChg>
        <pc:spChg chg="add mod">
          <ac:chgData name="Nazar Shchur" userId="3faffa111ac016f6" providerId="LiveId" clId="{9E1B2571-F88A-4438-A135-367BFE1535CD}" dt="2020-02-17T19:28:06.487" v="1498" actId="1076"/>
          <ac:spMkLst>
            <pc:docMk/>
            <pc:sldMk cId="2618212830" sldId="2270"/>
            <ac:spMk id="54" creationId="{C1A22AD1-B0F9-4B8F-B129-70D06F5DD6CB}"/>
          </ac:spMkLst>
        </pc:spChg>
        <pc:grpChg chg="mod">
          <ac:chgData name="Nazar Shchur" userId="3faffa111ac016f6" providerId="LiveId" clId="{9E1B2571-F88A-4438-A135-367BFE1535CD}" dt="2020-02-17T19:25:14.863" v="1453" actId="1076"/>
          <ac:grpSpMkLst>
            <pc:docMk/>
            <pc:sldMk cId="2618212830" sldId="2270"/>
            <ac:grpSpMk id="31" creationId="{00000000-0000-0000-0000-000000000000}"/>
          </ac:grpSpMkLst>
        </pc:grp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15" creationId="{913DBEDB-2B4C-45C3-94C1-D3D325A3BE13}"/>
          </ac:cxnSpMkLst>
        </pc:cxn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16" creationId="{73C4A401-CC6A-4BBB-9B5B-F288E9F75D43}"/>
          </ac:cxnSpMkLst>
        </pc:cxn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17" creationId="{44B023D6-ACEA-40E4-A4C7-C5BE5C8DCA62}"/>
          </ac:cxnSpMkLst>
        </pc:cxn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18" creationId="{372BF9F0-B2D6-4638-A0B1-8BA60B4848C2}"/>
          </ac:cxnSpMkLst>
        </pc:cxn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19" creationId="{EE38FCEC-107A-4408-84DC-25B898F09356}"/>
          </ac:cxnSpMkLst>
        </pc:cxn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24" creationId="{B6DA07C1-6F1C-4439-BB17-5C0DCAA417CB}"/>
          </ac:cxnSpMkLst>
        </pc:cxn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25" creationId="{7A8D3F34-69AF-4E44-B1E6-DB0B956D6C6A}"/>
          </ac:cxnSpMkLst>
        </pc:cxn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26" creationId="{E0BDB704-4361-48A1-AC5D-6EECC865E58B}"/>
          </ac:cxnSpMkLst>
        </pc:cxn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30" creationId="{BC6F4A7F-8857-41F3-9D9A-FAA782C89EC6}"/>
          </ac:cxnSpMkLst>
        </pc:cxn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35" creationId="{FF00730F-36EA-482C-9441-2ADC183EE92D}"/>
          </ac:cxnSpMkLst>
        </pc:cxnChg>
        <pc:cxnChg chg="mod">
          <ac:chgData name="Nazar Shchur" userId="3faffa111ac016f6" providerId="LiveId" clId="{9E1B2571-F88A-4438-A135-367BFE1535CD}" dt="2020-02-17T19:25:53.296" v="1479" actId="1036"/>
          <ac:cxnSpMkLst>
            <pc:docMk/>
            <pc:sldMk cId="2618212830" sldId="2270"/>
            <ac:cxnSpMk id="37" creationId="{38AC00BD-9587-4894-9046-B95372F1FA7F}"/>
          </ac:cxnSpMkLst>
        </pc:cxnChg>
      </pc:sldChg>
      <pc:sldChg chg="addSp delSp modSp add delAnim modAnim">
        <pc:chgData name="Nazar Shchur" userId="3faffa111ac016f6" providerId="LiveId" clId="{9E1B2571-F88A-4438-A135-367BFE1535CD}" dt="2020-02-18T07:35:07.531" v="1570" actId="167"/>
        <pc:sldMkLst>
          <pc:docMk/>
          <pc:sldMk cId="1822719832" sldId="2271"/>
        </pc:sldMkLst>
        <pc:spChg chg="add mod ord">
          <ac:chgData name="Nazar Shchur" userId="3faffa111ac016f6" providerId="LiveId" clId="{9E1B2571-F88A-4438-A135-367BFE1535CD}" dt="2020-02-18T07:32:43.952" v="1557" actId="164"/>
          <ac:spMkLst>
            <pc:docMk/>
            <pc:sldMk cId="1822719832" sldId="2271"/>
            <ac:spMk id="6" creationId="{C1F1F816-5BD8-44E5-9F28-EA48F229946C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10" creationId="{2DB7748C-2868-45FC-AEE8-0DCF84186785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11" creationId="{F8D4BB7D-3146-4B32-9B66-0A1CAD4C65B8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12" creationId="{427488E9-A9B8-47F0-A998-DA34BC939FEC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13" creationId="{E7AC3BAB-3C59-49F6-AE91-78E422E1E999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14" creationId="{2386925E-FD6B-4A0A-B046-FF0F71879EDF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20" creationId="{6C036DCE-6C17-4A34-91E1-84CD7484C69B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22" creationId="{19BBA5AB-B73F-47A1-81DD-8E12435E6441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23" creationId="{D9A718D3-E02F-450A-9BAD-237FE3F11DD8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27" creationId="{2EA71EE2-9754-4741-96F7-C924FE46B1E6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28" creationId="{5F916350-DED7-4F88-8B17-AEAB6C0ED2ED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29" creationId="{552CDBDF-39F2-40FF-A13A-26BDD269FF7F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34" creationId="{33BFDDFB-1302-415D-8A7D-C27DD05AF043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36" creationId="{7B480EFC-5837-4376-88E4-F038336729EA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38" creationId="{94D62FF4-A176-4E87-973A-050457612C40}"/>
          </ac:spMkLst>
        </pc:spChg>
        <pc:spChg chg="del">
          <ac:chgData name="Nazar Shchur" userId="3faffa111ac016f6" providerId="LiveId" clId="{9E1B2571-F88A-4438-A135-367BFE1535CD}" dt="2020-02-18T07:30:53.906" v="1535" actId="478"/>
          <ac:spMkLst>
            <pc:docMk/>
            <pc:sldMk cId="1822719832" sldId="2271"/>
            <ac:spMk id="39" creationId="{CBFE648E-5EF6-4489-AFAE-E5458CE2C2FE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40" creationId="{2D084E52-1210-4E20-B96B-C38CF61DAC4B}"/>
          </ac:spMkLst>
        </pc:spChg>
        <pc:spChg chg="del">
          <ac:chgData name="Nazar Shchur" userId="3faffa111ac016f6" providerId="LiveId" clId="{9E1B2571-F88A-4438-A135-367BFE1535CD}" dt="2020-02-18T07:30:53.906" v="1535" actId="478"/>
          <ac:spMkLst>
            <pc:docMk/>
            <pc:sldMk cId="1822719832" sldId="2271"/>
            <ac:spMk id="41" creationId="{CD6CC4A0-9576-4908-948F-27B0CE87034A}"/>
          </ac:spMkLst>
        </pc:spChg>
        <pc:spChg chg="del">
          <ac:chgData name="Nazar Shchur" userId="3faffa111ac016f6" providerId="LiveId" clId="{9E1B2571-F88A-4438-A135-367BFE1535CD}" dt="2020-02-18T07:30:53.906" v="1535" actId="478"/>
          <ac:spMkLst>
            <pc:docMk/>
            <pc:sldMk cId="1822719832" sldId="2271"/>
            <ac:spMk id="42" creationId="{68632482-8DC3-4EAD-B0E8-E38EF869A94C}"/>
          </ac:spMkLst>
        </pc:spChg>
        <pc:spChg chg="del">
          <ac:chgData name="Nazar Shchur" userId="3faffa111ac016f6" providerId="LiveId" clId="{9E1B2571-F88A-4438-A135-367BFE1535CD}" dt="2020-02-18T07:30:53.906" v="1535" actId="478"/>
          <ac:spMkLst>
            <pc:docMk/>
            <pc:sldMk cId="1822719832" sldId="2271"/>
            <ac:spMk id="43" creationId="{65B4E95A-743D-48AE-83D5-B564C1DD13A7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44" creationId="{D25F1227-DDD1-416F-AEEE-BE4F50525E44}"/>
          </ac:spMkLst>
        </pc:spChg>
        <pc:spChg chg="del">
          <ac:chgData name="Nazar Shchur" userId="3faffa111ac016f6" providerId="LiveId" clId="{9E1B2571-F88A-4438-A135-367BFE1535CD}" dt="2020-02-18T07:30:53.906" v="1535" actId="478"/>
          <ac:spMkLst>
            <pc:docMk/>
            <pc:sldMk cId="1822719832" sldId="2271"/>
            <ac:spMk id="45" creationId="{4A040477-9FEB-437F-89F0-B37D8FA1156A}"/>
          </ac:spMkLst>
        </pc:spChg>
        <pc:spChg chg="del">
          <ac:chgData name="Nazar Shchur" userId="3faffa111ac016f6" providerId="LiveId" clId="{9E1B2571-F88A-4438-A135-367BFE1535CD}" dt="2020-02-18T07:30:53.906" v="1535" actId="478"/>
          <ac:spMkLst>
            <pc:docMk/>
            <pc:sldMk cId="1822719832" sldId="2271"/>
            <ac:spMk id="47" creationId="{2BCEDBE7-13B8-4A93-8E39-D0859BE7023B}"/>
          </ac:spMkLst>
        </pc:spChg>
        <pc:spChg chg="del">
          <ac:chgData name="Nazar Shchur" userId="3faffa111ac016f6" providerId="LiveId" clId="{9E1B2571-F88A-4438-A135-367BFE1535CD}" dt="2020-02-18T07:30:50.491" v="1534" actId="478"/>
          <ac:spMkLst>
            <pc:docMk/>
            <pc:sldMk cId="1822719832" sldId="2271"/>
            <ac:spMk id="48" creationId="{095D693E-6D60-4F57-A10C-655458E0F9AE}"/>
          </ac:spMkLst>
        </pc:spChg>
        <pc:spChg chg="del">
          <ac:chgData name="Nazar Shchur" userId="3faffa111ac016f6" providerId="LiveId" clId="{9E1B2571-F88A-4438-A135-367BFE1535CD}" dt="2020-02-18T07:30:53.906" v="1535" actId="478"/>
          <ac:spMkLst>
            <pc:docMk/>
            <pc:sldMk cId="1822719832" sldId="2271"/>
            <ac:spMk id="49" creationId="{F524706F-5E59-4A77-BD65-013906067165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50" creationId="{880F1DE9-4B44-47D2-A97D-8DD408D413A0}"/>
          </ac:spMkLst>
        </pc:spChg>
        <pc:spChg chg="del">
          <ac:chgData name="Nazar Shchur" userId="3faffa111ac016f6" providerId="LiveId" clId="{9E1B2571-F88A-4438-A135-367BFE1535CD}" dt="2020-02-18T07:30:53.906" v="1535" actId="478"/>
          <ac:spMkLst>
            <pc:docMk/>
            <pc:sldMk cId="1822719832" sldId="2271"/>
            <ac:spMk id="51" creationId="{D4788844-D25A-4F71-BEAE-A2EB765324D3}"/>
          </ac:spMkLst>
        </pc:spChg>
        <pc:spChg chg="del">
          <ac:chgData name="Nazar Shchur" userId="3faffa111ac016f6" providerId="LiveId" clId="{9E1B2571-F88A-4438-A135-367BFE1535CD}" dt="2020-02-18T07:30:53.906" v="1535" actId="478"/>
          <ac:spMkLst>
            <pc:docMk/>
            <pc:sldMk cId="1822719832" sldId="2271"/>
            <ac:spMk id="52" creationId="{CDFC5C0D-166A-4A0E-BB6B-7DFD78F4C223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53" creationId="{59DAFF4A-270C-4A99-8F9B-BBEBEB37A43D}"/>
          </ac:spMkLst>
        </pc:spChg>
        <pc:spChg chg="del">
          <ac:chgData name="Nazar Shchur" userId="3faffa111ac016f6" providerId="LiveId" clId="{9E1B2571-F88A-4438-A135-367BFE1535CD}" dt="2020-02-18T07:30:49.518" v="1533" actId="478"/>
          <ac:spMkLst>
            <pc:docMk/>
            <pc:sldMk cId="1822719832" sldId="2271"/>
            <ac:spMk id="54" creationId="{C1A22AD1-B0F9-4B8F-B129-70D06F5DD6CB}"/>
          </ac:spMkLst>
        </pc:spChg>
        <pc:spChg chg="add mod">
          <ac:chgData name="Nazar Shchur" userId="3faffa111ac016f6" providerId="LiveId" clId="{9E1B2571-F88A-4438-A135-367BFE1535CD}" dt="2020-02-18T07:35:04.651" v="1569" actId="164"/>
          <ac:spMkLst>
            <pc:docMk/>
            <pc:sldMk cId="1822719832" sldId="2271"/>
            <ac:spMk id="61" creationId="{3F148D86-2087-460D-B25D-148EE58B44B2}"/>
          </ac:spMkLst>
        </pc:spChg>
        <pc:grpChg chg="add mod">
          <ac:chgData name="Nazar Shchur" userId="3faffa111ac016f6" providerId="LiveId" clId="{9E1B2571-F88A-4438-A135-367BFE1535CD}" dt="2020-02-18T07:35:04.651" v="1569" actId="164"/>
          <ac:grpSpMkLst>
            <pc:docMk/>
            <pc:sldMk cId="1822719832" sldId="2271"/>
            <ac:grpSpMk id="7" creationId="{D2E0A8D2-7C7C-4073-8A8B-E900E757461E}"/>
          </ac:grpSpMkLst>
        </pc:grpChg>
        <pc:grpChg chg="add mod">
          <ac:chgData name="Nazar Shchur" userId="3faffa111ac016f6" providerId="LiveId" clId="{9E1B2571-F88A-4438-A135-367BFE1535CD}" dt="2020-02-18T07:35:04.651" v="1569" actId="164"/>
          <ac:grpSpMkLst>
            <pc:docMk/>
            <pc:sldMk cId="1822719832" sldId="2271"/>
            <ac:grpSpMk id="8" creationId="{604F72E5-7B3B-46B4-B2BA-5AE720285941}"/>
          </ac:grpSpMkLst>
        </pc:grpChg>
        <pc:grpChg chg="add mod">
          <ac:chgData name="Nazar Shchur" userId="3faffa111ac016f6" providerId="LiveId" clId="{9E1B2571-F88A-4438-A135-367BFE1535CD}" dt="2020-02-18T07:35:07.531" v="1570" actId="167"/>
          <ac:grpSpMkLst>
            <pc:docMk/>
            <pc:sldMk cId="1822719832" sldId="2271"/>
            <ac:grpSpMk id="9" creationId="{69B58435-CA0E-4F0F-904F-46CABBAD7560}"/>
          </ac:grpSpMkLst>
        </pc:grpChg>
        <pc:picChg chg="add mod">
          <ac:chgData name="Nazar Shchur" userId="3faffa111ac016f6" providerId="LiveId" clId="{9E1B2571-F88A-4438-A135-367BFE1535CD}" dt="2020-02-18T07:32:43.952" v="1557" actId="164"/>
          <ac:picMkLst>
            <pc:docMk/>
            <pc:sldMk cId="1822719832" sldId="2271"/>
            <ac:picMk id="55" creationId="{0D19EE64-7ACB-49ED-8ECD-944925D887FF}"/>
          </ac:picMkLst>
        </pc:picChg>
        <pc:picChg chg="add mod">
          <ac:chgData name="Nazar Shchur" userId="3faffa111ac016f6" providerId="LiveId" clId="{9E1B2571-F88A-4438-A135-367BFE1535CD}" dt="2020-02-18T07:33:43.699" v="1559" actId="164"/>
          <ac:picMkLst>
            <pc:docMk/>
            <pc:sldMk cId="1822719832" sldId="2271"/>
            <ac:picMk id="56" creationId="{EE804654-41EF-4DC5-864F-0FFF20EA351C}"/>
          </ac:picMkLst>
        </pc:picChg>
        <pc:picChg chg="add mod">
          <ac:chgData name="Nazar Shchur" userId="3faffa111ac016f6" providerId="LiveId" clId="{9E1B2571-F88A-4438-A135-367BFE1535CD}" dt="2020-02-18T07:33:43.699" v="1559" actId="164"/>
          <ac:picMkLst>
            <pc:docMk/>
            <pc:sldMk cId="1822719832" sldId="2271"/>
            <ac:picMk id="57" creationId="{56AEB3E2-8666-47A9-9997-4779EBDF4424}"/>
          </ac:picMkLst>
        </pc:picChg>
        <pc:picChg chg="add mod">
          <ac:chgData name="Nazar Shchur" userId="3faffa111ac016f6" providerId="LiveId" clId="{9E1B2571-F88A-4438-A135-367BFE1535CD}" dt="2020-02-18T07:33:43.699" v="1559" actId="164"/>
          <ac:picMkLst>
            <pc:docMk/>
            <pc:sldMk cId="1822719832" sldId="2271"/>
            <ac:picMk id="58" creationId="{7ED9B217-3BF6-44A4-8AB2-C41408E6523D}"/>
          </ac:picMkLst>
        </pc:picChg>
        <pc:picChg chg="add mod">
          <ac:chgData name="Nazar Shchur" userId="3faffa111ac016f6" providerId="LiveId" clId="{9E1B2571-F88A-4438-A135-367BFE1535CD}" dt="2020-02-18T07:33:43.699" v="1559" actId="164"/>
          <ac:picMkLst>
            <pc:docMk/>
            <pc:sldMk cId="1822719832" sldId="2271"/>
            <ac:picMk id="59" creationId="{B25BEE25-B023-4F09-9434-3D29D6B59C8D}"/>
          </ac:picMkLst>
        </pc:picChg>
        <pc:picChg chg="add mod">
          <ac:chgData name="Nazar Shchur" userId="3faffa111ac016f6" providerId="LiveId" clId="{9E1B2571-F88A-4438-A135-367BFE1535CD}" dt="2020-02-18T07:35:04.651" v="1569" actId="164"/>
          <ac:picMkLst>
            <pc:docMk/>
            <pc:sldMk cId="1822719832" sldId="2271"/>
            <ac:picMk id="60" creationId="{E88BC94C-7EE3-4EBB-A3E3-189E5B9F3E8B}"/>
          </ac:picMkLst>
        </pc:picChg>
        <pc:cxnChg chg="del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15" creationId="{913DBEDB-2B4C-45C3-94C1-D3D325A3BE13}"/>
          </ac:cxnSpMkLst>
        </pc:cxnChg>
        <pc:cxnChg chg="del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16" creationId="{73C4A401-CC6A-4BBB-9B5B-F288E9F75D43}"/>
          </ac:cxnSpMkLst>
        </pc:cxnChg>
        <pc:cxnChg chg="del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17" creationId="{44B023D6-ACEA-40E4-A4C7-C5BE5C8DCA62}"/>
          </ac:cxnSpMkLst>
        </pc:cxnChg>
        <pc:cxnChg chg="del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18" creationId="{372BF9F0-B2D6-4638-A0B1-8BA60B4848C2}"/>
          </ac:cxnSpMkLst>
        </pc:cxnChg>
        <pc:cxnChg chg="del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19" creationId="{EE38FCEC-107A-4408-84DC-25B898F09356}"/>
          </ac:cxnSpMkLst>
        </pc:cxnChg>
        <pc:cxnChg chg="del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24" creationId="{B6DA07C1-6F1C-4439-BB17-5C0DCAA417CB}"/>
          </ac:cxnSpMkLst>
        </pc:cxnChg>
        <pc:cxnChg chg="del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25" creationId="{7A8D3F34-69AF-4E44-B1E6-DB0B956D6C6A}"/>
          </ac:cxnSpMkLst>
        </pc:cxnChg>
        <pc:cxnChg chg="del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26" creationId="{E0BDB704-4361-48A1-AC5D-6EECC865E58B}"/>
          </ac:cxnSpMkLst>
        </pc:cxnChg>
        <pc:cxnChg chg="del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30" creationId="{BC6F4A7F-8857-41F3-9D9A-FAA782C89EC6}"/>
          </ac:cxnSpMkLst>
        </pc:cxnChg>
        <pc:cxnChg chg="del mod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35" creationId="{FF00730F-36EA-482C-9441-2ADC183EE92D}"/>
          </ac:cxnSpMkLst>
        </pc:cxnChg>
        <pc:cxnChg chg="del mod">
          <ac:chgData name="Nazar Shchur" userId="3faffa111ac016f6" providerId="LiveId" clId="{9E1B2571-F88A-4438-A135-367BFE1535CD}" dt="2020-02-18T07:30:49.518" v="1533" actId="478"/>
          <ac:cxnSpMkLst>
            <pc:docMk/>
            <pc:sldMk cId="1822719832" sldId="2271"/>
            <ac:cxnSpMk id="37" creationId="{38AC00BD-9587-4894-9046-B95372F1FA7F}"/>
          </ac:cxnSpMkLst>
        </pc:cxnChg>
      </pc:sldChg>
      <pc:sldChg chg="addSp delSp modSp add delAnim modAnim">
        <pc:chgData name="Nazar Shchur" userId="3faffa111ac016f6" providerId="LiveId" clId="{9E1B2571-F88A-4438-A135-367BFE1535CD}" dt="2020-02-18T07:56:13.883" v="1747"/>
        <pc:sldMkLst>
          <pc:docMk/>
          <pc:sldMk cId="3801796674" sldId="2272"/>
        </pc:sldMkLst>
        <pc:spChg chg="add del mod">
          <ac:chgData name="Nazar Shchur" userId="3faffa111ac016f6" providerId="LiveId" clId="{9E1B2571-F88A-4438-A135-367BFE1535CD}" dt="2020-02-18T07:48:15.987" v="1666" actId="478"/>
          <ac:spMkLst>
            <pc:docMk/>
            <pc:sldMk cId="3801796674" sldId="2272"/>
            <ac:spMk id="22" creationId="{37275003-066A-4960-BAB6-3721BE645414}"/>
          </ac:spMkLst>
        </pc:spChg>
        <pc:spChg chg="add del mod">
          <ac:chgData name="Nazar Shchur" userId="3faffa111ac016f6" providerId="LiveId" clId="{9E1B2571-F88A-4438-A135-367BFE1535CD}" dt="2020-02-18T07:48:15.987" v="1666" actId="478"/>
          <ac:spMkLst>
            <pc:docMk/>
            <pc:sldMk cId="3801796674" sldId="2272"/>
            <ac:spMk id="111" creationId="{F63DFE7F-9EF2-42F7-9309-5C3141D39F96}"/>
          </ac:spMkLst>
        </pc:spChg>
        <pc:spChg chg="add mod">
          <ac:chgData name="Nazar Shchur" userId="3faffa111ac016f6" providerId="LiveId" clId="{9E1B2571-F88A-4438-A135-367BFE1535CD}" dt="2020-02-18T07:50:08.033" v="1688" actId="1076"/>
          <ac:spMkLst>
            <pc:docMk/>
            <pc:sldMk cId="3801796674" sldId="2272"/>
            <ac:spMk id="117" creationId="{685ABC51-B386-4B0E-9142-0FC9A2E84CC9}"/>
          </ac:spMkLst>
        </pc:spChg>
        <pc:spChg chg="add mod">
          <ac:chgData name="Nazar Shchur" userId="3faffa111ac016f6" providerId="LiveId" clId="{9E1B2571-F88A-4438-A135-367BFE1535CD}" dt="2020-02-18T07:50:08.033" v="1688" actId="1076"/>
          <ac:spMkLst>
            <pc:docMk/>
            <pc:sldMk cId="3801796674" sldId="2272"/>
            <ac:spMk id="196" creationId="{CEF7C45A-5F57-49EF-A26B-E9FEEC3634A5}"/>
          </ac:spMkLst>
        </pc:spChg>
        <pc:spChg chg="add del mod">
          <ac:chgData name="Nazar Shchur" userId="3faffa111ac016f6" providerId="LiveId" clId="{9E1B2571-F88A-4438-A135-367BFE1535CD}" dt="2020-02-18T07:49:49.996" v="1684"/>
          <ac:spMkLst>
            <pc:docMk/>
            <pc:sldMk cId="3801796674" sldId="2272"/>
            <ac:spMk id="201" creationId="{1D512919-F66A-435A-AA08-A5047CFC3F64}"/>
          </ac:spMkLst>
        </pc:spChg>
        <pc:spChg chg="add mod">
          <ac:chgData name="Nazar Shchur" userId="3faffa111ac016f6" providerId="LiveId" clId="{9E1B2571-F88A-4438-A135-367BFE1535CD}" dt="2020-02-18T07:50:09.656" v="1689" actId="1076"/>
          <ac:spMkLst>
            <pc:docMk/>
            <pc:sldMk cId="3801796674" sldId="2272"/>
            <ac:spMk id="202" creationId="{400E8458-6E3B-4791-97ED-C462532E5D15}"/>
          </ac:spMkLst>
        </pc:spChg>
        <pc:grpChg chg="del">
          <ac:chgData name="Nazar Shchur" userId="3faffa111ac016f6" providerId="LiveId" clId="{9E1B2571-F88A-4438-A135-367BFE1535CD}" dt="2020-02-18T07:38:37.630" v="1575" actId="478"/>
          <ac:grpSpMkLst>
            <pc:docMk/>
            <pc:sldMk cId="3801796674" sldId="2272"/>
            <ac:grpSpMk id="9" creationId="{69B58435-CA0E-4F0F-904F-46CABBAD7560}"/>
          </ac:grpSpMkLst>
        </pc:grpChg>
        <pc:grpChg chg="add del mod">
          <ac:chgData name="Nazar Shchur" userId="3faffa111ac016f6" providerId="LiveId" clId="{9E1B2571-F88A-4438-A135-367BFE1535CD}" dt="2020-02-18T07:48:15.987" v="1666" actId="478"/>
          <ac:grpSpMkLst>
            <pc:docMk/>
            <pc:sldMk cId="3801796674" sldId="2272"/>
            <ac:grpSpMk id="23" creationId="{765D8ACC-D001-4812-A4F2-747798826285}"/>
          </ac:grpSpMkLst>
        </pc:grpChg>
        <pc:grpChg chg="add del mod">
          <ac:chgData name="Nazar Shchur" userId="3faffa111ac016f6" providerId="LiveId" clId="{9E1B2571-F88A-4438-A135-367BFE1535CD}" dt="2020-02-18T07:48:15.987" v="1666" actId="478"/>
          <ac:grpSpMkLst>
            <pc:docMk/>
            <pc:sldMk cId="3801796674" sldId="2272"/>
            <ac:grpSpMk id="29" creationId="{58967A56-0D0D-4599-8864-E03EE54C1846}"/>
          </ac:grpSpMkLst>
        </pc:grpChg>
        <pc:grpChg chg="add del mod">
          <ac:chgData name="Nazar Shchur" userId="3faffa111ac016f6" providerId="LiveId" clId="{9E1B2571-F88A-4438-A135-367BFE1535CD}" dt="2020-02-18T07:48:15.987" v="1666" actId="478"/>
          <ac:grpSpMkLst>
            <pc:docMk/>
            <pc:sldMk cId="3801796674" sldId="2272"/>
            <ac:grpSpMk id="47" creationId="{C4180930-3054-4798-8D4F-113E416907C2}"/>
          </ac:grpSpMkLst>
        </pc:grpChg>
        <pc:grpChg chg="add del mod">
          <ac:chgData name="Nazar Shchur" userId="3faffa111ac016f6" providerId="LiveId" clId="{9E1B2571-F88A-4438-A135-367BFE1535CD}" dt="2020-02-18T07:40:43.532" v="1590" actId="165"/>
          <ac:grpSpMkLst>
            <pc:docMk/>
            <pc:sldMk cId="3801796674" sldId="2272"/>
            <ac:grpSpMk id="69" creationId="{415170BC-7CA1-42B0-A1A9-E89C94BF4208}"/>
          </ac:grpSpMkLst>
        </pc:grpChg>
        <pc:grpChg chg="add del mod">
          <ac:chgData name="Nazar Shchur" userId="3faffa111ac016f6" providerId="LiveId" clId="{9E1B2571-F88A-4438-A135-367BFE1535CD}" dt="2020-02-18T07:48:15.987" v="1666" actId="478"/>
          <ac:grpSpMkLst>
            <pc:docMk/>
            <pc:sldMk cId="3801796674" sldId="2272"/>
            <ac:grpSpMk id="87" creationId="{7F996307-2BBB-48D1-9C8F-09B6735B26BA}"/>
          </ac:grpSpMkLst>
        </pc:grpChg>
        <pc:grpChg chg="add del mod">
          <ac:chgData name="Nazar Shchur" userId="3faffa111ac016f6" providerId="LiveId" clId="{9E1B2571-F88A-4438-A135-367BFE1535CD}" dt="2020-02-18T07:48:15.987" v="1666" actId="478"/>
          <ac:grpSpMkLst>
            <pc:docMk/>
            <pc:sldMk cId="3801796674" sldId="2272"/>
            <ac:grpSpMk id="106" creationId="{12400323-AE8D-4DE8-AF12-F95B235000F9}"/>
          </ac:grpSpMkLst>
        </pc:grpChg>
        <pc:grpChg chg="add mod">
          <ac:chgData name="Nazar Shchur" userId="3faffa111ac016f6" providerId="LiveId" clId="{9E1B2571-F88A-4438-A135-367BFE1535CD}" dt="2020-02-18T07:50:08.033" v="1688" actId="1076"/>
          <ac:grpSpMkLst>
            <pc:docMk/>
            <pc:sldMk cId="3801796674" sldId="2272"/>
            <ac:grpSpMk id="118" creationId="{F885D7A1-746F-4B6F-9477-D42A1C38D633}"/>
          </ac:grpSpMkLst>
        </pc:grpChg>
        <pc:grpChg chg="add mod">
          <ac:chgData name="Nazar Shchur" userId="3faffa111ac016f6" providerId="LiveId" clId="{9E1B2571-F88A-4438-A135-367BFE1535CD}" dt="2020-02-18T07:54:44.019" v="1732" actId="1076"/>
          <ac:grpSpMkLst>
            <pc:docMk/>
            <pc:sldMk cId="3801796674" sldId="2272"/>
            <ac:grpSpMk id="124" creationId="{E3ABCC4A-3FAA-42E3-8058-40B6A41359F0}"/>
          </ac:grpSpMkLst>
        </pc:grpChg>
        <pc:grpChg chg="add mod">
          <ac:chgData name="Nazar Shchur" userId="3faffa111ac016f6" providerId="LiveId" clId="{9E1B2571-F88A-4438-A135-367BFE1535CD}" dt="2020-02-18T07:55:56.963" v="1745" actId="1076"/>
          <ac:grpSpMkLst>
            <pc:docMk/>
            <pc:sldMk cId="3801796674" sldId="2272"/>
            <ac:grpSpMk id="139" creationId="{0C63529D-F22E-439A-B4D7-810196935CA7}"/>
          </ac:grpSpMkLst>
        </pc:grpChg>
        <pc:grpChg chg="add mod">
          <ac:chgData name="Nazar Shchur" userId="3faffa111ac016f6" providerId="LiveId" clId="{9E1B2571-F88A-4438-A135-367BFE1535CD}" dt="2020-02-18T07:56:07.040" v="1746" actId="1076"/>
          <ac:grpSpMkLst>
            <pc:docMk/>
            <pc:sldMk cId="3801796674" sldId="2272"/>
            <ac:grpSpMk id="154" creationId="{8DB89A9B-8395-4CB5-BC3B-A51FD5AE11BD}"/>
          </ac:grpSpMkLst>
        </pc:grpChg>
        <pc:grpChg chg="add mod">
          <ac:chgData name="Nazar Shchur" userId="3faffa111ac016f6" providerId="LiveId" clId="{9E1B2571-F88A-4438-A135-367BFE1535CD}" dt="2020-02-18T07:54:57.885" v="1735" actId="1076"/>
          <ac:grpSpMkLst>
            <pc:docMk/>
            <pc:sldMk cId="3801796674" sldId="2272"/>
            <ac:grpSpMk id="172" creationId="{40C27702-1236-447E-A363-0F7CEEB28FE0}"/>
          </ac:grpSpMkLst>
        </pc:grpChg>
        <pc:grpChg chg="add mod">
          <ac:chgData name="Nazar Shchur" userId="3faffa111ac016f6" providerId="LiveId" clId="{9E1B2571-F88A-4438-A135-367BFE1535CD}" dt="2020-02-18T07:50:08.033" v="1688" actId="1076"/>
          <ac:grpSpMkLst>
            <pc:docMk/>
            <pc:sldMk cId="3801796674" sldId="2272"/>
            <ac:grpSpMk id="191" creationId="{F13A9A12-7AF2-43E7-A665-A765F4062B33}"/>
          </ac:grpSpMkLst>
        </pc:grpChg>
        <pc:picChg chg="mod">
          <ac:chgData name="Nazar Shchur" userId="3faffa111ac016f6" providerId="LiveId" clId="{9E1B2571-F88A-4438-A135-367BFE1535CD}" dt="2020-02-18T07:41:34.823" v="1598" actId="14826"/>
          <ac:picMkLst>
            <pc:docMk/>
            <pc:sldMk cId="3801796674" sldId="2272"/>
            <ac:picMk id="26" creationId="{F82CBC79-7312-421F-A5B7-98EF137050DE}"/>
          </ac:picMkLst>
        </pc:picChg>
        <pc:picChg chg="add del mod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28" creationId="{27D01ECA-A5C1-43EB-BE5F-FE4DC017CDC8}"/>
          </ac:picMkLst>
        </pc:picChg>
        <pc:picChg chg="mod">
          <ac:chgData name="Nazar Shchur" userId="3faffa111ac016f6" providerId="LiveId" clId="{9E1B2571-F88A-4438-A135-367BFE1535CD}" dt="2020-02-18T07:41:43.434" v="1600" actId="14826"/>
          <ac:picMkLst>
            <pc:docMk/>
            <pc:sldMk cId="3801796674" sldId="2272"/>
            <ac:picMk id="54" creationId="{618BED94-BFCF-4573-84E9-9C0ABA2193BF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70" creationId="{06D9FBA2-A4F2-45FA-A3E8-7136045A6135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71" creationId="{706A1544-9649-4300-BA32-EBC2B98A3D22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72" creationId="{6445AB1F-AD2A-41CE-B054-92C4B8D9710E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73" creationId="{148413FD-604B-4741-BDB9-9EBA6A9C8D60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74" creationId="{F532A7F2-3386-455A-A716-4B6D53DDBD2B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75" creationId="{BE6E45CF-BF6B-492E-84A9-41F063D9E93F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76" creationId="{EB29CDF2-D63E-4D9E-B9FB-BF495B7B4CB6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77" creationId="{E4384F8E-57F9-453A-B915-22A3C8B7C0D7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78" creationId="{753E4785-5AE9-45EE-940E-6E0503BFE64E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79" creationId="{C341F505-B972-40F9-9136-58166865DCFA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80" creationId="{B27D776A-FC36-4F65-91D5-3AC06053C556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81" creationId="{DCB17FFF-DC3B-4F9C-B345-F4FA73546A17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82" creationId="{4437D2A7-CBE8-467B-AC15-77280234203E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83" creationId="{1B80F426-D087-4938-B66D-C6CCD21E6EBF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84" creationId="{05F1AD25-C764-44FA-A5B2-BFC9E9E47D0E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85" creationId="{356957C2-E1D0-4044-AEF4-5BD92EBE101B}"/>
          </ac:picMkLst>
        </pc:picChg>
        <pc:picChg chg="del mod topLvl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86" creationId="{8FAB0733-0532-4ABC-9A2B-765368D97C9A}"/>
          </ac:picMkLst>
        </pc:picChg>
        <pc:picChg chg="add del mod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105" creationId="{6EDB99E1-A628-4A17-BAC1-0AF25C892DF9}"/>
          </ac:picMkLst>
        </pc:picChg>
        <pc:picChg chg="mod">
          <ac:chgData name="Nazar Shchur" userId="3faffa111ac016f6" providerId="LiveId" clId="{9E1B2571-F88A-4438-A135-367BFE1535CD}" dt="2020-02-18T07:41:56.478" v="1603" actId="14826"/>
          <ac:picMkLst>
            <pc:docMk/>
            <pc:sldMk cId="3801796674" sldId="2272"/>
            <ac:picMk id="109" creationId="{F3F9ECE5-08CD-4588-A3C4-18DA76111840}"/>
          </ac:picMkLst>
        </pc:picChg>
        <pc:picChg chg="add del mod">
          <ac:chgData name="Nazar Shchur" userId="3faffa111ac016f6" providerId="LiveId" clId="{9E1B2571-F88A-4438-A135-367BFE1535CD}" dt="2020-02-18T07:48:15.987" v="1666" actId="478"/>
          <ac:picMkLst>
            <pc:docMk/>
            <pc:sldMk cId="3801796674" sldId="2272"/>
            <ac:picMk id="116" creationId="{790B440D-2F4A-4AB4-9E89-6E7E31CE5976}"/>
          </ac:picMkLst>
        </pc:picChg>
        <pc:picChg chg="add mod">
          <ac:chgData name="Nazar Shchur" userId="3faffa111ac016f6" providerId="LiveId" clId="{9E1B2571-F88A-4438-A135-367BFE1535CD}" dt="2020-02-18T07:54:25.889" v="1730" actId="14100"/>
          <ac:picMkLst>
            <pc:docMk/>
            <pc:sldMk cId="3801796674" sldId="2272"/>
            <ac:picMk id="123" creationId="{CA59BBE2-C5D3-4EE9-BACE-2B7AF6B15D43}"/>
          </ac:picMkLst>
        </pc:picChg>
        <pc:picChg chg="add mod">
          <ac:chgData name="Nazar Shchur" userId="3faffa111ac016f6" providerId="LiveId" clId="{9E1B2571-F88A-4438-A135-367BFE1535CD}" dt="2020-02-18T07:54:08.021" v="1720" actId="14100"/>
          <ac:picMkLst>
            <pc:docMk/>
            <pc:sldMk cId="3801796674" sldId="2272"/>
            <ac:picMk id="190" creationId="{B9564E2D-4DFE-4D69-BBD7-4B6AD4EEEC6F}"/>
          </ac:picMkLst>
        </pc:picChg>
        <pc:cxnChg chg="add del mod">
          <ac:chgData name="Nazar Shchur" userId="3faffa111ac016f6" providerId="LiveId" clId="{9E1B2571-F88A-4438-A135-367BFE1535CD}" dt="2020-02-18T07:48:15.987" v="1666" actId="478"/>
          <ac:cxnSpMkLst>
            <pc:docMk/>
            <pc:sldMk cId="3801796674" sldId="2272"/>
            <ac:cxnSpMk id="112" creationId="{F2642A64-631C-42B9-992E-7E9EB8023E13}"/>
          </ac:cxnSpMkLst>
        </pc:cxnChg>
        <pc:cxnChg chg="add del mod">
          <ac:chgData name="Nazar Shchur" userId="3faffa111ac016f6" providerId="LiveId" clId="{9E1B2571-F88A-4438-A135-367BFE1535CD}" dt="2020-02-18T07:48:15.987" v="1666" actId="478"/>
          <ac:cxnSpMkLst>
            <pc:docMk/>
            <pc:sldMk cId="3801796674" sldId="2272"/>
            <ac:cxnSpMk id="113" creationId="{A7C266BC-DAEC-4BBC-B4C1-B249E0C68DD6}"/>
          </ac:cxnSpMkLst>
        </pc:cxnChg>
        <pc:cxnChg chg="add del mod">
          <ac:chgData name="Nazar Shchur" userId="3faffa111ac016f6" providerId="LiveId" clId="{9E1B2571-F88A-4438-A135-367BFE1535CD}" dt="2020-02-18T07:48:15.987" v="1666" actId="478"/>
          <ac:cxnSpMkLst>
            <pc:docMk/>
            <pc:sldMk cId="3801796674" sldId="2272"/>
            <ac:cxnSpMk id="114" creationId="{F0F40599-6BC3-46D0-A4C2-C033D694C7DF}"/>
          </ac:cxnSpMkLst>
        </pc:cxnChg>
        <pc:cxnChg chg="add del mod">
          <ac:chgData name="Nazar Shchur" userId="3faffa111ac016f6" providerId="LiveId" clId="{9E1B2571-F88A-4438-A135-367BFE1535CD}" dt="2020-02-18T07:48:15.987" v="1666" actId="478"/>
          <ac:cxnSpMkLst>
            <pc:docMk/>
            <pc:sldMk cId="3801796674" sldId="2272"/>
            <ac:cxnSpMk id="115" creationId="{BC4C7E69-343D-40CC-8AD1-5F57DBDDAECF}"/>
          </ac:cxnSpMkLst>
        </pc:cxnChg>
        <pc:cxnChg chg="add mod">
          <ac:chgData name="Nazar Shchur" userId="3faffa111ac016f6" providerId="LiveId" clId="{9E1B2571-F88A-4438-A135-367BFE1535CD}" dt="2020-02-18T07:50:08.033" v="1688" actId="1076"/>
          <ac:cxnSpMkLst>
            <pc:docMk/>
            <pc:sldMk cId="3801796674" sldId="2272"/>
            <ac:cxnSpMk id="197" creationId="{0C6214AE-2A35-4EDC-BBD8-0CA31B76A586}"/>
          </ac:cxnSpMkLst>
        </pc:cxnChg>
        <pc:cxnChg chg="add mod">
          <ac:chgData name="Nazar Shchur" userId="3faffa111ac016f6" providerId="LiveId" clId="{9E1B2571-F88A-4438-A135-367BFE1535CD}" dt="2020-02-18T07:50:08.033" v="1688" actId="1076"/>
          <ac:cxnSpMkLst>
            <pc:docMk/>
            <pc:sldMk cId="3801796674" sldId="2272"/>
            <ac:cxnSpMk id="198" creationId="{BFBF12C4-18F9-4680-9CE4-E45CC5DBD69B}"/>
          </ac:cxnSpMkLst>
        </pc:cxnChg>
        <pc:cxnChg chg="add mod">
          <ac:chgData name="Nazar Shchur" userId="3faffa111ac016f6" providerId="LiveId" clId="{9E1B2571-F88A-4438-A135-367BFE1535CD}" dt="2020-02-18T07:50:08.033" v="1688" actId="1076"/>
          <ac:cxnSpMkLst>
            <pc:docMk/>
            <pc:sldMk cId="3801796674" sldId="2272"/>
            <ac:cxnSpMk id="199" creationId="{CE54F9BE-85A1-439C-B576-3AB32834B818}"/>
          </ac:cxnSpMkLst>
        </pc:cxnChg>
        <pc:cxnChg chg="add mod">
          <ac:chgData name="Nazar Shchur" userId="3faffa111ac016f6" providerId="LiveId" clId="{9E1B2571-F88A-4438-A135-367BFE1535CD}" dt="2020-02-18T07:50:08.033" v="1688" actId="1076"/>
          <ac:cxnSpMkLst>
            <pc:docMk/>
            <pc:sldMk cId="3801796674" sldId="2272"/>
            <ac:cxnSpMk id="200" creationId="{E02B5BAB-B10B-4D4C-85EB-4BF4B548FC9E}"/>
          </ac:cxnSpMkLst>
        </pc:cxnChg>
      </pc:sldChg>
      <pc:sldChg chg="modSp add del modAnim">
        <pc:chgData name="Nazar Shchur" userId="3faffa111ac016f6" providerId="LiveId" clId="{9E1B2571-F88A-4438-A135-367BFE1535CD}" dt="2020-02-18T08:25:36.485" v="1938" actId="47"/>
        <pc:sldMkLst>
          <pc:docMk/>
          <pc:sldMk cId="3521300187" sldId="2273"/>
        </pc:sldMkLst>
        <pc:spChg chg="mod">
          <ac:chgData name="Nazar Shchur" userId="3faffa111ac016f6" providerId="LiveId" clId="{9E1B2571-F88A-4438-A135-367BFE1535CD}" dt="2020-02-18T07:45:37.080" v="1637" actId="692"/>
          <ac:spMkLst>
            <pc:docMk/>
            <pc:sldMk cId="3521300187" sldId="2273"/>
            <ac:spMk id="3" creationId="{55B09F8A-10FC-4A83-B51D-AB57BCED8BAD}"/>
          </ac:spMkLst>
        </pc:spChg>
        <pc:spChg chg="mod">
          <ac:chgData name="Nazar Shchur" userId="3faffa111ac016f6" providerId="LiveId" clId="{9E1B2571-F88A-4438-A135-367BFE1535CD}" dt="2020-02-18T07:43:05.515" v="1608" actId="1076"/>
          <ac:spMkLst>
            <pc:docMk/>
            <pc:sldMk cId="3521300187" sldId="2273"/>
            <ac:spMk id="6" creationId="{1EE310F7-15D3-400D-BBAA-230679A7AE43}"/>
          </ac:spMkLst>
        </pc:spChg>
        <pc:spChg chg="mod">
          <ac:chgData name="Nazar Shchur" userId="3faffa111ac016f6" providerId="LiveId" clId="{9E1B2571-F88A-4438-A135-367BFE1535CD}" dt="2020-02-18T07:45:40.156" v="1638" actId="692"/>
          <ac:spMkLst>
            <pc:docMk/>
            <pc:sldMk cId="3521300187" sldId="2273"/>
            <ac:spMk id="84" creationId="{42A4DBC5-58B8-459F-8AC7-8CA3F3FF111F}"/>
          </ac:spMkLst>
        </pc:spChg>
        <pc:grpChg chg="mod">
          <ac:chgData name="Nazar Shchur" userId="3faffa111ac016f6" providerId="LiveId" clId="{9E1B2571-F88A-4438-A135-367BFE1535CD}" dt="2020-02-18T07:46:08.913" v="1645" actId="1076"/>
          <ac:grpSpMkLst>
            <pc:docMk/>
            <pc:sldMk cId="3521300187" sldId="2273"/>
            <ac:grpSpMk id="8" creationId="{2A29F8FF-1289-474B-9EC7-385DE06C3935}"/>
          </ac:grpSpMkLst>
        </pc:grpChg>
        <pc:grpChg chg="mod">
          <ac:chgData name="Nazar Shchur" userId="3faffa111ac016f6" providerId="LiveId" clId="{9E1B2571-F88A-4438-A135-367BFE1535CD}" dt="2020-02-18T07:47:22.109" v="1661" actId="1076"/>
          <ac:grpSpMkLst>
            <pc:docMk/>
            <pc:sldMk cId="3521300187" sldId="2273"/>
            <ac:grpSpMk id="25" creationId="{2203690C-D674-4738-95B6-AD22996B89B1}"/>
          </ac:grpSpMkLst>
        </pc:grpChg>
        <pc:grpChg chg="mod">
          <ac:chgData name="Nazar Shchur" userId="3faffa111ac016f6" providerId="LiveId" clId="{9E1B2571-F88A-4438-A135-367BFE1535CD}" dt="2020-02-18T07:47:26.535" v="1662" actId="1076"/>
          <ac:grpSpMkLst>
            <pc:docMk/>
            <pc:sldMk cId="3521300187" sldId="2273"/>
            <ac:grpSpMk id="44" creationId="{4726298A-AF3F-4906-A57C-F96335F89846}"/>
          </ac:grpSpMkLst>
        </pc:grpChg>
        <pc:picChg chg="mod">
          <ac:chgData name="Nazar Shchur" userId="3faffa111ac016f6" providerId="LiveId" clId="{9E1B2571-F88A-4438-A135-367BFE1535CD}" dt="2020-02-18T07:44:28.543" v="1624" actId="14826"/>
          <ac:picMkLst>
            <pc:docMk/>
            <pc:sldMk cId="3521300187" sldId="2273"/>
            <ac:picMk id="27" creationId="{0A4B9DF7-5BD7-4DE6-BFC7-7FD45FBFD81B}"/>
          </ac:picMkLst>
        </pc:picChg>
        <pc:picChg chg="mod">
          <ac:chgData name="Nazar Shchur" userId="3faffa111ac016f6" providerId="LiveId" clId="{9E1B2571-F88A-4438-A135-367BFE1535CD}" dt="2020-02-18T07:44:10.569" v="1619" actId="14826"/>
          <ac:picMkLst>
            <pc:docMk/>
            <pc:sldMk cId="3521300187" sldId="2273"/>
            <ac:picMk id="28" creationId="{EDF2A871-B268-482C-B649-97067312022B}"/>
          </ac:picMkLst>
        </pc:picChg>
        <pc:picChg chg="mod">
          <ac:chgData name="Nazar Shchur" userId="3faffa111ac016f6" providerId="LiveId" clId="{9E1B2571-F88A-4438-A135-367BFE1535CD}" dt="2020-02-18T07:44:31.887" v="1625" actId="14826"/>
          <ac:picMkLst>
            <pc:docMk/>
            <pc:sldMk cId="3521300187" sldId="2273"/>
            <ac:picMk id="32" creationId="{CEBC3C49-E57C-4F9A-95BE-F0F5B41AE79E}"/>
          </ac:picMkLst>
        </pc:picChg>
        <pc:picChg chg="mod">
          <ac:chgData name="Nazar Shchur" userId="3faffa111ac016f6" providerId="LiveId" clId="{9E1B2571-F88A-4438-A135-367BFE1535CD}" dt="2020-02-18T07:44:17.417" v="1621" actId="14826"/>
          <ac:picMkLst>
            <pc:docMk/>
            <pc:sldMk cId="3521300187" sldId="2273"/>
            <ac:picMk id="35" creationId="{364DEB35-BA6A-4F15-B92B-BC0DD85C8547}"/>
          </ac:picMkLst>
        </pc:picChg>
        <pc:picChg chg="mod">
          <ac:chgData name="Nazar Shchur" userId="3faffa111ac016f6" providerId="LiveId" clId="{9E1B2571-F88A-4438-A135-367BFE1535CD}" dt="2020-02-18T07:44:13.746" v="1620" actId="14826"/>
          <ac:picMkLst>
            <pc:docMk/>
            <pc:sldMk cId="3521300187" sldId="2273"/>
            <ac:picMk id="36" creationId="{0096481F-67F7-4E0F-A4A0-7DC99F8B3E4B}"/>
          </ac:picMkLst>
        </pc:picChg>
        <pc:picChg chg="mod">
          <ac:chgData name="Nazar Shchur" userId="3faffa111ac016f6" providerId="LiveId" clId="{9E1B2571-F88A-4438-A135-367BFE1535CD}" dt="2020-02-18T07:44:24.942" v="1623" actId="14826"/>
          <ac:picMkLst>
            <pc:docMk/>
            <pc:sldMk cId="3521300187" sldId="2273"/>
            <ac:picMk id="37" creationId="{B7716E77-7D8F-4670-A0AF-CB3A5A0E0987}"/>
          </ac:picMkLst>
        </pc:picChg>
        <pc:picChg chg="mod">
          <ac:chgData name="Nazar Shchur" userId="3faffa111ac016f6" providerId="LiveId" clId="{9E1B2571-F88A-4438-A135-367BFE1535CD}" dt="2020-02-18T07:44:21.457" v="1622" actId="14826"/>
          <ac:picMkLst>
            <pc:docMk/>
            <pc:sldMk cId="3521300187" sldId="2273"/>
            <ac:picMk id="38" creationId="{E60A2206-95A5-4F6A-AB81-0877431A5B21}"/>
          </ac:picMkLst>
        </pc:picChg>
        <pc:picChg chg="mod">
          <ac:chgData name="Nazar Shchur" userId="3faffa111ac016f6" providerId="LiveId" clId="{9E1B2571-F88A-4438-A135-367BFE1535CD}" dt="2020-02-18T07:44:37.305" v="1626" actId="14826"/>
          <ac:picMkLst>
            <pc:docMk/>
            <pc:sldMk cId="3521300187" sldId="2273"/>
            <ac:picMk id="42" creationId="{1AB52C8B-AB6C-471F-A230-D389A6F613CA}"/>
          </ac:picMkLst>
        </pc:picChg>
        <pc:picChg chg="mod">
          <ac:chgData name="Nazar Shchur" userId="3faffa111ac016f6" providerId="LiveId" clId="{9E1B2571-F88A-4438-A135-367BFE1535CD}" dt="2020-02-18T07:43:49.359" v="1616" actId="14826"/>
          <ac:picMkLst>
            <pc:docMk/>
            <pc:sldMk cId="3521300187" sldId="2273"/>
            <ac:picMk id="47" creationId="{AABBBB3F-1048-4685-A7C5-EEC753A2C884}"/>
          </ac:picMkLst>
        </pc:picChg>
        <pc:picChg chg="mod">
          <ac:chgData name="Nazar Shchur" userId="3faffa111ac016f6" providerId="LiveId" clId="{9E1B2571-F88A-4438-A135-367BFE1535CD}" dt="2020-02-18T07:43:10.394" v="1609" actId="14826"/>
          <ac:picMkLst>
            <pc:docMk/>
            <pc:sldMk cId="3521300187" sldId="2273"/>
            <ac:picMk id="49" creationId="{C9C4FE61-6F7E-4B63-B953-27EA9BAB5279}"/>
          </ac:picMkLst>
        </pc:picChg>
        <pc:picChg chg="mod">
          <ac:chgData name="Nazar Shchur" userId="3faffa111ac016f6" providerId="LiveId" clId="{9E1B2571-F88A-4438-A135-367BFE1535CD}" dt="2020-02-18T07:43:29.209" v="1614" actId="14826"/>
          <ac:picMkLst>
            <pc:docMk/>
            <pc:sldMk cId="3521300187" sldId="2273"/>
            <ac:picMk id="50" creationId="{0532B615-DE88-4116-8F31-C9B738C6013D}"/>
          </ac:picMkLst>
        </pc:picChg>
        <pc:picChg chg="mod">
          <ac:chgData name="Nazar Shchur" userId="3faffa111ac016f6" providerId="LiveId" clId="{9E1B2571-F88A-4438-A135-367BFE1535CD}" dt="2020-02-18T07:43:21.354" v="1612" actId="14826"/>
          <ac:picMkLst>
            <pc:docMk/>
            <pc:sldMk cId="3521300187" sldId="2273"/>
            <ac:picMk id="54" creationId="{DA6DC99C-C105-4776-A26E-A0D1E5E63CAD}"/>
          </ac:picMkLst>
        </pc:picChg>
        <pc:picChg chg="mod">
          <ac:chgData name="Nazar Shchur" userId="3faffa111ac016f6" providerId="LiveId" clId="{9E1B2571-F88A-4438-A135-367BFE1535CD}" dt="2020-02-18T07:43:35.016" v="1615" actId="14826"/>
          <ac:picMkLst>
            <pc:docMk/>
            <pc:sldMk cId="3521300187" sldId="2273"/>
            <ac:picMk id="57" creationId="{8BAAFAB3-3B0E-461F-9D9A-3455C97EC71F}"/>
          </ac:picMkLst>
        </pc:picChg>
        <pc:picChg chg="mod">
          <ac:chgData name="Nazar Shchur" userId="3faffa111ac016f6" providerId="LiveId" clId="{9E1B2571-F88A-4438-A135-367BFE1535CD}" dt="2020-02-18T07:43:25.042" v="1613" actId="14826"/>
          <ac:picMkLst>
            <pc:docMk/>
            <pc:sldMk cId="3521300187" sldId="2273"/>
            <ac:picMk id="58" creationId="{780B59CC-D4E3-4D67-9ACD-6C2037F49BFF}"/>
          </ac:picMkLst>
        </pc:picChg>
        <pc:picChg chg="mod">
          <ac:chgData name="Nazar Shchur" userId="3faffa111ac016f6" providerId="LiveId" clId="{9E1B2571-F88A-4438-A135-367BFE1535CD}" dt="2020-02-18T07:43:18.249" v="1611" actId="14826"/>
          <ac:picMkLst>
            <pc:docMk/>
            <pc:sldMk cId="3521300187" sldId="2273"/>
            <ac:picMk id="59" creationId="{8D9C189F-2B17-4B29-9192-96ECA2869CF1}"/>
          </ac:picMkLst>
        </pc:picChg>
        <pc:picChg chg="mod">
          <ac:chgData name="Nazar Shchur" userId="3faffa111ac016f6" providerId="LiveId" clId="{9E1B2571-F88A-4438-A135-367BFE1535CD}" dt="2020-02-18T07:43:14.954" v="1610" actId="14826"/>
          <ac:picMkLst>
            <pc:docMk/>
            <pc:sldMk cId="3521300187" sldId="2273"/>
            <ac:picMk id="60" creationId="{11B9DF8D-7E40-4E08-8C23-CAF9BC0C776A}"/>
          </ac:picMkLst>
        </pc:picChg>
        <pc:picChg chg="mod">
          <ac:chgData name="Nazar Shchur" userId="3faffa111ac016f6" providerId="LiveId" clId="{9E1B2571-F88A-4438-A135-367BFE1535CD}" dt="2020-02-18T07:44:55.505" v="1629" actId="14826"/>
          <ac:picMkLst>
            <pc:docMk/>
            <pc:sldMk cId="3521300187" sldId="2273"/>
            <ac:picMk id="66" creationId="{0E7D949B-A577-4DA2-821B-8D2EDE3993F9}"/>
          </ac:picMkLst>
        </pc:picChg>
        <pc:picChg chg="mod">
          <ac:chgData name="Nazar Shchur" userId="3faffa111ac016f6" providerId="LiveId" clId="{9E1B2571-F88A-4438-A135-367BFE1535CD}" dt="2020-02-18T07:45:14.085" v="1634" actId="14826"/>
          <ac:picMkLst>
            <pc:docMk/>
            <pc:sldMk cId="3521300187" sldId="2273"/>
            <ac:picMk id="68" creationId="{0D41F5E6-5828-4C26-94DC-F3B2DB86928B}"/>
          </ac:picMkLst>
        </pc:picChg>
        <pc:picChg chg="mod">
          <ac:chgData name="Nazar Shchur" userId="3faffa111ac016f6" providerId="LiveId" clId="{9E1B2571-F88A-4438-A135-367BFE1535CD}" dt="2020-02-18T07:45:06.397" v="1632" actId="14826"/>
          <ac:picMkLst>
            <pc:docMk/>
            <pc:sldMk cId="3521300187" sldId="2273"/>
            <ac:picMk id="69" creationId="{B9C142B4-9CAB-4C44-A31D-4C205A8709AB}"/>
          </ac:picMkLst>
        </pc:picChg>
        <pc:picChg chg="mod">
          <ac:chgData name="Nazar Shchur" userId="3faffa111ac016f6" providerId="LiveId" clId="{9E1B2571-F88A-4438-A135-367BFE1535CD}" dt="2020-02-18T07:45:17.635" v="1635" actId="14826"/>
          <ac:picMkLst>
            <pc:docMk/>
            <pc:sldMk cId="3521300187" sldId="2273"/>
            <ac:picMk id="73" creationId="{9B2EE2EA-413E-4FEB-B39C-0E3CA3B8C0CD}"/>
          </ac:picMkLst>
        </pc:picChg>
        <pc:picChg chg="mod">
          <ac:chgData name="Nazar Shchur" userId="3faffa111ac016f6" providerId="LiveId" clId="{9E1B2571-F88A-4438-A135-367BFE1535CD}" dt="2020-02-18T07:44:59.869" v="1630" actId="14826"/>
          <ac:picMkLst>
            <pc:docMk/>
            <pc:sldMk cId="3521300187" sldId="2273"/>
            <ac:picMk id="76" creationId="{8444C0A8-455B-48CD-B205-E1FFC94CFEDA}"/>
          </ac:picMkLst>
        </pc:picChg>
        <pc:picChg chg="mod">
          <ac:chgData name="Nazar Shchur" userId="3faffa111ac016f6" providerId="LiveId" clId="{9E1B2571-F88A-4438-A135-367BFE1535CD}" dt="2020-02-18T07:45:02.915" v="1631" actId="14826"/>
          <ac:picMkLst>
            <pc:docMk/>
            <pc:sldMk cId="3521300187" sldId="2273"/>
            <ac:picMk id="77" creationId="{CF78F50B-5B06-463C-8EA7-434C67E7149D}"/>
          </ac:picMkLst>
        </pc:picChg>
        <pc:picChg chg="mod">
          <ac:chgData name="Nazar Shchur" userId="3faffa111ac016f6" providerId="LiveId" clId="{9E1B2571-F88A-4438-A135-367BFE1535CD}" dt="2020-02-18T07:45:10.686" v="1633" actId="14826"/>
          <ac:picMkLst>
            <pc:docMk/>
            <pc:sldMk cId="3521300187" sldId="2273"/>
            <ac:picMk id="78" creationId="{FA51347B-74DF-473B-BDDE-864C024650E3}"/>
          </ac:picMkLst>
        </pc:picChg>
        <pc:picChg chg="mod">
          <ac:chgData name="Nazar Shchur" userId="3faffa111ac016f6" providerId="LiveId" clId="{9E1B2571-F88A-4438-A135-367BFE1535CD}" dt="2020-02-18T07:45:20.927" v="1636" actId="14826"/>
          <ac:picMkLst>
            <pc:docMk/>
            <pc:sldMk cId="3521300187" sldId="2273"/>
            <ac:picMk id="79" creationId="{F08493C0-4B74-44B1-8F9A-1260BE6CAD28}"/>
          </ac:picMkLst>
        </pc:picChg>
        <pc:picChg chg="mod">
          <ac:chgData name="Nazar Shchur" userId="3faffa111ac016f6" providerId="LiveId" clId="{9E1B2571-F88A-4438-A135-367BFE1535CD}" dt="2020-02-18T07:44:43.116" v="1627" actId="14826"/>
          <ac:picMkLst>
            <pc:docMk/>
            <pc:sldMk cId="3521300187" sldId="2273"/>
            <ac:picMk id="88" creationId="{9E3CFC8D-5F6F-4573-AF55-BA3879371CF2}"/>
          </ac:picMkLst>
        </pc:picChg>
        <pc:picChg chg="mod">
          <ac:chgData name="Nazar Shchur" userId="3faffa111ac016f6" providerId="LiveId" clId="{9E1B2571-F88A-4438-A135-367BFE1535CD}" dt="2020-02-18T07:44:47.597" v="1628" actId="14826"/>
          <ac:picMkLst>
            <pc:docMk/>
            <pc:sldMk cId="3521300187" sldId="2273"/>
            <ac:picMk id="90" creationId="{A7C8DEBB-7106-4E7A-945E-057BE0E3E0F1}"/>
          </ac:picMkLst>
        </pc:picChg>
        <pc:picChg chg="mod">
          <ac:chgData name="Nazar Shchur" userId="3faffa111ac016f6" providerId="LiveId" clId="{9E1B2571-F88A-4438-A135-367BFE1535CD}" dt="2020-02-18T07:42:55.680" v="1605" actId="14826"/>
          <ac:picMkLst>
            <pc:docMk/>
            <pc:sldMk cId="3521300187" sldId="2273"/>
            <ac:picMk id="97" creationId="{0B68A8B5-6931-43FA-87AD-A1C50E36A426}"/>
          </ac:picMkLst>
        </pc:picChg>
        <pc:picChg chg="mod">
          <ac:chgData name="Nazar Shchur" userId="3faffa111ac016f6" providerId="LiveId" clId="{9E1B2571-F88A-4438-A135-367BFE1535CD}" dt="2020-02-18T07:48:05.403" v="1665" actId="14826"/>
          <ac:picMkLst>
            <pc:docMk/>
            <pc:sldMk cId="3521300187" sldId="2273"/>
            <ac:picMk id="109" creationId="{0CB02450-E4B0-4400-9E9E-8956815864F2}"/>
          </ac:picMkLst>
        </pc:picChg>
        <pc:picChg chg="mod">
          <ac:chgData name="Nazar Shchur" userId="3faffa111ac016f6" providerId="LiveId" clId="{9E1B2571-F88A-4438-A135-367BFE1535CD}" dt="2020-02-18T07:48:00.470" v="1664" actId="14826"/>
          <ac:picMkLst>
            <pc:docMk/>
            <pc:sldMk cId="3521300187" sldId="2273"/>
            <ac:picMk id="111" creationId="{FF1D7C47-C336-4411-A045-AD946C2965F2}"/>
          </ac:picMkLst>
        </pc:picChg>
        <pc:cxnChg chg="mod">
          <ac:chgData name="Nazar Shchur" userId="3faffa111ac016f6" providerId="LiveId" clId="{9E1B2571-F88A-4438-A135-367BFE1535CD}" dt="2020-02-18T07:45:54.717" v="1644" actId="692"/>
          <ac:cxnSpMkLst>
            <pc:docMk/>
            <pc:sldMk cId="3521300187" sldId="2273"/>
            <ac:cxnSpMk id="85" creationId="{8FCE5BC9-4CB3-40C4-A808-EF739EEB902F}"/>
          </ac:cxnSpMkLst>
        </pc:cxnChg>
        <pc:cxnChg chg="mod">
          <ac:chgData name="Nazar Shchur" userId="3faffa111ac016f6" providerId="LiveId" clId="{9E1B2571-F88A-4438-A135-367BFE1535CD}" dt="2020-02-18T07:45:54.717" v="1644" actId="692"/>
          <ac:cxnSpMkLst>
            <pc:docMk/>
            <pc:sldMk cId="3521300187" sldId="2273"/>
            <ac:cxnSpMk id="92" creationId="{FE596E28-534C-4DC9-9E40-3D279670E91C}"/>
          </ac:cxnSpMkLst>
        </pc:cxnChg>
        <pc:cxnChg chg="mod">
          <ac:chgData name="Nazar Shchur" userId="3faffa111ac016f6" providerId="LiveId" clId="{9E1B2571-F88A-4438-A135-367BFE1535CD}" dt="2020-02-18T07:45:54.717" v="1644" actId="692"/>
          <ac:cxnSpMkLst>
            <pc:docMk/>
            <pc:sldMk cId="3521300187" sldId="2273"/>
            <ac:cxnSpMk id="93" creationId="{DD0C36EA-169F-48F4-8ACB-1F5CAB0F08AE}"/>
          </ac:cxnSpMkLst>
        </pc:cxnChg>
        <pc:cxnChg chg="mod">
          <ac:chgData name="Nazar Shchur" userId="3faffa111ac016f6" providerId="LiveId" clId="{9E1B2571-F88A-4438-A135-367BFE1535CD}" dt="2020-02-18T07:45:54.717" v="1644" actId="692"/>
          <ac:cxnSpMkLst>
            <pc:docMk/>
            <pc:sldMk cId="3521300187" sldId="2273"/>
            <ac:cxnSpMk id="94" creationId="{CC2CAB96-CBEE-4E85-BA56-760468FDDBE1}"/>
          </ac:cxnSpMkLst>
        </pc:cxnChg>
      </pc:sldChg>
      <pc:sldChg chg="addSp delSp modSp add del modAnim">
        <pc:chgData name="Nazar Shchur" userId="3faffa111ac016f6" providerId="LiveId" clId="{9E1B2571-F88A-4438-A135-367BFE1535CD}" dt="2020-02-18T18:15:01.244" v="2611" actId="47"/>
        <pc:sldMkLst>
          <pc:docMk/>
          <pc:sldMk cId="595555255" sldId="2274"/>
        </pc:sldMkLst>
        <pc:spChg chg="mod">
          <ac:chgData name="Nazar Shchur" userId="3faffa111ac016f6" providerId="LiveId" clId="{9E1B2571-F88A-4438-A135-367BFE1535CD}" dt="2020-02-18T08:39:36.449" v="2090"/>
          <ac:spMkLst>
            <pc:docMk/>
            <pc:sldMk cId="595555255" sldId="2274"/>
            <ac:spMk id="5" creationId="{00000000-0000-0000-0000-000000000000}"/>
          </ac:spMkLst>
        </pc:spChg>
        <pc:spChg chg="add mod">
          <ac:chgData name="Nazar Shchur" userId="3faffa111ac016f6" providerId="LiveId" clId="{9E1B2571-F88A-4438-A135-367BFE1535CD}" dt="2020-02-18T08:44:20.573" v="2150" actId="14100"/>
          <ac:spMkLst>
            <pc:docMk/>
            <pc:sldMk cId="595555255" sldId="2274"/>
            <ac:spMk id="14" creationId="{F0B71E87-C4FC-4998-BBD5-BACE4352C587}"/>
          </ac:spMkLst>
        </pc:spChg>
        <pc:spChg chg="add mod">
          <ac:chgData name="Nazar Shchur" userId="3faffa111ac016f6" providerId="LiveId" clId="{9E1B2571-F88A-4438-A135-367BFE1535CD}" dt="2020-02-18T08:44:24.402" v="2158" actId="1076"/>
          <ac:spMkLst>
            <pc:docMk/>
            <pc:sldMk cId="595555255" sldId="2274"/>
            <ac:spMk id="15" creationId="{70FA6D57-C885-4927-BB14-DA3AF58624CF}"/>
          </ac:spMkLst>
        </pc:spChg>
        <pc:spChg chg="add mod">
          <ac:chgData name="Nazar Shchur" userId="3faffa111ac016f6" providerId="LiveId" clId="{9E1B2571-F88A-4438-A135-367BFE1535CD}" dt="2020-02-18T09:12:24.019" v="2441" actId="20577"/>
          <ac:spMkLst>
            <pc:docMk/>
            <pc:sldMk cId="595555255" sldId="2274"/>
            <ac:spMk id="19" creationId="{EA80F2AB-FF1E-4AA6-838E-C8D978B9B1A3}"/>
          </ac:spMkLst>
        </pc:spChg>
        <pc:graphicFrameChg chg="add del">
          <ac:chgData name="Nazar Shchur" userId="3faffa111ac016f6" providerId="LiveId" clId="{9E1B2571-F88A-4438-A135-367BFE1535CD}" dt="2020-02-18T08:39:43.930" v="2092"/>
          <ac:graphicFrameMkLst>
            <pc:docMk/>
            <pc:sldMk cId="595555255" sldId="2274"/>
            <ac:graphicFrameMk id="6" creationId="{3C14EE6F-DBB8-47F5-90D1-D978DC4AE1CC}"/>
          </ac:graphicFrameMkLst>
        </pc:graphicFrameChg>
        <pc:graphicFrameChg chg="add del mod modGraphic">
          <ac:chgData name="Nazar Shchur" userId="3faffa111ac016f6" providerId="LiveId" clId="{9E1B2571-F88A-4438-A135-367BFE1535CD}" dt="2020-02-18T08:42:05.775" v="2114" actId="478"/>
          <ac:graphicFrameMkLst>
            <pc:docMk/>
            <pc:sldMk cId="595555255" sldId="2274"/>
            <ac:graphicFrameMk id="7" creationId="{60B1A6E4-D490-44ED-904E-48887DCD35A1}"/>
          </ac:graphicFrameMkLst>
        </pc:graphicFrameChg>
        <pc:graphicFrameChg chg="add mod ord modGraphic">
          <ac:chgData name="Nazar Shchur" userId="3faffa111ac016f6" providerId="LiveId" clId="{9E1B2571-F88A-4438-A135-367BFE1535CD}" dt="2020-02-18T08:44:25.861" v="2159" actId="1076"/>
          <ac:graphicFrameMkLst>
            <pc:docMk/>
            <pc:sldMk cId="595555255" sldId="2274"/>
            <ac:graphicFrameMk id="8" creationId="{F23CE4F8-7760-4A2D-8502-653A47DB2FC0}"/>
          </ac:graphicFrameMkLst>
        </pc:graphicFrameChg>
        <pc:picChg chg="add mod">
          <ac:chgData name="Nazar Shchur" userId="3faffa111ac016f6" providerId="LiveId" clId="{9E1B2571-F88A-4438-A135-367BFE1535CD}" dt="2020-02-18T08:35:58.075" v="2042" actId="1076"/>
          <ac:picMkLst>
            <pc:docMk/>
            <pc:sldMk cId="595555255" sldId="2274"/>
            <ac:picMk id="10" creationId="{A923659D-37E9-40F7-B2AA-407868C6ED1C}"/>
          </ac:picMkLst>
        </pc:picChg>
        <pc:picChg chg="add mod">
          <ac:chgData name="Nazar Shchur" userId="3faffa111ac016f6" providerId="LiveId" clId="{9E1B2571-F88A-4438-A135-367BFE1535CD}" dt="2020-02-18T08:35:58.075" v="2042" actId="1076"/>
          <ac:picMkLst>
            <pc:docMk/>
            <pc:sldMk cId="595555255" sldId="2274"/>
            <ac:picMk id="11" creationId="{6D9BB8B4-7877-40D7-8F86-5DBDC96FABF7}"/>
          </ac:picMkLst>
        </pc:picChg>
        <pc:picChg chg="add mod">
          <ac:chgData name="Nazar Shchur" userId="3faffa111ac016f6" providerId="LiveId" clId="{9E1B2571-F88A-4438-A135-367BFE1535CD}" dt="2020-02-18T08:35:58.075" v="2042" actId="1076"/>
          <ac:picMkLst>
            <pc:docMk/>
            <pc:sldMk cId="595555255" sldId="2274"/>
            <ac:picMk id="12" creationId="{4BEAE6F8-F1C9-46E8-96B8-F2F20AD073C2}"/>
          </ac:picMkLst>
        </pc:picChg>
        <pc:picChg chg="add mod modCrop">
          <ac:chgData name="Nazar Shchur" userId="3faffa111ac016f6" providerId="LiveId" clId="{9E1B2571-F88A-4438-A135-367BFE1535CD}" dt="2020-02-18T08:36:05.919" v="2043" actId="732"/>
          <ac:picMkLst>
            <pc:docMk/>
            <pc:sldMk cId="595555255" sldId="2274"/>
            <ac:picMk id="13" creationId="{41B0DF57-B463-4F33-8F93-5C252071984B}"/>
          </ac:picMkLst>
        </pc:picChg>
      </pc:sldChg>
      <pc:sldChg chg="addSp delSp modSp add delAnim modAnim">
        <pc:chgData name="Nazar Shchur" userId="3faffa111ac016f6" providerId="LiveId" clId="{9E1B2571-F88A-4438-A135-367BFE1535CD}" dt="2020-02-18T09:08:43.648" v="2424"/>
        <pc:sldMkLst>
          <pc:docMk/>
          <pc:sldMk cId="885686687" sldId="2275"/>
        </pc:sldMkLst>
        <pc:spChg chg="mod">
          <ac:chgData name="Nazar Shchur" userId="3faffa111ac016f6" providerId="LiveId" clId="{9E1B2571-F88A-4438-A135-367BFE1535CD}" dt="2020-02-18T08:46:50.841" v="2179"/>
          <ac:spMkLst>
            <pc:docMk/>
            <pc:sldMk cId="885686687" sldId="2275"/>
            <ac:spMk id="5" creationId="{00000000-0000-0000-0000-000000000000}"/>
          </ac:spMkLst>
        </pc:spChg>
        <pc:spChg chg="del">
          <ac:chgData name="Nazar Shchur" userId="3faffa111ac016f6" providerId="LiveId" clId="{9E1B2571-F88A-4438-A135-367BFE1535CD}" dt="2020-02-18T08:46:43.533" v="2178" actId="478"/>
          <ac:spMkLst>
            <pc:docMk/>
            <pc:sldMk cId="885686687" sldId="2275"/>
            <ac:spMk id="14" creationId="{F0B71E87-C4FC-4998-BBD5-BACE4352C587}"/>
          </ac:spMkLst>
        </pc:spChg>
        <pc:spChg chg="del">
          <ac:chgData name="Nazar Shchur" userId="3faffa111ac016f6" providerId="LiveId" clId="{9E1B2571-F88A-4438-A135-367BFE1535CD}" dt="2020-02-18T08:46:39.686" v="2175" actId="478"/>
          <ac:spMkLst>
            <pc:docMk/>
            <pc:sldMk cId="885686687" sldId="2275"/>
            <ac:spMk id="15" creationId="{70FA6D57-C885-4927-BB14-DA3AF58624CF}"/>
          </ac:spMkLst>
        </pc:spChg>
        <pc:spChg chg="del">
          <ac:chgData name="Nazar Shchur" userId="3faffa111ac016f6" providerId="LiveId" clId="{9E1B2571-F88A-4438-A135-367BFE1535CD}" dt="2020-02-18T08:46:40.473" v="2176" actId="478"/>
          <ac:spMkLst>
            <pc:docMk/>
            <pc:sldMk cId="885686687" sldId="2275"/>
            <ac:spMk id="19" creationId="{EA80F2AB-FF1E-4AA6-838E-C8D978B9B1A3}"/>
          </ac:spMkLst>
        </pc:spChg>
        <pc:spChg chg="add mod">
          <ac:chgData name="Nazar Shchur" userId="3faffa111ac016f6" providerId="LiveId" clId="{9E1B2571-F88A-4438-A135-367BFE1535CD}" dt="2020-02-18T08:49:28.799" v="2189" actId="164"/>
          <ac:spMkLst>
            <pc:docMk/>
            <pc:sldMk cId="885686687" sldId="2275"/>
            <ac:spMk id="20" creationId="{5EF70318-138A-47F2-A7CD-7C27A35D647B}"/>
          </ac:spMkLst>
        </pc:spChg>
        <pc:spChg chg="add mod">
          <ac:chgData name="Nazar Shchur" userId="3faffa111ac016f6" providerId="LiveId" clId="{9E1B2571-F88A-4438-A135-367BFE1535CD}" dt="2020-02-18T08:55:58.893" v="2255" actId="1076"/>
          <ac:spMkLst>
            <pc:docMk/>
            <pc:sldMk cId="885686687" sldId="2275"/>
            <ac:spMk id="25" creationId="{04EC14DD-5C5C-469A-A132-EF2BA8E2CC95}"/>
          </ac:spMkLst>
        </pc:spChg>
        <pc:spChg chg="add mod">
          <ac:chgData name="Nazar Shchur" userId="3faffa111ac016f6" providerId="LiveId" clId="{9E1B2571-F88A-4438-A135-367BFE1535CD}" dt="2020-02-18T08:55:58.893" v="2255" actId="1076"/>
          <ac:spMkLst>
            <pc:docMk/>
            <pc:sldMk cId="885686687" sldId="2275"/>
            <ac:spMk id="26" creationId="{DDB6F670-E4F2-44D4-A06B-C27E9CED4B1E}"/>
          </ac:spMkLst>
        </pc:spChg>
        <pc:spChg chg="add mod">
          <ac:chgData name="Nazar Shchur" userId="3faffa111ac016f6" providerId="LiveId" clId="{9E1B2571-F88A-4438-A135-367BFE1535CD}" dt="2020-02-18T08:55:58.893" v="2255" actId="1076"/>
          <ac:spMkLst>
            <pc:docMk/>
            <pc:sldMk cId="885686687" sldId="2275"/>
            <ac:spMk id="27" creationId="{C91AD38A-2296-45B2-A5AA-3D9689498AFC}"/>
          </ac:spMkLst>
        </pc:spChg>
        <pc:spChg chg="add mod">
          <ac:chgData name="Nazar Shchur" userId="3faffa111ac016f6" providerId="LiveId" clId="{9E1B2571-F88A-4438-A135-367BFE1535CD}" dt="2020-02-18T08:55:58.893" v="2255" actId="1076"/>
          <ac:spMkLst>
            <pc:docMk/>
            <pc:sldMk cId="885686687" sldId="2275"/>
            <ac:spMk id="28" creationId="{BA2827ED-1D5C-4396-9E5F-B529DEC5B527}"/>
          </ac:spMkLst>
        </pc:spChg>
        <pc:spChg chg="add mod">
          <ac:chgData name="Nazar Shchur" userId="3faffa111ac016f6" providerId="LiveId" clId="{9E1B2571-F88A-4438-A135-367BFE1535CD}" dt="2020-02-18T08:55:58.893" v="2255" actId="1076"/>
          <ac:spMkLst>
            <pc:docMk/>
            <pc:sldMk cId="885686687" sldId="2275"/>
            <ac:spMk id="29" creationId="{000AF6D1-2A42-4EAE-A941-7D5B10B62BC8}"/>
          </ac:spMkLst>
        </pc:spChg>
        <pc:spChg chg="add del">
          <ac:chgData name="Nazar Shchur" userId="3faffa111ac016f6" providerId="LiveId" clId="{9E1B2571-F88A-4438-A135-367BFE1535CD}" dt="2020-02-18T08:54:12.531" v="2220" actId="478"/>
          <ac:spMkLst>
            <pc:docMk/>
            <pc:sldMk cId="885686687" sldId="2275"/>
            <ac:spMk id="30" creationId="{1B32E059-2F9F-445A-A32C-A126095ACB8F}"/>
          </ac:spMkLst>
        </pc:spChg>
        <pc:grpChg chg="add mod">
          <ac:chgData name="Nazar Shchur" userId="3faffa111ac016f6" providerId="LiveId" clId="{9E1B2571-F88A-4438-A135-367BFE1535CD}" dt="2020-02-18T08:51:14.740" v="2198" actId="1076"/>
          <ac:grpSpMkLst>
            <pc:docMk/>
            <pc:sldMk cId="885686687" sldId="2275"/>
            <ac:grpSpMk id="6" creationId="{6F68EF89-8121-4864-8611-681DD2EDB532}"/>
          </ac:grpSpMkLst>
        </pc:grpChg>
        <pc:graphicFrameChg chg="del">
          <ac:chgData name="Nazar Shchur" userId="3faffa111ac016f6" providerId="LiveId" clId="{9E1B2571-F88A-4438-A135-367BFE1535CD}" dt="2020-02-18T08:46:42.593" v="2177" actId="478"/>
          <ac:graphicFrameMkLst>
            <pc:docMk/>
            <pc:sldMk cId="885686687" sldId="2275"/>
            <ac:graphicFrameMk id="8" creationId="{F23CE4F8-7760-4A2D-8502-653A47DB2FC0}"/>
          </ac:graphicFrameMkLst>
        </pc:graphicFrameChg>
        <pc:graphicFrameChg chg="add mod">
          <ac:chgData name="Nazar Shchur" userId="3faffa111ac016f6" providerId="LiveId" clId="{9E1B2571-F88A-4438-A135-367BFE1535CD}" dt="2020-02-18T08:50:19.911" v="2191" actId="1076"/>
          <ac:graphicFrameMkLst>
            <pc:docMk/>
            <pc:sldMk cId="885686687" sldId="2275"/>
            <ac:graphicFrameMk id="22" creationId="{48E7D963-2E34-4CD1-89C7-C3BBA60B655E}"/>
          </ac:graphicFrameMkLst>
        </pc:graphicFrameChg>
        <pc:picChg chg="del">
          <ac:chgData name="Nazar Shchur" userId="3faffa111ac016f6" providerId="LiveId" clId="{9E1B2571-F88A-4438-A135-367BFE1535CD}" dt="2020-02-18T08:46:38.708" v="2174" actId="478"/>
          <ac:picMkLst>
            <pc:docMk/>
            <pc:sldMk cId="885686687" sldId="2275"/>
            <ac:picMk id="10" creationId="{A923659D-37E9-40F7-B2AA-407868C6ED1C}"/>
          </ac:picMkLst>
        </pc:picChg>
        <pc:picChg chg="del">
          <ac:chgData name="Nazar Shchur" userId="3faffa111ac016f6" providerId="LiveId" clId="{9E1B2571-F88A-4438-A135-367BFE1535CD}" dt="2020-02-18T08:46:37.934" v="2173" actId="478"/>
          <ac:picMkLst>
            <pc:docMk/>
            <pc:sldMk cId="885686687" sldId="2275"/>
            <ac:picMk id="11" creationId="{6D9BB8B4-7877-40D7-8F86-5DBDC96FABF7}"/>
          </ac:picMkLst>
        </pc:picChg>
        <pc:picChg chg="del">
          <ac:chgData name="Nazar Shchur" userId="3faffa111ac016f6" providerId="LiveId" clId="{9E1B2571-F88A-4438-A135-367BFE1535CD}" dt="2020-02-18T08:46:37.370" v="2172" actId="478"/>
          <ac:picMkLst>
            <pc:docMk/>
            <pc:sldMk cId="885686687" sldId="2275"/>
            <ac:picMk id="12" creationId="{4BEAE6F8-F1C9-46E8-96B8-F2F20AD073C2}"/>
          </ac:picMkLst>
        </pc:picChg>
        <pc:picChg chg="del">
          <ac:chgData name="Nazar Shchur" userId="3faffa111ac016f6" providerId="LiveId" clId="{9E1B2571-F88A-4438-A135-367BFE1535CD}" dt="2020-02-18T08:46:36.727" v="2171" actId="478"/>
          <ac:picMkLst>
            <pc:docMk/>
            <pc:sldMk cId="885686687" sldId="2275"/>
            <ac:picMk id="13" creationId="{41B0DF57-B463-4F33-8F93-5C252071984B}"/>
          </ac:picMkLst>
        </pc:picChg>
        <pc:picChg chg="add mod">
          <ac:chgData name="Nazar Shchur" userId="3faffa111ac016f6" providerId="LiveId" clId="{9E1B2571-F88A-4438-A135-367BFE1535CD}" dt="2020-02-18T08:49:28.799" v="2189" actId="164"/>
          <ac:picMkLst>
            <pc:docMk/>
            <pc:sldMk cId="885686687" sldId="2275"/>
            <ac:picMk id="18" creationId="{CE1AA425-F4F0-448D-AD9F-08122235D993}"/>
          </ac:picMkLst>
        </pc:picChg>
        <pc:picChg chg="add mod">
          <ac:chgData name="Nazar Shchur" userId="3faffa111ac016f6" providerId="LiveId" clId="{9E1B2571-F88A-4438-A135-367BFE1535CD}" dt="2020-02-18T08:51:07.767" v="2197" actId="1076"/>
          <ac:picMkLst>
            <pc:docMk/>
            <pc:sldMk cId="885686687" sldId="2275"/>
            <ac:picMk id="23" creationId="{BB1A4F43-81D7-4E35-BAA2-783B22DCC5D5}"/>
          </ac:picMkLst>
        </pc:picChg>
        <pc:picChg chg="add del mod">
          <ac:chgData name="Nazar Shchur" userId="3faffa111ac016f6" providerId="LiveId" clId="{9E1B2571-F88A-4438-A135-367BFE1535CD}" dt="2020-02-18T08:51:04.310" v="2193" actId="478"/>
          <ac:picMkLst>
            <pc:docMk/>
            <pc:sldMk cId="885686687" sldId="2275"/>
            <ac:picMk id="24" creationId="{ACFD9F7C-E993-45AE-99C2-3AD0856F3BC8}"/>
          </ac:picMkLst>
        </pc:picChg>
      </pc:sldChg>
      <pc:sldChg chg="addSp delSp modSp add delAnim modAnim">
        <pc:chgData name="Nazar Shchur" userId="3faffa111ac016f6" providerId="LiveId" clId="{9E1B2571-F88A-4438-A135-367BFE1535CD}" dt="2020-02-18T09:09:15.421" v="2429"/>
        <pc:sldMkLst>
          <pc:docMk/>
          <pc:sldMk cId="2838522203" sldId="2276"/>
        </pc:sldMkLst>
        <pc:spChg chg="add mod">
          <ac:chgData name="Nazar Shchur" userId="3faffa111ac016f6" providerId="LiveId" clId="{9E1B2571-F88A-4438-A135-367BFE1535CD}" dt="2020-02-18T09:00:08.133" v="2315" actId="1076"/>
          <ac:spMkLst>
            <pc:docMk/>
            <pc:sldMk cId="2838522203" sldId="2276"/>
            <ac:spMk id="24" creationId="{4100A220-AC8A-4E47-AC21-27833C700209}"/>
          </ac:spMkLst>
        </pc:spChg>
        <pc:spChg chg="del">
          <ac:chgData name="Nazar Shchur" userId="3faffa111ac016f6" providerId="LiveId" clId="{9E1B2571-F88A-4438-A135-367BFE1535CD}" dt="2020-02-18T08:56:32.015" v="2259" actId="478"/>
          <ac:spMkLst>
            <pc:docMk/>
            <pc:sldMk cId="2838522203" sldId="2276"/>
            <ac:spMk id="25" creationId="{04EC14DD-5C5C-469A-A132-EF2BA8E2CC95}"/>
          </ac:spMkLst>
        </pc:spChg>
        <pc:spChg chg="mod">
          <ac:chgData name="Nazar Shchur" userId="3faffa111ac016f6" providerId="LiveId" clId="{9E1B2571-F88A-4438-A135-367BFE1535CD}" dt="2020-02-18T09:00:08.133" v="2315" actId="1076"/>
          <ac:spMkLst>
            <pc:docMk/>
            <pc:sldMk cId="2838522203" sldId="2276"/>
            <ac:spMk id="26" creationId="{DDB6F670-E4F2-44D4-A06B-C27E9CED4B1E}"/>
          </ac:spMkLst>
        </pc:spChg>
        <pc:spChg chg="del">
          <ac:chgData name="Nazar Shchur" userId="3faffa111ac016f6" providerId="LiveId" clId="{9E1B2571-F88A-4438-A135-367BFE1535CD}" dt="2020-02-18T08:56:31.435" v="2258" actId="478"/>
          <ac:spMkLst>
            <pc:docMk/>
            <pc:sldMk cId="2838522203" sldId="2276"/>
            <ac:spMk id="27" creationId="{C91AD38A-2296-45B2-A5AA-3D9689498AFC}"/>
          </ac:spMkLst>
        </pc:spChg>
        <pc:spChg chg="del">
          <ac:chgData name="Nazar Shchur" userId="3faffa111ac016f6" providerId="LiveId" clId="{9E1B2571-F88A-4438-A135-367BFE1535CD}" dt="2020-02-18T08:56:30.003" v="2257" actId="478"/>
          <ac:spMkLst>
            <pc:docMk/>
            <pc:sldMk cId="2838522203" sldId="2276"/>
            <ac:spMk id="28" creationId="{BA2827ED-1D5C-4396-9E5F-B529DEC5B527}"/>
          </ac:spMkLst>
        </pc:spChg>
        <pc:spChg chg="del">
          <ac:chgData name="Nazar Shchur" userId="3faffa111ac016f6" providerId="LiveId" clId="{9E1B2571-F88A-4438-A135-367BFE1535CD}" dt="2020-02-18T08:56:30.003" v="2257" actId="478"/>
          <ac:spMkLst>
            <pc:docMk/>
            <pc:sldMk cId="2838522203" sldId="2276"/>
            <ac:spMk id="29" creationId="{000AF6D1-2A42-4EAE-A941-7D5B10B62BC8}"/>
          </ac:spMkLst>
        </pc:spChg>
        <pc:spChg chg="add mod">
          <ac:chgData name="Nazar Shchur" userId="3faffa111ac016f6" providerId="LiveId" clId="{9E1B2571-F88A-4438-A135-367BFE1535CD}" dt="2020-02-18T09:00:08.133" v="2315" actId="1076"/>
          <ac:spMkLst>
            <pc:docMk/>
            <pc:sldMk cId="2838522203" sldId="2276"/>
            <ac:spMk id="30" creationId="{D6D939B5-A2C1-42AC-9729-8722FF2FF9EF}"/>
          </ac:spMkLst>
        </pc:spChg>
        <pc:spChg chg="add mod">
          <ac:chgData name="Nazar Shchur" userId="3faffa111ac016f6" providerId="LiveId" clId="{9E1B2571-F88A-4438-A135-367BFE1535CD}" dt="2020-02-18T09:00:08.133" v="2315" actId="1076"/>
          <ac:spMkLst>
            <pc:docMk/>
            <pc:sldMk cId="2838522203" sldId="2276"/>
            <ac:spMk id="34" creationId="{A3D331F4-8DB9-4F08-8C4B-6CEF59596A69}"/>
          </ac:spMkLst>
        </pc:spChg>
        <pc:spChg chg="add mod">
          <ac:chgData name="Nazar Shchur" userId="3faffa111ac016f6" providerId="LiveId" clId="{9E1B2571-F88A-4438-A135-367BFE1535CD}" dt="2020-02-18T09:00:08.133" v="2315" actId="1076"/>
          <ac:spMkLst>
            <pc:docMk/>
            <pc:sldMk cId="2838522203" sldId="2276"/>
            <ac:spMk id="35" creationId="{6DC9257A-C610-4A66-B3D5-44109E5598CD}"/>
          </ac:spMkLst>
        </pc:spChg>
        <pc:spChg chg="add mod">
          <ac:chgData name="Nazar Shchur" userId="3faffa111ac016f6" providerId="LiveId" clId="{9E1B2571-F88A-4438-A135-367BFE1535CD}" dt="2020-02-18T09:00:08.133" v="2315" actId="1076"/>
          <ac:spMkLst>
            <pc:docMk/>
            <pc:sldMk cId="2838522203" sldId="2276"/>
            <ac:spMk id="36" creationId="{B6E45CB0-CBC8-4B7A-9E18-E45C42B61DB1}"/>
          </ac:spMkLst>
        </pc:spChg>
      </pc:sldChg>
      <pc:sldChg chg="addSp delSp modSp add addAnim delAnim modAnim">
        <pc:chgData name="Nazar Shchur" userId="3faffa111ac016f6" providerId="LiveId" clId="{9E1B2571-F88A-4438-A135-367BFE1535CD}" dt="2020-02-18T09:09:31.400" v="2436"/>
        <pc:sldMkLst>
          <pc:docMk/>
          <pc:sldMk cId="1740480151" sldId="2277"/>
        </pc:sldMkLst>
        <pc:spChg chg="mod">
          <ac:chgData name="Nazar Shchur" userId="3faffa111ac016f6" providerId="LiveId" clId="{9E1B2571-F88A-4438-A135-367BFE1535CD}" dt="2020-02-18T09:00:57.886" v="2324"/>
          <ac:spMkLst>
            <pc:docMk/>
            <pc:sldMk cId="1740480151" sldId="2277"/>
            <ac:spMk id="5" creationId="{00000000-0000-0000-0000-000000000000}"/>
          </ac:spMkLst>
        </pc:spChg>
        <pc:spChg chg="add del mod">
          <ac:chgData name="Nazar Shchur" userId="3faffa111ac016f6" providerId="LiveId" clId="{9E1B2571-F88A-4438-A135-367BFE1535CD}" dt="2020-02-18T09:05:00.751" v="2386" actId="1076"/>
          <ac:spMkLst>
            <pc:docMk/>
            <pc:sldMk cId="1740480151" sldId="2277"/>
            <ac:spMk id="24" creationId="{4100A220-AC8A-4E47-AC21-27833C700209}"/>
          </ac:spMkLst>
        </pc:spChg>
        <pc:spChg chg="mod">
          <ac:chgData name="Nazar Shchur" userId="3faffa111ac016f6" providerId="LiveId" clId="{9E1B2571-F88A-4438-A135-367BFE1535CD}" dt="2020-02-18T09:05:00.751" v="2386" actId="1076"/>
          <ac:spMkLst>
            <pc:docMk/>
            <pc:sldMk cId="1740480151" sldId="2277"/>
            <ac:spMk id="26" creationId="{DDB6F670-E4F2-44D4-A06B-C27E9CED4B1E}"/>
          </ac:spMkLst>
        </pc:spChg>
        <pc:spChg chg="mod">
          <ac:chgData name="Nazar Shchur" userId="3faffa111ac016f6" providerId="LiveId" clId="{9E1B2571-F88A-4438-A135-367BFE1535CD}" dt="2020-02-18T09:05:00.751" v="2386" actId="1076"/>
          <ac:spMkLst>
            <pc:docMk/>
            <pc:sldMk cId="1740480151" sldId="2277"/>
            <ac:spMk id="30" creationId="{D6D939B5-A2C1-42AC-9729-8722FF2FF9EF}"/>
          </ac:spMkLst>
        </pc:spChg>
        <pc:spChg chg="mod">
          <ac:chgData name="Nazar Shchur" userId="3faffa111ac016f6" providerId="LiveId" clId="{9E1B2571-F88A-4438-A135-367BFE1535CD}" dt="2020-02-18T09:05:00.751" v="2386" actId="1076"/>
          <ac:spMkLst>
            <pc:docMk/>
            <pc:sldMk cId="1740480151" sldId="2277"/>
            <ac:spMk id="34" creationId="{A3D331F4-8DB9-4F08-8C4B-6CEF59596A69}"/>
          </ac:spMkLst>
        </pc:spChg>
        <pc:spChg chg="del">
          <ac:chgData name="Nazar Shchur" userId="3faffa111ac016f6" providerId="LiveId" clId="{9E1B2571-F88A-4438-A135-367BFE1535CD}" dt="2020-02-18T09:00:35.588" v="2320" actId="478"/>
          <ac:spMkLst>
            <pc:docMk/>
            <pc:sldMk cId="1740480151" sldId="2277"/>
            <ac:spMk id="35" creationId="{6DC9257A-C610-4A66-B3D5-44109E5598CD}"/>
          </ac:spMkLst>
        </pc:spChg>
        <pc:spChg chg="del">
          <ac:chgData name="Nazar Shchur" userId="3faffa111ac016f6" providerId="LiveId" clId="{9E1B2571-F88A-4438-A135-367BFE1535CD}" dt="2020-02-18T09:00:36.409" v="2321" actId="478"/>
          <ac:spMkLst>
            <pc:docMk/>
            <pc:sldMk cId="1740480151" sldId="2277"/>
            <ac:spMk id="36" creationId="{B6E45CB0-CBC8-4B7A-9E18-E45C42B61DB1}"/>
          </ac:spMkLst>
        </pc:spChg>
        <pc:spChg chg="add mod">
          <ac:chgData name="Nazar Shchur" userId="3faffa111ac016f6" providerId="LiveId" clId="{9E1B2571-F88A-4438-A135-367BFE1535CD}" dt="2020-02-18T09:05:00.751" v="2386" actId="1076"/>
          <ac:spMkLst>
            <pc:docMk/>
            <pc:sldMk cId="1740480151" sldId="2277"/>
            <ac:spMk id="66" creationId="{52E7D318-9D10-4DA1-AEE0-C0F16960589B}"/>
          </ac:spMkLst>
        </pc:spChg>
        <pc:spChg chg="add mod">
          <ac:chgData name="Nazar Shchur" userId="3faffa111ac016f6" providerId="LiveId" clId="{9E1B2571-F88A-4438-A135-367BFE1535CD}" dt="2020-02-18T09:05:00.751" v="2386" actId="1076"/>
          <ac:spMkLst>
            <pc:docMk/>
            <pc:sldMk cId="1740480151" sldId="2277"/>
            <ac:spMk id="67" creationId="{93806384-5898-4C17-9DE6-6955C6644803}"/>
          </ac:spMkLst>
        </pc:spChg>
        <pc:grpChg chg="del">
          <ac:chgData name="Nazar Shchur" userId="3faffa111ac016f6" providerId="LiveId" clId="{9E1B2571-F88A-4438-A135-367BFE1535CD}" dt="2020-02-18T09:00:26.147" v="2317" actId="478"/>
          <ac:grpSpMkLst>
            <pc:docMk/>
            <pc:sldMk cId="1740480151" sldId="2277"/>
            <ac:grpSpMk id="6" creationId="{6F68EF89-8121-4864-8611-681DD2EDB532}"/>
          </ac:grpSpMkLst>
        </pc:grpChg>
        <pc:grpChg chg="add mod">
          <ac:chgData name="Nazar Shchur" userId="3faffa111ac016f6" providerId="LiveId" clId="{9E1B2571-F88A-4438-A135-367BFE1535CD}" dt="2020-02-18T09:00:45.353" v="2323" actId="1076"/>
          <ac:grpSpMkLst>
            <pc:docMk/>
            <pc:sldMk cId="1740480151" sldId="2277"/>
            <ac:grpSpMk id="25" creationId="{02931A15-B790-4E9A-8556-D0F812653389}"/>
          </ac:grpSpMkLst>
        </pc:grpChg>
      </pc:sldChg>
      <pc:sldChg chg="addSp delSp modSp add modAnim">
        <pc:chgData name="Nazar Shchur" userId="3faffa111ac016f6" providerId="LiveId" clId="{9E1B2571-F88A-4438-A135-367BFE1535CD}" dt="2020-02-18T17:19:06.342" v="2569"/>
        <pc:sldMkLst>
          <pc:docMk/>
          <pc:sldMk cId="3931424794" sldId="2278"/>
        </pc:sldMkLst>
        <pc:spChg chg="add mod">
          <ac:chgData name="Nazar Shchur" userId="3faffa111ac016f6" providerId="LiveId" clId="{9E1B2571-F88A-4438-A135-367BFE1535CD}" dt="2020-02-18T17:13:20.841" v="2482" actId="164"/>
          <ac:spMkLst>
            <pc:docMk/>
            <pc:sldMk cId="3931424794" sldId="2278"/>
            <ac:spMk id="15" creationId="{FB06E6DD-3C74-4699-99E6-13EDC2067F43}"/>
          </ac:spMkLst>
        </pc:spChg>
        <pc:spChg chg="mod">
          <ac:chgData name="Nazar Shchur" userId="3faffa111ac016f6" providerId="LiveId" clId="{9E1B2571-F88A-4438-A135-367BFE1535CD}" dt="2020-02-18T17:12:49.401" v="2476" actId="207"/>
          <ac:spMkLst>
            <pc:docMk/>
            <pc:sldMk cId="3931424794" sldId="2278"/>
            <ac:spMk id="28" creationId="{0BD2A9F3-C46D-4F19-A8F5-4DB2FD3BF7C8}"/>
          </ac:spMkLst>
        </pc:spChg>
        <pc:grpChg chg="del">
          <ac:chgData name="Nazar Shchur" userId="3faffa111ac016f6" providerId="LiveId" clId="{9E1B2571-F88A-4438-A135-367BFE1535CD}" dt="2020-02-18T17:11:29.956" v="2466" actId="478"/>
          <ac:grpSpMkLst>
            <pc:docMk/>
            <pc:sldMk cId="3931424794" sldId="2278"/>
            <ac:grpSpMk id="6" creationId="{49542791-1DFC-4249-9EB1-DCEFA6C80315}"/>
          </ac:grpSpMkLst>
        </pc:grpChg>
        <pc:grpChg chg="add mod">
          <ac:chgData name="Nazar Shchur" userId="3faffa111ac016f6" providerId="LiveId" clId="{9E1B2571-F88A-4438-A135-367BFE1535CD}" dt="2020-02-18T17:13:22.624" v="2483" actId="167"/>
          <ac:grpSpMkLst>
            <pc:docMk/>
            <pc:sldMk cId="3931424794" sldId="2278"/>
            <ac:grpSpMk id="7" creationId="{6F4A5CB7-BC03-4609-A724-DAAD8391D040}"/>
          </ac:grpSpMkLst>
        </pc:grpChg>
        <pc:picChg chg="add mod">
          <ac:chgData name="Nazar Shchur" userId="3faffa111ac016f6" providerId="LiveId" clId="{9E1B2571-F88A-4438-A135-367BFE1535CD}" dt="2020-02-18T17:13:20.841" v="2482" actId="164"/>
          <ac:picMkLst>
            <pc:docMk/>
            <pc:sldMk cId="3931424794" sldId="2278"/>
            <ac:picMk id="2050" creationId="{EE9B6BBA-06EE-46C7-9EF4-06F5DA03F1F1}"/>
          </ac:picMkLst>
        </pc:picChg>
      </pc:sldChg>
      <pc:sldChg chg="addSp delSp modSp add modAnim">
        <pc:chgData name="Nazar Shchur" userId="3faffa111ac016f6" providerId="LiveId" clId="{9E1B2571-F88A-4438-A135-367BFE1535CD}" dt="2020-02-18T17:19:12.387" v="2574"/>
        <pc:sldMkLst>
          <pc:docMk/>
          <pc:sldMk cId="158541891" sldId="2279"/>
        </pc:sldMkLst>
        <pc:spChg chg="add mod topLvl">
          <ac:chgData name="Nazar Shchur" userId="3faffa111ac016f6" providerId="LiveId" clId="{9E1B2571-F88A-4438-A135-367BFE1535CD}" dt="2020-02-18T17:16:42.203" v="2526" actId="164"/>
          <ac:spMkLst>
            <pc:docMk/>
            <pc:sldMk cId="158541891" sldId="2279"/>
            <ac:spMk id="16" creationId="{B6A804C9-7F2C-4671-B52A-F717FB8FCFB1}"/>
          </ac:spMkLst>
        </pc:spChg>
        <pc:spChg chg="mod">
          <ac:chgData name="Nazar Shchur" userId="3faffa111ac016f6" providerId="LiveId" clId="{9E1B2571-F88A-4438-A135-367BFE1535CD}" dt="2020-02-18T17:14:12.309" v="2497" actId="1076"/>
          <ac:spMkLst>
            <pc:docMk/>
            <pc:sldMk cId="158541891" sldId="2279"/>
            <ac:spMk id="28" creationId="{0BD2A9F3-C46D-4F19-A8F5-4DB2FD3BF7C8}"/>
          </ac:spMkLst>
        </pc:spChg>
        <pc:grpChg chg="add del mod">
          <ac:chgData name="Nazar Shchur" userId="3faffa111ac016f6" providerId="LiveId" clId="{9E1B2571-F88A-4438-A135-367BFE1535CD}" dt="2020-02-18T17:16:38.881" v="2525" actId="165"/>
          <ac:grpSpMkLst>
            <pc:docMk/>
            <pc:sldMk cId="158541891" sldId="2279"/>
            <ac:grpSpMk id="6" creationId="{D0C1188E-A829-4DF6-A65A-121EEF206A74}"/>
          </ac:grpSpMkLst>
        </pc:grpChg>
        <pc:grpChg chg="del">
          <ac:chgData name="Nazar Shchur" userId="3faffa111ac016f6" providerId="LiveId" clId="{9E1B2571-F88A-4438-A135-367BFE1535CD}" dt="2020-02-18T17:13:31.724" v="2485" actId="478"/>
          <ac:grpSpMkLst>
            <pc:docMk/>
            <pc:sldMk cId="158541891" sldId="2279"/>
            <ac:grpSpMk id="7" creationId="{6F4A5CB7-BC03-4609-A724-DAAD8391D040}"/>
          </ac:grpSpMkLst>
        </pc:grpChg>
        <pc:grpChg chg="add mod">
          <ac:chgData name="Nazar Shchur" userId="3faffa111ac016f6" providerId="LiveId" clId="{9E1B2571-F88A-4438-A135-367BFE1535CD}" dt="2020-02-18T17:16:42.203" v="2526" actId="164"/>
          <ac:grpSpMkLst>
            <pc:docMk/>
            <pc:sldMk cId="158541891" sldId="2279"/>
            <ac:grpSpMk id="8" creationId="{AB54AF1A-220A-4959-8458-D9DD2A4E1CE6}"/>
          </ac:grpSpMkLst>
        </pc:grpChg>
        <pc:picChg chg="add mod topLvl">
          <ac:chgData name="Nazar Shchur" userId="3faffa111ac016f6" providerId="LiveId" clId="{9E1B2571-F88A-4438-A135-367BFE1535CD}" dt="2020-02-18T17:16:42.203" v="2526" actId="164"/>
          <ac:picMkLst>
            <pc:docMk/>
            <pc:sldMk cId="158541891" sldId="2279"/>
            <ac:picMk id="3074" creationId="{2D4CC07D-1776-494F-B725-5FAA8A9553D8}"/>
          </ac:picMkLst>
        </pc:picChg>
      </pc:sldChg>
      <pc:sldChg chg="addSp delSp modSp add modAnim">
        <pc:chgData name="Nazar Shchur" userId="3faffa111ac016f6" providerId="LiveId" clId="{9E1B2571-F88A-4438-A135-367BFE1535CD}" dt="2020-02-18T17:19:17.136" v="2577"/>
        <pc:sldMkLst>
          <pc:docMk/>
          <pc:sldMk cId="3712810569" sldId="2280"/>
        </pc:sldMkLst>
        <pc:spChg chg="mod">
          <ac:chgData name="Nazar Shchur" userId="3faffa111ac016f6" providerId="LiveId" clId="{9E1B2571-F88A-4438-A135-367BFE1535CD}" dt="2020-02-18T17:16:19.845" v="2522" actId="164"/>
          <ac:spMkLst>
            <pc:docMk/>
            <pc:sldMk cId="3712810569" sldId="2280"/>
            <ac:spMk id="16" creationId="{B6A804C9-7F2C-4671-B52A-F717FB8FCFB1}"/>
          </ac:spMkLst>
        </pc:spChg>
        <pc:spChg chg="mod">
          <ac:chgData name="Nazar Shchur" userId="3faffa111ac016f6" providerId="LiveId" clId="{9E1B2571-F88A-4438-A135-367BFE1535CD}" dt="2020-02-18T17:15:10.311" v="2512" actId="207"/>
          <ac:spMkLst>
            <pc:docMk/>
            <pc:sldMk cId="3712810569" sldId="2280"/>
            <ac:spMk id="28" creationId="{0BD2A9F3-C46D-4F19-A8F5-4DB2FD3BF7C8}"/>
          </ac:spMkLst>
        </pc:spChg>
        <pc:grpChg chg="del mod">
          <ac:chgData name="Nazar Shchur" userId="3faffa111ac016f6" providerId="LiveId" clId="{9E1B2571-F88A-4438-A135-367BFE1535CD}" dt="2020-02-18T17:15:56.868" v="2513" actId="478"/>
          <ac:grpSpMkLst>
            <pc:docMk/>
            <pc:sldMk cId="3712810569" sldId="2280"/>
            <ac:grpSpMk id="6" creationId="{D0C1188E-A829-4DF6-A65A-121EEF206A74}"/>
          </ac:grpSpMkLst>
        </pc:grpChg>
        <pc:grpChg chg="add mod">
          <ac:chgData name="Nazar Shchur" userId="3faffa111ac016f6" providerId="LiveId" clId="{9E1B2571-F88A-4438-A135-367BFE1535CD}" dt="2020-02-18T17:16:21.752" v="2523" actId="167"/>
          <ac:grpSpMkLst>
            <pc:docMk/>
            <pc:sldMk cId="3712810569" sldId="2280"/>
            <ac:grpSpMk id="7" creationId="{7AB43CD4-3043-4AED-8AA5-1D8D1846D45E}"/>
          </ac:grpSpMkLst>
        </pc:grpChg>
        <pc:picChg chg="del">
          <ac:chgData name="Nazar Shchur" userId="3faffa111ac016f6" providerId="LiveId" clId="{9E1B2571-F88A-4438-A135-367BFE1535CD}" dt="2020-02-18T17:15:56.868" v="2513" actId="478"/>
          <ac:picMkLst>
            <pc:docMk/>
            <pc:sldMk cId="3712810569" sldId="2280"/>
            <ac:picMk id="3074" creationId="{2D4CC07D-1776-494F-B725-5FAA8A9553D8}"/>
          </ac:picMkLst>
        </pc:picChg>
        <pc:picChg chg="add mod">
          <ac:chgData name="Nazar Shchur" userId="3faffa111ac016f6" providerId="LiveId" clId="{9E1B2571-F88A-4438-A135-367BFE1535CD}" dt="2020-02-18T17:16:19.845" v="2522" actId="164"/>
          <ac:picMkLst>
            <pc:docMk/>
            <pc:sldMk cId="3712810569" sldId="2280"/>
            <ac:picMk id="4098" creationId="{B0441220-CA35-451D-9D76-A077A0221BEC}"/>
          </ac:picMkLst>
        </pc:picChg>
      </pc:sldChg>
      <pc:sldChg chg="addSp delSp modSp add ord modAnim">
        <pc:chgData name="Nazar Shchur" userId="3faffa111ac016f6" providerId="LiveId" clId="{9E1B2571-F88A-4438-A135-367BFE1535CD}" dt="2020-02-18T17:19:21.488" v="2580"/>
        <pc:sldMkLst>
          <pc:docMk/>
          <pc:sldMk cId="123295184" sldId="2281"/>
        </pc:sldMkLst>
        <pc:spChg chg="add mod">
          <ac:chgData name="Nazar Shchur" userId="3faffa111ac016f6" providerId="LiveId" clId="{9E1B2571-F88A-4438-A135-367BFE1535CD}" dt="2020-02-18T17:18:53.242" v="2563" actId="164"/>
          <ac:spMkLst>
            <pc:docMk/>
            <pc:sldMk cId="123295184" sldId="2281"/>
            <ac:spMk id="17" creationId="{9E94AF1C-741F-4179-9C17-9BA1A10C12DE}"/>
          </ac:spMkLst>
        </pc:spChg>
        <pc:spChg chg="add mod">
          <ac:chgData name="Nazar Shchur" userId="3faffa111ac016f6" providerId="LiveId" clId="{9E1B2571-F88A-4438-A135-367BFE1535CD}" dt="2020-02-18T17:18:48.406" v="2561" actId="164"/>
          <ac:spMkLst>
            <pc:docMk/>
            <pc:sldMk cId="123295184" sldId="2281"/>
            <ac:spMk id="18" creationId="{FB0C89E6-5D98-4801-8152-D213A9BAF83B}"/>
          </ac:spMkLst>
        </pc:spChg>
        <pc:spChg chg="mod">
          <ac:chgData name="Nazar Shchur" userId="3faffa111ac016f6" providerId="LiveId" clId="{9E1B2571-F88A-4438-A135-367BFE1535CD}" dt="2020-02-18T17:18:20.025" v="2549" actId="1076"/>
          <ac:spMkLst>
            <pc:docMk/>
            <pc:sldMk cId="123295184" sldId="2281"/>
            <ac:spMk id="28" creationId="{0BD2A9F3-C46D-4F19-A8F5-4DB2FD3BF7C8}"/>
          </ac:spMkLst>
        </pc:spChg>
        <pc:grpChg chg="add mod">
          <ac:chgData name="Nazar Shchur" userId="3faffa111ac016f6" providerId="LiveId" clId="{9E1B2571-F88A-4438-A135-367BFE1535CD}" dt="2020-02-18T17:18:49.775" v="2562" actId="167"/>
          <ac:grpSpMkLst>
            <pc:docMk/>
            <pc:sldMk cId="123295184" sldId="2281"/>
            <ac:grpSpMk id="6" creationId="{74D49CF0-ABF2-42B7-AFA7-B0CD400789CE}"/>
          </ac:grpSpMkLst>
        </pc:grpChg>
        <pc:grpChg chg="add mod">
          <ac:chgData name="Nazar Shchur" userId="3faffa111ac016f6" providerId="LiveId" clId="{9E1B2571-F88A-4438-A135-367BFE1535CD}" dt="2020-02-18T17:18:53.242" v="2563" actId="164"/>
          <ac:grpSpMkLst>
            <pc:docMk/>
            <pc:sldMk cId="123295184" sldId="2281"/>
            <ac:grpSpMk id="7" creationId="{9B7B9F80-8F21-43ED-8E2F-AA9FEFF314AB}"/>
          </ac:grpSpMkLst>
        </pc:grpChg>
        <pc:grpChg chg="del">
          <ac:chgData name="Nazar Shchur" userId="3faffa111ac016f6" providerId="LiveId" clId="{9E1B2571-F88A-4438-A135-367BFE1535CD}" dt="2020-02-18T17:17:29.251" v="2541" actId="478"/>
          <ac:grpSpMkLst>
            <pc:docMk/>
            <pc:sldMk cId="123295184" sldId="2281"/>
            <ac:grpSpMk id="8" creationId="{AB54AF1A-220A-4959-8458-D9DD2A4E1CE6}"/>
          </ac:grpSpMkLst>
        </pc:grpChg>
        <pc:picChg chg="add mod">
          <ac:chgData name="Nazar Shchur" userId="3faffa111ac016f6" providerId="LiveId" clId="{9E1B2571-F88A-4438-A135-367BFE1535CD}" dt="2020-02-18T17:18:53.242" v="2563" actId="164"/>
          <ac:picMkLst>
            <pc:docMk/>
            <pc:sldMk cId="123295184" sldId="2281"/>
            <ac:picMk id="5122" creationId="{D58D96A2-27EE-406D-BCD5-F0C5431CCAAE}"/>
          </ac:picMkLst>
        </pc:picChg>
        <pc:picChg chg="add mod">
          <ac:chgData name="Nazar Shchur" userId="3faffa111ac016f6" providerId="LiveId" clId="{9E1B2571-F88A-4438-A135-367BFE1535CD}" dt="2020-02-18T17:18:48.406" v="2561" actId="164"/>
          <ac:picMkLst>
            <pc:docMk/>
            <pc:sldMk cId="123295184" sldId="2281"/>
            <ac:picMk id="5124" creationId="{997C0EF5-30C0-4D2E-9077-EA522A8E9F45}"/>
          </ac:picMkLst>
        </pc:picChg>
      </pc:sldChg>
      <pc:sldChg chg="addSp delSp modSp add modAnim">
        <pc:chgData name="Nazar Shchur" userId="3faffa111ac016f6" providerId="LiveId" clId="{9E1B2571-F88A-4438-A135-367BFE1535CD}" dt="2020-02-18T18:14:58.981" v="2610" actId="1076"/>
        <pc:sldMkLst>
          <pc:docMk/>
          <pc:sldMk cId="495779294" sldId="2282"/>
        </pc:sldMkLst>
        <pc:spChg chg="mod">
          <ac:chgData name="Nazar Shchur" userId="3faffa111ac016f6" providerId="LiveId" clId="{9E1B2571-F88A-4438-A135-367BFE1535CD}" dt="2020-02-18T18:13:37.639" v="2598" actId="1076"/>
          <ac:spMkLst>
            <pc:docMk/>
            <pc:sldMk cId="495779294" sldId="2282"/>
            <ac:spMk id="14" creationId="{F0B71E87-C4FC-4998-BBD5-BACE4352C587}"/>
          </ac:spMkLst>
        </pc:spChg>
        <pc:spChg chg="del">
          <ac:chgData name="Nazar Shchur" userId="3faffa111ac016f6" providerId="LiveId" clId="{9E1B2571-F88A-4438-A135-367BFE1535CD}" dt="2020-02-18T18:12:35.850" v="2582"/>
          <ac:spMkLst>
            <pc:docMk/>
            <pc:sldMk cId="495779294" sldId="2282"/>
            <ac:spMk id="15" creationId="{70FA6D57-C885-4927-BB14-DA3AF58624CF}"/>
          </ac:spMkLst>
        </pc:spChg>
        <pc:spChg chg="del">
          <ac:chgData name="Nazar Shchur" userId="3faffa111ac016f6" providerId="LiveId" clId="{9E1B2571-F88A-4438-A135-367BFE1535CD}" dt="2020-02-18T18:12:35.850" v="2582"/>
          <ac:spMkLst>
            <pc:docMk/>
            <pc:sldMk cId="495779294" sldId="2282"/>
            <ac:spMk id="19" creationId="{EA80F2AB-FF1E-4AA6-838E-C8D978B9B1A3}"/>
          </ac:spMkLst>
        </pc:spChg>
        <pc:spChg chg="add mod ord">
          <ac:chgData name="Nazar Shchur" userId="3faffa111ac016f6" providerId="LiveId" clId="{9E1B2571-F88A-4438-A135-367BFE1535CD}" dt="2020-02-18T18:13:45.542" v="2601" actId="1076"/>
          <ac:spMkLst>
            <pc:docMk/>
            <pc:sldMk cId="495779294" sldId="2282"/>
            <ac:spMk id="24" creationId="{283BE3BA-C58D-4F0D-A168-0F5563280AC2}"/>
          </ac:spMkLst>
        </pc:spChg>
        <pc:spChg chg="add mod ord">
          <ac:chgData name="Nazar Shchur" userId="3faffa111ac016f6" providerId="LiveId" clId="{9E1B2571-F88A-4438-A135-367BFE1535CD}" dt="2020-02-18T18:14:58.981" v="2610" actId="1076"/>
          <ac:spMkLst>
            <pc:docMk/>
            <pc:sldMk cId="495779294" sldId="2282"/>
            <ac:spMk id="25" creationId="{9B708FE9-858C-4ED2-8666-10AC5A9202EB}"/>
          </ac:spMkLst>
        </pc:spChg>
        <pc:graphicFrameChg chg="mod">
          <ac:chgData name="Nazar Shchur" userId="3faffa111ac016f6" providerId="LiveId" clId="{9E1B2571-F88A-4438-A135-367BFE1535CD}" dt="2020-02-18T18:13:49.444" v="2602" actId="1076"/>
          <ac:graphicFrameMkLst>
            <pc:docMk/>
            <pc:sldMk cId="495779294" sldId="2282"/>
            <ac:graphicFrameMk id="8" creationId="{F23CE4F8-7760-4A2D-8502-653A47DB2FC0}"/>
          </ac:graphicFrameMkLst>
        </pc:graphicFrameChg>
        <pc:picChg chg="del">
          <ac:chgData name="Nazar Shchur" userId="3faffa111ac016f6" providerId="LiveId" clId="{9E1B2571-F88A-4438-A135-367BFE1535CD}" dt="2020-02-18T18:12:35.850" v="2582"/>
          <ac:picMkLst>
            <pc:docMk/>
            <pc:sldMk cId="495779294" sldId="2282"/>
            <ac:picMk id="10" creationId="{A923659D-37E9-40F7-B2AA-407868C6ED1C}"/>
          </ac:picMkLst>
        </pc:picChg>
        <pc:picChg chg="del">
          <ac:chgData name="Nazar Shchur" userId="3faffa111ac016f6" providerId="LiveId" clId="{9E1B2571-F88A-4438-A135-367BFE1535CD}" dt="2020-02-18T18:12:35.850" v="2582"/>
          <ac:picMkLst>
            <pc:docMk/>
            <pc:sldMk cId="495779294" sldId="2282"/>
            <ac:picMk id="11" creationId="{6D9BB8B4-7877-40D7-8F86-5DBDC96FABF7}"/>
          </ac:picMkLst>
        </pc:picChg>
        <pc:picChg chg="del">
          <ac:chgData name="Nazar Shchur" userId="3faffa111ac016f6" providerId="LiveId" clId="{9E1B2571-F88A-4438-A135-367BFE1535CD}" dt="2020-02-18T18:12:35.850" v="2582"/>
          <ac:picMkLst>
            <pc:docMk/>
            <pc:sldMk cId="495779294" sldId="2282"/>
            <ac:picMk id="12" creationId="{4BEAE6F8-F1C9-46E8-96B8-F2F20AD073C2}"/>
          </ac:picMkLst>
        </pc:picChg>
        <pc:picChg chg="del">
          <ac:chgData name="Nazar Shchur" userId="3faffa111ac016f6" providerId="LiveId" clId="{9E1B2571-F88A-4438-A135-367BFE1535CD}" dt="2020-02-18T18:12:35.850" v="2582"/>
          <ac:picMkLst>
            <pc:docMk/>
            <pc:sldMk cId="495779294" sldId="2282"/>
            <ac:picMk id="13" creationId="{41B0DF57-B463-4F33-8F93-5C252071984B}"/>
          </ac:picMkLst>
        </pc:picChg>
        <pc:picChg chg="add mod ord">
          <ac:chgData name="Nazar Shchur" userId="3faffa111ac016f6" providerId="LiveId" clId="{9E1B2571-F88A-4438-A135-367BFE1535CD}" dt="2020-02-18T18:12:58.068" v="2588" actId="167"/>
          <ac:picMkLst>
            <pc:docMk/>
            <pc:sldMk cId="495779294" sldId="2282"/>
            <ac:picMk id="18" creationId="{B45F06BA-0165-452B-A10F-6D062813DF44}"/>
          </ac:picMkLst>
        </pc:picChg>
        <pc:picChg chg="add mod ord">
          <ac:chgData name="Nazar Shchur" userId="3faffa111ac016f6" providerId="LiveId" clId="{9E1B2571-F88A-4438-A135-367BFE1535CD}" dt="2020-02-18T18:12:58.068" v="2588" actId="167"/>
          <ac:picMkLst>
            <pc:docMk/>
            <pc:sldMk cId="495779294" sldId="2282"/>
            <ac:picMk id="20" creationId="{7B5AF984-1164-44E4-A3BC-205CDBC03048}"/>
          </ac:picMkLst>
        </pc:picChg>
        <pc:picChg chg="add mod ord">
          <ac:chgData name="Nazar Shchur" userId="3faffa111ac016f6" providerId="LiveId" clId="{9E1B2571-F88A-4438-A135-367BFE1535CD}" dt="2020-02-18T18:12:58.068" v="2588" actId="167"/>
          <ac:picMkLst>
            <pc:docMk/>
            <pc:sldMk cId="495779294" sldId="2282"/>
            <ac:picMk id="22" creationId="{FC0F39C3-7902-42F1-A301-1BB960E4A636}"/>
          </ac:picMkLst>
        </pc:picChg>
        <pc:picChg chg="add mod ord">
          <ac:chgData name="Nazar Shchur" userId="3faffa111ac016f6" providerId="LiveId" clId="{9E1B2571-F88A-4438-A135-367BFE1535CD}" dt="2020-02-18T18:12:58.068" v="2588" actId="167"/>
          <ac:picMkLst>
            <pc:docMk/>
            <pc:sldMk cId="495779294" sldId="2282"/>
            <ac:picMk id="23" creationId="{E8B58F5A-0F61-41DB-85DB-5D79EBC72583}"/>
          </ac:picMkLst>
        </pc:picChg>
      </pc:sldChg>
    </pc:docChg>
  </pc:docChgLst>
  <pc:docChgLst>
    <pc:chgData name="Nazar Shchur" userId="3faffa111ac016f6" providerId="LiveId" clId="{41DBF11A-9981-45F3-978F-C6D8EAF6A260}"/>
    <pc:docChg chg="undo custSel addSld delSld modSld sldOrd">
      <pc:chgData name="Nazar Shchur" userId="3faffa111ac016f6" providerId="LiveId" clId="{41DBF11A-9981-45F3-978F-C6D8EAF6A260}" dt="2019-09-22T17:15:56.291" v="2494"/>
      <pc:docMkLst>
        <pc:docMk/>
      </pc:docMkLst>
      <pc:sldChg chg="modSp">
        <pc:chgData name="Nazar Shchur" userId="3faffa111ac016f6" providerId="LiveId" clId="{41DBF11A-9981-45F3-978F-C6D8EAF6A260}" dt="2019-09-22T13:03:30.051" v="2334" actId="20577"/>
        <pc:sldMkLst>
          <pc:docMk/>
          <pc:sldMk cId="3971564400" sldId="472"/>
        </pc:sldMkLst>
        <pc:spChg chg="mod">
          <ac:chgData name="Nazar Shchur" userId="3faffa111ac016f6" providerId="LiveId" clId="{41DBF11A-9981-45F3-978F-C6D8EAF6A260}" dt="2019-09-22T13:03:30.051" v="233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">
        <pc:chgData name="Nazar Shchur" userId="3faffa111ac016f6" providerId="LiveId" clId="{41DBF11A-9981-45F3-978F-C6D8EAF6A260}" dt="2019-09-22T13:03:58.325" v="2338" actId="207"/>
        <pc:sldMkLst>
          <pc:docMk/>
          <pc:sldMk cId="851714791" sldId="1302"/>
        </pc:sldMkLst>
        <pc:spChg chg="mod">
          <ac:chgData name="Nazar Shchur" userId="3faffa111ac016f6" providerId="LiveId" clId="{41DBF11A-9981-45F3-978F-C6D8EAF6A260}" dt="2019-09-22T13:03:42.670" v="2335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3:55.227" v="2337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3:58.325" v="2338" actId="207"/>
          <ac:spMkLst>
            <pc:docMk/>
            <pc:sldMk cId="851714791" sldId="1302"/>
            <ac:spMk id="14" creationId="{03B41AF7-5C2B-4B2B-B192-EF26494BC1F0}"/>
          </ac:spMkLst>
        </pc:spChg>
      </pc:sldChg>
      <pc:sldChg chg="addSp modSp modAnim">
        <pc:chgData name="Nazar Shchur" userId="3faffa111ac016f6" providerId="LiveId" clId="{41DBF11A-9981-45F3-978F-C6D8EAF6A260}" dt="2019-09-22T13:04:39.043" v="2345"/>
        <pc:sldMkLst>
          <pc:docMk/>
          <pc:sldMk cId="1493424970" sldId="1634"/>
        </pc:sldMkLst>
        <pc:spChg chg="mod">
          <ac:chgData name="Nazar Shchur" userId="3faffa111ac016f6" providerId="LiveId" clId="{41DBF11A-9981-45F3-978F-C6D8EAF6A260}" dt="2019-09-22T10:06:11.261" v="1022" actId="1037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41DBF11A-9981-45F3-978F-C6D8EAF6A260}" dt="2019-09-22T10:06:20.170" v="1026" actId="1076"/>
          <ac:picMkLst>
            <pc:docMk/>
            <pc:sldMk cId="1493424970" sldId="1634"/>
            <ac:picMk id="9" creationId="{89E7DC6B-6AF6-4AF2-A547-15E7BBAA2C01}"/>
          </ac:picMkLst>
        </pc:picChg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142631282" sldId="1688"/>
        </pc:sldMkLst>
      </pc:sldChg>
      <pc:sldChg chg="addSp delSp modSp modAnim">
        <pc:chgData name="Nazar Shchur" userId="3faffa111ac016f6" providerId="LiveId" clId="{41DBF11A-9981-45F3-978F-C6D8EAF6A260}" dt="2019-09-22T13:04:46.962" v="2348"/>
        <pc:sldMkLst>
          <pc:docMk/>
          <pc:sldMk cId="4276479364" sldId="1699"/>
        </pc:sldMkLst>
        <pc:spChg chg="add mod">
          <ac:chgData name="Nazar Shchur" userId="3faffa111ac016f6" providerId="LiveId" clId="{41DBF11A-9981-45F3-978F-C6D8EAF6A260}" dt="2019-09-22T10:03:09.635" v="997" actId="1036"/>
          <ac:spMkLst>
            <pc:docMk/>
            <pc:sldMk cId="4276479364" sldId="1699"/>
            <ac:spMk id="12" creationId="{9C48F442-13B9-4819-8109-A0A218FE3987}"/>
          </ac:spMkLst>
        </pc:spChg>
        <pc:spChg chg="add mod">
          <ac:chgData name="Nazar Shchur" userId="3faffa111ac016f6" providerId="LiveId" clId="{41DBF11A-9981-45F3-978F-C6D8EAF6A260}" dt="2019-09-22T10:03:09.635" v="997" actId="1036"/>
          <ac:spMkLst>
            <pc:docMk/>
            <pc:sldMk cId="4276479364" sldId="1699"/>
            <ac:spMk id="13" creationId="{E2B20C4B-04FE-4E38-9FBE-48C7192D7698}"/>
          </ac:spMkLst>
        </pc:spChg>
        <pc:spChg chg="add mod">
          <ac:chgData name="Nazar Shchur" userId="3faffa111ac016f6" providerId="LiveId" clId="{41DBF11A-9981-45F3-978F-C6D8EAF6A260}" dt="2019-09-22T10:03:25.417" v="1002" actId="20577"/>
          <ac:spMkLst>
            <pc:docMk/>
            <pc:sldMk cId="4276479364" sldId="1699"/>
            <ac:spMk id="14" creationId="{6E112636-3FA3-46B2-8609-197ECB5CE70B}"/>
          </ac:spMkLst>
        </pc:spChg>
        <pc:spChg chg="mod">
          <ac:chgData name="Nazar Shchur" userId="3faffa111ac016f6" providerId="LiveId" clId="{41DBF11A-9981-45F3-978F-C6D8EAF6A260}" dt="2019-09-22T10:06:30.732" v="1027" actId="20577"/>
          <ac:spMkLst>
            <pc:docMk/>
            <pc:sldMk cId="4276479364" sldId="1699"/>
            <ac:spMk id="27" creationId="{5B03FA92-CB42-42F9-A196-A479DBC2EBDB}"/>
          </ac:spMkLst>
        </pc:spChg>
        <pc:picChg chg="add mod">
          <ac:chgData name="Nazar Shchur" userId="3faffa111ac016f6" providerId="LiveId" clId="{41DBF11A-9981-45F3-978F-C6D8EAF6A260}" dt="2019-09-22T10:00:05.153" v="929" actId="1076"/>
          <ac:picMkLst>
            <pc:docMk/>
            <pc:sldMk cId="4276479364" sldId="1699"/>
            <ac:picMk id="1026" creationId="{5EB7BC32-DB07-4D36-92F5-3D45437FCA77}"/>
          </ac:picMkLst>
        </pc:picChg>
        <pc:picChg chg="del">
          <ac:chgData name="Nazar Shchur" userId="3faffa111ac016f6" providerId="LiveId" clId="{41DBF11A-9981-45F3-978F-C6D8EAF6A260}" dt="2019-09-17T17:03:27.155" v="1" actId="478"/>
          <ac:picMkLst>
            <pc:docMk/>
            <pc:sldMk cId="4276479364" sldId="1699"/>
            <ac:picMk id="1028" creationId="{D5082C99-F7E2-4E77-BE0F-BA26C099E723}"/>
          </ac:picMkLst>
        </pc:picChg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907907733" sldId="1784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2399884734" sldId="1785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908408206" sldId="1786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253064998" sldId="1787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4178280145" sldId="1788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408126464" sldId="1789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972816172" sldId="1790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733709676" sldId="1791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1335215718" sldId="1792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836168321" sldId="1793"/>
        </pc:sldMkLst>
      </pc:sldChg>
      <pc:sldChg chg="del">
        <pc:chgData name="Nazar Shchur" userId="3faffa111ac016f6" providerId="LiveId" clId="{41DBF11A-9981-45F3-978F-C6D8EAF6A260}" dt="2019-09-22T13:01:56.783" v="2312" actId="47"/>
        <pc:sldMkLst>
          <pc:docMk/>
          <pc:sldMk cId="3344666336" sldId="1794"/>
        </pc:sldMkLst>
      </pc:sldChg>
      <pc:sldChg chg="del">
        <pc:chgData name="Nazar Shchur" userId="3faffa111ac016f6" providerId="LiveId" clId="{41DBF11A-9981-45F3-978F-C6D8EAF6A260}" dt="2019-09-22T13:03:04.707" v="2321" actId="47"/>
        <pc:sldMkLst>
          <pc:docMk/>
          <pc:sldMk cId="973720709" sldId="1795"/>
        </pc:sldMkLst>
      </pc:sldChg>
      <pc:sldChg chg="addSp delSp modSp delAnim modAnim">
        <pc:chgData name="Nazar Shchur" userId="3faffa111ac016f6" providerId="LiveId" clId="{41DBF11A-9981-45F3-978F-C6D8EAF6A260}" dt="2019-09-22T17:15:49.873" v="2493"/>
        <pc:sldMkLst>
          <pc:docMk/>
          <pc:sldMk cId="2650601113" sldId="1796"/>
        </pc:sldMkLst>
        <pc:spChg chg="mod">
          <ac:chgData name="Nazar Shchur" userId="3faffa111ac016f6" providerId="LiveId" clId="{41DBF11A-9981-45F3-978F-C6D8EAF6A260}" dt="2019-09-22T16:31:40.885" v="2403" actId="207"/>
          <ac:spMkLst>
            <pc:docMk/>
            <pc:sldMk cId="2650601113" sldId="1796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28:19.271" v="2388" actId="478"/>
          <ac:picMkLst>
            <pc:docMk/>
            <pc:sldMk cId="2650601113" sldId="1796"/>
            <ac:picMk id="12" creationId="{1271DB6B-F345-4D9C-B28B-5B233B9E9D78}"/>
          </ac:picMkLst>
        </pc:picChg>
        <pc:picChg chg="add mod">
          <ac:chgData name="Nazar Shchur" userId="3faffa111ac016f6" providerId="LiveId" clId="{41DBF11A-9981-45F3-978F-C6D8EAF6A260}" dt="2019-09-22T16:31:19.586" v="2397" actId="167"/>
          <ac:picMkLst>
            <pc:docMk/>
            <pc:sldMk cId="2650601113" sldId="1796"/>
            <ac:picMk id="1026" creationId="{9852214A-D5DC-4464-91F6-5C1BBC83159D}"/>
          </ac:picMkLst>
        </pc:picChg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70453907" sldId="1797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314158255" sldId="1798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3443913953" sldId="1799"/>
        </pc:sldMkLst>
      </pc:sldChg>
      <pc:sldChg chg="del">
        <pc:chgData name="Nazar Shchur" userId="3faffa111ac016f6" providerId="LiveId" clId="{41DBF11A-9981-45F3-978F-C6D8EAF6A260}" dt="2019-09-22T17:15:36.151" v="2491" actId="47"/>
        <pc:sldMkLst>
          <pc:docMk/>
          <pc:sldMk cId="889267961" sldId="1800"/>
        </pc:sldMkLst>
      </pc:sldChg>
      <pc:sldChg chg="addSp delSp modSp add delAnim modAnim">
        <pc:chgData name="Nazar Shchur" userId="3faffa111ac016f6" providerId="LiveId" clId="{41DBF11A-9981-45F3-978F-C6D8EAF6A260}" dt="2019-09-22T13:05:30.559" v="2358"/>
        <pc:sldMkLst>
          <pc:docMk/>
          <pc:sldMk cId="137645363" sldId="1801"/>
        </pc:sldMkLst>
        <pc:spChg chg="mod">
          <ac:chgData name="Nazar Shchur" userId="3faffa111ac016f6" providerId="LiveId" clId="{41DBF11A-9981-45F3-978F-C6D8EAF6A260}" dt="2019-09-22T10:39:34.613" v="1460"/>
          <ac:spMkLst>
            <pc:docMk/>
            <pc:sldMk cId="137645363" sldId="1801"/>
            <ac:spMk id="5" creationId="{00000000-0000-0000-0000-000000000000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8" creationId="{C252D722-2169-4597-85F1-8A488AEA9413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4" creationId="{8363254D-FDB0-4697-8AD0-FEF17A29CD54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5" creationId="{402DC358-B727-4840-B370-89FADACFF1CA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6" creationId="{51FDD04B-D0E9-41BA-9DCF-416CB0E69DF7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19" creationId="{D8549633-F6B0-4A49-819D-6DFA54E662FF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2" creationId="{2D00746D-C759-4FB1-BE16-C0919AABD10D}"/>
          </ac:spMkLst>
        </pc:spChg>
        <pc:spChg chg="add del mod">
          <ac:chgData name="Nazar Shchur" userId="3faffa111ac016f6" providerId="LiveId" clId="{41DBF11A-9981-45F3-978F-C6D8EAF6A260}" dt="2019-09-17T17:45:46.623" v="156" actId="478"/>
          <ac:spMkLst>
            <pc:docMk/>
            <pc:sldMk cId="137645363" sldId="1801"/>
            <ac:spMk id="23" creationId="{DA132FB5-1B33-41DB-9FF7-1B30D4F31E60}"/>
          </ac:spMkLst>
        </pc:spChg>
        <pc:spChg chg="add mod">
          <ac:chgData name="Nazar Shchur" userId="3faffa111ac016f6" providerId="LiveId" clId="{41DBF11A-9981-45F3-978F-C6D8EAF6A260}" dt="2019-09-22T10:43:25.911" v="1476" actId="1035"/>
          <ac:spMkLst>
            <pc:docMk/>
            <pc:sldMk cId="137645363" sldId="1801"/>
            <ac:spMk id="25" creationId="{F41C6923-5DBA-4B45-9F93-2DEA9DDEF4A5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6" creationId="{828403CD-4368-496E-BA69-36836F4418CF}"/>
          </ac:spMkLst>
        </pc:spChg>
        <pc:spChg chg="add mod">
          <ac:chgData name="Nazar Shchur" userId="3faffa111ac016f6" providerId="LiveId" clId="{41DBF11A-9981-45F3-978F-C6D8EAF6A260}" dt="2019-09-22T12:30:39.007" v="2013" actId="20577"/>
          <ac:spMkLst>
            <pc:docMk/>
            <pc:sldMk cId="137645363" sldId="1801"/>
            <ac:spMk id="27" creationId="{47C6F293-2A4A-43EB-841A-5123BD09CAF6}"/>
          </ac:spMkLst>
        </pc:spChg>
        <pc:spChg chg="del">
          <ac:chgData name="Nazar Shchur" userId="3faffa111ac016f6" providerId="LiveId" clId="{41DBF11A-9981-45F3-978F-C6D8EAF6A260}" dt="2019-09-17T17:03:33.184" v="3" actId="478"/>
          <ac:spMkLst>
            <pc:docMk/>
            <pc:sldMk cId="137645363" sldId="1801"/>
            <ac:spMk id="27" creationId="{5B03FA92-CB42-42F9-A196-A479DBC2EBDB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8" creationId="{EE0CD7A3-45D8-4C98-8CD0-02AF350FF6C7}"/>
          </ac:spMkLst>
        </pc:spChg>
        <pc:spChg chg="add mod">
          <ac:chgData name="Nazar Shchur" userId="3faffa111ac016f6" providerId="LiveId" clId="{41DBF11A-9981-45F3-978F-C6D8EAF6A260}" dt="2019-09-22T10:38:31.754" v="1450" actId="164"/>
          <ac:spMkLst>
            <pc:docMk/>
            <pc:sldMk cId="137645363" sldId="1801"/>
            <ac:spMk id="29" creationId="{8B1A0502-D552-4785-B075-CD175788CA1B}"/>
          </ac:spMkLst>
        </pc:spChg>
        <pc:spChg chg="add del">
          <ac:chgData name="Nazar Shchur" userId="3faffa111ac016f6" providerId="LiveId" clId="{41DBF11A-9981-45F3-978F-C6D8EAF6A260}" dt="2019-09-22T10:42:57.235" v="1468" actId="478"/>
          <ac:spMkLst>
            <pc:docMk/>
            <pc:sldMk cId="137645363" sldId="1801"/>
            <ac:spMk id="34" creationId="{EEDC0298-8187-4DE2-B57F-6DACD658C4C0}"/>
          </ac:spMkLst>
        </pc:spChg>
        <pc:grpChg chg="add mod">
          <ac:chgData name="Nazar Shchur" userId="3faffa111ac016f6" providerId="LiveId" clId="{41DBF11A-9981-45F3-978F-C6D8EAF6A260}" dt="2019-09-22T10:39:05.120" v="1456" actId="1076"/>
          <ac:grpSpMkLst>
            <pc:docMk/>
            <pc:sldMk cId="137645363" sldId="1801"/>
            <ac:grpSpMk id="6" creationId="{BE7A69F0-EE39-41E1-A354-DF7ED7CEF79F}"/>
          </ac:grpSpMkLst>
        </pc:grpChg>
        <pc:picChg chg="add del mod">
          <ac:chgData name="Nazar Shchur" userId="3faffa111ac016f6" providerId="LiveId" clId="{41DBF11A-9981-45F3-978F-C6D8EAF6A260}" dt="2019-09-17T17:47:16.944" v="190" actId="478"/>
          <ac:picMkLst>
            <pc:docMk/>
            <pc:sldMk cId="137645363" sldId="1801"/>
            <ac:picMk id="6" creationId="{9402C17F-DFA6-4135-99BE-0B45F9E8A2FA}"/>
          </ac:picMkLst>
        </pc:picChg>
        <pc:picChg chg="del">
          <ac:chgData name="Nazar Shchur" userId="3faffa111ac016f6" providerId="LiveId" clId="{41DBF11A-9981-45F3-978F-C6D8EAF6A260}" dt="2019-09-17T17:03:31.206" v="2" actId="478"/>
          <ac:picMkLst>
            <pc:docMk/>
            <pc:sldMk cId="137645363" sldId="1801"/>
            <ac:picMk id="1028" creationId="{D5082C99-F7E2-4E77-BE0F-BA26C099E723}"/>
          </ac:picMkLst>
        </pc:pic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13" creationId="{BBB40B64-6EE7-420C-8238-48F42518B302}"/>
          </ac:cxnSpMkLst>
        </pc:cxnChg>
        <pc:cxnChg chg="add mod ord">
          <ac:chgData name="Nazar Shchur" userId="3faffa111ac016f6" providerId="LiveId" clId="{41DBF11A-9981-45F3-978F-C6D8EAF6A260}" dt="2019-09-22T10:42:30.245" v="1461" actId="14100"/>
          <ac:cxnSpMkLst>
            <pc:docMk/>
            <pc:sldMk cId="137645363" sldId="1801"/>
            <ac:cxnSpMk id="17" creationId="{49B47A37-E3F0-42BE-A5A1-EEC1F2DDD518}"/>
          </ac:cxnSpMkLst>
        </pc:cxn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20" creationId="{AC762AB6-1D35-48E7-8C61-4D1DB7B74002}"/>
          </ac:cxnSpMkLst>
        </pc:cxnChg>
        <pc:cxnChg chg="add mo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24" creationId="{6CFF8AA1-8339-43A9-80B5-890E858F2426}"/>
          </ac:cxnSpMkLst>
        </pc:cxnChg>
        <pc:cxnChg chg="add mod ord">
          <ac:chgData name="Nazar Shchur" userId="3faffa111ac016f6" providerId="LiveId" clId="{41DBF11A-9981-45F3-978F-C6D8EAF6A260}" dt="2019-09-22T10:38:31.754" v="1450" actId="164"/>
          <ac:cxnSpMkLst>
            <pc:docMk/>
            <pc:sldMk cId="137645363" sldId="1801"/>
            <ac:cxnSpMk id="30" creationId="{C2C9CA38-AC52-4A44-AE34-A135B629C472}"/>
          </ac:cxnSpMkLst>
        </pc:cxnChg>
      </pc:sldChg>
      <pc:sldChg chg="addSp delSp modSp add ord modAnim">
        <pc:chgData name="Nazar Shchur" userId="3faffa111ac016f6" providerId="LiveId" clId="{41DBF11A-9981-45F3-978F-C6D8EAF6A260}" dt="2019-09-22T13:05:21.735" v="2354"/>
        <pc:sldMkLst>
          <pc:docMk/>
          <pc:sldMk cId="1885246330" sldId="1802"/>
        </pc:sldMkLst>
        <pc:spChg chg="mod">
          <ac:chgData name="Nazar Shchur" userId="3faffa111ac016f6" providerId="LiveId" clId="{41DBF11A-9981-45F3-978F-C6D8EAF6A260}" dt="2019-09-22T10:39:31.502" v="1459"/>
          <ac:spMkLst>
            <pc:docMk/>
            <pc:sldMk cId="1885246330" sldId="1802"/>
            <ac:spMk id="5" creationId="{00000000-0000-0000-0000-000000000000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1" creationId="{86DE90DA-283B-4ADA-A6C0-ADF5248A0764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2" creationId="{5210B206-F98C-4459-A428-817112662189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5" creationId="{DFB2E791-9B52-40E4-8AA1-CF499EBE2C53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19" creationId="{26D84B17-90E2-460A-813A-2582551C2DE5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2" creationId="{3AFCBEAC-6FEA-47D6-8E7A-05A059077647}"/>
          </ac:spMkLst>
        </pc:spChg>
        <pc:spChg chg="add mod">
          <ac:chgData name="Nazar Shchur" userId="3faffa111ac016f6" providerId="LiveId" clId="{41DBF11A-9981-45F3-978F-C6D8EAF6A260}" dt="2019-09-22T10:33:30.967" v="1366" actId="164"/>
          <ac:spMkLst>
            <pc:docMk/>
            <pc:sldMk cId="1885246330" sldId="1802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5" creationId="{DDD8B5C2-F4EB-4B1A-8F57-2A23573CB299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6" creationId="{F623438D-DE36-4E7E-9A75-B2492CC368EB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7" creationId="{55C91F22-CEF9-48BD-A218-70B9CD188999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8" creationId="{0F6564A4-8D60-4729-AE56-B1EBB6220A91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29" creationId="{EB988AE3-FB80-4A49-A4EF-836ED1C6DE9E}"/>
          </ac:spMkLst>
        </pc:spChg>
        <pc:spChg chg="add mod">
          <ac:chgData name="Nazar Shchur" userId="3faffa111ac016f6" providerId="LiveId" clId="{41DBF11A-9981-45F3-978F-C6D8EAF6A260}" dt="2019-09-22T10:37:12.596" v="1439" actId="1036"/>
          <ac:spMkLst>
            <pc:docMk/>
            <pc:sldMk cId="1885246330" sldId="1802"/>
            <ac:spMk id="30" creationId="{93403474-6A20-4703-BDAE-8E04B63B1B5E}"/>
          </ac:spMkLst>
        </pc:spChg>
        <pc:grpChg chg="add mod">
          <ac:chgData name="Nazar Shchur" userId="3faffa111ac016f6" providerId="LiveId" clId="{41DBF11A-9981-45F3-978F-C6D8EAF6A260}" dt="2019-09-22T10:37:12.596" v="1439" actId="1036"/>
          <ac:grpSpMkLst>
            <pc:docMk/>
            <pc:sldMk cId="1885246330" sldId="1802"/>
            <ac:grpSpMk id="6" creationId="{F5D47F65-69B8-4686-8CBB-E0B883D1500B}"/>
          </ac:grpSpMkLst>
        </pc:grpChg>
        <pc:picChg chg="del mod modCrop">
          <ac:chgData name="Nazar Shchur" userId="3faffa111ac016f6" providerId="LiveId" clId="{41DBF11A-9981-45F3-978F-C6D8EAF6A260}" dt="2019-09-17T17:42:02.057" v="108" actId="478"/>
          <ac:picMkLst>
            <pc:docMk/>
            <pc:sldMk cId="1885246330" sldId="1802"/>
            <ac:picMk id="6" creationId="{9402C17F-DFA6-4135-99BE-0B45F9E8A2FA}"/>
          </ac:picMkLst>
        </pc:pic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8" creationId="{09734D43-5DAD-4C5C-A017-7D01A3C732E7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16" creationId="{55942196-254D-485B-9374-753FC576E545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17" creationId="{BAFC74C2-81F0-4C2E-AEB1-49E4DA8E5BE3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20" creationId="{79D96544-CAF3-43ED-8C5A-10D13F2DA46C}"/>
          </ac:cxnSpMkLst>
        </pc:cxnChg>
        <pc:cxnChg chg="add mod">
          <ac:chgData name="Nazar Shchur" userId="3faffa111ac016f6" providerId="LiveId" clId="{41DBF11A-9981-45F3-978F-C6D8EAF6A260}" dt="2019-09-22T10:33:30.967" v="1366" actId="164"/>
          <ac:cxnSpMkLst>
            <pc:docMk/>
            <pc:sldMk cId="1885246330" sldId="1802"/>
            <ac:cxnSpMk id="24" creationId="{C839249D-2187-4298-BB2B-A0B2DFF332F3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5:53.114" v="2367"/>
        <pc:sldMkLst>
          <pc:docMk/>
          <pc:sldMk cId="2272361247" sldId="1803"/>
        </pc:sldMkLst>
        <pc:spChg chg="mod">
          <ac:chgData name="Nazar Shchur" userId="3faffa111ac016f6" providerId="LiveId" clId="{41DBF11A-9981-45F3-978F-C6D8EAF6A260}" dt="2019-09-22T10:59:49.324" v="1539" actId="790"/>
          <ac:spMkLst>
            <pc:docMk/>
            <pc:sldMk cId="2272361247" sldId="1803"/>
            <ac:spMk id="5" creationId="{00000000-0000-0000-0000-000000000000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8" creationId="{C252D722-2169-4597-85F1-8A488AEA9413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4" creationId="{8363254D-FDB0-4697-8AD0-FEF17A29CD54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5" creationId="{402DC358-B727-4840-B370-89FADACFF1CA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6" creationId="{51FDD04B-D0E9-41BA-9DCF-416CB0E69DF7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19" creationId="{D8549633-F6B0-4A49-819D-6DFA54E662FF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2" creationId="{2D00746D-C759-4FB1-BE16-C0919AABD10D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6" creationId="{828403CD-4368-496E-BA69-36836F4418CF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8" creationId="{EE0CD7A3-45D8-4C98-8CD0-02AF350FF6C7}"/>
          </ac:spMkLst>
        </pc:spChg>
        <pc:spChg chg="del">
          <ac:chgData name="Nazar Shchur" userId="3faffa111ac016f6" providerId="LiveId" clId="{41DBF11A-9981-45F3-978F-C6D8EAF6A260}" dt="2019-09-17T17:48:10.672" v="192" actId="478"/>
          <ac:spMkLst>
            <pc:docMk/>
            <pc:sldMk cId="2272361247" sldId="1803"/>
            <ac:spMk id="29" creationId="{8B1A0502-D552-4785-B075-CD175788CA1B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39" creationId="{8F0ACECC-1C5F-45CE-BE0E-CBC8BA30C087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0" creationId="{55AC1DFB-BB84-4D8A-8A8C-00DA2CA53C7A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1" creationId="{84874AF2-06D8-48F5-92ED-05E26C680174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2" creationId="{8F66D0A9-F522-4630-A9D3-F5651D7B3521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3" creationId="{F9D95BC0-06D0-4B67-AC41-421378558D95}"/>
          </ac:spMkLst>
        </pc:spChg>
        <pc:spChg chg="add del mod">
          <ac:chgData name="Nazar Shchur" userId="3faffa111ac016f6" providerId="LiveId" clId="{41DBF11A-9981-45F3-978F-C6D8EAF6A260}" dt="2019-09-17T17:52:38" v="320" actId="478"/>
          <ac:spMkLst>
            <pc:docMk/>
            <pc:sldMk cId="2272361247" sldId="1803"/>
            <ac:spMk id="44" creationId="{2502359E-47BD-4AA0-A8ED-4DE1F2A749E0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6" creationId="{CAC2DBC0-8A77-45CF-877A-3B232FDE8676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7" creationId="{292FB560-8A5B-49AB-94A5-4312F825F2F4}"/>
          </ac:spMkLst>
        </pc:spChg>
        <pc:spChg chg="add mod">
          <ac:chgData name="Nazar Shchur" userId="3faffa111ac016f6" providerId="LiveId" clId="{41DBF11A-9981-45F3-978F-C6D8EAF6A260}" dt="2019-09-22T11:00:47.897" v="1540" actId="164"/>
          <ac:spMkLst>
            <pc:docMk/>
            <pc:sldMk cId="2272361247" sldId="1803"/>
            <ac:spMk id="48" creationId="{3AF455FD-4068-448D-8B09-677A694D8C8C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56" creationId="{0E9F15F7-1154-48BA-8954-20257062FAD2}"/>
          </ac:spMkLst>
        </pc:spChg>
        <pc:spChg chg="add del mod">
          <ac:chgData name="Nazar Shchur" userId="3faffa111ac016f6" providerId="LiveId" clId="{41DBF11A-9981-45F3-978F-C6D8EAF6A260}" dt="2019-09-17T17:54:15.364" v="415" actId="478"/>
          <ac:spMkLst>
            <pc:docMk/>
            <pc:sldMk cId="2272361247" sldId="1803"/>
            <ac:spMk id="57" creationId="{8DBEF88A-5E0D-485C-95B0-CC4E9B97D404}"/>
          </ac:spMkLst>
        </pc:spChg>
        <pc:spChg chg="add mod">
          <ac:chgData name="Nazar Shchur" userId="3faffa111ac016f6" providerId="LiveId" clId="{41DBF11A-9981-45F3-978F-C6D8EAF6A260}" dt="2019-09-22T11:03:30.711" v="1593" actId="1037"/>
          <ac:spMkLst>
            <pc:docMk/>
            <pc:sldMk cId="2272361247" sldId="1803"/>
            <ac:spMk id="57" creationId="{B703ADBC-31D9-4900-92E0-0AC19060A263}"/>
          </ac:spMkLst>
        </pc:spChg>
        <pc:spChg chg="add mod">
          <ac:chgData name="Nazar Shchur" userId="3faffa111ac016f6" providerId="LiveId" clId="{41DBF11A-9981-45F3-978F-C6D8EAF6A260}" dt="2019-09-22T11:03:30.711" v="1593" actId="1037"/>
          <ac:spMkLst>
            <pc:docMk/>
            <pc:sldMk cId="2272361247" sldId="1803"/>
            <ac:spMk id="58" creationId="{7384D0C0-DBDC-4683-8174-9D8AE6904E17}"/>
          </ac:spMkLst>
        </pc:spChg>
        <pc:spChg chg="add del mod">
          <ac:chgData name="Nazar Shchur" userId="3faffa111ac016f6" providerId="LiveId" clId="{41DBF11A-9981-45F3-978F-C6D8EAF6A260}" dt="2019-09-17T17:54:12.124" v="413" actId="478"/>
          <ac:spMkLst>
            <pc:docMk/>
            <pc:sldMk cId="2272361247" sldId="1803"/>
            <ac:spMk id="58" creationId="{9DEFF5E1-77CA-4619-977E-474A9CE7DB4D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59" creationId="{A8D951D4-8BC9-4E7C-9690-2AE9D6D9BCD5}"/>
          </ac:spMkLst>
        </pc:spChg>
        <pc:spChg chg="add del mod">
          <ac:chgData name="Nazar Shchur" userId="3faffa111ac016f6" providerId="LiveId" clId="{41DBF11A-9981-45F3-978F-C6D8EAF6A260}" dt="2019-09-17T17:54:13.413" v="414" actId="478"/>
          <ac:spMkLst>
            <pc:docMk/>
            <pc:sldMk cId="2272361247" sldId="1803"/>
            <ac:spMk id="59" creationId="{E5F5102D-C4AB-412D-8C4D-DF57B714D321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0" creationId="{85BC27A7-3717-46DB-BB7A-60942BA78819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1" creationId="{53C3D77D-A7EC-40D5-BE05-472E9FFA0C1F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2" creationId="{F4A6DC18-E03F-4344-A47D-5A9E82035888}"/>
          </ac:spMkLst>
        </pc:spChg>
        <pc:spChg chg="add mod">
          <ac:chgData name="Nazar Shchur" userId="3faffa111ac016f6" providerId="LiveId" clId="{41DBF11A-9981-45F3-978F-C6D8EAF6A260}" dt="2019-09-22T11:00:54.101" v="1541" actId="164"/>
          <ac:spMkLst>
            <pc:docMk/>
            <pc:sldMk cId="2272361247" sldId="1803"/>
            <ac:spMk id="63" creationId="{8BC54FF8-0FF6-478B-B5FC-056D9F8886F7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64" creationId="{29B0571F-2744-4B9F-B7AE-86DED04478FE}"/>
          </ac:spMkLst>
        </pc:spChg>
        <pc:spChg chg="add mod">
          <ac:chgData name="Nazar Shchur" userId="3faffa111ac016f6" providerId="LiveId" clId="{41DBF11A-9981-45F3-978F-C6D8EAF6A260}" dt="2019-09-22T11:26:22.575" v="1682" actId="208"/>
          <ac:spMkLst>
            <pc:docMk/>
            <pc:sldMk cId="2272361247" sldId="1803"/>
            <ac:spMk id="65" creationId="{DBE7D409-500A-4E16-A247-5EE7EE661704}"/>
          </ac:spMkLst>
        </pc:spChg>
        <pc:spChg chg="add del">
          <ac:chgData name="Nazar Shchur" userId="3faffa111ac016f6" providerId="LiveId" clId="{41DBF11A-9981-45F3-978F-C6D8EAF6A260}" dt="2019-09-22T11:26:25.461" v="1683" actId="478"/>
          <ac:spMkLst>
            <pc:docMk/>
            <pc:sldMk cId="2272361247" sldId="1803"/>
            <ac:spMk id="67" creationId="{75955D10-9EA2-49AD-B91C-0AF79A3ADE6E}"/>
          </ac:spMkLst>
        </pc:spChg>
        <pc:spChg chg="add del mod">
          <ac:chgData name="Nazar Shchur" userId="3faffa111ac016f6" providerId="LiveId" clId="{41DBF11A-9981-45F3-978F-C6D8EAF6A260}" dt="2019-09-22T11:01:00.723" v="1542" actId="478"/>
          <ac:spMkLst>
            <pc:docMk/>
            <pc:sldMk cId="2272361247" sldId="1803"/>
            <ac:spMk id="77" creationId="{50ACBA09-B1B4-444D-8B0D-AE5C181F5192}"/>
          </ac:spMkLst>
        </pc:spChg>
        <pc:spChg chg="add del mod">
          <ac:chgData name="Nazar Shchur" userId="3faffa111ac016f6" providerId="LiveId" clId="{41DBF11A-9981-45F3-978F-C6D8EAF6A260}" dt="2019-09-22T11:01:00.723" v="1542" actId="478"/>
          <ac:spMkLst>
            <pc:docMk/>
            <pc:sldMk cId="2272361247" sldId="1803"/>
            <ac:spMk id="78" creationId="{A4863A0A-089F-4DBA-8B2D-FE6226417321}"/>
          </ac:spMkLst>
        </pc:spChg>
        <pc:grpChg chg="add mod">
          <ac:chgData name="Nazar Shchur" userId="3faffa111ac016f6" providerId="LiveId" clId="{41DBF11A-9981-45F3-978F-C6D8EAF6A260}" dt="2019-09-22T11:03:30.711" v="1593" actId="1037"/>
          <ac:grpSpMkLst>
            <pc:docMk/>
            <pc:sldMk cId="2272361247" sldId="1803"/>
            <ac:grpSpMk id="6" creationId="{82828C0C-164C-4F78-8AFC-CBFED340FA30}"/>
          </ac:grpSpMkLst>
        </pc:grpChg>
        <pc:grpChg chg="add mod">
          <ac:chgData name="Nazar Shchur" userId="3faffa111ac016f6" providerId="LiveId" clId="{41DBF11A-9981-45F3-978F-C6D8EAF6A260}" dt="2019-09-22T11:03:30.711" v="1593" actId="1037"/>
          <ac:grpSpMkLst>
            <pc:docMk/>
            <pc:sldMk cId="2272361247" sldId="1803"/>
            <ac:grpSpMk id="7" creationId="{17B27F5A-ABD7-4C54-BF81-AB631874D28E}"/>
          </ac:grpSpMkLst>
        </pc:grpChg>
        <pc:picChg chg="add del mod">
          <ac:chgData name="Nazar Shchur" userId="3faffa111ac016f6" providerId="LiveId" clId="{41DBF11A-9981-45F3-978F-C6D8EAF6A260}" dt="2019-09-17T17:56:09.087" v="467" actId="478"/>
          <ac:picMkLst>
            <pc:docMk/>
            <pc:sldMk cId="2272361247" sldId="1803"/>
            <ac:picMk id="6" creationId="{99330C33-0B14-4CBA-99EA-A968E7E41664}"/>
          </ac:picMkLst>
        </pc:picChg>
        <pc:picChg chg="add del mod">
          <ac:chgData name="Nazar Shchur" userId="3faffa111ac016f6" providerId="LiveId" clId="{41DBF11A-9981-45F3-978F-C6D8EAF6A260}" dt="2019-09-17T17:56:10.327" v="468" actId="478"/>
          <ac:picMkLst>
            <pc:docMk/>
            <pc:sldMk cId="2272361247" sldId="1803"/>
            <ac:picMk id="7" creationId="{E78C13D2-0BD8-490A-A021-90983AAF0710}"/>
          </ac:picMkLst>
        </pc:pic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13" creationId="{BBB40B64-6EE7-420C-8238-48F42518B302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17" creationId="{49B47A37-E3F0-42BE-A5A1-EEC1F2DDD518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20" creationId="{AC762AB6-1D35-48E7-8C61-4D1DB7B74002}"/>
          </ac:cxnSpMkLst>
        </pc:cxnChg>
        <pc:cxnChg chg="del">
          <ac:chgData name="Nazar Shchur" userId="3faffa111ac016f6" providerId="LiveId" clId="{41DBF11A-9981-45F3-978F-C6D8EAF6A260}" dt="2019-09-17T17:48:10.672" v="192" actId="478"/>
          <ac:cxnSpMkLst>
            <pc:docMk/>
            <pc:sldMk cId="2272361247" sldId="1803"/>
            <ac:cxnSpMk id="24" creationId="{6CFF8AA1-8339-43A9-80B5-890E858F2426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25" creationId="{58298FEC-E82C-4FAD-9EB8-94A16118D417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27" creationId="{809E7799-3A71-4AA8-BCCF-7A11D5C80B53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0" creationId="{F1AE3D05-D3D1-43D3-B924-6CAE0F0B2FBC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4" creationId="{59DDA681-EBFC-4836-B572-62E4491026CA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5" creationId="{2D541B18-7BA7-4B52-AEC4-358BD3C6774F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6" creationId="{5C8C7DF6-7CE1-412B-A1F2-8B460DC014AF}"/>
          </ac:cxnSpMkLst>
        </pc:cxnChg>
        <pc:cxnChg chg="add mod">
          <ac:chgData name="Nazar Shchur" userId="3faffa111ac016f6" providerId="LiveId" clId="{41DBF11A-9981-45F3-978F-C6D8EAF6A260}" dt="2019-09-22T11:00:47.897" v="1540" actId="164"/>
          <ac:cxnSpMkLst>
            <pc:docMk/>
            <pc:sldMk cId="2272361247" sldId="1803"/>
            <ac:cxnSpMk id="37" creationId="{BD7D9A13-2A0B-48B5-86F9-AE49C9B962D3}"/>
          </ac:cxnSpMkLst>
        </pc:cxnChg>
        <pc:cxnChg chg="add del mod">
          <ac:chgData name="Nazar Shchur" userId="3faffa111ac016f6" providerId="LiveId" clId="{41DBF11A-9981-45F3-978F-C6D8EAF6A260}" dt="2019-09-17T17:52:40.909" v="321" actId="478"/>
          <ac:cxnSpMkLst>
            <pc:docMk/>
            <pc:sldMk cId="2272361247" sldId="1803"/>
            <ac:cxnSpMk id="45" creationId="{6CC2B742-EEAC-46F9-A84F-37A0F7ADAF7E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49" creationId="{92376F96-FA11-482D-BBA6-742ED428EFCD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0" creationId="{4FB335AD-30E4-4B0F-983E-3DFEFFB2152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1" creationId="{642B3F59-EA3A-4380-B66F-B6637DE0E54B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2" creationId="{1817A61C-8704-4F4A-866D-0AC22F64D72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3" creationId="{440A1182-E0A3-4811-AC6D-22A3DA24AC0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4" creationId="{E682C25A-1DE7-4CD6-9AB1-83FCE5CD17F1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55" creationId="{B9F2913F-0ED8-4DFA-B4BD-B0E4989DD7A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6" creationId="{A1FCA94A-A703-4CE1-9461-7E0E722017B2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8" creationId="{F4F9CAC6-7C9D-4B71-B951-A7D298D34C0D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69" creationId="{50EC63BA-9484-4E38-BA3D-1E9D31158C2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2" creationId="{2A8A65B1-CFFF-4258-BB1B-4C8AD0B14EA3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3" creationId="{F9CC66D1-EE4D-4349-95B3-F2655018F565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5" creationId="{14755DFD-C950-417E-873D-B6226E557CB9}"/>
          </ac:cxnSpMkLst>
        </pc:cxnChg>
        <pc:cxnChg chg="add mod">
          <ac:chgData name="Nazar Shchur" userId="3faffa111ac016f6" providerId="LiveId" clId="{41DBF11A-9981-45F3-978F-C6D8EAF6A260}" dt="2019-09-22T11:00:54.101" v="1541" actId="164"/>
          <ac:cxnSpMkLst>
            <pc:docMk/>
            <pc:sldMk cId="2272361247" sldId="1803"/>
            <ac:cxnSpMk id="76" creationId="{E8DE32F9-A232-4AA5-9F48-CC6245399C40}"/>
          </ac:cxnSpMkLst>
        </pc:cxnChg>
      </pc:sldChg>
      <pc:sldChg chg="addSp delSp modSp add del ord">
        <pc:chgData name="Nazar Shchur" userId="3faffa111ac016f6" providerId="LiveId" clId="{41DBF11A-9981-45F3-978F-C6D8EAF6A260}" dt="2019-09-17T18:04:19.616" v="533" actId="47"/>
        <pc:sldMkLst>
          <pc:docMk/>
          <pc:sldMk cId="882443687" sldId="1804"/>
        </pc:sldMkLst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1" creationId="{86DE90DA-283B-4ADA-A6C0-ADF5248A0764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2" creationId="{5210B206-F98C-4459-A428-817112662189}"/>
          </ac:spMkLst>
        </pc:spChg>
        <pc:spChg chg="add mod">
          <ac:chgData name="Nazar Shchur" userId="3faffa111ac016f6" providerId="LiveId" clId="{41DBF11A-9981-45F3-978F-C6D8EAF6A260}" dt="2019-09-17T18:02:08.952" v="514"/>
          <ac:spMkLst>
            <pc:docMk/>
            <pc:sldMk cId="882443687" sldId="1804"/>
            <ac:spMk id="14" creationId="{489B13B7-6AF3-469D-ADBD-6E3047E0C65E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5" creationId="{DFB2E791-9B52-40E4-8AA1-CF499EBE2C53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19" creationId="{26D84B17-90E2-460A-813A-2582551C2DE5}"/>
          </ac:spMkLst>
        </pc:spChg>
        <pc:spChg chg="del">
          <ac:chgData name="Nazar Shchur" userId="3faffa111ac016f6" providerId="LiveId" clId="{41DBF11A-9981-45F3-978F-C6D8EAF6A260}" dt="2019-09-17T17:57:02.891" v="471" actId="478"/>
          <ac:spMkLst>
            <pc:docMk/>
            <pc:sldMk cId="882443687" sldId="1804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17T17:58:59.448" v="494" actId="1076"/>
          <ac:spMkLst>
            <pc:docMk/>
            <pc:sldMk cId="882443687" sldId="1804"/>
            <ac:spMk id="25" creationId="{72A1C428-DA03-4B33-8D7C-801AD33F4287}"/>
          </ac:spMkLst>
        </pc:spChg>
        <pc:spChg chg="add mod">
          <ac:chgData name="Nazar Shchur" userId="3faffa111ac016f6" providerId="LiveId" clId="{41DBF11A-9981-45F3-978F-C6D8EAF6A260}" dt="2019-09-17T17:58:51.562" v="492" actId="1076"/>
          <ac:spMkLst>
            <pc:docMk/>
            <pc:sldMk cId="882443687" sldId="1804"/>
            <ac:spMk id="26" creationId="{146BE3D7-1C78-43AC-BB5E-06C5D26A4875}"/>
          </ac:spMkLst>
        </pc:spChg>
        <pc:spChg chg="add mod">
          <ac:chgData name="Nazar Shchur" userId="3faffa111ac016f6" providerId="LiveId" clId="{41DBF11A-9981-45F3-978F-C6D8EAF6A260}" dt="2019-09-17T17:58:32.559" v="487" actId="1076"/>
          <ac:spMkLst>
            <pc:docMk/>
            <pc:sldMk cId="882443687" sldId="1804"/>
            <ac:spMk id="27" creationId="{000919D8-D09A-485C-A387-A3F65EC54BF6}"/>
          </ac:spMkLst>
        </pc:spChg>
        <pc:picChg chg="add mod">
          <ac:chgData name="Nazar Shchur" userId="3faffa111ac016f6" providerId="LiveId" clId="{41DBF11A-9981-45F3-978F-C6D8EAF6A260}" dt="2019-09-17T17:58:38.232" v="488"/>
          <ac:picMkLst>
            <pc:docMk/>
            <pc:sldMk cId="882443687" sldId="1804"/>
            <ac:picMk id="6" creationId="{009367EA-A201-47AA-AEA7-A15C414B758F}"/>
          </ac:picMkLst>
        </pc:pic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8" creationId="{09734D43-5DAD-4C5C-A017-7D01A3C732E7}"/>
          </ac:cxnSpMkLst>
        </pc:cxnChg>
        <pc:cxnChg chg="add del mod">
          <ac:chgData name="Nazar Shchur" userId="3faffa111ac016f6" providerId="LiveId" clId="{41DBF11A-9981-45F3-978F-C6D8EAF6A260}" dt="2019-09-17T17:59:54.806" v="498" actId="478"/>
          <ac:cxnSpMkLst>
            <pc:docMk/>
            <pc:sldMk cId="882443687" sldId="1804"/>
            <ac:cxnSpMk id="13" creationId="{F91AF72A-8163-469B-8160-1CA0FA6DE790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16" creationId="{55942196-254D-485B-9374-753FC576E545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17" creationId="{BAFC74C2-81F0-4C2E-AEB1-49E4DA8E5BE3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20" creationId="{79D96544-CAF3-43ED-8C5A-10D13F2DA46C}"/>
          </ac:cxnSpMkLst>
        </pc:cxnChg>
        <pc:cxnChg chg="add mod">
          <ac:chgData name="Nazar Shchur" userId="3faffa111ac016f6" providerId="LiveId" clId="{41DBF11A-9981-45F3-978F-C6D8EAF6A260}" dt="2019-09-17T17:59:40.888" v="496" actId="1035"/>
          <ac:cxnSpMkLst>
            <pc:docMk/>
            <pc:sldMk cId="882443687" sldId="1804"/>
            <ac:cxnSpMk id="22" creationId="{1C71C57E-4A1F-4BB0-8A4D-7143EB7C5EE2}"/>
          </ac:cxnSpMkLst>
        </pc:cxnChg>
        <pc:cxnChg chg="del">
          <ac:chgData name="Nazar Shchur" userId="3faffa111ac016f6" providerId="LiveId" clId="{41DBF11A-9981-45F3-978F-C6D8EAF6A260}" dt="2019-09-17T17:57:02.891" v="471" actId="478"/>
          <ac:cxnSpMkLst>
            <pc:docMk/>
            <pc:sldMk cId="882443687" sldId="1804"/>
            <ac:cxnSpMk id="24" creationId="{C839249D-2187-4298-BB2B-A0B2DFF332F3}"/>
          </ac:cxnSpMkLst>
        </pc:cxnChg>
        <pc:cxnChg chg="add mod">
          <ac:chgData name="Nazar Shchur" userId="3faffa111ac016f6" providerId="LiveId" clId="{41DBF11A-9981-45F3-978F-C6D8EAF6A260}" dt="2019-09-17T17:58:42.896" v="489" actId="14100"/>
          <ac:cxnSpMkLst>
            <pc:docMk/>
            <pc:sldMk cId="882443687" sldId="1804"/>
            <ac:cxnSpMk id="28" creationId="{10C0E3DA-FAEE-47DE-9417-14075B68E4D5}"/>
          </ac:cxnSpMkLst>
        </pc:cxnChg>
      </pc:sldChg>
      <pc:sldChg chg="addSp modSp add del modAnim">
        <pc:chgData name="Nazar Shchur" userId="3faffa111ac016f6" providerId="LiveId" clId="{41DBF11A-9981-45F3-978F-C6D8EAF6A260}" dt="2019-09-17T18:17:03.552" v="755" actId="47"/>
        <pc:sldMkLst>
          <pc:docMk/>
          <pc:sldMk cId="1739396252" sldId="1805"/>
        </pc:sldMkLst>
        <pc:spChg chg="mod">
          <ac:chgData name="Nazar Shchur" userId="3faffa111ac016f6" providerId="LiveId" clId="{41DBF11A-9981-45F3-978F-C6D8EAF6A260}" dt="2019-09-17T18:03:06.458" v="523"/>
          <ac:spMkLst>
            <pc:docMk/>
            <pc:sldMk cId="1739396252" sldId="1805"/>
            <ac:spMk id="14" creationId="{489B13B7-6AF3-469D-ADBD-6E3047E0C65E}"/>
          </ac:spMkLst>
        </pc:spChg>
        <pc:spChg chg="add mod">
          <ac:chgData name="Nazar Shchur" userId="3faffa111ac016f6" providerId="LiveId" clId="{41DBF11A-9981-45F3-978F-C6D8EAF6A260}" dt="2019-09-17T18:03:28.792" v="531" actId="208"/>
          <ac:spMkLst>
            <pc:docMk/>
            <pc:sldMk cId="1739396252" sldId="1805"/>
            <ac:spMk id="17" creationId="{ADEE6341-253C-4AE7-BF68-5527C011F81A}"/>
          </ac:spMkLst>
        </pc:spChg>
        <pc:spChg chg="add">
          <ac:chgData name="Nazar Shchur" userId="3faffa111ac016f6" providerId="LiveId" clId="{41DBF11A-9981-45F3-978F-C6D8EAF6A260}" dt="2019-09-17T18:03:57.518" v="532"/>
          <ac:spMkLst>
            <pc:docMk/>
            <pc:sldMk cId="1739396252" sldId="1805"/>
            <ac:spMk id="18" creationId="{83A121C9-B208-44B0-ADE8-5398E7FBC57A}"/>
          </ac:spMkLst>
        </pc:spChg>
        <pc:picChg chg="mod">
          <ac:chgData name="Nazar Shchur" userId="3faffa111ac016f6" providerId="LiveId" clId="{41DBF11A-9981-45F3-978F-C6D8EAF6A260}" dt="2019-09-17T18:03:17.957" v="528" actId="1076"/>
          <ac:picMkLst>
            <pc:docMk/>
            <pc:sldMk cId="1739396252" sldId="1805"/>
            <ac:picMk id="6" creationId="{009367EA-A201-47AA-AEA7-A15C414B758F}"/>
          </ac:picMkLst>
        </pc:picChg>
      </pc:sldChg>
      <pc:sldChg chg="addSp delSp modSp add del ord delAnim">
        <pc:chgData name="Nazar Shchur" userId="3faffa111ac016f6" providerId="LiveId" clId="{41DBF11A-9981-45F3-978F-C6D8EAF6A260}" dt="2019-09-22T13:01:56.783" v="2312" actId="47"/>
        <pc:sldMkLst>
          <pc:docMk/>
          <pc:sldMk cId="1239006874" sldId="1806"/>
        </pc:sldMkLst>
        <pc:spChg chg="add mod or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7" creationId="{62F29DF7-AAD2-40CE-80F8-8395CD187E00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8" creationId="{28E61261-7856-42B2-B870-B201807E197A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14" creationId="{489B13B7-6AF3-469D-ADBD-6E3047E0C65E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17" creationId="{ADEE6341-253C-4AE7-BF68-5527C011F81A}"/>
          </ac:spMkLst>
        </pc:spChg>
        <pc:spChg chg="del">
          <ac:chgData name="Nazar Shchur" userId="3faffa111ac016f6" providerId="LiveId" clId="{41DBF11A-9981-45F3-978F-C6D8EAF6A260}" dt="2019-09-17T18:19:58.983" v="834" actId="478"/>
          <ac:spMkLst>
            <pc:docMk/>
            <pc:sldMk cId="1239006874" sldId="1806"/>
            <ac:spMk id="18" creationId="{83A121C9-B208-44B0-ADE8-5398E7FBC57A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5" creationId="{72A1C428-DA03-4B33-8D7C-801AD33F4287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6" creationId="{146BE3D7-1C78-43AC-BB5E-06C5D26A4875}"/>
          </ac:spMkLst>
        </pc:spChg>
        <pc:spChg chg="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27" creationId="{000919D8-D09A-485C-A387-A3F65EC54BF6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5" creationId="{02832876-E154-4C2C-9867-1C28E9C68383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6" creationId="{E8FB27F1-FF21-4BB0-A28F-3BE5D4B16B0D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7" creationId="{ABAAD07A-996A-40B7-9F74-8D7A58A00ED8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8" creationId="{417CE6CB-6A4D-4011-866A-A26FA625E9E7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49" creationId="{5A763DC8-6043-446F-BA26-B56C32C6E249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0" creationId="{13BB0F83-6A48-4F05-9E0F-C4AC7EFD5684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1" creationId="{A0FFFDE1-8805-4F5C-A64D-BA180ED0F946}"/>
          </ac:spMkLst>
        </pc:spChg>
        <pc:spChg chg="add mod topLvl">
          <ac:chgData name="Nazar Shchur" userId="3faffa111ac016f6" providerId="LiveId" clId="{41DBF11A-9981-45F3-978F-C6D8EAF6A260}" dt="2019-09-22T11:34:22.495" v="1704" actId="165"/>
          <ac:spMkLst>
            <pc:docMk/>
            <pc:sldMk cId="1239006874" sldId="1806"/>
            <ac:spMk id="54" creationId="{485BEFD4-156D-4ACA-A993-638752E46885}"/>
          </ac:spMkLst>
        </pc:spChg>
        <pc:spChg chg="add del">
          <ac:chgData name="Nazar Shchur" userId="3faffa111ac016f6" providerId="LiveId" clId="{41DBF11A-9981-45F3-978F-C6D8EAF6A260}" dt="2019-09-17T18:19:27.369" v="813"/>
          <ac:spMkLst>
            <pc:docMk/>
            <pc:sldMk cId="1239006874" sldId="1806"/>
            <ac:spMk id="55" creationId="{ABBEC142-0406-4863-9F4E-1CC909DFD390}"/>
          </ac:spMkLst>
        </pc:spChg>
        <pc:grpChg chg="add del mod">
          <ac:chgData name="Nazar Shchur" userId="3faffa111ac016f6" providerId="LiveId" clId="{41DBF11A-9981-45F3-978F-C6D8EAF6A260}" dt="2019-09-22T11:34:22.495" v="1704" actId="165"/>
          <ac:grpSpMkLst>
            <pc:docMk/>
            <pc:sldMk cId="1239006874" sldId="1806"/>
            <ac:grpSpMk id="6" creationId="{10DBCE4B-C2C1-462C-9C17-8DCBBC7EAAEE}"/>
          </ac:grpSpMkLst>
        </pc:grpChg>
        <pc:picChg chg="del mod">
          <ac:chgData name="Nazar Shchur" userId="3faffa111ac016f6" providerId="LiveId" clId="{41DBF11A-9981-45F3-978F-C6D8EAF6A260}" dt="2019-09-17T18:20:00.631" v="835" actId="478"/>
          <ac:picMkLst>
            <pc:docMk/>
            <pc:sldMk cId="1239006874" sldId="1806"/>
            <ac:picMk id="6" creationId="{009367EA-A201-47AA-AEA7-A15C414B758F}"/>
          </ac:picMkLst>
        </pc:picChg>
        <pc:cxnChg chg="mod or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2" creationId="{1C71C57E-4A1F-4BB0-8A4D-7143EB7C5EE2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3" creationId="{4990D228-43E8-496B-AD21-18B9891F88A7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4" creationId="{FF1893BD-4676-4CAB-9817-EE2509FE491E}"/>
          </ac:cxnSpMkLst>
        </pc:cxnChg>
        <pc:cxnChg chg="mod or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8" creationId="{10C0E3DA-FAEE-47DE-9417-14075B68E4D5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29" creationId="{FBBDB4D9-4225-4F03-82F8-A659A2162AE4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0" creationId="{BFBAEE7A-F4E0-4A26-BDAC-A037E15B0BFA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4" creationId="{9A347979-B78A-4211-A2FD-DC50779F0AF7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5" creationId="{6F668118-E71D-47E0-8467-8B7FF91EC386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6" creationId="{DF461C8D-BB57-449E-8782-8119C2CFB5C9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7" creationId="{C7AF54C2-C25A-471E-9BE3-B55B2F48CE00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8" creationId="{7B1AADC3-28F6-4D24-9ACC-F5D6F676BA7D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39" creationId="{BCE8F509-7781-4DCA-840F-49754EB41033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41" creationId="{77C62E4C-961C-4E30-BDAC-A3C46DD8CF4D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43" creationId="{A3ED2835-B89C-4F92-B852-35995F172499}"/>
          </ac:cxnSpMkLst>
        </pc:cxnChg>
        <pc:cxnChg chg="add mod topLvl">
          <ac:chgData name="Nazar Shchur" userId="3faffa111ac016f6" providerId="LiveId" clId="{41DBF11A-9981-45F3-978F-C6D8EAF6A260}" dt="2019-09-22T11:34:22.495" v="1704" actId="165"/>
          <ac:cxnSpMkLst>
            <pc:docMk/>
            <pc:sldMk cId="1239006874" sldId="1806"/>
            <ac:cxnSpMk id="52" creationId="{E9397737-EE9F-4395-85C8-D666647827D1}"/>
          </ac:cxnSpMkLst>
        </pc:cxnChg>
      </pc:sldChg>
      <pc:sldChg chg="addSp delSp modSp add ord modAnim">
        <pc:chgData name="Nazar Shchur" userId="3faffa111ac016f6" providerId="LiveId" clId="{41DBF11A-9981-45F3-978F-C6D8EAF6A260}" dt="2019-09-22T13:06:55.061" v="2376"/>
        <pc:sldMkLst>
          <pc:docMk/>
          <pc:sldMk cId="2475393641" sldId="1807"/>
        </pc:sldMkLst>
        <pc:spChg chg="mod">
          <ac:chgData name="Nazar Shchur" userId="3faffa111ac016f6" providerId="LiveId" clId="{41DBF11A-9981-45F3-978F-C6D8EAF6A260}" dt="2019-09-22T12:46:42.050" v="2122" actId="790"/>
          <ac:spMkLst>
            <pc:docMk/>
            <pc:sldMk cId="2475393641" sldId="1807"/>
            <ac:spMk id="5" creationId="{00000000-0000-0000-0000-000000000000}"/>
          </ac:spMkLst>
        </pc:spChg>
        <pc:spChg chg="del mod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1" creationId="{86DE90DA-283B-4ADA-A6C0-ADF5248A0764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2" creationId="{5210B206-F98C-4459-A428-817112662189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5" creationId="{DFB2E791-9B52-40E4-8AA1-CF499EBE2C53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19" creationId="{26D84B17-90E2-460A-813A-2582551C2DE5}"/>
          </ac:spMkLst>
        </pc:spChg>
        <pc:spChg chg="add mod or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22" creationId="{40B5860C-7D6D-4E24-AE9B-F133B8ADF03B}"/>
          </ac:spMkLst>
        </pc:spChg>
        <pc:spChg chg="del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23" creationId="{AA635D1A-77F9-4D9C-9666-B300B42DD617}"/>
          </ac:spMkLst>
        </pc:spChg>
        <pc:spChg chg="add mod">
          <ac:chgData name="Nazar Shchur" userId="3faffa111ac016f6" providerId="LiveId" clId="{41DBF11A-9981-45F3-978F-C6D8EAF6A260}" dt="2019-09-22T12:49:28.358" v="2145" actId="1076"/>
          <ac:spMkLst>
            <pc:docMk/>
            <pc:sldMk cId="2475393641" sldId="1807"/>
            <ac:spMk id="37" creationId="{EF4EF0B8-423B-4F1F-9FCC-90FD7885393D}"/>
          </ac:spMkLst>
        </pc:spChg>
        <pc:spChg chg="add mod">
          <ac:chgData name="Nazar Shchur" userId="3faffa111ac016f6" providerId="LiveId" clId="{41DBF11A-9981-45F3-978F-C6D8EAF6A260}" dt="2019-09-22T12:49:55.950" v="2153" actId="1035"/>
          <ac:spMkLst>
            <pc:docMk/>
            <pc:sldMk cId="2475393641" sldId="1807"/>
            <ac:spMk id="39" creationId="{F4C36B7C-93D9-4433-803A-4119974AAC8B}"/>
          </ac:spMkLst>
        </pc:spChg>
        <pc:spChg chg="add mod">
          <ac:chgData name="Nazar Shchur" userId="3faffa111ac016f6" providerId="LiveId" clId="{41DBF11A-9981-45F3-978F-C6D8EAF6A260}" dt="2019-09-22T12:50:55.203" v="2167" actId="1076"/>
          <ac:spMkLst>
            <pc:docMk/>
            <pc:sldMk cId="2475393641" sldId="1807"/>
            <ac:spMk id="40" creationId="{5EDE9AF1-F8D2-4A46-A2A2-DD4A8BE679FB}"/>
          </ac:spMkLst>
        </pc:spChg>
        <pc:spChg chg="add del mod">
          <ac:chgData name="Nazar Shchur" userId="3faffa111ac016f6" providerId="LiveId" clId="{41DBF11A-9981-45F3-978F-C6D8EAF6A260}" dt="2019-09-17T18:24:49.202" v="924" actId="478"/>
          <ac:spMkLst>
            <pc:docMk/>
            <pc:sldMk cId="2475393641" sldId="1807"/>
            <ac:spMk id="40" creationId="{5F04C862-E077-4CF1-A117-6A3A4B99E940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1" creationId="{8D28617B-5BCF-4401-A89B-9B69BD0BDEED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2" creationId="{967F1165-EF0F-4BE9-ABB6-152180D5269A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3" creationId="{EB65D033-1037-4846-8387-E4CA39DD84AF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4" creationId="{BFEE921D-8F5C-4668-9002-17893F84FECA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5" creationId="{F6DE57CE-A302-435F-9971-4B8DC98F81C3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48" creationId="{83ECB6CD-366C-4C4A-A76E-B3AE43E4804C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49" creationId="{34C44430-3371-468F-81CA-8D6EDA706FB0}"/>
          </ac:spMkLst>
        </pc:spChg>
        <pc:spChg chg="add mod">
          <ac:chgData name="Nazar Shchur" userId="3faffa111ac016f6" providerId="LiveId" clId="{41DBF11A-9981-45F3-978F-C6D8EAF6A260}" dt="2019-09-22T12:52:28.335" v="2172" actId="1076"/>
          <ac:spMkLst>
            <pc:docMk/>
            <pc:sldMk cId="2475393641" sldId="1807"/>
            <ac:spMk id="49" creationId="{E6AF3D3E-0425-41A2-94A0-85A8194E01C1}"/>
          </ac:spMkLst>
        </pc:spChg>
        <pc:spChg chg="add mod">
          <ac:chgData name="Nazar Shchur" userId="3faffa111ac016f6" providerId="LiveId" clId="{41DBF11A-9981-45F3-978F-C6D8EAF6A260}" dt="2019-09-22T12:52:56.176" v="2180" actId="207"/>
          <ac:spMkLst>
            <pc:docMk/>
            <pc:sldMk cId="2475393641" sldId="1807"/>
            <ac:spMk id="50" creationId="{39A720B5-FAE1-42B6-8367-7DB70E2CF273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0" creationId="{543772EB-CEFC-4E40-A876-4B22CE0250DB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1" creationId="{728F99D4-906B-4A8C-90AF-9DFA7D075099}"/>
          </ac:spMkLst>
        </pc:spChg>
        <pc:spChg chg="add mod">
          <ac:chgData name="Nazar Shchur" userId="3faffa111ac016f6" providerId="LiveId" clId="{41DBF11A-9981-45F3-978F-C6D8EAF6A260}" dt="2019-09-22T12:53:24.288" v="2186" actId="1076"/>
          <ac:spMkLst>
            <pc:docMk/>
            <pc:sldMk cId="2475393641" sldId="1807"/>
            <ac:spMk id="51" creationId="{852DF6E3-0446-4622-9576-F6447CA4D840}"/>
          </ac:spMkLst>
        </pc:spChg>
        <pc:spChg chg="add del">
          <ac:chgData name="Nazar Shchur" userId="3faffa111ac016f6" providerId="LiveId" clId="{41DBF11A-9981-45F3-978F-C6D8EAF6A260}" dt="2019-09-17T18:24:17.535" v="909"/>
          <ac:spMkLst>
            <pc:docMk/>
            <pc:sldMk cId="2475393641" sldId="1807"/>
            <ac:spMk id="52" creationId="{4F188C78-0097-42BC-A6F0-FF1F791BF392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3" creationId="{0B9EB0A9-E5F7-4AF9-AFE4-2B6F10FC4A65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4" creationId="{308F88BF-C31D-419A-95BF-25A7F3C9AB93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5" creationId="{9F39DB5F-564E-4A58-B93C-18E42F27DF76}"/>
          </ac:spMkLst>
        </pc:spChg>
        <pc:spChg chg="add del">
          <ac:chgData name="Nazar Shchur" userId="3faffa111ac016f6" providerId="LiveId" clId="{41DBF11A-9981-45F3-978F-C6D8EAF6A260}" dt="2019-09-17T18:24:20.145" v="911"/>
          <ac:spMkLst>
            <pc:docMk/>
            <pc:sldMk cId="2475393641" sldId="1807"/>
            <ac:spMk id="56" creationId="{4BB636F5-47DB-4766-9F1E-8E38D216B9AA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7" creationId="{746839AA-088C-4420-AD26-BC3C7F1CE23E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8" creationId="{FB707306-4467-48B1-A907-AE4603A4774B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59" creationId="{6EC5C3BB-DE46-49AE-BF65-860741338B0B}"/>
          </ac:spMkLst>
        </pc:spChg>
        <pc:spChg chg="add mod">
          <ac:chgData name="Nazar Shchur" userId="3faffa111ac016f6" providerId="LiveId" clId="{41DBF11A-9981-45F3-978F-C6D8EAF6A260}" dt="2019-09-17T18:24:26.161" v="914" actId="164"/>
          <ac:spMkLst>
            <pc:docMk/>
            <pc:sldMk cId="2475393641" sldId="1807"/>
            <ac:spMk id="60" creationId="{20ADD8D0-48DE-4917-A2D1-7FF5C2947E00}"/>
          </ac:spMkLst>
        </pc:spChg>
        <pc:spChg chg="add mod">
          <ac:chgData name="Nazar Shchur" userId="3faffa111ac016f6" providerId="LiveId" clId="{41DBF11A-9981-45F3-978F-C6D8EAF6A260}" dt="2019-09-22T12:49:06.461" v="2131" actId="164"/>
          <ac:spMkLst>
            <pc:docMk/>
            <pc:sldMk cId="2475393641" sldId="1807"/>
            <ac:spMk id="62" creationId="{F5C4D71B-0693-4E64-94A1-74763EC50EE0}"/>
          </ac:spMkLst>
        </pc:spChg>
        <pc:grpChg chg="add mod">
          <ac:chgData name="Nazar Shchur" userId="3faffa111ac016f6" providerId="LiveId" clId="{41DBF11A-9981-45F3-978F-C6D8EAF6A260}" dt="2019-09-22T12:49:59.767" v="2156" actId="1035"/>
          <ac:grpSpMkLst>
            <pc:docMk/>
            <pc:sldMk cId="2475393641" sldId="1807"/>
            <ac:grpSpMk id="6" creationId="{CC3A02BA-3054-43B8-8995-4D7C56874DC6}"/>
          </ac:grpSpMkLst>
        </pc:grpChg>
        <pc:grpChg chg="add mod">
          <ac:chgData name="Nazar Shchur" userId="3faffa111ac016f6" providerId="LiveId" clId="{41DBF11A-9981-45F3-978F-C6D8EAF6A260}" dt="2019-09-22T12:49:06.461" v="2131" actId="164"/>
          <ac:grpSpMkLst>
            <pc:docMk/>
            <pc:sldMk cId="2475393641" sldId="1807"/>
            <ac:grpSpMk id="61" creationId="{C0F5AC64-39CC-4689-B7E0-3BF13EA992CD}"/>
          </ac:grpSpMkLst>
        </pc:grpChg>
        <pc:picChg chg="add del mod">
          <ac:chgData name="Nazar Shchur" userId="3faffa111ac016f6" providerId="LiveId" clId="{41DBF11A-9981-45F3-978F-C6D8EAF6A260}" dt="2019-09-17T18:24:46.281" v="923" actId="478"/>
          <ac:picMkLst>
            <pc:docMk/>
            <pc:sldMk cId="2475393641" sldId="1807"/>
            <ac:picMk id="6" creationId="{33D24549-92C4-4819-89F6-9C9CC57D2115}"/>
          </ac:picMkLst>
        </pc:picChg>
        <pc:picChg chg="add del">
          <ac:chgData name="Nazar Shchur" userId="3faffa111ac016f6" providerId="LiveId" clId="{41DBF11A-9981-45F3-978F-C6D8EAF6A260}" dt="2019-09-17T18:21:30.598" v="851"/>
          <ac:picMkLst>
            <pc:docMk/>
            <pc:sldMk cId="2475393641" sldId="1807"/>
            <ac:picMk id="26" creationId="{07031D0A-718E-4511-A652-4A5B1CD29F5B}"/>
          </ac:picMkLst>
        </pc:pic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8" creationId="{09734D43-5DAD-4C5C-A017-7D01A3C732E7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16" creationId="{55942196-254D-485B-9374-753FC576E545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17" creationId="{BAFC74C2-81F0-4C2E-AEB1-49E4DA8E5BE3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20" creationId="{79D96544-CAF3-43ED-8C5A-10D13F2DA46C}"/>
          </ac:cxnSpMkLst>
        </pc:cxnChg>
        <pc:cxnChg chg="del">
          <ac:chgData name="Nazar Shchur" userId="3faffa111ac016f6" providerId="LiveId" clId="{41DBF11A-9981-45F3-978F-C6D8EAF6A260}" dt="2019-09-17T18:24:49.202" v="924" actId="478"/>
          <ac:cxnSpMkLst>
            <pc:docMk/>
            <pc:sldMk cId="2475393641" sldId="1807"/>
            <ac:cxnSpMk id="24" creationId="{C839249D-2187-4298-BB2B-A0B2DFF332F3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5" creationId="{0ADFE46A-DF8A-468A-9403-E60E5F742CBB}"/>
          </ac:cxnSpMkLst>
        </pc:cxnChg>
        <pc:cxnChg chg="add del">
          <ac:chgData name="Nazar Shchur" userId="3faffa111ac016f6" providerId="LiveId" clId="{41DBF11A-9981-45F3-978F-C6D8EAF6A260}" dt="2019-09-17T18:21:30.598" v="851"/>
          <ac:cxnSpMkLst>
            <pc:docMk/>
            <pc:sldMk cId="2475393641" sldId="1807"/>
            <ac:cxnSpMk id="27" creationId="{1D8E6EDC-549E-4A49-B97E-B10EE9C62C89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8" creationId="{E738D124-DFA4-46E4-915C-9C6C9E457715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29" creationId="{1D437BFF-FEDC-4705-905B-D65112D5C1BA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4" creationId="{BCA57BD7-B440-4A32-8B28-A2E01A824967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5" creationId="{15871918-9386-456B-ADF6-30E1AEA5E608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6" creationId="{713E765F-D3B8-4C9F-BFB5-CF61DB146A63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38" creationId="{0424B531-97D8-46C0-A42F-946A45E60135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46" creationId="{C7D91816-591B-45CA-A7CC-CA1F319562A1}"/>
          </ac:cxnSpMkLst>
        </pc:cxnChg>
        <pc:cxnChg chg="add mod">
          <ac:chgData name="Nazar Shchur" userId="3faffa111ac016f6" providerId="LiveId" clId="{41DBF11A-9981-45F3-978F-C6D8EAF6A260}" dt="2019-09-22T12:49:06.461" v="2131" actId="164"/>
          <ac:cxnSpMkLst>
            <pc:docMk/>
            <pc:sldMk cId="2475393641" sldId="1807"/>
            <ac:cxnSpMk id="47" creationId="{A27BD9B5-5DE8-4709-8229-E25E399E81C0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7:50.808" v="2384"/>
        <pc:sldMkLst>
          <pc:docMk/>
          <pc:sldMk cId="26117048" sldId="1808"/>
        </pc:sldMkLst>
        <pc:spChg chg="mod">
          <ac:chgData name="Nazar Shchur" userId="3faffa111ac016f6" providerId="LiveId" clId="{41DBF11A-9981-45F3-978F-C6D8EAF6A260}" dt="2019-09-22T10:39:23.196" v="1457"/>
          <ac:spMkLst>
            <pc:docMk/>
            <pc:sldMk cId="26117048" sldId="1808"/>
            <ac:spMk id="5" creationId="{00000000-0000-0000-0000-000000000000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2" creationId="{9C48F442-13B9-4819-8109-A0A218FE3987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3" creationId="{E2B20C4B-04FE-4E38-9FBE-48C7192D7698}"/>
          </ac:spMkLst>
        </pc:spChg>
        <pc:spChg chg="del">
          <ac:chgData name="Nazar Shchur" userId="3faffa111ac016f6" providerId="LiveId" clId="{41DBF11A-9981-45F3-978F-C6D8EAF6A260}" dt="2019-09-22T10:08:34.809" v="1029" actId="478"/>
          <ac:spMkLst>
            <pc:docMk/>
            <pc:sldMk cId="26117048" sldId="1808"/>
            <ac:spMk id="14" creationId="{6E112636-3FA3-46B2-8609-197ECB5CE70B}"/>
          </ac:spMkLst>
        </pc:spChg>
        <pc:spChg chg="add del mod">
          <ac:chgData name="Nazar Shchur" userId="3faffa111ac016f6" providerId="LiveId" clId="{41DBF11A-9981-45F3-978F-C6D8EAF6A260}" dt="2019-09-22T10:09:18.563" v="1073" actId="478"/>
          <ac:spMkLst>
            <pc:docMk/>
            <pc:sldMk cId="26117048" sldId="1808"/>
            <ac:spMk id="15" creationId="{C0EE090C-418E-4182-A881-98897AFAB8B7}"/>
          </ac:spMkLst>
        </pc:spChg>
        <pc:spChg chg="add mod">
          <ac:chgData name="Nazar Shchur" userId="3faffa111ac016f6" providerId="LiveId" clId="{41DBF11A-9981-45F3-978F-C6D8EAF6A260}" dt="2019-09-22T12:29:08.251" v="2003" actId="1076"/>
          <ac:spMkLst>
            <pc:docMk/>
            <pc:sldMk cId="26117048" sldId="1808"/>
            <ac:spMk id="16" creationId="{A74DF5CF-9EE8-4DC1-A5E6-D0C088DA3656}"/>
          </ac:spMkLst>
        </pc:spChg>
        <pc:spChg chg="add mod">
          <ac:chgData name="Nazar Shchur" userId="3faffa111ac016f6" providerId="LiveId" clId="{41DBF11A-9981-45F3-978F-C6D8EAF6A260}" dt="2019-09-22T12:29:11.933" v="2004" actId="1076"/>
          <ac:spMkLst>
            <pc:docMk/>
            <pc:sldMk cId="26117048" sldId="1808"/>
            <ac:spMk id="17" creationId="{2E7A5C99-6C58-4B09-A7A9-7E7C325C6966}"/>
          </ac:spMkLst>
        </pc:spChg>
        <pc:spChg chg="add mod">
          <ac:chgData name="Nazar Shchur" userId="3faffa111ac016f6" providerId="LiveId" clId="{41DBF11A-9981-45F3-978F-C6D8EAF6A260}" dt="2019-09-22T12:29:15.855" v="2011" actId="1035"/>
          <ac:spMkLst>
            <pc:docMk/>
            <pc:sldMk cId="26117048" sldId="1808"/>
            <ac:spMk id="18" creationId="{352130D5-9244-4900-931B-8A355361AE9F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2" creationId="{704ADF0B-FD20-464C-BB20-B72A6DE2D479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3" creationId="{33C30E34-BF64-4778-B0CF-CD8E514B4E13}"/>
          </ac:spMkLst>
        </pc:spChg>
        <pc:spChg chg="add mod">
          <ac:chgData name="Nazar Shchur" userId="3faffa111ac016f6" providerId="LiveId" clId="{41DBF11A-9981-45F3-978F-C6D8EAF6A260}" dt="2019-09-22T10:28:57.442" v="1337" actId="1038"/>
          <ac:spMkLst>
            <pc:docMk/>
            <pc:sldMk cId="26117048" sldId="1808"/>
            <ac:spMk id="24" creationId="{5C7EF996-C535-40E0-8872-DF8B7F6BF4D4}"/>
          </ac:spMkLst>
        </pc:spChg>
        <pc:spChg chg="mod">
          <ac:chgData name="Nazar Shchur" userId="3faffa111ac016f6" providerId="LiveId" clId="{41DBF11A-9981-45F3-978F-C6D8EAF6A260}" dt="2019-09-22T10:19:45.679" v="1166" actId="1076"/>
          <ac:spMkLst>
            <pc:docMk/>
            <pc:sldMk cId="26117048" sldId="1808"/>
            <ac:spMk id="27" creationId="{5B03FA92-CB42-42F9-A196-A479DBC2EBDB}"/>
          </ac:spMkLst>
        </pc:spChg>
        <pc:picChg chg="del">
          <ac:chgData name="Nazar Shchur" userId="3faffa111ac016f6" providerId="LiveId" clId="{41DBF11A-9981-45F3-978F-C6D8EAF6A260}" dt="2019-09-22T10:08:34.809" v="1029" actId="478"/>
          <ac:picMkLst>
            <pc:docMk/>
            <pc:sldMk cId="26117048" sldId="1808"/>
            <ac:picMk id="1026" creationId="{5EB7BC32-DB07-4D36-92F5-3D45437FCA77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0" creationId="{B95FD9F0-ADA1-4A26-8285-CE697C11F598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2" creationId="{A47A2093-A761-4DB1-B954-04FFCBA10221}"/>
          </ac:picMkLst>
        </pc:picChg>
        <pc:picChg chg="add mod">
          <ac:chgData name="Nazar Shchur" userId="3faffa111ac016f6" providerId="LiveId" clId="{41DBF11A-9981-45F3-978F-C6D8EAF6A260}" dt="2019-09-22T10:28:57.442" v="1337" actId="1038"/>
          <ac:picMkLst>
            <pc:docMk/>
            <pc:sldMk cId="26117048" sldId="1808"/>
            <ac:picMk id="2054" creationId="{B12EFD92-A74F-4E0A-8BC8-DE3E9709B306}"/>
          </ac:picMkLst>
        </pc:picChg>
      </pc:sldChg>
      <pc:sldChg chg="addSp delSp modSp add delAnim modAnim">
        <pc:chgData name="Nazar Shchur" userId="3faffa111ac016f6" providerId="LiveId" clId="{41DBF11A-9981-45F3-978F-C6D8EAF6A260}" dt="2019-09-22T13:06:01.993" v="2368"/>
        <pc:sldMkLst>
          <pc:docMk/>
          <pc:sldMk cId="2875260702" sldId="1809"/>
        </pc:sldMkLst>
        <pc:spChg chg="del">
          <ac:chgData name="Nazar Shchur" userId="3faffa111ac016f6" providerId="LiveId" clId="{41DBF11A-9981-45F3-978F-C6D8EAF6A260}" dt="2019-09-22T11:06:29.902" v="1631" actId="478"/>
          <ac:spMkLst>
            <pc:docMk/>
            <pc:sldMk cId="2875260702" sldId="1809"/>
            <ac:spMk id="57" creationId="{B703ADBC-31D9-4900-92E0-0AC19060A263}"/>
          </ac:spMkLst>
        </pc:spChg>
        <pc:spChg chg="del">
          <ac:chgData name="Nazar Shchur" userId="3faffa111ac016f6" providerId="LiveId" clId="{41DBF11A-9981-45F3-978F-C6D8EAF6A260}" dt="2019-09-22T11:06:29.902" v="1631" actId="478"/>
          <ac:spMkLst>
            <pc:docMk/>
            <pc:sldMk cId="2875260702" sldId="1809"/>
            <ac:spMk id="58" creationId="{7384D0C0-DBDC-4683-8174-9D8AE6904E17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59" creationId="{A8D951D4-8BC9-4E7C-9690-2AE9D6D9BCD5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64" creationId="{29B0571F-2744-4B9F-B7AE-86DED04478FE}"/>
          </ac:spMkLst>
        </pc:spChg>
        <pc:spChg chg="del">
          <ac:chgData name="Nazar Shchur" userId="3faffa111ac016f6" providerId="LiveId" clId="{41DBF11A-9981-45F3-978F-C6D8EAF6A260}" dt="2019-09-22T11:05:42.624" v="1618" actId="478"/>
          <ac:spMkLst>
            <pc:docMk/>
            <pc:sldMk cId="2875260702" sldId="1809"/>
            <ac:spMk id="65" creationId="{DBE7D409-500A-4E16-A247-5EE7EE661704}"/>
          </ac:spMkLst>
        </pc:spChg>
        <pc:spChg chg="add mod">
          <ac:chgData name="Nazar Shchur" userId="3faffa111ac016f6" providerId="LiveId" clId="{41DBF11A-9981-45F3-978F-C6D8EAF6A260}" dt="2019-09-22T11:07:22.096" v="1657"/>
          <ac:spMkLst>
            <pc:docMk/>
            <pc:sldMk cId="2875260702" sldId="1809"/>
            <ac:spMk id="67" creationId="{A3CB36E9-ED06-4E49-B4B4-7A5F6D4241BB}"/>
          </ac:spMkLst>
        </pc:spChg>
        <pc:spChg chg="add mod">
          <ac:chgData name="Nazar Shchur" userId="3faffa111ac016f6" providerId="LiveId" clId="{41DBF11A-9981-45F3-978F-C6D8EAF6A260}" dt="2019-09-22T11:08:55.273" v="1677" actId="1076"/>
          <ac:spMkLst>
            <pc:docMk/>
            <pc:sldMk cId="2875260702" sldId="1809"/>
            <ac:spMk id="70" creationId="{C79D6C11-76AE-40E6-8BB7-553E8A1AC9D4}"/>
          </ac:spMkLst>
        </pc:spChg>
        <pc:spChg chg="add mod">
          <ac:chgData name="Nazar Shchur" userId="3faffa111ac016f6" providerId="LiveId" clId="{41DBF11A-9981-45F3-978F-C6D8EAF6A260}" dt="2019-09-22T11:08:55.273" v="1677" actId="1076"/>
          <ac:spMkLst>
            <pc:docMk/>
            <pc:sldMk cId="2875260702" sldId="1809"/>
            <ac:spMk id="71" creationId="{A970951A-0E9A-4896-8692-7CD3294E3837}"/>
          </ac:spMkLst>
        </pc:spChg>
        <pc:grpChg chg="mod">
          <ac:chgData name="Nazar Shchur" userId="3faffa111ac016f6" providerId="LiveId" clId="{41DBF11A-9981-45F3-978F-C6D8EAF6A260}" dt="2019-09-22T11:06:46.932" v="1655" actId="1036"/>
          <ac:grpSpMkLst>
            <pc:docMk/>
            <pc:sldMk cId="2875260702" sldId="1809"/>
            <ac:grpSpMk id="6" creationId="{82828C0C-164C-4F78-8AFC-CBFED340FA30}"/>
          </ac:grpSpMkLst>
        </pc:grpChg>
        <pc:grpChg chg="mod">
          <ac:chgData name="Nazar Shchur" userId="3faffa111ac016f6" providerId="LiveId" clId="{41DBF11A-9981-45F3-978F-C6D8EAF6A260}" dt="2019-09-22T11:06:46.932" v="1655" actId="1036"/>
          <ac:grpSpMkLst>
            <pc:docMk/>
            <pc:sldMk cId="2875260702" sldId="1809"/>
            <ac:grpSpMk id="7" creationId="{17B27F5A-ABD7-4C54-BF81-AB631874D28E}"/>
          </ac:grpSpMkLst>
        </pc:grpChg>
      </pc:sldChg>
      <pc:sldChg chg="addSp delSp modSp add delAnim modAnim">
        <pc:chgData name="Nazar Shchur" userId="3faffa111ac016f6" providerId="LiveId" clId="{41DBF11A-9981-45F3-978F-C6D8EAF6A260}" dt="2019-09-22T13:09:00.467" v="2385" actId="1035"/>
        <pc:sldMkLst>
          <pc:docMk/>
          <pc:sldMk cId="3355605367" sldId="1810"/>
        </pc:sldMkLst>
        <pc:spChg chg="add mod">
          <ac:chgData name="Nazar Shchur" userId="3faffa111ac016f6" providerId="LiveId" clId="{41DBF11A-9981-45F3-978F-C6D8EAF6A260}" dt="2019-09-22T12:09:46.444" v="1770" actId="1038"/>
          <ac:spMkLst>
            <pc:docMk/>
            <pc:sldMk cId="3355605367" sldId="1810"/>
            <ac:spMk id="57" creationId="{F4BC05A4-DF7E-4136-A2B0-666AD19C607B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67" creationId="{A3CB36E9-ED06-4E49-B4B4-7A5F6D4241BB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70" creationId="{C79D6C11-76AE-40E6-8BB7-553E8A1AC9D4}"/>
          </ac:spMkLst>
        </pc:spChg>
        <pc:spChg chg="del">
          <ac:chgData name="Nazar Shchur" userId="3faffa111ac016f6" providerId="LiveId" clId="{41DBF11A-9981-45F3-978F-C6D8EAF6A260}" dt="2019-09-22T11:26:05.745" v="1679" actId="478"/>
          <ac:spMkLst>
            <pc:docMk/>
            <pc:sldMk cId="3355605367" sldId="1810"/>
            <ac:spMk id="71" creationId="{A970951A-0E9A-4896-8692-7CD3294E3837}"/>
          </ac:spMkLst>
        </pc:spChg>
        <pc:spChg chg="add mod">
          <ac:chgData name="Nazar Shchur" userId="3faffa111ac016f6" providerId="LiveId" clId="{41DBF11A-9981-45F3-978F-C6D8EAF6A260}" dt="2019-09-22T12:09:46.444" v="1770" actId="1038"/>
          <ac:spMkLst>
            <pc:docMk/>
            <pc:sldMk cId="3355605367" sldId="1810"/>
            <ac:spMk id="103" creationId="{FEDAC9C6-A3C2-4E48-96F8-24E3B2BE16A3}"/>
          </ac:spMkLst>
        </pc:spChg>
        <pc:spChg chg="add mod">
          <ac:chgData name="Nazar Shchur" userId="3faffa111ac016f6" providerId="LiveId" clId="{41DBF11A-9981-45F3-978F-C6D8EAF6A260}" dt="2019-09-22T12:09:48.748" v="1771" actId="20577"/>
          <ac:spMkLst>
            <pc:docMk/>
            <pc:sldMk cId="3355605367" sldId="1810"/>
            <ac:spMk id="104" creationId="{741F3048-C865-431E-9B5F-ED724BCCD96A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5" creationId="{D141C1BB-8CF3-4D09-836E-0A2483149413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6" creationId="{A4A13FCE-89CD-4A99-9888-AC38F6FD9A6C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7" creationId="{0FBF72BA-75FA-47B3-ABFF-FD037D26535B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8" creationId="{B7508F8E-3D38-4E3E-80CE-C98E81FD6B1A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09" creationId="{2BE7ADAF-C6A6-442F-B104-C59E766B1C35}"/>
          </ac:spMkLst>
        </pc:spChg>
        <pc:spChg chg="add mod">
          <ac:chgData name="Nazar Shchur" userId="3faffa111ac016f6" providerId="LiveId" clId="{41DBF11A-9981-45F3-978F-C6D8EAF6A260}" dt="2019-09-22T12:05:51.872" v="1727" actId="1038"/>
          <ac:spMkLst>
            <pc:docMk/>
            <pc:sldMk cId="3355605367" sldId="1810"/>
            <ac:spMk id="110" creationId="{E37AEAE9-59E1-478A-BF02-95C54C12C18F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11" creationId="{3073A2C3-2A59-4CDA-B5EC-64C8A2F2CDA4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6" creationId="{D3E5DD5C-B2A1-47B8-A93F-F53A31BC1D32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7" creationId="{981C0590-E123-4CE2-9A3E-DF787F4C8DA3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8" creationId="{82EF4FD0-2BE1-4516-9927-2B41795A1DF5}"/>
          </ac:spMkLst>
        </pc:spChg>
        <pc:spChg chg="add mod">
          <ac:chgData name="Nazar Shchur" userId="3faffa111ac016f6" providerId="LiveId" clId="{41DBF11A-9981-45F3-978F-C6D8EAF6A260}" dt="2019-09-22T12:05:21.714" v="1708" actId="1076"/>
          <ac:spMkLst>
            <pc:docMk/>
            <pc:sldMk cId="3355605367" sldId="1810"/>
            <ac:spMk id="129" creationId="{63309D4A-8EDA-4393-96FB-A95654A68FC1}"/>
          </ac:spMkLst>
        </pc:spChg>
        <pc:spChg chg="add del mod">
          <ac:chgData name="Nazar Shchur" userId="3faffa111ac016f6" providerId="LiveId" clId="{41DBF11A-9981-45F3-978F-C6D8EAF6A260}" dt="2019-09-22T12:19:48.996" v="1815" actId="478"/>
          <ac:spMkLst>
            <pc:docMk/>
            <pc:sldMk cId="3355605367" sldId="1810"/>
            <ac:spMk id="130" creationId="{A680ACEC-0E3E-46B7-88BD-FC85254BC10B}"/>
          </ac:spMkLst>
        </pc:spChg>
        <pc:spChg chg="add del mod">
          <ac:chgData name="Nazar Shchur" userId="3faffa111ac016f6" providerId="LiveId" clId="{41DBF11A-9981-45F3-978F-C6D8EAF6A260}" dt="2019-09-22T12:19:47.051" v="1814" actId="478"/>
          <ac:spMkLst>
            <pc:docMk/>
            <pc:sldMk cId="3355605367" sldId="1810"/>
            <ac:spMk id="131" creationId="{347EED3B-D417-439B-9C77-6685D16DA58C}"/>
          </ac:spMkLst>
        </pc:spChg>
        <pc:spChg chg="add del mod">
          <ac:chgData name="Nazar Shchur" userId="3faffa111ac016f6" providerId="LiveId" clId="{41DBF11A-9981-45F3-978F-C6D8EAF6A260}" dt="2019-09-22T12:19:59.656" v="1822" actId="478"/>
          <ac:spMkLst>
            <pc:docMk/>
            <pc:sldMk cId="3355605367" sldId="1810"/>
            <ac:spMk id="132" creationId="{AB3BC42F-A01F-45F0-850B-BF45B6E610CC}"/>
          </ac:spMkLst>
        </pc:spChg>
        <pc:spChg chg="add del mod">
          <ac:chgData name="Nazar Shchur" userId="3faffa111ac016f6" providerId="LiveId" clId="{41DBF11A-9981-45F3-978F-C6D8EAF6A260}" dt="2019-09-22T12:20:00.901" v="1823" actId="478"/>
          <ac:spMkLst>
            <pc:docMk/>
            <pc:sldMk cId="3355605367" sldId="1810"/>
            <ac:spMk id="134" creationId="{79249358-DF9D-4A90-A4D4-5975E52C2FDD}"/>
          </ac:spMkLst>
        </pc:spChg>
        <pc:spChg chg="add mod">
          <ac:chgData name="Nazar Shchur" userId="3faffa111ac016f6" providerId="LiveId" clId="{41DBF11A-9981-45F3-978F-C6D8EAF6A260}" dt="2019-09-22T12:10:13.625" v="1777" actId="20577"/>
          <ac:spMkLst>
            <pc:docMk/>
            <pc:sldMk cId="3355605367" sldId="1810"/>
            <ac:spMk id="135" creationId="{B6B84075-017C-438B-9443-A2A6264572D1}"/>
          </ac:spMkLst>
        </pc:spChg>
        <pc:spChg chg="add mod">
          <ac:chgData name="Nazar Shchur" userId="3faffa111ac016f6" providerId="LiveId" clId="{41DBF11A-9981-45F3-978F-C6D8EAF6A260}" dt="2019-09-22T12:12:03.770" v="1783" actId="1076"/>
          <ac:spMkLst>
            <pc:docMk/>
            <pc:sldMk cId="3355605367" sldId="1810"/>
            <ac:spMk id="136" creationId="{098D2108-4FB4-4428-9F89-0C176D53F896}"/>
          </ac:spMkLst>
        </pc:spChg>
        <pc:spChg chg="add mod ord">
          <ac:chgData name="Nazar Shchur" userId="3faffa111ac016f6" providerId="LiveId" clId="{41DBF11A-9981-45F3-978F-C6D8EAF6A260}" dt="2019-09-22T12:17:47.252" v="1812" actId="1037"/>
          <ac:spMkLst>
            <pc:docMk/>
            <pc:sldMk cId="3355605367" sldId="1810"/>
            <ac:spMk id="137" creationId="{73D3CC73-B88C-4CA6-B96A-0814F021C297}"/>
          </ac:spMkLst>
        </pc:spChg>
        <pc:spChg chg="add mod">
          <ac:chgData name="Nazar Shchur" userId="3faffa111ac016f6" providerId="LiveId" clId="{41DBF11A-9981-45F3-978F-C6D8EAF6A260}" dt="2019-09-22T12:17:47.252" v="1812" actId="1037"/>
          <ac:spMkLst>
            <pc:docMk/>
            <pc:sldMk cId="3355605367" sldId="1810"/>
            <ac:spMk id="138" creationId="{6E3406E8-BE33-4C2E-80EF-1191F6C9E937}"/>
          </ac:spMkLst>
        </pc:spChg>
        <pc:spChg chg="add mod ord">
          <ac:chgData name="Nazar Shchur" userId="3faffa111ac016f6" providerId="LiveId" clId="{41DBF11A-9981-45F3-978F-C6D8EAF6A260}" dt="2019-09-22T13:09:00.467" v="2385" actId="1035"/>
          <ac:spMkLst>
            <pc:docMk/>
            <pc:sldMk cId="3355605367" sldId="1810"/>
            <ac:spMk id="139" creationId="{672B7890-7077-4405-8E84-39808BEEAA09}"/>
          </ac:spMkLst>
        </pc:spChg>
        <pc:grpChg chg="del">
          <ac:chgData name="Nazar Shchur" userId="3faffa111ac016f6" providerId="LiveId" clId="{41DBF11A-9981-45F3-978F-C6D8EAF6A260}" dt="2019-09-22T11:26:05.745" v="1679" actId="478"/>
          <ac:grpSpMkLst>
            <pc:docMk/>
            <pc:sldMk cId="3355605367" sldId="1810"/>
            <ac:grpSpMk id="6" creationId="{82828C0C-164C-4F78-8AFC-CBFED340FA30}"/>
          </ac:grpSpMkLst>
        </pc:grpChg>
        <pc:grpChg chg="del">
          <ac:chgData name="Nazar Shchur" userId="3faffa111ac016f6" providerId="LiveId" clId="{41DBF11A-9981-45F3-978F-C6D8EAF6A260}" dt="2019-09-22T11:26:05.745" v="1679" actId="478"/>
          <ac:grpSpMkLst>
            <pc:docMk/>
            <pc:sldMk cId="3355605367" sldId="1810"/>
            <ac:grpSpMk id="7" creationId="{17B27F5A-ABD7-4C54-BF81-AB631874D28E}"/>
          </ac:grpSpMkLst>
        </pc:grpChg>
        <pc:grpChg chg="add del mod">
          <ac:chgData name="Nazar Shchur" userId="3faffa111ac016f6" providerId="LiveId" clId="{41DBF11A-9981-45F3-978F-C6D8EAF6A260}" dt="2019-09-22T11:26:58.600" v="1689" actId="478"/>
          <ac:grpSpMkLst>
            <pc:docMk/>
            <pc:sldMk cId="3355605367" sldId="1810"/>
            <ac:grpSpMk id="58" creationId="{2F288633-7858-47A6-B6B6-9BF5398660B6}"/>
          </ac:grpSpMkLst>
        </pc:grp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2" creationId="{AC7EB4F2-AD24-417D-90FE-7AF8934FBA74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3" creationId="{B984C1EA-1B44-442E-8F23-17F6703D8CEB}"/>
          </ac:cxnSpMkLst>
        </pc:cxnChg>
        <pc:cxnChg chg="add del mod">
          <ac:chgData name="Nazar Shchur" userId="3faffa111ac016f6" providerId="LiveId" clId="{41DBF11A-9981-45F3-978F-C6D8EAF6A260}" dt="2019-09-22T12:19:49.842" v="1816" actId="478"/>
          <ac:cxnSpMkLst>
            <pc:docMk/>
            <pc:sldMk cId="3355605367" sldId="1810"/>
            <ac:cxnSpMk id="114" creationId="{1C2E322D-457B-4260-AD96-3395E0A95195}"/>
          </ac:cxnSpMkLst>
        </pc:cxnChg>
        <pc:cxnChg chg="add del mod">
          <ac:chgData name="Nazar Shchur" userId="3faffa111ac016f6" providerId="LiveId" clId="{41DBF11A-9981-45F3-978F-C6D8EAF6A260}" dt="2019-09-22T12:19:51.109" v="1817" actId="478"/>
          <ac:cxnSpMkLst>
            <pc:docMk/>
            <pc:sldMk cId="3355605367" sldId="1810"/>
            <ac:cxnSpMk id="115" creationId="{99BE2A0A-0330-4BC0-B042-94F918FB58D3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6" creationId="{CBF5AC34-68BB-4AFF-BBD5-C5F6779794CD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7" creationId="{EECFF995-B571-4DEF-A704-EDAB496CADE1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8" creationId="{9D449B4C-420C-4842-9DD4-0A6258871E21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19" creationId="{96B9AA70-E99D-4644-9CE9-37A9CBC44D27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20" creationId="{B18B9F84-DEDF-47E9-A98B-4F443AC4F008}"/>
          </ac:cxnSpMkLst>
        </pc:cxnChg>
        <pc:cxnChg chg="add del mod">
          <ac:chgData name="Nazar Shchur" userId="3faffa111ac016f6" providerId="LiveId" clId="{41DBF11A-9981-45F3-978F-C6D8EAF6A260}" dt="2019-09-22T12:19:53.455" v="1819" actId="478"/>
          <ac:cxnSpMkLst>
            <pc:docMk/>
            <pc:sldMk cId="3355605367" sldId="1810"/>
            <ac:cxnSpMk id="121" creationId="{4FEB1640-7B6A-4DB0-B9B6-F3ECF9C75FEA}"/>
          </ac:cxnSpMkLst>
        </pc:cxnChg>
        <pc:cxnChg chg="add del mod">
          <ac:chgData name="Nazar Shchur" userId="3faffa111ac016f6" providerId="LiveId" clId="{41DBF11A-9981-45F3-978F-C6D8EAF6A260}" dt="2019-09-22T12:19:52.314" v="1818" actId="478"/>
          <ac:cxnSpMkLst>
            <pc:docMk/>
            <pc:sldMk cId="3355605367" sldId="1810"/>
            <ac:cxnSpMk id="122" creationId="{9EDEFEAF-471F-4B61-BFBA-EAB6E6DD70FF}"/>
          </ac:cxnSpMkLst>
        </pc:cxnChg>
        <pc:cxnChg chg="add del mod">
          <ac:chgData name="Nazar Shchur" userId="3faffa111ac016f6" providerId="LiveId" clId="{41DBF11A-9981-45F3-978F-C6D8EAF6A260}" dt="2019-09-22T12:20:02.491" v="1824" actId="478"/>
          <ac:cxnSpMkLst>
            <pc:docMk/>
            <pc:sldMk cId="3355605367" sldId="1810"/>
            <ac:cxnSpMk id="123" creationId="{7B0ADC60-BB2B-46CB-B2D5-52EF2544FC17}"/>
          </ac:cxnSpMkLst>
        </pc:cxnChg>
        <pc:cxnChg chg="add del mod">
          <ac:chgData name="Nazar Shchur" userId="3faffa111ac016f6" providerId="LiveId" clId="{41DBF11A-9981-45F3-978F-C6D8EAF6A260}" dt="2019-09-22T12:19:56.708" v="1820" actId="478"/>
          <ac:cxnSpMkLst>
            <pc:docMk/>
            <pc:sldMk cId="3355605367" sldId="1810"/>
            <ac:cxnSpMk id="124" creationId="{3084F39A-984D-406D-90E9-F59B663EF52C}"/>
          </ac:cxnSpMkLst>
        </pc:cxnChg>
        <pc:cxnChg chg="add mod">
          <ac:chgData name="Nazar Shchur" userId="3faffa111ac016f6" providerId="LiveId" clId="{41DBF11A-9981-45F3-978F-C6D8EAF6A260}" dt="2019-09-22T12:05:21.714" v="1708" actId="1076"/>
          <ac:cxnSpMkLst>
            <pc:docMk/>
            <pc:sldMk cId="3355605367" sldId="1810"/>
            <ac:cxnSpMk id="125" creationId="{32F99C67-B0EF-4835-845B-6674BC080BA4}"/>
          </ac:cxnSpMkLst>
        </pc:cxnChg>
        <pc:cxnChg chg="add del mod">
          <ac:chgData name="Nazar Shchur" userId="3faffa111ac016f6" providerId="LiveId" clId="{41DBF11A-9981-45F3-978F-C6D8EAF6A260}" dt="2019-09-22T12:19:57.921" v="1821" actId="478"/>
          <ac:cxnSpMkLst>
            <pc:docMk/>
            <pc:sldMk cId="3355605367" sldId="1810"/>
            <ac:cxnSpMk id="133" creationId="{2255BFB8-BC29-4A6C-AE2E-914396585BBE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6:40.375" v="2372"/>
        <pc:sldMkLst>
          <pc:docMk/>
          <pc:sldMk cId="4007988678" sldId="1811"/>
        </pc:sldMkLst>
        <pc:spChg chg="add mod">
          <ac:chgData name="Nazar Shchur" userId="3faffa111ac016f6" providerId="LiveId" clId="{41DBF11A-9981-45F3-978F-C6D8EAF6A260}" dt="2019-09-22T12:22:30.921" v="1858" actId="20577"/>
          <ac:spMkLst>
            <pc:docMk/>
            <pc:sldMk cId="4007988678" sldId="1811"/>
            <ac:spMk id="48" creationId="{C374EC6A-C14A-448B-8577-5C8817C26C74}"/>
          </ac:spMkLst>
        </pc:spChg>
        <pc:spChg chg="add mod">
          <ac:chgData name="Nazar Shchur" userId="3faffa111ac016f6" providerId="LiveId" clId="{41DBF11A-9981-45F3-978F-C6D8EAF6A260}" dt="2019-09-22T12:23:15.721" v="1913" actId="1036"/>
          <ac:spMkLst>
            <pc:docMk/>
            <pc:sldMk cId="4007988678" sldId="1811"/>
            <ac:spMk id="49" creationId="{8811CB77-E86B-4887-8C60-B76DEE88500B}"/>
          </ac:spMkLst>
        </pc:spChg>
        <pc:spChg chg="add del mod">
          <ac:chgData name="Nazar Shchur" userId="3faffa111ac016f6" providerId="LiveId" clId="{41DBF11A-9981-45F3-978F-C6D8EAF6A260}" dt="2019-09-22T12:23:25.523" v="1917"/>
          <ac:spMkLst>
            <pc:docMk/>
            <pc:sldMk cId="4007988678" sldId="1811"/>
            <ac:spMk id="50" creationId="{FC1366F3-9A99-4044-9668-A92DD76788A7}"/>
          </ac:spMkLst>
        </pc:spChg>
        <pc:spChg chg="add mod">
          <ac:chgData name="Nazar Shchur" userId="3faffa111ac016f6" providerId="LiveId" clId="{41DBF11A-9981-45F3-978F-C6D8EAF6A260}" dt="2019-09-22T12:23:51.626" v="1926" actId="14100"/>
          <ac:spMkLst>
            <pc:docMk/>
            <pc:sldMk cId="4007988678" sldId="1811"/>
            <ac:spMk id="51" creationId="{7E0726FA-BD66-4F6D-BFC7-0B2149499BFF}"/>
          </ac:spMkLst>
        </pc:spChg>
        <pc:spChg chg="add mod">
          <ac:chgData name="Nazar Shchur" userId="3faffa111ac016f6" providerId="LiveId" clId="{41DBF11A-9981-45F3-978F-C6D8EAF6A260}" dt="2019-09-22T12:26:45.513" v="1960" actId="1076"/>
          <ac:spMkLst>
            <pc:docMk/>
            <pc:sldMk cId="4007988678" sldId="1811"/>
            <ac:spMk id="52" creationId="{BD93F8CA-BADB-4A7B-A523-9C716E6E1EB8}"/>
          </ac:spMkLst>
        </pc:spChg>
        <pc:spChg chg="add mod">
          <ac:chgData name="Nazar Shchur" userId="3faffa111ac016f6" providerId="LiveId" clId="{41DBF11A-9981-45F3-978F-C6D8EAF6A260}" dt="2019-09-22T12:26:26.029" v="1956" actId="14100"/>
          <ac:spMkLst>
            <pc:docMk/>
            <pc:sldMk cId="4007988678" sldId="1811"/>
            <ac:spMk id="53" creationId="{9393A160-A5D3-4478-98A1-67AB8AF8B087}"/>
          </ac:spMkLst>
        </pc:spChg>
        <pc:spChg chg="add mod">
          <ac:chgData name="Nazar Shchur" userId="3faffa111ac016f6" providerId="LiveId" clId="{41DBF11A-9981-45F3-978F-C6D8EAF6A260}" dt="2019-09-22T12:27:05.531" v="1979" actId="20577"/>
          <ac:spMkLst>
            <pc:docMk/>
            <pc:sldMk cId="4007988678" sldId="1811"/>
            <ac:spMk id="54" creationId="{FD7CD125-1C28-44DC-86EE-CEF79360F3AD}"/>
          </ac:spMkLst>
        </pc:spChg>
        <pc:spChg chg="add mod ord">
          <ac:chgData name="Nazar Shchur" userId="3faffa111ac016f6" providerId="LiveId" clId="{41DBF11A-9981-45F3-978F-C6D8EAF6A260}" dt="2019-09-22T12:27:15.855" v="1985" actId="20577"/>
          <ac:spMkLst>
            <pc:docMk/>
            <pc:sldMk cId="4007988678" sldId="1811"/>
            <ac:spMk id="55" creationId="{3F2E2C38-0286-40BF-89A8-C0A7898DBD3E}"/>
          </ac:spMkLst>
        </pc:spChg>
        <pc:spChg chg="add mod">
          <ac:chgData name="Nazar Shchur" userId="3faffa111ac016f6" providerId="LiveId" clId="{41DBF11A-9981-45F3-978F-C6D8EAF6A260}" dt="2019-09-22T12:28:14.587" v="2002" actId="1076"/>
          <ac:spMkLst>
            <pc:docMk/>
            <pc:sldMk cId="4007988678" sldId="1811"/>
            <ac:spMk id="56" creationId="{94B5BD3B-FA5B-46F8-8C2D-0A77EA457C4A}"/>
          </ac:spMkLst>
        </pc:spChg>
        <pc:spChg chg="mod">
          <ac:chgData name="Nazar Shchur" userId="3faffa111ac016f6" providerId="LiveId" clId="{41DBF11A-9981-45F3-978F-C6D8EAF6A260}" dt="2019-09-22T12:20:55.993" v="1832" actId="20577"/>
          <ac:spMkLst>
            <pc:docMk/>
            <pc:sldMk cId="4007988678" sldId="1811"/>
            <ac:spMk id="57" creationId="{F4BC05A4-DF7E-4136-A2B0-666AD19C607B}"/>
          </ac:spMkLst>
        </pc:spChg>
        <pc:spChg chg="mod">
          <ac:chgData name="Nazar Shchur" userId="3faffa111ac016f6" providerId="LiveId" clId="{41DBF11A-9981-45F3-978F-C6D8EAF6A260}" dt="2019-09-22T12:21:24.168" v="1837" actId="1076"/>
          <ac:spMkLst>
            <pc:docMk/>
            <pc:sldMk cId="4007988678" sldId="1811"/>
            <ac:spMk id="103" creationId="{FEDAC9C6-A3C2-4E48-96F8-24E3B2BE16A3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04" creationId="{741F3048-C865-431E-9B5F-ED724BCCD96A}"/>
          </ac:spMkLst>
        </pc:spChg>
        <pc:spChg chg="mod">
          <ac:chgData name="Nazar Shchur" userId="3faffa111ac016f6" providerId="LiveId" clId="{41DBF11A-9981-45F3-978F-C6D8EAF6A260}" dt="2019-09-22T12:24:28.518" v="1927" actId="14100"/>
          <ac:spMkLst>
            <pc:docMk/>
            <pc:sldMk cId="4007988678" sldId="1811"/>
            <ac:spMk id="134" creationId="{79249358-DF9D-4A90-A4D4-5975E52C2FDD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5" creationId="{B6B84075-017C-438B-9443-A2A6264572D1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6" creationId="{098D2108-4FB4-4428-9F89-0C176D53F896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7" creationId="{73D3CC73-B88C-4CA6-B96A-0814F021C297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8" creationId="{6E3406E8-BE33-4C2E-80EF-1191F6C9E937}"/>
          </ac:spMkLst>
        </pc:spChg>
        <pc:spChg chg="del">
          <ac:chgData name="Nazar Shchur" userId="3faffa111ac016f6" providerId="LiveId" clId="{41DBF11A-9981-45F3-978F-C6D8EAF6A260}" dt="2019-09-22T12:21:01.859" v="1833" actId="478"/>
          <ac:spMkLst>
            <pc:docMk/>
            <pc:sldMk cId="4007988678" sldId="1811"/>
            <ac:spMk id="139" creationId="{672B7890-7077-4405-8E84-39808BEEAA09}"/>
          </ac:spMkLst>
        </pc:spChg>
      </pc:sldChg>
      <pc:sldChg chg="addSp delSp modSp add delAnim modAnim">
        <pc:chgData name="Nazar Shchur" userId="3faffa111ac016f6" providerId="LiveId" clId="{41DBF11A-9981-45F3-978F-C6D8EAF6A260}" dt="2019-09-22T12:41:45.501" v="2118" actId="20577"/>
        <pc:sldMkLst>
          <pc:docMk/>
          <pc:sldMk cId="3003511803" sldId="1812"/>
        </pc:sldMkLst>
        <pc:spChg chg="del">
          <ac:chgData name="Nazar Shchur" userId="3faffa111ac016f6" providerId="LiveId" clId="{41DBF11A-9981-45F3-978F-C6D8EAF6A260}" dt="2019-09-22T12:35:38.070" v="2017" actId="478"/>
          <ac:spMkLst>
            <pc:docMk/>
            <pc:sldMk cId="3003511803" sldId="1812"/>
            <ac:spMk id="48" creationId="{C374EC6A-C14A-448B-8577-5C8817C26C74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49" creationId="{8811CB77-E86B-4887-8C60-B76DEE88500B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51" creationId="{7E0726FA-BD66-4F6D-BFC7-0B2149499BFF}"/>
          </ac:spMkLst>
        </pc:spChg>
        <pc:spChg chg="del">
          <ac:chgData name="Nazar Shchur" userId="3faffa111ac016f6" providerId="LiveId" clId="{41DBF11A-9981-45F3-978F-C6D8EAF6A260}" dt="2019-09-22T12:35:38.876" v="2018" actId="478"/>
          <ac:spMkLst>
            <pc:docMk/>
            <pc:sldMk cId="3003511803" sldId="1812"/>
            <ac:spMk id="52" creationId="{BD93F8CA-BADB-4A7B-A523-9C716E6E1EB8}"/>
          </ac:spMkLst>
        </pc:spChg>
        <pc:spChg chg="del">
          <ac:chgData name="Nazar Shchur" userId="3faffa111ac016f6" providerId="LiveId" clId="{41DBF11A-9981-45F3-978F-C6D8EAF6A260}" dt="2019-09-22T12:35:40.198" v="2020" actId="478"/>
          <ac:spMkLst>
            <pc:docMk/>
            <pc:sldMk cId="3003511803" sldId="1812"/>
            <ac:spMk id="53" creationId="{9393A160-A5D3-4478-98A1-67AB8AF8B087}"/>
          </ac:spMkLst>
        </pc:spChg>
        <pc:spChg chg="del">
          <ac:chgData name="Nazar Shchur" userId="3faffa111ac016f6" providerId="LiveId" clId="{41DBF11A-9981-45F3-978F-C6D8EAF6A260}" dt="2019-09-22T12:35:39.406" v="2019" actId="478"/>
          <ac:spMkLst>
            <pc:docMk/>
            <pc:sldMk cId="3003511803" sldId="1812"/>
            <ac:spMk id="54" creationId="{FD7CD125-1C28-44DC-86EE-CEF79360F3AD}"/>
          </ac:spMkLst>
        </pc:spChg>
        <pc:spChg chg="del">
          <ac:chgData name="Nazar Shchur" userId="3faffa111ac016f6" providerId="LiveId" clId="{41DBF11A-9981-45F3-978F-C6D8EAF6A260}" dt="2019-09-22T12:35:41.521" v="2021" actId="478"/>
          <ac:spMkLst>
            <pc:docMk/>
            <pc:sldMk cId="3003511803" sldId="1812"/>
            <ac:spMk id="55" creationId="{3F2E2C38-0286-40BF-89A8-C0A7898DBD3E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56" creationId="{94B5BD3B-FA5B-46F8-8C2D-0A77EA457C4A}"/>
          </ac:spMkLst>
        </pc:spChg>
        <pc:spChg chg="mod">
          <ac:chgData name="Nazar Shchur" userId="3faffa111ac016f6" providerId="LiveId" clId="{41DBF11A-9981-45F3-978F-C6D8EAF6A260}" dt="2019-09-22T12:41:27.779" v="2116" actId="14100"/>
          <ac:spMkLst>
            <pc:docMk/>
            <pc:sldMk cId="3003511803" sldId="1812"/>
            <ac:spMk id="57" creationId="{F4BC05A4-DF7E-4136-A2B0-666AD19C607B}"/>
          </ac:spMkLst>
        </pc:spChg>
        <pc:spChg chg="add mod">
          <ac:chgData name="Nazar Shchur" userId="3faffa111ac016f6" providerId="LiveId" clId="{41DBF11A-9981-45F3-978F-C6D8EAF6A260}" dt="2019-09-22T12:41:04.943" v="2106" actId="1076"/>
          <ac:spMkLst>
            <pc:docMk/>
            <pc:sldMk cId="3003511803" sldId="1812"/>
            <ac:spMk id="58" creationId="{CD9BD788-E796-4DDD-87F2-8ED9A95CC0B5}"/>
          </ac:spMkLst>
        </pc:spChg>
        <pc:spChg chg="add mod">
          <ac:chgData name="Nazar Shchur" userId="3faffa111ac016f6" providerId="LiveId" clId="{41DBF11A-9981-45F3-978F-C6D8EAF6A260}" dt="2019-09-22T12:41:42.699" v="2117" actId="20577"/>
          <ac:spMkLst>
            <pc:docMk/>
            <pc:sldMk cId="3003511803" sldId="1812"/>
            <ac:spMk id="59" creationId="{047C8487-914E-41A6-B80A-EE648D3EAA28}"/>
          </ac:spMkLst>
        </pc:spChg>
        <pc:spChg chg="del">
          <ac:chgData name="Nazar Shchur" userId="3faffa111ac016f6" providerId="LiveId" clId="{41DBF11A-9981-45F3-978F-C6D8EAF6A260}" dt="2019-09-22T12:35:36.182" v="2015" actId="478"/>
          <ac:spMkLst>
            <pc:docMk/>
            <pc:sldMk cId="3003511803" sldId="1812"/>
            <ac:spMk id="103" creationId="{FEDAC9C6-A3C2-4E48-96F8-24E3B2BE16A3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5" creationId="{D141C1BB-8CF3-4D09-836E-0A2483149413}"/>
          </ac:spMkLst>
        </pc:spChg>
        <pc:spChg chg="del">
          <ac:chgData name="Nazar Shchur" userId="3faffa111ac016f6" providerId="LiveId" clId="{41DBF11A-9981-45F3-978F-C6D8EAF6A260}" dt="2019-09-22T12:35:47.009" v="2024" actId="478"/>
          <ac:spMkLst>
            <pc:docMk/>
            <pc:sldMk cId="3003511803" sldId="1812"/>
            <ac:spMk id="106" creationId="{A4A13FCE-89CD-4A99-9888-AC38F6FD9A6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7" creationId="{0FBF72BA-75FA-47B3-ABFF-FD037D26535B}"/>
          </ac:spMkLst>
        </pc:spChg>
        <pc:spChg chg="del">
          <ac:chgData name="Nazar Shchur" userId="3faffa111ac016f6" providerId="LiveId" clId="{41DBF11A-9981-45F3-978F-C6D8EAF6A260}" dt="2019-09-22T12:35:37.096" v="2016" actId="478"/>
          <ac:spMkLst>
            <pc:docMk/>
            <pc:sldMk cId="3003511803" sldId="1812"/>
            <ac:spMk id="108" creationId="{B7508F8E-3D38-4E3E-80CE-C98E81FD6B1A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09" creationId="{2BE7ADAF-C6A6-442F-B104-C59E766B1C35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10" creationId="{E37AEAE9-59E1-478A-BF02-95C54C12C18F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11" creationId="{3073A2C3-2A59-4CDA-B5EC-64C8A2F2CDA4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6" creationId="{D3E5DD5C-B2A1-47B8-A93F-F53A31BC1D32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7" creationId="{981C0590-E123-4CE2-9A3E-DF787F4C8DA3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8" creationId="{82EF4FD0-2BE1-4516-9927-2B41795A1DF5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29" creationId="{63309D4A-8EDA-4393-96FB-A95654A68FC1}"/>
          </ac:spMkLst>
        </pc:spChg>
        <pc:spChg chg="del">
          <ac:chgData name="Nazar Shchur" userId="3faffa111ac016f6" providerId="LiveId" clId="{41DBF11A-9981-45F3-978F-C6D8EAF6A260}" dt="2019-09-22T12:35:45.161" v="2023" actId="478"/>
          <ac:spMkLst>
            <pc:docMk/>
            <pc:sldMk cId="3003511803" sldId="1812"/>
            <ac:spMk id="130" creationId="{A680ACEC-0E3E-46B7-88BD-FC85254BC10B}"/>
          </ac:spMkLst>
        </pc:spChg>
        <pc:spChg chg="del">
          <ac:chgData name="Nazar Shchur" userId="3faffa111ac016f6" providerId="LiveId" clId="{41DBF11A-9981-45F3-978F-C6D8EAF6A260}" dt="2019-09-22T12:35:45.161" v="2023" actId="478"/>
          <ac:spMkLst>
            <pc:docMk/>
            <pc:sldMk cId="3003511803" sldId="1812"/>
            <ac:spMk id="131" creationId="{347EED3B-D417-439B-9C77-6685D16DA58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32" creationId="{AB3BC42F-A01F-45F0-850B-BF45B6E610CC}"/>
          </ac:spMkLst>
        </pc:spChg>
        <pc:spChg chg="del">
          <ac:chgData name="Nazar Shchur" userId="3faffa111ac016f6" providerId="LiveId" clId="{41DBF11A-9981-45F3-978F-C6D8EAF6A260}" dt="2019-09-22T12:35:43.495" v="2022" actId="478"/>
          <ac:spMkLst>
            <pc:docMk/>
            <pc:sldMk cId="3003511803" sldId="1812"/>
            <ac:spMk id="134" creationId="{79249358-DF9D-4A90-A4D4-5975E52C2FDD}"/>
          </ac:spMkLst>
        </pc:spChg>
        <pc:picChg chg="add mod">
          <ac:chgData name="Nazar Shchur" userId="3faffa111ac016f6" providerId="LiveId" clId="{41DBF11A-9981-45F3-978F-C6D8EAF6A260}" dt="2019-09-22T12:40:57.813" v="2105" actId="1076"/>
          <ac:picMkLst>
            <pc:docMk/>
            <pc:sldMk cId="3003511803" sldId="1812"/>
            <ac:picMk id="50" creationId="{9B43C1D9-F872-4E49-8DF5-E1621A00BC74}"/>
          </ac:picMkLst>
        </pc:pic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2" creationId="{AC7EB4F2-AD24-417D-90FE-7AF8934FBA74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3" creationId="{B984C1EA-1B44-442E-8F23-17F6703D8CEB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4" creationId="{1C2E322D-457B-4260-AD96-3395E0A95195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5" creationId="{99BE2A0A-0330-4BC0-B042-94F918FB58D3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6" creationId="{CBF5AC34-68BB-4AFF-BBD5-C5F6779794CD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7" creationId="{EECFF995-B571-4DEF-A704-EDAB496CADE1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8" creationId="{9D449B4C-420C-4842-9DD4-0A6258871E21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19" creationId="{96B9AA70-E99D-4644-9CE9-37A9CBC44D27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0" creationId="{B18B9F84-DEDF-47E9-A98B-4F443AC4F008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1" creationId="{4FEB1640-7B6A-4DB0-B9B6-F3ECF9C75FEA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2" creationId="{9EDEFEAF-471F-4B61-BFBA-EAB6E6DD70FF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3" creationId="{7B0ADC60-BB2B-46CB-B2D5-52EF2544FC17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4" creationId="{3084F39A-984D-406D-90E9-F59B663EF52C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25" creationId="{32F99C67-B0EF-4835-845B-6674BC080BA4}"/>
          </ac:cxnSpMkLst>
        </pc:cxnChg>
        <pc:cxnChg chg="del">
          <ac:chgData name="Nazar Shchur" userId="3faffa111ac016f6" providerId="LiveId" clId="{41DBF11A-9981-45F3-978F-C6D8EAF6A260}" dt="2019-09-22T12:35:43.495" v="2022" actId="478"/>
          <ac:cxnSpMkLst>
            <pc:docMk/>
            <pc:sldMk cId="3003511803" sldId="1812"/>
            <ac:cxnSpMk id="133" creationId="{2255BFB8-BC29-4A6C-AE2E-914396585BBE}"/>
          </ac:cxnSpMkLst>
        </pc:cxnChg>
      </pc:sldChg>
      <pc:sldChg chg="addSp delSp modSp add delAnim modAnim">
        <pc:chgData name="Nazar Shchur" userId="3faffa111ac016f6" providerId="LiveId" clId="{41DBF11A-9981-45F3-978F-C6D8EAF6A260}" dt="2019-09-22T13:07:24.589" v="2379"/>
        <pc:sldMkLst>
          <pc:docMk/>
          <pc:sldMk cId="2440449583" sldId="1813"/>
        </pc:sldMkLst>
        <pc:spChg chg="del">
          <ac:chgData name="Nazar Shchur" userId="3faffa111ac016f6" providerId="LiveId" clId="{41DBF11A-9981-45F3-978F-C6D8EAF6A260}" dt="2019-09-22T12:56:08.096" v="2215" actId="478"/>
          <ac:spMkLst>
            <pc:docMk/>
            <pc:sldMk cId="2440449583" sldId="1813"/>
            <ac:spMk id="37" creationId="{EF4EF0B8-423B-4F1F-9FCC-90FD7885393D}"/>
          </ac:spMkLst>
        </pc:spChg>
        <pc:spChg chg="del">
          <ac:chgData name="Nazar Shchur" userId="3faffa111ac016f6" providerId="LiveId" clId="{41DBF11A-9981-45F3-978F-C6D8EAF6A260}" dt="2019-09-22T12:54:12.586" v="2188" actId="478"/>
          <ac:spMkLst>
            <pc:docMk/>
            <pc:sldMk cId="2440449583" sldId="1813"/>
            <ac:spMk id="39" creationId="{F4C36B7C-93D9-4433-803A-4119974AAC8B}"/>
          </ac:spMkLst>
        </pc:spChg>
        <pc:spChg chg="del">
          <ac:chgData name="Nazar Shchur" userId="3faffa111ac016f6" providerId="LiveId" clId="{41DBF11A-9981-45F3-978F-C6D8EAF6A260}" dt="2019-09-22T12:54:13.715" v="2189" actId="478"/>
          <ac:spMkLst>
            <pc:docMk/>
            <pc:sldMk cId="2440449583" sldId="1813"/>
            <ac:spMk id="40" creationId="{5EDE9AF1-F8D2-4A46-A2A2-DD4A8BE679FB}"/>
          </ac:spMkLst>
        </pc:spChg>
        <pc:spChg chg="del">
          <ac:chgData name="Nazar Shchur" userId="3faffa111ac016f6" providerId="LiveId" clId="{41DBF11A-9981-45F3-978F-C6D8EAF6A260}" dt="2019-09-22T12:54:15.425" v="2190" actId="478"/>
          <ac:spMkLst>
            <pc:docMk/>
            <pc:sldMk cId="2440449583" sldId="1813"/>
            <ac:spMk id="49" creationId="{E6AF3D3E-0425-41A2-94A0-85A8194E01C1}"/>
          </ac:spMkLst>
        </pc:spChg>
        <pc:spChg chg="mod">
          <ac:chgData name="Nazar Shchur" userId="3faffa111ac016f6" providerId="LiveId" clId="{41DBF11A-9981-45F3-978F-C6D8EAF6A260}" dt="2019-09-22T12:58:18.263" v="2253" actId="1036"/>
          <ac:spMkLst>
            <pc:docMk/>
            <pc:sldMk cId="2440449583" sldId="1813"/>
            <ac:spMk id="50" creationId="{39A720B5-FAE1-42B6-8367-7DB70E2CF273}"/>
          </ac:spMkLst>
        </pc:spChg>
        <pc:spChg chg="del">
          <ac:chgData name="Nazar Shchur" userId="3faffa111ac016f6" providerId="LiveId" clId="{41DBF11A-9981-45F3-978F-C6D8EAF6A260}" dt="2019-09-22T12:54:16.729" v="2191" actId="478"/>
          <ac:spMkLst>
            <pc:docMk/>
            <pc:sldMk cId="2440449583" sldId="1813"/>
            <ac:spMk id="51" creationId="{852DF6E3-0446-4622-9576-F6447CA4D840}"/>
          </ac:spMkLst>
        </pc:spChg>
        <pc:spChg chg="add mod">
          <ac:chgData name="Nazar Shchur" userId="3faffa111ac016f6" providerId="LiveId" clId="{41DBF11A-9981-45F3-978F-C6D8EAF6A260}" dt="2019-09-22T13:00:01.916" v="2277" actId="14100"/>
          <ac:spMkLst>
            <pc:docMk/>
            <pc:sldMk cId="2440449583" sldId="1813"/>
            <ac:spMk id="52" creationId="{F422DE9D-5ED9-4642-9D35-D6DBFDD8299C}"/>
          </ac:spMkLst>
        </pc:spChg>
        <pc:spChg chg="add del mod">
          <ac:chgData name="Nazar Shchur" userId="3faffa111ac016f6" providerId="LiveId" clId="{41DBF11A-9981-45F3-978F-C6D8EAF6A260}" dt="2019-09-22T12:58:28.214" v="2254"/>
          <ac:spMkLst>
            <pc:docMk/>
            <pc:sldMk cId="2440449583" sldId="1813"/>
            <ac:spMk id="53" creationId="{0B682214-7C1E-401D-B171-0289ACE9B549}"/>
          </ac:spMkLst>
        </pc:spChg>
        <pc:spChg chg="add mod">
          <ac:chgData name="Nazar Shchur" userId="3faffa111ac016f6" providerId="LiveId" clId="{41DBF11A-9981-45F3-978F-C6D8EAF6A260}" dt="2019-09-22T13:01:17.444" v="2305" actId="1035"/>
          <ac:spMkLst>
            <pc:docMk/>
            <pc:sldMk cId="2440449583" sldId="1813"/>
            <ac:spMk id="54" creationId="{B40CC3D3-DC9D-4BE3-8920-702E62ADE0F6}"/>
          </ac:spMkLst>
        </pc:spChg>
        <pc:spChg chg="add mod">
          <ac:chgData name="Nazar Shchur" userId="3faffa111ac016f6" providerId="LiveId" clId="{41DBF11A-9981-45F3-978F-C6D8EAF6A260}" dt="2019-09-22T13:01:28.953" v="2308" actId="14100"/>
          <ac:spMkLst>
            <pc:docMk/>
            <pc:sldMk cId="2440449583" sldId="1813"/>
            <ac:spMk id="55" creationId="{E9713208-F3DD-44BD-8C63-B5677F58EA24}"/>
          </ac:spMkLst>
        </pc:spChg>
        <pc:spChg chg="add mod">
          <ac:chgData name="Nazar Shchur" userId="3faffa111ac016f6" providerId="LiveId" clId="{41DBF11A-9981-45F3-978F-C6D8EAF6A260}" dt="2019-09-22T13:00:06.143" v="2278" actId="1076"/>
          <ac:spMkLst>
            <pc:docMk/>
            <pc:sldMk cId="2440449583" sldId="1813"/>
            <ac:spMk id="56" creationId="{4EF8BF81-30C2-4F45-81B3-F5F382948C90}"/>
          </ac:spMkLst>
        </pc:spChg>
        <pc:spChg chg="add mod ord">
          <ac:chgData name="Nazar Shchur" userId="3faffa111ac016f6" providerId="LiveId" clId="{41DBF11A-9981-45F3-978F-C6D8EAF6A260}" dt="2019-09-22T13:01:36.800" v="2311" actId="167"/>
          <ac:spMkLst>
            <pc:docMk/>
            <pc:sldMk cId="2440449583" sldId="1813"/>
            <ac:spMk id="63" creationId="{ED07D19C-15CA-450B-B398-5B79792C8FB6}"/>
          </ac:spMkLst>
        </pc:spChg>
      </pc:sldChg>
      <pc:sldChg chg="modSp add">
        <pc:chgData name="Nazar Shchur" userId="3faffa111ac016f6" providerId="LiveId" clId="{41DBF11A-9981-45F3-978F-C6D8EAF6A260}" dt="2019-09-22T13:04:19.674" v="2341" actId="207"/>
        <pc:sldMkLst>
          <pc:docMk/>
          <pc:sldMk cId="3594420259" sldId="1814"/>
        </pc:sldMkLst>
        <pc:spChg chg="mod">
          <ac:chgData name="Nazar Shchur" userId="3faffa111ac016f6" providerId="LiveId" clId="{41DBF11A-9981-45F3-978F-C6D8EAF6A260}" dt="2019-09-22T13:04:09.932" v="2339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4:15.191" v="2340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41DBF11A-9981-45F3-978F-C6D8EAF6A260}" dt="2019-09-22T13:04:19.674" v="2341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addSp delSp modSp add modAnim">
        <pc:chgData name="Nazar Shchur" userId="3faffa111ac016f6" providerId="LiveId" clId="{41DBF11A-9981-45F3-978F-C6D8EAF6A260}" dt="2019-09-22T17:15:56.291" v="2494"/>
        <pc:sldMkLst>
          <pc:docMk/>
          <pc:sldMk cId="2590783588" sldId="1815"/>
        </pc:sldMkLst>
        <pc:spChg chg="mod">
          <ac:chgData name="Nazar Shchur" userId="3faffa111ac016f6" providerId="LiveId" clId="{41DBF11A-9981-45F3-978F-C6D8EAF6A260}" dt="2019-09-22T16:32:54.236" v="2417" actId="1076"/>
          <ac:spMkLst>
            <pc:docMk/>
            <pc:sldMk cId="2590783588" sldId="1815"/>
            <ac:spMk id="113" creationId="{7E521B96-5627-43B0-A863-8EBB6E012C0E}"/>
          </ac:spMkLst>
        </pc:spChg>
        <pc:grpChg chg="add mod ord">
          <ac:chgData name="Nazar Shchur" userId="3faffa111ac016f6" providerId="LiveId" clId="{41DBF11A-9981-45F3-978F-C6D8EAF6A260}" dt="2019-09-22T16:33:05.388" v="2421" actId="1076"/>
          <ac:grpSpMkLst>
            <pc:docMk/>
            <pc:sldMk cId="2590783588" sldId="1815"/>
            <ac:grpSpMk id="12" creationId="{408A3D17-5617-4C8A-8EED-62E6229A5054}"/>
          </ac:grpSpMkLst>
        </pc:grpChg>
        <pc:picChg chg="del">
          <ac:chgData name="Nazar Shchur" userId="3faffa111ac016f6" providerId="LiveId" clId="{41DBF11A-9981-45F3-978F-C6D8EAF6A260}" dt="2019-09-22T16:31:53.914" v="2405" actId="478"/>
          <ac:picMkLst>
            <pc:docMk/>
            <pc:sldMk cId="2590783588" sldId="1815"/>
            <ac:picMk id="1026" creationId="{9852214A-D5DC-4464-91F6-5C1BBC83159D}"/>
          </ac:picMkLst>
        </pc:picChg>
      </pc:sldChg>
      <pc:sldChg chg="addSp delSp modSp add ord modAnim">
        <pc:chgData name="Nazar Shchur" userId="3faffa111ac016f6" providerId="LiveId" clId="{41DBF11A-9981-45F3-978F-C6D8EAF6A260}" dt="2019-09-22T17:15:24.712" v="2490"/>
        <pc:sldMkLst>
          <pc:docMk/>
          <pc:sldMk cId="3696012829" sldId="1816"/>
        </pc:sldMkLst>
        <pc:spChg chg="mod">
          <ac:chgData name="Nazar Shchur" userId="3faffa111ac016f6" providerId="LiveId" clId="{41DBF11A-9981-45F3-978F-C6D8EAF6A260}" dt="2019-09-22T16:36:00.118" v="2441" actId="1076"/>
          <ac:spMkLst>
            <pc:docMk/>
            <pc:sldMk cId="3696012829" sldId="1816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33:29.365" v="2424" actId="478"/>
          <ac:picMkLst>
            <pc:docMk/>
            <pc:sldMk cId="3696012829" sldId="1816"/>
            <ac:picMk id="1026" creationId="{9852214A-D5DC-4464-91F6-5C1BBC83159D}"/>
          </ac:picMkLst>
        </pc:picChg>
        <pc:picChg chg="add mod">
          <ac:chgData name="Nazar Shchur" userId="3faffa111ac016f6" providerId="LiveId" clId="{41DBF11A-9981-45F3-978F-C6D8EAF6A260}" dt="2019-09-22T16:36:02.473" v="2442" actId="1076"/>
          <ac:picMkLst>
            <pc:docMk/>
            <pc:sldMk cId="3696012829" sldId="1816"/>
            <ac:picMk id="2050" creationId="{F42D9D86-900A-421C-AE65-EE5DAAE52C8C}"/>
          </ac:picMkLst>
        </pc:picChg>
      </pc:sldChg>
      <pc:sldChg chg="addSp delSp modSp add modAnim">
        <pc:chgData name="Nazar Shchur" userId="3faffa111ac016f6" providerId="LiveId" clId="{41DBF11A-9981-45F3-978F-C6D8EAF6A260}" dt="2019-09-22T16:39:13.245" v="2460" actId="1076"/>
        <pc:sldMkLst>
          <pc:docMk/>
          <pc:sldMk cId="1187203619" sldId="1817"/>
        </pc:sldMkLst>
        <pc:spChg chg="mod">
          <ac:chgData name="Nazar Shchur" userId="3faffa111ac016f6" providerId="LiveId" clId="{41DBF11A-9981-45F3-978F-C6D8EAF6A260}" dt="2019-09-22T16:39:11.825" v="2459" actId="1076"/>
          <ac:spMkLst>
            <pc:docMk/>
            <pc:sldMk cId="1187203619" sldId="1817"/>
            <ac:spMk id="113" creationId="{7E521B96-5627-43B0-A863-8EBB6E012C0E}"/>
          </ac:spMkLst>
        </pc:spChg>
        <pc:picChg chg="add mod">
          <ac:chgData name="Nazar Shchur" userId="3faffa111ac016f6" providerId="LiveId" clId="{41DBF11A-9981-45F3-978F-C6D8EAF6A260}" dt="2019-09-22T16:39:13.245" v="2460" actId="1076"/>
          <ac:picMkLst>
            <pc:docMk/>
            <pc:sldMk cId="1187203619" sldId="1817"/>
            <ac:picMk id="12" creationId="{388AEFF5-16C3-4E45-9A08-D00ABB94F04E}"/>
          </ac:picMkLst>
        </pc:picChg>
        <pc:picChg chg="del">
          <ac:chgData name="Nazar Shchur" userId="3faffa111ac016f6" providerId="LiveId" clId="{41DBF11A-9981-45F3-978F-C6D8EAF6A260}" dt="2019-09-22T16:36:12.903" v="2444" actId="478"/>
          <ac:picMkLst>
            <pc:docMk/>
            <pc:sldMk cId="1187203619" sldId="1817"/>
            <ac:picMk id="2050" creationId="{F42D9D86-900A-421C-AE65-EE5DAAE52C8C}"/>
          </ac:picMkLst>
        </pc:picChg>
      </pc:sldChg>
      <pc:sldChg chg="addSp delSp modSp add delAnim modAnim">
        <pc:chgData name="Nazar Shchur" userId="3faffa111ac016f6" providerId="LiveId" clId="{41DBF11A-9981-45F3-978F-C6D8EAF6A260}" dt="2019-09-22T16:40:42.197" v="2469"/>
        <pc:sldMkLst>
          <pc:docMk/>
          <pc:sldMk cId="936240889" sldId="1818"/>
        </pc:sldMkLst>
        <pc:spChg chg="mod">
          <ac:chgData name="Nazar Shchur" userId="3faffa111ac016f6" providerId="LiveId" clId="{41DBF11A-9981-45F3-978F-C6D8EAF6A260}" dt="2019-09-22T16:39:37.792" v="2467" actId="207"/>
          <ac:spMkLst>
            <pc:docMk/>
            <pc:sldMk cId="936240889" sldId="1818"/>
            <ac:spMk id="113" creationId="{7E521B96-5627-43B0-A863-8EBB6E012C0E}"/>
          </ac:spMkLst>
        </pc:spChg>
        <pc:picChg chg="del">
          <ac:chgData name="Nazar Shchur" userId="3faffa111ac016f6" providerId="LiveId" clId="{41DBF11A-9981-45F3-978F-C6D8EAF6A260}" dt="2019-09-22T16:40:41.843" v="2468" actId="478"/>
          <ac:picMkLst>
            <pc:docMk/>
            <pc:sldMk cId="936240889" sldId="1818"/>
            <ac:picMk id="12" creationId="{388AEFF5-16C3-4E45-9A08-D00ABB94F04E}"/>
          </ac:picMkLst>
        </pc:picChg>
        <pc:picChg chg="add">
          <ac:chgData name="Nazar Shchur" userId="3faffa111ac016f6" providerId="LiveId" clId="{41DBF11A-9981-45F3-978F-C6D8EAF6A260}" dt="2019-09-22T16:40:42.197" v="2469"/>
          <ac:picMkLst>
            <pc:docMk/>
            <pc:sldMk cId="936240889" sldId="1818"/>
            <ac:picMk id="13" creationId="{CBAC2F9B-B6B8-4373-83DB-5771044BBA99}"/>
          </ac:picMkLst>
        </pc:picChg>
      </pc:sldChg>
      <pc:sldChg chg="addSp delSp modSp add modAnim">
        <pc:chgData name="Nazar Shchur" userId="3faffa111ac016f6" providerId="LiveId" clId="{41DBF11A-9981-45F3-978F-C6D8EAF6A260}" dt="2019-09-22T16:44:49.791" v="2488" actId="1035"/>
        <pc:sldMkLst>
          <pc:docMk/>
          <pc:sldMk cId="2276030637" sldId="1819"/>
        </pc:sldMkLst>
        <pc:spChg chg="del">
          <ac:chgData name="Nazar Shchur" userId="3faffa111ac016f6" providerId="LiveId" clId="{41DBF11A-9981-45F3-978F-C6D8EAF6A260}" dt="2019-09-22T16:44:36.616" v="2482" actId="478"/>
          <ac:spMkLst>
            <pc:docMk/>
            <pc:sldMk cId="2276030637" sldId="1819"/>
            <ac:spMk id="30" creationId="{5A17A029-9D7F-4B0B-8338-DBF458A27A1A}"/>
          </ac:spMkLst>
        </pc:spChg>
        <pc:spChg chg="mod">
          <ac:chgData name="Nazar Shchur" userId="3faffa111ac016f6" providerId="LiveId" clId="{41DBF11A-9981-45F3-978F-C6D8EAF6A260}" dt="2019-09-22T16:44:30.335" v="2481" actId="207"/>
          <ac:spMkLst>
            <pc:docMk/>
            <pc:sldMk cId="2276030637" sldId="1819"/>
            <ac:spMk id="113" creationId="{7E521B96-5627-43B0-A863-8EBB6E012C0E}"/>
          </ac:spMkLst>
        </pc:spChg>
        <pc:grpChg chg="add mod">
          <ac:chgData name="Nazar Shchur" userId="3faffa111ac016f6" providerId="LiveId" clId="{41DBF11A-9981-45F3-978F-C6D8EAF6A260}" dt="2019-09-22T16:44:17.437" v="2478" actId="1076"/>
          <ac:grpSpMkLst>
            <pc:docMk/>
            <pc:sldMk cId="2276030637" sldId="1819"/>
            <ac:grpSpMk id="12" creationId="{05281A7C-4A2F-4884-AC90-3560ABC5CFC1}"/>
          </ac:grpSpMkLst>
        </pc:grpChg>
        <pc:picChg chg="del">
          <ac:chgData name="Nazar Shchur" userId="3faffa111ac016f6" providerId="LiveId" clId="{41DBF11A-9981-45F3-978F-C6D8EAF6A260}" dt="2019-09-22T16:43:39.859" v="2471" actId="478"/>
          <ac:picMkLst>
            <pc:docMk/>
            <pc:sldMk cId="2276030637" sldId="1819"/>
            <ac:picMk id="13" creationId="{CBAC2F9B-B6B8-4373-83DB-5771044BBA99}"/>
          </ac:picMkLst>
        </pc:picChg>
        <pc:cxnChg chg="del">
          <ac:chgData name="Nazar Shchur" userId="3faffa111ac016f6" providerId="LiveId" clId="{41DBF11A-9981-45F3-978F-C6D8EAF6A260}" dt="2019-09-22T16:44:42.290" v="2485" actId="478"/>
          <ac:cxnSpMkLst>
            <pc:docMk/>
            <pc:sldMk cId="2276030637" sldId="1819"/>
            <ac:cxnSpMk id="14" creationId="{89317AF0-DAED-481D-9C4B-5789AFA113B9}"/>
          </ac:cxnSpMkLst>
        </pc:cxnChg>
        <pc:cxnChg chg="mod">
          <ac:chgData name="Nazar Shchur" userId="3faffa111ac016f6" providerId="LiveId" clId="{41DBF11A-9981-45F3-978F-C6D8EAF6A260}" dt="2019-09-22T16:44:49.791" v="2488" actId="1035"/>
          <ac:cxnSpMkLst>
            <pc:docMk/>
            <pc:sldMk cId="2276030637" sldId="1819"/>
            <ac:cxnSpMk id="15" creationId="{669720C0-B6BF-40DD-8BC8-34A704E38E67}"/>
          </ac:cxnSpMkLst>
        </pc:cxnChg>
        <pc:cxnChg chg="del">
          <ac:chgData name="Nazar Shchur" userId="3faffa111ac016f6" providerId="LiveId" clId="{41DBF11A-9981-45F3-978F-C6D8EAF6A260}" dt="2019-09-22T16:44:40.650" v="2484" actId="478"/>
          <ac:cxnSpMkLst>
            <pc:docMk/>
            <pc:sldMk cId="2276030637" sldId="1819"/>
            <ac:cxnSpMk id="28" creationId="{3851B2D0-CB51-47EC-AF6D-D9A372E8323F}"/>
          </ac:cxnSpMkLst>
        </pc:cxnChg>
        <pc:cxnChg chg="del">
          <ac:chgData name="Nazar Shchur" userId="3faffa111ac016f6" providerId="LiveId" clId="{41DBF11A-9981-45F3-978F-C6D8EAF6A260}" dt="2019-09-22T16:44:38.827" v="2483" actId="478"/>
          <ac:cxnSpMkLst>
            <pc:docMk/>
            <pc:sldMk cId="2276030637" sldId="1819"/>
            <ac:cxnSpMk id="29" creationId="{43784D5D-392C-4A56-BD14-E6EC0B8B6684}"/>
          </ac:cxnSpMkLst>
        </pc:cxnChg>
      </pc:sldChg>
    </pc:docChg>
  </pc:docChgLst>
  <pc:docChgLst>
    <pc:chgData name="Nazar Shchur" userId="3faffa111ac016f6" providerId="LiveId" clId="{2254B54B-D507-4F5F-92E8-8A8A3B6969CD}"/>
    <pc:docChg chg="undo custSel mod addSld delSld modSld sldOrd">
      <pc:chgData name="Nazar Shchur" userId="3faffa111ac016f6" providerId="LiveId" clId="{2254B54B-D507-4F5F-92E8-8A8A3B6969CD}" dt="2020-01-30T09:58:48.907" v="2613" actId="20577"/>
      <pc:docMkLst>
        <pc:docMk/>
      </pc:docMkLst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221118717" sldId="273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223905695" sldId="274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908392422" sldId="276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636453282" sldId="277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777630621" sldId="278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27935663" sldId="279"/>
        </pc:sldMkLst>
      </pc:sldChg>
      <pc:sldChg chg="modSp add del setBg">
        <pc:chgData name="Nazar Shchur" userId="3faffa111ac016f6" providerId="LiveId" clId="{2254B54B-D507-4F5F-92E8-8A8A3B6969CD}" dt="2020-01-30T09:46:03.943" v="2572" actId="47"/>
        <pc:sldMkLst>
          <pc:docMk/>
          <pc:sldMk cId="4080606872" sldId="280"/>
        </pc:sldMkLst>
        <pc:picChg chg="mod">
          <ac:chgData name="Nazar Shchur" userId="3faffa111ac016f6" providerId="LiveId" clId="{2254B54B-D507-4F5F-92E8-8A8A3B6969CD}" dt="2020-01-27T17:28:15.482" v="401" actId="1076"/>
          <ac:picMkLst>
            <pc:docMk/>
            <pc:sldMk cId="4080606872" sldId="280"/>
            <ac:picMk id="3" creationId="{00000000-0000-0000-0000-000000000000}"/>
          </ac:picMkLst>
        </pc:pic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671516881" sldId="281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3812221082" sldId="282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511626068" sldId="283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2176456727" sldId="284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0" sldId="368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0" sldId="372"/>
        </pc:sldMkLst>
      </pc:sldChg>
      <pc:sldChg chg="modSp">
        <pc:chgData name="Nazar Shchur" userId="3faffa111ac016f6" providerId="LiveId" clId="{2254B54B-D507-4F5F-92E8-8A8A3B6969CD}" dt="2020-01-30T09:58:48.907" v="2613" actId="20577"/>
        <pc:sldMkLst>
          <pc:docMk/>
          <pc:sldMk cId="3971564400" sldId="472"/>
        </pc:sldMkLst>
        <pc:spChg chg="mod">
          <ac:chgData name="Nazar Shchur" userId="3faffa111ac016f6" providerId="LiveId" clId="{2254B54B-D507-4F5F-92E8-8A8A3B6969CD}" dt="2020-01-30T09:58:48.907" v="2613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add del modAnim">
        <pc:chgData name="Nazar Shchur" userId="3faffa111ac016f6" providerId="LiveId" clId="{2254B54B-D507-4F5F-92E8-8A8A3B6969CD}" dt="2020-01-27T17:25:29.506" v="381" actId="47"/>
        <pc:sldMkLst>
          <pc:docMk/>
          <pc:sldMk cId="1651412183" sldId="871"/>
        </pc:sldMkLst>
        <pc:spChg chg="del">
          <ac:chgData name="Nazar Shchur" userId="3faffa111ac016f6" providerId="LiveId" clId="{2254B54B-D507-4F5F-92E8-8A8A3B6969CD}" dt="2020-01-27T17:19:35.479" v="334" actId="478"/>
          <ac:spMkLst>
            <pc:docMk/>
            <pc:sldMk cId="1651412183" sldId="871"/>
            <ac:spMk id="4" creationId="{00000000-0000-0000-0000-000000000000}"/>
          </ac:spMkLst>
        </pc:spChg>
        <pc:spChg chg="del">
          <ac:chgData name="Nazar Shchur" userId="3faffa111ac016f6" providerId="LiveId" clId="{2254B54B-D507-4F5F-92E8-8A8A3B6969CD}" dt="2020-01-27T17:19:34.756" v="333" actId="478"/>
          <ac:spMkLst>
            <pc:docMk/>
            <pc:sldMk cId="1651412183" sldId="871"/>
            <ac:spMk id="5" creationId="{00000000-0000-0000-0000-000000000000}"/>
          </ac:spMkLst>
        </pc:spChg>
        <pc:spChg chg="add del mod">
          <ac:chgData name="Nazar Shchur" userId="3faffa111ac016f6" providerId="LiveId" clId="{2254B54B-D507-4F5F-92E8-8A8A3B6969CD}" dt="2020-01-27T17:19:36.943" v="335" actId="478"/>
          <ac:spMkLst>
            <pc:docMk/>
            <pc:sldMk cId="1651412183" sldId="871"/>
            <ac:spMk id="7" creationId="{BE07CD3C-E34E-4154-B025-0BDDCD76CC9F}"/>
          </ac:spMkLst>
        </pc:spChg>
        <pc:spChg chg="mod ord">
          <ac:chgData name="Nazar Shchur" userId="3faffa111ac016f6" providerId="LiveId" clId="{2254B54B-D507-4F5F-92E8-8A8A3B6969CD}" dt="2020-01-27T17:20:27.782" v="349" actId="167"/>
          <ac:spMkLst>
            <pc:docMk/>
            <pc:sldMk cId="1651412183" sldId="871"/>
            <ac:spMk id="25" creationId="{BE246D22-E04C-4AE2-B172-10B31D1A057B}"/>
          </ac:spMkLst>
        </pc:spChg>
        <pc:grpChg chg="del">
          <ac:chgData name="Nazar Shchur" userId="3faffa111ac016f6" providerId="LiveId" clId="{2254B54B-D507-4F5F-92E8-8A8A3B6969CD}" dt="2020-01-27T17:19:40.911" v="336" actId="478"/>
          <ac:grpSpMkLst>
            <pc:docMk/>
            <pc:sldMk cId="1651412183" sldId="871"/>
            <ac:grpSpMk id="3" creationId="{00000000-0000-0000-0000-000000000000}"/>
          </ac:grpSpMkLst>
        </pc:grpChg>
        <pc:grpChg chg="del">
          <ac:chgData name="Nazar Shchur" userId="3faffa111ac016f6" providerId="LiveId" clId="{2254B54B-D507-4F5F-92E8-8A8A3B6969CD}" dt="2020-01-27T17:19:42.528" v="337" actId="478"/>
          <ac:grpSpMkLst>
            <pc:docMk/>
            <pc:sldMk cId="1651412183" sldId="871"/>
            <ac:grpSpMk id="31" creationId="{00000000-0000-0000-0000-000000000000}"/>
          </ac:grpSpMkLst>
        </pc:grpChg>
        <pc:picChg chg="del">
          <ac:chgData name="Nazar Shchur" userId="3faffa111ac016f6" providerId="LiveId" clId="{2254B54B-D507-4F5F-92E8-8A8A3B6969CD}" dt="2020-01-27T17:20:02.127" v="340" actId="478"/>
          <ac:picMkLst>
            <pc:docMk/>
            <pc:sldMk cId="1651412183" sldId="871"/>
            <ac:picMk id="11" creationId="{B00F48D1-431D-49DF-99C4-9980A0252F1D}"/>
          </ac:picMkLst>
        </pc:picChg>
        <pc:picChg chg="add del">
          <ac:chgData name="Nazar Shchur" userId="3faffa111ac016f6" providerId="LiveId" clId="{2254B54B-D507-4F5F-92E8-8A8A3B6969CD}" dt="2020-01-27T17:20:04.103" v="342"/>
          <ac:picMkLst>
            <pc:docMk/>
            <pc:sldMk cId="1651412183" sldId="871"/>
            <ac:picMk id="27" creationId="{9FAF07D1-477B-465D-9043-3A61DD6014CB}"/>
          </ac:picMkLst>
        </pc:picChg>
        <pc:picChg chg="add mod ord">
          <ac:chgData name="Nazar Shchur" userId="3faffa111ac016f6" providerId="LiveId" clId="{2254B54B-D507-4F5F-92E8-8A8A3B6969CD}" dt="2020-01-27T17:20:12.375" v="345" actId="14100"/>
          <ac:picMkLst>
            <pc:docMk/>
            <pc:sldMk cId="1651412183" sldId="871"/>
            <ac:picMk id="36" creationId="{C617F191-01F8-4F73-B4B8-E840C0058A1F}"/>
          </ac:picMkLst>
        </pc:picChg>
      </pc:sldChg>
      <pc:sldChg chg="addSp modSp modAnim">
        <pc:chgData name="Nazar Shchur" userId="3faffa111ac016f6" providerId="LiveId" clId="{2254B54B-D507-4F5F-92E8-8A8A3B6969CD}" dt="2020-01-27T17:03:06.023" v="196"/>
        <pc:sldMkLst>
          <pc:docMk/>
          <pc:sldMk cId="1493424970" sldId="1634"/>
        </pc:sldMkLst>
        <pc:spChg chg="mod">
          <ac:chgData name="Nazar Shchur" userId="3faffa111ac016f6" providerId="LiveId" clId="{2254B54B-D507-4F5F-92E8-8A8A3B6969CD}" dt="2020-01-27T16:45:28.065" v="50" actId="1037"/>
          <ac:spMkLst>
            <pc:docMk/>
            <pc:sldMk cId="1493424970" sldId="1634"/>
            <ac:spMk id="2" creationId="{00000000-0000-0000-0000-000000000000}"/>
          </ac:spMkLst>
        </pc:spChg>
        <pc:picChg chg="add">
          <ac:chgData name="Nazar Shchur" userId="3faffa111ac016f6" providerId="LiveId" clId="{2254B54B-D507-4F5F-92E8-8A8A3B6969CD}" dt="2020-01-27T16:45:17.936" v="21"/>
          <ac:picMkLst>
            <pc:docMk/>
            <pc:sldMk cId="1493424970" sldId="1634"/>
            <ac:picMk id="9" creationId="{40313053-8722-4316-B094-C121934783EA}"/>
          </ac:picMkLst>
        </pc:picChg>
      </pc:sldChg>
      <pc:sldChg chg="del">
        <pc:chgData name="Nazar Shchur" userId="3faffa111ac016f6" providerId="LiveId" clId="{2254B54B-D507-4F5F-92E8-8A8A3B6969CD}" dt="2020-01-30T09:58:35.794" v="2608" actId="47"/>
        <pc:sldMkLst>
          <pc:docMk/>
          <pc:sldMk cId="3594420259" sldId="1814"/>
        </pc:sldMkLst>
      </pc:sldChg>
      <pc:sldChg chg="addSp delSp modSp del delAnim modAnim">
        <pc:chgData name="Nazar Shchur" userId="3faffa111ac016f6" providerId="LiveId" clId="{2254B54B-D507-4F5F-92E8-8A8A3B6969CD}" dt="2020-01-27T17:03:38.584" v="197" actId="47"/>
        <pc:sldMkLst>
          <pc:docMk/>
          <pc:sldMk cId="849897384" sldId="2009"/>
        </pc:sldMkLst>
        <pc:spChg chg="mod">
          <ac:chgData name="Nazar Shchur" userId="3faffa111ac016f6" providerId="LiveId" clId="{2254B54B-D507-4F5F-92E8-8A8A3B6969CD}" dt="2020-01-27T16:49:01.535" v="72" actId="1076"/>
          <ac:spMkLst>
            <pc:docMk/>
            <pc:sldMk cId="849897384" sldId="2009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0" creationId="{CC228210-DF7E-4567-A7D9-B16A47DFCB75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1" creationId="{453BD90B-7199-4831-9B8F-546B352D8F49}"/>
          </ac:spMkLst>
        </pc:spChg>
        <pc:spChg chg="add mod">
          <ac:chgData name="Nazar Shchur" userId="3faffa111ac016f6" providerId="LiveId" clId="{2254B54B-D507-4F5F-92E8-8A8A3B6969CD}" dt="2020-01-27T16:49:04.785" v="73" actId="1076"/>
          <ac:spMkLst>
            <pc:docMk/>
            <pc:sldMk cId="849897384" sldId="2009"/>
            <ac:spMk id="12" creationId="{2871DB18-6EE2-46EB-AFFD-CB51A91DA793}"/>
          </ac:spMkLst>
        </pc:spChg>
        <pc:spChg chg="del">
          <ac:chgData name="Nazar Shchur" userId="3faffa111ac016f6" providerId="LiveId" clId="{2254B54B-D507-4F5F-92E8-8A8A3B6969CD}" dt="2020-01-27T10:42:13.455" v="1" actId="478"/>
          <ac:spMkLst>
            <pc:docMk/>
            <pc:sldMk cId="849897384" sldId="2009"/>
            <ac:spMk id="16" creationId="{D2808213-124F-491B-815C-CEECBB061370}"/>
          </ac:spMkLst>
        </pc:spChg>
        <pc:picChg chg="del">
          <ac:chgData name="Nazar Shchur" userId="3faffa111ac016f6" providerId="LiveId" clId="{2254B54B-D507-4F5F-92E8-8A8A3B6969CD}" dt="2020-01-27T10:42:11.658" v="0" actId="478"/>
          <ac:picMkLst>
            <pc:docMk/>
            <pc:sldMk cId="849897384" sldId="2009"/>
            <ac:picMk id="1026" creationId="{5184B06D-A9F5-428C-9ED4-0CE8A5C3459F}"/>
          </ac:picMkLst>
        </pc:picChg>
      </pc:sldChg>
      <pc:sldChg chg="del">
        <pc:chgData name="Nazar Shchur" userId="3faffa111ac016f6" providerId="LiveId" clId="{2254B54B-D507-4F5F-92E8-8A8A3B6969CD}" dt="2020-01-30T09:58:35.794" v="2608" actId="47"/>
        <pc:sldMkLst>
          <pc:docMk/>
          <pc:sldMk cId="954748248" sldId="2050"/>
        </pc:sldMkLst>
      </pc:sldChg>
      <pc:sldChg chg="add del">
        <pc:chgData name="Nazar Shchur" userId="3faffa111ac016f6" providerId="LiveId" clId="{2254B54B-D507-4F5F-92E8-8A8A3B6969CD}" dt="2020-01-28T07:38:52.904" v="1164" actId="47"/>
        <pc:sldMkLst>
          <pc:docMk/>
          <pc:sldMk cId="576727495" sldId="2052"/>
        </pc:sldMkLst>
      </pc:sldChg>
      <pc:sldChg chg="add del">
        <pc:chgData name="Nazar Shchur" userId="3faffa111ac016f6" providerId="LiveId" clId="{2254B54B-D507-4F5F-92E8-8A8A3B6969CD}" dt="2020-01-28T07:38:54.147" v="1165" actId="47"/>
        <pc:sldMkLst>
          <pc:docMk/>
          <pc:sldMk cId="4021231479" sldId="2054"/>
        </pc:sldMkLst>
      </pc:sldChg>
      <pc:sldChg chg="add del">
        <pc:chgData name="Nazar Shchur" userId="3faffa111ac016f6" providerId="LiveId" clId="{2254B54B-D507-4F5F-92E8-8A8A3B6969CD}" dt="2020-01-28T07:38:55.682" v="1166" actId="47"/>
        <pc:sldMkLst>
          <pc:docMk/>
          <pc:sldMk cId="33777366" sldId="2060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750745750" sldId="2061"/>
        </pc:sldMkLst>
      </pc:sldChg>
      <pc:sldChg chg="add del">
        <pc:chgData name="Nazar Shchur" userId="3faffa111ac016f6" providerId="LiveId" clId="{2254B54B-D507-4F5F-92E8-8A8A3B6969CD}" dt="2020-01-28T07:38:56.887" v="1167" actId="47"/>
        <pc:sldMkLst>
          <pc:docMk/>
          <pc:sldMk cId="3801297372" sldId="2062"/>
        </pc:sldMkLst>
      </pc:sldChg>
      <pc:sldChg chg="add del">
        <pc:chgData name="Nazar Shchur" userId="3faffa111ac016f6" providerId="LiveId" clId="{2254B54B-D507-4F5F-92E8-8A8A3B6969CD}" dt="2020-01-28T07:39:02.148" v="1170" actId="47"/>
        <pc:sldMkLst>
          <pc:docMk/>
          <pc:sldMk cId="3773000202" sldId="2063"/>
        </pc:sldMkLst>
      </pc:sldChg>
      <pc:sldChg chg="add del">
        <pc:chgData name="Nazar Shchur" userId="3faffa111ac016f6" providerId="LiveId" clId="{2254B54B-D507-4F5F-92E8-8A8A3B6969CD}" dt="2020-01-28T07:38:58.430" v="1168" actId="47"/>
        <pc:sldMkLst>
          <pc:docMk/>
          <pc:sldMk cId="99845052" sldId="2064"/>
        </pc:sldMkLst>
      </pc:sldChg>
      <pc:sldChg chg="add del">
        <pc:chgData name="Nazar Shchur" userId="3faffa111ac016f6" providerId="LiveId" clId="{2254B54B-D507-4F5F-92E8-8A8A3B6969CD}" dt="2020-01-28T07:39:03.804" v="1171" actId="47"/>
        <pc:sldMkLst>
          <pc:docMk/>
          <pc:sldMk cId="3277246492" sldId="2068"/>
        </pc:sldMkLst>
      </pc:sldChg>
      <pc:sldChg chg="add del ord">
        <pc:chgData name="Nazar Shchur" userId="3faffa111ac016f6" providerId="LiveId" clId="{2254B54B-D507-4F5F-92E8-8A8A3B6969CD}" dt="2020-01-28T07:39:14.445" v="1173" actId="47"/>
        <pc:sldMkLst>
          <pc:docMk/>
          <pc:sldMk cId="4100846856" sldId="2069"/>
        </pc:sldMkLst>
      </pc:sldChg>
      <pc:sldChg chg="add del">
        <pc:chgData name="Nazar Shchur" userId="3faffa111ac016f6" providerId="LiveId" clId="{2254B54B-D507-4F5F-92E8-8A8A3B6969CD}" dt="2020-01-28T07:39:05.413" v="1172" actId="47"/>
        <pc:sldMkLst>
          <pc:docMk/>
          <pc:sldMk cId="965762523" sldId="2072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098801585" sldId="2079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606670365" sldId="2080"/>
        </pc:sldMkLst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1039552888" sldId="2081"/>
        </pc:sldMkLst>
      </pc:sldChg>
      <pc:sldChg chg="modSp add del">
        <pc:chgData name="Nazar Shchur" userId="3faffa111ac016f6" providerId="LiveId" clId="{2254B54B-D507-4F5F-92E8-8A8A3B6969CD}" dt="2020-01-28T07:38:59.633" v="1169" actId="47"/>
        <pc:sldMkLst>
          <pc:docMk/>
          <pc:sldMk cId="1523188206" sldId="2083"/>
        </pc:sldMkLst>
        <pc:picChg chg="mod">
          <ac:chgData name="Nazar Shchur" userId="3faffa111ac016f6" providerId="LiveId" clId="{2254B54B-D507-4F5F-92E8-8A8A3B6969CD}" dt="2020-01-27T17:27:23.624" v="397" actId="1076"/>
          <ac:picMkLst>
            <pc:docMk/>
            <pc:sldMk cId="1523188206" sldId="2083"/>
            <ac:picMk id="2" creationId="{79B6EC18-5870-4B69-AAF5-0D4548EB7B22}"/>
          </ac:picMkLst>
        </pc:picChg>
        <pc:picChg chg="mod">
          <ac:chgData name="Nazar Shchur" userId="3faffa111ac016f6" providerId="LiveId" clId="{2254B54B-D507-4F5F-92E8-8A8A3B6969CD}" dt="2020-01-27T17:27:23.889" v="398" actId="1076"/>
          <ac:picMkLst>
            <pc:docMk/>
            <pc:sldMk cId="1523188206" sldId="2083"/>
            <ac:picMk id="3" creationId="{538D86A7-22F8-4ECC-B611-7E204ABAC685}"/>
          </ac:picMkLst>
        </pc:picChg>
        <pc:picChg chg="mod">
          <ac:chgData name="Nazar Shchur" userId="3faffa111ac016f6" providerId="LiveId" clId="{2254B54B-D507-4F5F-92E8-8A8A3B6969CD}" dt="2020-01-27T17:27:24.200" v="399" actId="1076"/>
          <ac:picMkLst>
            <pc:docMk/>
            <pc:sldMk cId="1523188206" sldId="2083"/>
            <ac:picMk id="4" creationId="{50758E42-D6FF-4BA6-BFD1-9D8806BB3D2A}"/>
          </ac:picMkLst>
        </pc:picChg>
        <pc:picChg chg="mod">
          <ac:chgData name="Nazar Shchur" userId="3faffa111ac016f6" providerId="LiveId" clId="{2254B54B-D507-4F5F-92E8-8A8A3B6969CD}" dt="2020-01-27T17:27:24.577" v="400" actId="1076"/>
          <ac:picMkLst>
            <pc:docMk/>
            <pc:sldMk cId="1523188206" sldId="2083"/>
            <ac:picMk id="9" creationId="{DC744A3C-6A36-48F2-8E3F-4F287C2E7BA7}"/>
          </ac:picMkLst>
        </pc:pic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235383276" sldId="209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376839576" sldId="2118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461870537" sldId="212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460240337" sldId="213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202204159" sldId="213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382130289" sldId="2132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52718778" sldId="213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29369808" sldId="213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08380249" sldId="213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50801484" sldId="214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622101993" sldId="214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91562118" sldId="214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3834275624" sldId="214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603477924" sldId="2145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34370893" sldId="214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689173553" sldId="2148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966581942" sldId="2149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686516461" sldId="2150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843351570" sldId="2151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08896351" sldId="2153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874329234" sldId="2154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2814765175" sldId="2155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750163641" sldId="2156"/>
        </pc:sldMkLst>
      </pc:sldChg>
      <pc:sldChg chg="del">
        <pc:chgData name="Nazar Shchur" userId="3faffa111ac016f6" providerId="LiveId" clId="{2254B54B-D507-4F5F-92E8-8A8A3B6969CD}" dt="2020-01-30T09:46:03.943" v="2572" actId="47"/>
        <pc:sldMkLst>
          <pc:docMk/>
          <pc:sldMk cId="1227982042" sldId="2157"/>
        </pc:sldMkLst>
      </pc:sldChg>
      <pc:sldChg chg="addSp delSp modSp add modAnim">
        <pc:chgData name="Nazar Shchur" userId="3faffa111ac016f6" providerId="LiveId" clId="{2254B54B-D507-4F5F-92E8-8A8A3B6969CD}" dt="2020-01-27T18:40:08.491" v="1007" actId="14100"/>
        <pc:sldMkLst>
          <pc:docMk/>
          <pc:sldMk cId="566648604" sldId="2158"/>
        </pc:sldMkLst>
        <pc:spChg chg="mod">
          <ac:chgData name="Nazar Shchur" userId="3faffa111ac016f6" providerId="LiveId" clId="{2254B54B-D507-4F5F-92E8-8A8A3B6969CD}" dt="2020-01-27T17:07:06.165" v="203"/>
          <ac:spMkLst>
            <pc:docMk/>
            <pc:sldMk cId="566648604" sldId="2158"/>
            <ac:spMk id="5" creationId="{00000000-0000-0000-0000-000000000000}"/>
          </ac:spMkLst>
        </pc:spChg>
        <pc:spChg chg="add del">
          <ac:chgData name="Nazar Shchur" userId="3faffa111ac016f6" providerId="LiveId" clId="{2254B54B-D507-4F5F-92E8-8A8A3B6969CD}" dt="2020-01-27T16:56:25.226" v="127"/>
          <ac:spMkLst>
            <pc:docMk/>
            <pc:sldMk cId="566648604" sldId="2158"/>
            <ac:spMk id="10" creationId="{31B08ED8-DF16-4CA1-B8FD-4EE5293F3593}"/>
          </ac:spMkLst>
        </pc:spChg>
        <pc:spChg chg="add mod">
          <ac:chgData name="Nazar Shchur" userId="3faffa111ac016f6" providerId="LiveId" clId="{2254B54B-D507-4F5F-92E8-8A8A3B6969CD}" dt="2020-01-27T17:16:26.841" v="275" actId="20577"/>
          <ac:spMkLst>
            <pc:docMk/>
            <pc:sldMk cId="566648604" sldId="2158"/>
            <ac:spMk id="15" creationId="{05BB5D25-C980-4FB5-B863-255F0B900E90}"/>
          </ac:spMkLst>
        </pc:spChg>
        <pc:spChg chg="add del">
          <ac:chgData name="Nazar Shchur" userId="3faffa111ac016f6" providerId="LiveId" clId="{2254B54B-D507-4F5F-92E8-8A8A3B6969CD}" dt="2020-01-27T17:08:45.318" v="215"/>
          <ac:spMkLst>
            <pc:docMk/>
            <pc:sldMk cId="566648604" sldId="2158"/>
            <ac:spMk id="16" creationId="{AED73C58-D708-43AF-BA22-AC9E0B838B5D}"/>
          </ac:spMkLst>
        </pc:spChg>
        <pc:spChg chg="add mod">
          <ac:chgData name="Nazar Shchur" userId="3faffa111ac016f6" providerId="LiveId" clId="{2254B54B-D507-4F5F-92E8-8A8A3B6969CD}" dt="2020-01-27T17:09:19.878" v="221" actId="1076"/>
          <ac:spMkLst>
            <pc:docMk/>
            <pc:sldMk cId="566648604" sldId="2158"/>
            <ac:spMk id="17" creationId="{BBFFFDCF-1FF3-4EB1-858B-FA2EB118E982}"/>
          </ac:spMkLst>
        </pc:spChg>
        <pc:spChg chg="add mod">
          <ac:chgData name="Nazar Shchur" userId="3faffa111ac016f6" providerId="LiveId" clId="{2254B54B-D507-4F5F-92E8-8A8A3B6969CD}" dt="2020-01-27T17:18:10.019" v="324" actId="1036"/>
          <ac:spMkLst>
            <pc:docMk/>
            <pc:sldMk cId="566648604" sldId="2158"/>
            <ac:spMk id="23" creationId="{726C5932-0E45-4A46-8913-C730DE782D48}"/>
          </ac:spMkLst>
        </pc:spChg>
        <pc:spChg chg="add mod">
          <ac:chgData name="Nazar Shchur" userId="3faffa111ac016f6" providerId="LiveId" clId="{2254B54B-D507-4F5F-92E8-8A8A3B6969CD}" dt="2020-01-27T17:18:10.019" v="324" actId="1036"/>
          <ac:spMkLst>
            <pc:docMk/>
            <pc:sldMk cId="566648604" sldId="2158"/>
            <ac:spMk id="24" creationId="{37C8D279-4878-4899-9A71-FDF1271F5FB2}"/>
          </ac:spMkLst>
        </pc:spChg>
        <pc:spChg chg="add mod">
          <ac:chgData name="Nazar Shchur" userId="3faffa111ac016f6" providerId="LiveId" clId="{2254B54B-D507-4F5F-92E8-8A8A3B6969CD}" dt="2020-01-27T17:18:22.659" v="325" actId="1076"/>
          <ac:spMkLst>
            <pc:docMk/>
            <pc:sldMk cId="566648604" sldId="2158"/>
            <ac:spMk id="26" creationId="{3ECFCD7B-7E2D-4414-A6BC-79C2EC69B339}"/>
          </ac:spMkLst>
        </pc:sp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1" creationId="{82C5F97B-A23E-42A4-8EB8-7FE70423BD66}"/>
          </ac:picMkLst>
        </pc:pic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2" creationId="{026FCF29-ADE3-444C-B54B-7611735A9558}"/>
          </ac:picMkLst>
        </pc:picChg>
        <pc:picChg chg="add mod">
          <ac:chgData name="Nazar Shchur" userId="3faffa111ac016f6" providerId="LiveId" clId="{2254B54B-D507-4F5F-92E8-8A8A3B6969CD}" dt="2020-01-27T17:18:10.019" v="324" actId="1036"/>
          <ac:picMkLst>
            <pc:docMk/>
            <pc:sldMk cId="566648604" sldId="2158"/>
            <ac:picMk id="13" creationId="{1109261A-B2A9-472F-ACED-0916FDDA4F3B}"/>
          </ac:picMkLst>
        </pc:picChg>
        <pc:picChg chg="add mod ord">
          <ac:chgData name="Nazar Shchur" userId="3faffa111ac016f6" providerId="LiveId" clId="{2254B54B-D507-4F5F-92E8-8A8A3B6969CD}" dt="2020-01-27T17:06:56.793" v="202" actId="14100"/>
          <ac:picMkLst>
            <pc:docMk/>
            <pc:sldMk cId="566648604" sldId="2158"/>
            <ac:picMk id="14" creationId="{9FCDEF08-EF7A-402B-A270-46AC81437D52}"/>
          </ac:picMkLst>
        </pc:picChg>
        <pc:cxnChg chg="add mod">
          <ac:chgData name="Nazar Shchur" userId="3faffa111ac016f6" providerId="LiveId" clId="{2254B54B-D507-4F5F-92E8-8A8A3B6969CD}" dt="2020-01-27T17:18:10.019" v="324" actId="1036"/>
          <ac:cxnSpMkLst>
            <pc:docMk/>
            <pc:sldMk cId="566648604" sldId="2158"/>
            <ac:cxnSpMk id="18" creationId="{61F75910-9783-41C8-A93C-05CE5738BE8F}"/>
          </ac:cxnSpMkLst>
        </pc:cxnChg>
        <pc:cxnChg chg="add mod">
          <ac:chgData name="Nazar Shchur" userId="3faffa111ac016f6" providerId="LiveId" clId="{2254B54B-D507-4F5F-92E8-8A8A3B6969CD}" dt="2020-01-27T17:18:10.019" v="324" actId="1036"/>
          <ac:cxnSpMkLst>
            <pc:docMk/>
            <pc:sldMk cId="566648604" sldId="2158"/>
            <ac:cxnSpMk id="19" creationId="{A02249EA-3CC2-41B6-90F9-BCEA2C10FE61}"/>
          </ac:cxnSpMkLst>
        </pc:cxnChg>
        <pc:cxnChg chg="add mod">
          <ac:chgData name="Nazar Shchur" userId="3faffa111ac016f6" providerId="LiveId" clId="{2254B54B-D507-4F5F-92E8-8A8A3B6969CD}" dt="2020-01-27T18:40:08.491" v="1007" actId="14100"/>
          <ac:cxnSpMkLst>
            <pc:docMk/>
            <pc:sldMk cId="566648604" sldId="2158"/>
            <ac:cxnSpMk id="22" creationId="{6CE4CD32-F9D9-483E-98D4-E48BFE2D618E}"/>
          </ac:cxnSpMkLst>
        </pc:cxn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3401823437" sldId="2159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2298555991" sldId="2160"/>
        </pc:sldMkLst>
      </pc:sldChg>
      <pc:sldChg chg="add del setBg">
        <pc:chgData name="Nazar Shchur" userId="3faffa111ac016f6" providerId="LiveId" clId="{2254B54B-D507-4F5F-92E8-8A8A3B6969CD}" dt="2020-01-30T09:46:03.943" v="2572" actId="47"/>
        <pc:sldMkLst>
          <pc:docMk/>
          <pc:sldMk cId="1996595304" sldId="2161"/>
        </pc:sldMkLst>
      </pc:sldChg>
      <pc:sldChg chg="addSp delSp modSp add mod ord setBg delAnim modAnim setClrOvrMap">
        <pc:chgData name="Nazar Shchur" userId="3faffa111ac016f6" providerId="LiveId" clId="{2254B54B-D507-4F5F-92E8-8A8A3B6969CD}" dt="2020-01-27T18:39:33.873" v="1005" actId="1035"/>
        <pc:sldMkLst>
          <pc:docMk/>
          <pc:sldMk cId="1454019615" sldId="2162"/>
        </pc:sldMkLst>
        <pc:spChg chg="del">
          <ac:chgData name="Nazar Shchur" userId="3faffa111ac016f6" providerId="LiveId" clId="{2254B54B-D507-4F5F-92E8-8A8A3B6969CD}" dt="2020-01-27T16:49:54.917" v="76" actId="478"/>
          <ac:spMkLst>
            <pc:docMk/>
            <pc:sldMk cId="1454019615" sldId="2162"/>
            <ac:spMk id="4" creationId="{00000000-0000-0000-0000-000000000000}"/>
          </ac:spMkLst>
        </pc:spChg>
        <pc:spChg chg="del">
          <ac:chgData name="Nazar Shchur" userId="3faffa111ac016f6" providerId="LiveId" clId="{2254B54B-D507-4F5F-92E8-8A8A3B6969CD}" dt="2020-01-27T16:49:53.485" v="75" actId="478"/>
          <ac:spMkLst>
            <pc:docMk/>
            <pc:sldMk cId="1454019615" sldId="2162"/>
            <ac:spMk id="5" creationId="{00000000-0000-0000-0000-000000000000}"/>
          </ac:spMkLst>
        </pc:spChg>
        <pc:spChg chg="add del mod">
          <ac:chgData name="Nazar Shchur" userId="3faffa111ac016f6" providerId="LiveId" clId="{2254B54B-D507-4F5F-92E8-8A8A3B6969CD}" dt="2020-01-27T16:49:55.736" v="77" actId="478"/>
          <ac:spMkLst>
            <pc:docMk/>
            <pc:sldMk cId="1454019615" sldId="2162"/>
            <ac:spMk id="7" creationId="{941F273B-A725-4746-B475-EB6E8A38CC2A}"/>
          </ac:spMkLst>
        </pc:spChg>
        <pc:spChg chg="add del mod">
          <ac:chgData name="Nazar Shchur" userId="3faffa111ac016f6" providerId="LiveId" clId="{2254B54B-D507-4F5F-92E8-8A8A3B6969CD}" dt="2020-01-27T16:55:58.618" v="118" actId="478"/>
          <ac:spMkLst>
            <pc:docMk/>
            <pc:sldMk cId="1454019615" sldId="2162"/>
            <ac:spMk id="8" creationId="{528321EF-5645-45FC-988B-EA07639F5DB5}"/>
          </ac:spMkLst>
        </pc:spChg>
        <pc:spChg chg="add del mod">
          <ac:chgData name="Nazar Shchur" userId="3faffa111ac016f6" providerId="LiveId" clId="{2254B54B-D507-4F5F-92E8-8A8A3B6969CD}" dt="2020-01-27T16:56:16.978" v="125" actId="478"/>
          <ac:spMkLst>
            <pc:docMk/>
            <pc:sldMk cId="1454019615" sldId="2162"/>
            <ac:spMk id="9" creationId="{BDA7F9A8-4FB5-4753-B95F-90AB8B804C27}"/>
          </ac:spMkLst>
        </pc:spChg>
        <pc:spChg chg="add del mod">
          <ac:chgData name="Nazar Shchur" userId="3faffa111ac016f6" providerId="LiveId" clId="{2254B54B-D507-4F5F-92E8-8A8A3B6969CD}" dt="2020-01-27T16:56:41.554" v="135" actId="478"/>
          <ac:spMkLst>
            <pc:docMk/>
            <pc:sldMk cId="1454019615" sldId="2162"/>
            <ac:spMk id="10" creationId="{E173FBAD-CAF1-4E59-A0FB-781B218B8A9D}"/>
          </ac:spMkLst>
        </pc:spChg>
        <pc:spChg chg="add del">
          <ac:chgData name="Nazar Shchur" userId="3faffa111ac016f6" providerId="LiveId" clId="{2254B54B-D507-4F5F-92E8-8A8A3B6969CD}" dt="2020-01-27T16:56:51.112" v="137" actId="478"/>
          <ac:spMkLst>
            <pc:docMk/>
            <pc:sldMk cId="1454019615" sldId="2162"/>
            <ac:spMk id="11" creationId="{66F3522D-8E82-45C3-8B43-C06059E0ADFD}"/>
          </ac:spMkLst>
        </pc:spChg>
        <pc:spChg chg="add del">
          <ac:chgData name="Nazar Shchur" userId="3faffa111ac016f6" providerId="LiveId" clId="{2254B54B-D507-4F5F-92E8-8A8A3B6969CD}" dt="2020-01-27T16:55:46.846" v="112" actId="478"/>
          <ac:spMkLst>
            <pc:docMk/>
            <pc:sldMk cId="1454019615" sldId="2162"/>
            <ac:spMk id="25" creationId="{9B486856-7577-41AB-91AA-921BF4C73437}"/>
          </ac:spMkLst>
        </pc:spChg>
        <pc:spChg chg="add del">
          <ac:chgData name="Nazar Shchur" userId="3faffa111ac016f6" providerId="LiveId" clId="{2254B54B-D507-4F5F-92E8-8A8A3B6969CD}" dt="2020-01-27T16:56:30.516" v="129" actId="478"/>
          <ac:spMkLst>
            <pc:docMk/>
            <pc:sldMk cId="1454019615" sldId="2162"/>
            <ac:spMk id="28" creationId="{DFD8F3D6-A06D-4512-818A-27EA54B09A59}"/>
          </ac:spMkLst>
        </pc:spChg>
        <pc:spChg chg="add mod or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34" creationId="{A6EC1DD7-4C41-4115-ABAB-512D7C29B09B}"/>
          </ac:spMkLst>
        </pc:spChg>
        <pc:spChg chg="add mo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42" creationId="{E349ECFE-3807-455D-856F-FD5BE75C9D64}"/>
          </ac:spMkLst>
        </pc:spChg>
        <pc:spChg chg="add mod">
          <ac:chgData name="Nazar Shchur" userId="3faffa111ac016f6" providerId="LiveId" clId="{2254B54B-D507-4F5F-92E8-8A8A3B6969CD}" dt="2020-01-27T18:39:33.873" v="1005" actId="1035"/>
          <ac:spMkLst>
            <pc:docMk/>
            <pc:sldMk cId="1454019615" sldId="2162"/>
            <ac:spMk id="43" creationId="{C8B49580-D688-4B17-AD3A-D59D3562D6E8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1" creationId="{EA518CE4-E4D4-4D8A-980F-6D692AC96949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3" creationId="{F82BF3E2-EB0E-40D6-8835-2367A5316CA4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5" creationId="{481E86DD-89E6-42B2-8675-84B7C56BFF7D}"/>
          </ac:spMkLst>
        </pc:spChg>
        <pc:spChg chg="add del">
          <ac:chgData name="Nazar Shchur" userId="3faffa111ac016f6" providerId="LiveId" clId="{2254B54B-D507-4F5F-92E8-8A8A3B6969CD}" dt="2020-01-27T16:52:13.405" v="92" actId="26606"/>
          <ac:spMkLst>
            <pc:docMk/>
            <pc:sldMk cId="1454019615" sldId="2162"/>
            <ac:spMk id="77" creationId="{5EFE9E4D-D93B-4B04-A3B5-234F5DBB9EAE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79" creationId="{8A6D7C84-6176-4F2A-985C-7F1B8C39D759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81" creationId="{C8E319B0-C403-46B6-8DDF-C46B5EB134C7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83" creationId="{E1E27C89-94CF-4F2D-8750-9361FD1D9028}"/>
          </ac:spMkLst>
        </pc:spChg>
        <pc:spChg chg="add del">
          <ac:chgData name="Nazar Shchur" userId="3faffa111ac016f6" providerId="LiveId" clId="{2254B54B-D507-4F5F-92E8-8A8A3B6969CD}" dt="2020-01-27T16:59:28.255" v="151" actId="26606"/>
          <ac:spMkLst>
            <pc:docMk/>
            <pc:sldMk cId="1454019615" sldId="2162"/>
            <ac:spMk id="1034" creationId="{D5C3FE89-A0B6-4C0E-A1F2-7CA2025B3A6B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5" creationId="{83FA766D-3260-4E0A-9E7F-A2C93DFF1932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7" creationId="{1D5848C7-DDF4-4EF2-A5C7-F5140BF5AFA5}"/>
          </ac:spMkLst>
        </pc:spChg>
        <pc:spChg chg="add">
          <ac:chgData name="Nazar Shchur" userId="3faffa111ac016f6" providerId="LiveId" clId="{2254B54B-D507-4F5F-92E8-8A8A3B6969CD}" dt="2020-01-27T17:00:04.736" v="164" actId="26606"/>
          <ac:spMkLst>
            <pc:docMk/>
            <pc:sldMk cId="1454019615" sldId="2162"/>
            <ac:spMk id="1038" creationId="{5E10DA6E-C3FF-4539-BF84-4775BB7EC422}"/>
          </ac:spMkLst>
        </pc:spChg>
        <pc:grpChg chg="del">
          <ac:chgData name="Nazar Shchur" userId="3faffa111ac016f6" providerId="LiveId" clId="{2254B54B-D507-4F5F-92E8-8A8A3B6969CD}" dt="2020-01-27T16:49:56.728" v="78" actId="478"/>
          <ac:grpSpMkLst>
            <pc:docMk/>
            <pc:sldMk cId="1454019615" sldId="2162"/>
            <ac:grpSpMk id="3" creationId="{00000000-0000-0000-0000-000000000000}"/>
          </ac:grpSpMkLst>
        </pc:grpChg>
        <pc:grpChg chg="del">
          <ac:chgData name="Nazar Shchur" userId="3faffa111ac016f6" providerId="LiveId" clId="{2254B54B-D507-4F5F-92E8-8A8A3B6969CD}" dt="2020-01-27T16:49:57.720" v="79" actId="478"/>
          <ac:grpSpMkLst>
            <pc:docMk/>
            <pc:sldMk cId="1454019615" sldId="2162"/>
            <ac:grpSpMk id="31" creationId="{00000000-0000-0000-0000-000000000000}"/>
          </ac:grpSpMkLst>
        </pc:grpChg>
        <pc:picChg chg="add del">
          <ac:chgData name="Nazar Shchur" userId="3faffa111ac016f6" providerId="LiveId" clId="{2254B54B-D507-4F5F-92E8-8A8A3B6969CD}" dt="2020-01-27T16:50:01.310" v="81"/>
          <ac:picMkLst>
            <pc:docMk/>
            <pc:sldMk cId="1454019615" sldId="2162"/>
            <ac:picMk id="12" creationId="{0C8AA58D-3C23-4E56-9795-CE6828DE711C}"/>
          </ac:picMkLst>
        </pc:picChg>
        <pc:picChg chg="add del mod ord">
          <ac:chgData name="Nazar Shchur" userId="3faffa111ac016f6" providerId="LiveId" clId="{2254B54B-D507-4F5F-92E8-8A8A3B6969CD}" dt="2020-01-27T16:52:47.778" v="101" actId="478"/>
          <ac:picMkLst>
            <pc:docMk/>
            <pc:sldMk cId="1454019615" sldId="2162"/>
            <ac:picMk id="13" creationId="{0BD99AAA-31C9-4F1D-A8F8-FD9BDDDF84C4}"/>
          </ac:picMkLst>
        </pc:picChg>
        <pc:picChg chg="add del mod">
          <ac:chgData name="Nazar Shchur" userId="3faffa111ac016f6" providerId="LiveId" clId="{2254B54B-D507-4F5F-92E8-8A8A3B6969CD}" dt="2020-01-27T16:52:48.616" v="102" actId="478"/>
          <ac:picMkLst>
            <pc:docMk/>
            <pc:sldMk cId="1454019615" sldId="2162"/>
            <ac:picMk id="14" creationId="{923EDCD6-F5E7-4367-AFEE-E95DA81B45CC}"/>
          </ac:picMkLst>
        </pc:picChg>
        <pc:picChg chg="add del mod ord">
          <ac:chgData name="Nazar Shchur" userId="3faffa111ac016f6" providerId="LiveId" clId="{2254B54B-D507-4F5F-92E8-8A8A3B6969CD}" dt="2020-01-27T16:52:32.034" v="98" actId="478"/>
          <ac:picMkLst>
            <pc:docMk/>
            <pc:sldMk cId="1454019615" sldId="2162"/>
            <ac:picMk id="15" creationId="{A40C6D17-92B3-4662-9E15-E194095C26CD}"/>
          </ac:picMkLst>
        </pc:picChg>
        <pc:picChg chg="add del mod ord">
          <ac:chgData name="Nazar Shchur" userId="3faffa111ac016f6" providerId="LiveId" clId="{2254B54B-D507-4F5F-92E8-8A8A3B6969CD}" dt="2020-01-27T16:52:28.760" v="97" actId="478"/>
          <ac:picMkLst>
            <pc:docMk/>
            <pc:sldMk cId="1454019615" sldId="2162"/>
            <ac:picMk id="16" creationId="{946EEF2D-DAB4-4A0A-B4F3-88A01523D959}"/>
          </ac:picMkLst>
        </pc:picChg>
        <pc:picChg chg="add del mod">
          <ac:chgData name="Nazar Shchur" userId="3faffa111ac016f6" providerId="LiveId" clId="{2254B54B-D507-4F5F-92E8-8A8A3B6969CD}" dt="2020-01-27T16:52:46.503" v="100" actId="478"/>
          <ac:picMkLst>
            <pc:docMk/>
            <pc:sldMk cId="1454019615" sldId="2162"/>
            <ac:picMk id="17" creationId="{B2C2076E-A378-45CC-9326-79A1FD09ECF8}"/>
          </ac:picMkLst>
        </pc:picChg>
        <pc:picChg chg="add mod ord">
          <ac:chgData name="Nazar Shchur" userId="3faffa111ac016f6" providerId="LiveId" clId="{2254B54B-D507-4F5F-92E8-8A8A3B6969CD}" dt="2020-01-27T17:01:46.466" v="180" actId="1076"/>
          <ac:picMkLst>
            <pc:docMk/>
            <pc:sldMk cId="1454019615" sldId="2162"/>
            <ac:picMk id="18" creationId="{36EDF0BA-5930-4661-8B76-7BA61A0F9E8F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26" creationId="{180B395D-C277-4555-90D2-39574356D3E3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28" creationId="{2BAE4459-BFFB-4343-B834-8D3EF6BFC6DF}"/>
          </ac:picMkLst>
        </pc:picChg>
        <pc:picChg chg="add mod ord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30" creationId="{8B5084CC-8057-47A4-8E35-F0063102CF11}"/>
          </ac:picMkLst>
        </pc:picChg>
        <pc:picChg chg="add del">
          <ac:chgData name="Nazar Shchur" userId="3faffa111ac016f6" providerId="LiveId" clId="{2254B54B-D507-4F5F-92E8-8A8A3B6969CD}" dt="2020-01-27T17:00:04.736" v="164" actId="26606"/>
          <ac:picMkLst>
            <pc:docMk/>
            <pc:sldMk cId="1454019615" sldId="2162"/>
            <ac:picMk id="1032" creationId="{4603FC70-67D9-49EF-983C-3853BF2B493D}"/>
          </ac:picMkLst>
        </pc:picChg>
        <pc:picChg chg="add del">
          <ac:chgData name="Nazar Shchur" userId="3faffa111ac016f6" providerId="LiveId" clId="{2254B54B-D507-4F5F-92E8-8A8A3B6969CD}" dt="2020-01-27T16:59:58.675" v="163" actId="26606"/>
          <ac:picMkLst>
            <pc:docMk/>
            <pc:sldMk cId="1454019615" sldId="2162"/>
            <ac:picMk id="1036" creationId="{5E090A9D-9BD2-4EB9-A6B7-8D042B6E4185}"/>
          </ac:picMkLst>
        </pc:picChg>
      </pc:sldChg>
      <pc:sldChg chg="add del">
        <pc:chgData name="Nazar Shchur" userId="3faffa111ac016f6" providerId="LiveId" clId="{2254B54B-D507-4F5F-92E8-8A8A3B6969CD}" dt="2020-01-27T16:52:12.767" v="91"/>
        <pc:sldMkLst>
          <pc:docMk/>
          <pc:sldMk cId="282863387" sldId="2163"/>
        </pc:sldMkLst>
      </pc:sldChg>
      <pc:sldChg chg="addSp delSp modSp add del mod setBg">
        <pc:chgData name="Nazar Shchur" userId="3faffa111ac016f6" providerId="LiveId" clId="{2254B54B-D507-4F5F-92E8-8A8A3B6969CD}" dt="2020-01-27T17:08:01.384" v="212" actId="47"/>
        <pc:sldMkLst>
          <pc:docMk/>
          <pc:sldMk cId="3877746946" sldId="2163"/>
        </pc:sldMkLst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3" creationId="{F6E384F5-137A-40B1-97F0-694CC6ECD59C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5" creationId="{9DBC4630-03DA-474F-BBCB-BA3AE6B317A4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7" creationId="{78418A25-6EAC-4140-BFE6-284E1925B5EE}"/>
          </ac:spMkLst>
        </pc:spChg>
        <pc:spChg chg="add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89" creationId="{31103AB2-C090-458F-B752-294F23AFA8AD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5" creationId="{83FA766D-3260-4E0A-9E7F-A2C93DFF1932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7" creationId="{1D5848C7-DDF4-4EF2-A5C7-F5140BF5AFA5}"/>
          </ac:spMkLst>
        </pc:spChg>
        <pc:spChg chg="del">
          <ac:chgData name="Nazar Shchur" userId="3faffa111ac016f6" providerId="LiveId" clId="{2254B54B-D507-4F5F-92E8-8A8A3B6969CD}" dt="2020-01-27T17:00:26.115" v="166" actId="26606"/>
          <ac:spMkLst>
            <pc:docMk/>
            <pc:sldMk cId="3877746946" sldId="2163"/>
            <ac:spMk id="1038" creationId="{5E10DA6E-C3FF-4539-BF84-4775BB7EC422}"/>
          </ac:spMkLst>
        </pc:spChg>
        <pc:picChg chg="mod or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8" creationId="{36EDF0BA-5930-4661-8B76-7BA61A0F9E8F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26" creationId="{180B395D-C277-4555-90D2-39574356D3E3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28" creationId="{2BAE4459-BFFB-4343-B834-8D3EF6BFC6DF}"/>
          </ac:picMkLst>
        </pc:picChg>
        <pc:picChg chg="mod">
          <ac:chgData name="Nazar Shchur" userId="3faffa111ac016f6" providerId="LiveId" clId="{2254B54B-D507-4F5F-92E8-8A8A3B6969CD}" dt="2020-01-27T17:00:26.115" v="166" actId="26606"/>
          <ac:picMkLst>
            <pc:docMk/>
            <pc:sldMk cId="3877746946" sldId="2163"/>
            <ac:picMk id="1030" creationId="{8B5084CC-8057-47A4-8E35-F0063102CF11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7T17:08:59.126" v="218"/>
        <pc:sldMkLst>
          <pc:docMk/>
          <pc:sldMk cId="2530323326" sldId="2164"/>
        </pc:sldMkLst>
        <pc:picChg chg="del">
          <ac:chgData name="Nazar Shchur" userId="3faffa111ac016f6" providerId="LiveId" clId="{2254B54B-D507-4F5F-92E8-8A8A3B6969CD}" dt="2020-01-27T17:07:32.599" v="208" actId="478"/>
          <ac:picMkLst>
            <pc:docMk/>
            <pc:sldMk cId="2530323326" sldId="2164"/>
            <ac:picMk id="11" creationId="{82C5F97B-A23E-42A4-8EB8-7FE70423BD66}"/>
          </ac:picMkLst>
        </pc:picChg>
        <pc:picChg chg="del">
          <ac:chgData name="Nazar Shchur" userId="3faffa111ac016f6" providerId="LiveId" clId="{2254B54B-D507-4F5F-92E8-8A8A3B6969CD}" dt="2020-01-27T17:07:31.905" v="207" actId="478"/>
          <ac:picMkLst>
            <pc:docMk/>
            <pc:sldMk cId="2530323326" sldId="2164"/>
            <ac:picMk id="12" creationId="{026FCF29-ADE3-444C-B54B-7611735A9558}"/>
          </ac:picMkLst>
        </pc:picChg>
        <pc:picChg chg="del">
          <ac:chgData name="Nazar Shchur" userId="3faffa111ac016f6" providerId="LiveId" clId="{2254B54B-D507-4F5F-92E8-8A8A3B6969CD}" dt="2020-01-27T17:07:31.181" v="206" actId="478"/>
          <ac:picMkLst>
            <pc:docMk/>
            <pc:sldMk cId="2530323326" sldId="2164"/>
            <ac:picMk id="13" creationId="{1109261A-B2A9-472F-ACED-0916FDDA4F3B}"/>
          </ac:picMkLst>
        </pc:picChg>
        <pc:picChg chg="del">
          <ac:chgData name="Nazar Shchur" userId="3faffa111ac016f6" providerId="LiveId" clId="{2254B54B-D507-4F5F-92E8-8A8A3B6969CD}" dt="2020-01-27T17:07:30.389" v="205" actId="478"/>
          <ac:picMkLst>
            <pc:docMk/>
            <pc:sldMk cId="2530323326" sldId="2164"/>
            <ac:picMk id="14" creationId="{9FCDEF08-EF7A-402B-A270-46AC81437D52}"/>
          </ac:picMkLst>
        </pc:picChg>
        <pc:picChg chg="add mod ord">
          <ac:chgData name="Nazar Shchur" userId="3faffa111ac016f6" providerId="LiveId" clId="{2254B54B-D507-4F5F-92E8-8A8A3B6969CD}" dt="2020-01-27T17:07:55.696" v="211" actId="1076"/>
          <ac:picMkLst>
            <pc:docMk/>
            <pc:sldMk cId="2530323326" sldId="2164"/>
            <ac:picMk id="15" creationId="{8D3BA03E-BCF5-43DA-9B23-1A9F1C8E1FDE}"/>
          </ac:picMkLst>
        </pc:picChg>
      </pc:sldChg>
      <pc:sldChg chg="addSp delSp modSp add delAnim modAnim">
        <pc:chgData name="Nazar Shchur" userId="3faffa111ac016f6" providerId="LiveId" clId="{2254B54B-D507-4F5F-92E8-8A8A3B6969CD}" dt="2020-01-27T17:18:55.368" v="328" actId="167"/>
        <pc:sldMkLst>
          <pc:docMk/>
          <pc:sldMk cId="3661273485" sldId="2165"/>
        </pc:sldMkLst>
        <pc:spChg chg="mod">
          <ac:chgData name="Nazar Shchur" userId="3faffa111ac016f6" providerId="LiveId" clId="{2254B54B-D507-4F5F-92E8-8A8A3B6969CD}" dt="2020-01-27T17:18:42.782" v="326"/>
          <ac:spMkLst>
            <pc:docMk/>
            <pc:sldMk cId="3661273485" sldId="2165"/>
            <ac:spMk id="5" creationId="{00000000-0000-0000-0000-000000000000}"/>
          </ac:spMkLst>
        </pc:spChg>
        <pc:spChg chg="del">
          <ac:chgData name="Nazar Shchur" userId="3faffa111ac016f6" providerId="LiveId" clId="{2254B54B-D507-4F5F-92E8-8A8A3B6969CD}" dt="2020-01-27T17:16:44.734" v="285" actId="478"/>
          <ac:spMkLst>
            <pc:docMk/>
            <pc:sldMk cId="3661273485" sldId="2165"/>
            <ac:spMk id="15" creationId="{05BB5D25-C980-4FB5-B863-255F0B900E90}"/>
          </ac:spMkLst>
        </pc:spChg>
        <pc:spChg chg="del">
          <ac:chgData name="Nazar Shchur" userId="3faffa111ac016f6" providerId="LiveId" clId="{2254B54B-D507-4F5F-92E8-8A8A3B6969CD}" dt="2020-01-27T17:16:37.785" v="278" actId="478"/>
          <ac:spMkLst>
            <pc:docMk/>
            <pc:sldMk cId="3661273485" sldId="2165"/>
            <ac:spMk id="17" creationId="{BBFFFDCF-1FF3-4EB1-858B-FA2EB118E982}"/>
          </ac:spMkLst>
        </pc:spChg>
        <pc:spChg chg="del">
          <ac:chgData name="Nazar Shchur" userId="3faffa111ac016f6" providerId="LiveId" clId="{2254B54B-D507-4F5F-92E8-8A8A3B6969CD}" dt="2020-01-27T17:16:43.986" v="284" actId="478"/>
          <ac:spMkLst>
            <pc:docMk/>
            <pc:sldMk cId="3661273485" sldId="2165"/>
            <ac:spMk id="23" creationId="{726C5932-0E45-4A46-8913-C730DE782D48}"/>
          </ac:spMkLst>
        </pc:spChg>
        <pc:spChg chg="del">
          <ac:chgData name="Nazar Shchur" userId="3faffa111ac016f6" providerId="LiveId" clId="{2254B54B-D507-4F5F-92E8-8A8A3B6969CD}" dt="2020-01-27T17:16:39.530" v="279" actId="478"/>
          <ac:spMkLst>
            <pc:docMk/>
            <pc:sldMk cId="3661273485" sldId="2165"/>
            <ac:spMk id="24" creationId="{37C8D279-4878-4899-9A71-FDF1271F5FB2}"/>
          </ac:spMkLst>
        </pc:spChg>
        <pc:picChg chg="del">
          <ac:chgData name="Nazar Shchur" userId="3faffa111ac016f6" providerId="LiveId" clId="{2254B54B-D507-4F5F-92E8-8A8A3B6969CD}" dt="2020-01-27T17:14:03.250" v="272" actId="478"/>
          <ac:picMkLst>
            <pc:docMk/>
            <pc:sldMk cId="3661273485" sldId="2165"/>
            <ac:picMk id="11" creationId="{82C5F97B-A23E-42A4-8EB8-7FE70423BD66}"/>
          </ac:picMkLst>
        </pc:picChg>
        <pc:picChg chg="del">
          <ac:chgData name="Nazar Shchur" userId="3faffa111ac016f6" providerId="LiveId" clId="{2254B54B-D507-4F5F-92E8-8A8A3B6969CD}" dt="2020-01-27T17:14:01.971" v="271"/>
          <ac:picMkLst>
            <pc:docMk/>
            <pc:sldMk cId="3661273485" sldId="2165"/>
            <ac:picMk id="12" creationId="{026FCF29-ADE3-444C-B54B-7611735A9558}"/>
          </ac:picMkLst>
        </pc:picChg>
        <pc:picChg chg="del">
          <ac:chgData name="Nazar Shchur" userId="3faffa111ac016f6" providerId="LiveId" clId="{2254B54B-D507-4F5F-92E8-8A8A3B6969CD}" dt="2020-01-27T17:16:40.248" v="280" actId="478"/>
          <ac:picMkLst>
            <pc:docMk/>
            <pc:sldMk cId="3661273485" sldId="2165"/>
            <ac:picMk id="13" creationId="{1109261A-B2A9-472F-ACED-0916FDDA4F3B}"/>
          </ac:picMkLst>
        </pc:picChg>
        <pc:picChg chg="del">
          <ac:chgData name="Nazar Shchur" userId="3faffa111ac016f6" providerId="LiveId" clId="{2254B54B-D507-4F5F-92E8-8A8A3B6969CD}" dt="2020-01-27T17:16:36.692" v="277" actId="478"/>
          <ac:picMkLst>
            <pc:docMk/>
            <pc:sldMk cId="3661273485" sldId="2165"/>
            <ac:picMk id="14" creationId="{9FCDEF08-EF7A-402B-A270-46AC81437D52}"/>
          </ac:picMkLst>
        </pc:picChg>
        <pc:picChg chg="add del">
          <ac:chgData name="Nazar Shchur" userId="3faffa111ac016f6" providerId="LiveId" clId="{2254B54B-D507-4F5F-92E8-8A8A3B6969CD}" dt="2020-01-27T17:16:45.345" v="286" actId="478"/>
          <ac:picMkLst>
            <pc:docMk/>
            <pc:sldMk cId="3661273485" sldId="2165"/>
            <ac:picMk id="25" creationId="{242230ED-3D91-4077-BB1E-40CFF9F221E9}"/>
          </ac:picMkLst>
        </pc:picChg>
        <pc:picChg chg="add ord">
          <ac:chgData name="Nazar Shchur" userId="3faffa111ac016f6" providerId="LiveId" clId="{2254B54B-D507-4F5F-92E8-8A8A3B6969CD}" dt="2020-01-27T17:18:55.368" v="328" actId="167"/>
          <ac:picMkLst>
            <pc:docMk/>
            <pc:sldMk cId="3661273485" sldId="2165"/>
            <ac:picMk id="26" creationId="{5558B70E-8488-4238-930B-16C153AC591E}"/>
          </ac:picMkLst>
        </pc:picChg>
        <pc:cxnChg chg="del">
          <ac:chgData name="Nazar Shchur" userId="3faffa111ac016f6" providerId="LiveId" clId="{2254B54B-D507-4F5F-92E8-8A8A3B6969CD}" dt="2020-01-27T17:16:42.598" v="283" actId="478"/>
          <ac:cxnSpMkLst>
            <pc:docMk/>
            <pc:sldMk cId="3661273485" sldId="2165"/>
            <ac:cxnSpMk id="18" creationId="{61F75910-9783-41C8-A93C-05CE5738BE8F}"/>
          </ac:cxnSpMkLst>
        </pc:cxnChg>
        <pc:cxnChg chg="del">
          <ac:chgData name="Nazar Shchur" userId="3faffa111ac016f6" providerId="LiveId" clId="{2254B54B-D507-4F5F-92E8-8A8A3B6969CD}" dt="2020-01-27T17:16:41.843" v="282" actId="478"/>
          <ac:cxnSpMkLst>
            <pc:docMk/>
            <pc:sldMk cId="3661273485" sldId="2165"/>
            <ac:cxnSpMk id="19" creationId="{A02249EA-3CC2-41B6-90F9-BCEA2C10FE61}"/>
          </ac:cxnSpMkLst>
        </pc:cxnChg>
        <pc:cxnChg chg="del">
          <ac:chgData name="Nazar Shchur" userId="3faffa111ac016f6" providerId="LiveId" clId="{2254B54B-D507-4F5F-92E8-8A8A3B6969CD}" dt="2020-01-27T17:16:41.038" v="281" actId="478"/>
          <ac:cxnSpMkLst>
            <pc:docMk/>
            <pc:sldMk cId="3661273485" sldId="2165"/>
            <ac:cxnSpMk id="22" creationId="{6CE4CD32-F9D9-483E-98D4-E48BFE2D618E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7T18:45:27.438" v="1030"/>
        <pc:sldMkLst>
          <pc:docMk/>
          <pc:sldMk cId="644030494" sldId="2166"/>
        </pc:sldMkLst>
        <pc:spChg chg="mod">
          <ac:chgData name="Nazar Shchur" userId="3faffa111ac016f6" providerId="LiveId" clId="{2254B54B-D507-4F5F-92E8-8A8A3B6969CD}" dt="2020-01-27T17:19:31.192" v="332"/>
          <ac:spMkLst>
            <pc:docMk/>
            <pc:sldMk cId="644030494" sldId="2166"/>
            <ac:spMk id="5" creationId="{00000000-0000-0000-0000-000000000000}"/>
          </ac:spMkLst>
        </pc:spChg>
        <pc:spChg chg="add mod ord">
          <ac:chgData name="Nazar Shchur" userId="3faffa111ac016f6" providerId="LiveId" clId="{2254B54B-D507-4F5F-92E8-8A8A3B6969CD}" dt="2020-01-27T17:21:05.347" v="354" actId="167"/>
          <ac:spMkLst>
            <pc:docMk/>
            <pc:sldMk cId="644030494" sldId="2166"/>
            <ac:spMk id="10" creationId="{9B2A1D00-8928-4D11-A519-B9611810A930}"/>
          </ac:spMkLst>
        </pc:spChg>
        <pc:spChg chg="add del mod">
          <ac:chgData name="Nazar Shchur" userId="3faffa111ac016f6" providerId="LiveId" clId="{2254B54B-D507-4F5F-92E8-8A8A3B6969CD}" dt="2020-01-27T17:22:09.555" v="367" actId="478"/>
          <ac:spMkLst>
            <pc:docMk/>
            <pc:sldMk cId="644030494" sldId="2166"/>
            <ac:spMk id="15" creationId="{08F4E848-222C-4AC5-A087-B15FA9A63D86}"/>
          </ac:spMkLst>
        </pc:spChg>
        <pc:spChg chg="add mod">
          <ac:chgData name="Nazar Shchur" userId="3faffa111ac016f6" providerId="LiveId" clId="{2254B54B-D507-4F5F-92E8-8A8A3B6969CD}" dt="2020-01-27T17:22:37.254" v="371" actId="208"/>
          <ac:spMkLst>
            <pc:docMk/>
            <pc:sldMk cId="644030494" sldId="2166"/>
            <ac:spMk id="16" creationId="{F39EC753-9D6C-48C0-8B49-ADD537D60BFF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18" creationId="{0500CC02-5867-4339-A9E6-85210280437B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0" creationId="{ADD95465-BD1C-4592-90C8-99CC20795286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3" creationId="{A4C89E99-3EE3-47AD-BFD0-E15FF4573D51}"/>
          </ac:spMkLst>
        </pc:spChg>
        <pc:spChg chg="add mod">
          <ac:chgData name="Nazar Shchur" userId="3faffa111ac016f6" providerId="LiveId" clId="{2254B54B-D507-4F5F-92E8-8A8A3B6969CD}" dt="2020-01-27T17:22:51.471" v="373" actId="208"/>
          <ac:spMkLst>
            <pc:docMk/>
            <pc:sldMk cId="644030494" sldId="2166"/>
            <ac:spMk id="25" creationId="{7CF6A679-2A13-478B-A44E-BB3B6376C0D1}"/>
          </ac:spMkLst>
        </pc:spChg>
        <pc:spChg chg="add mod">
          <ac:chgData name="Nazar Shchur" userId="3faffa111ac016f6" providerId="LiveId" clId="{2254B54B-D507-4F5F-92E8-8A8A3B6969CD}" dt="2020-01-27T17:21:37.806" v="361" actId="1076"/>
          <ac:spMkLst>
            <pc:docMk/>
            <pc:sldMk cId="644030494" sldId="2166"/>
            <ac:spMk id="27" creationId="{66730495-5BE4-42AD-9396-0EBDA17B43E8}"/>
          </ac:spMkLst>
        </pc:spChg>
        <pc:spChg chg="add mod">
          <ac:chgData name="Nazar Shchur" userId="3faffa111ac016f6" providerId="LiveId" clId="{2254B54B-D507-4F5F-92E8-8A8A3B6969CD}" dt="2020-01-27T17:26:01.767" v="385" actId="1076"/>
          <ac:spMkLst>
            <pc:docMk/>
            <pc:sldMk cId="644030494" sldId="2166"/>
            <ac:spMk id="28" creationId="{8F07924E-B162-41B5-8B75-2997EF55E01A}"/>
          </ac:spMkLst>
        </pc:spChg>
        <pc:picChg chg="add del mod">
          <ac:chgData name="Nazar Shchur" userId="3faffa111ac016f6" providerId="LiveId" clId="{2254B54B-D507-4F5F-92E8-8A8A3B6969CD}" dt="2020-01-27T17:20:48.587" v="350" actId="478"/>
          <ac:picMkLst>
            <pc:docMk/>
            <pc:sldMk cId="644030494" sldId="2166"/>
            <ac:picMk id="11" creationId="{D7493078-20D1-4C66-AB81-B11A3831A499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2" creationId="{E7CF46A4-A235-4020-9151-605BEBE8A90A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3" creationId="{0833EAA2-E938-4B20-B0BA-F4EDBB3A27C0}"/>
          </ac:picMkLst>
        </pc:picChg>
        <pc:picChg chg="add mod">
          <ac:chgData name="Nazar Shchur" userId="3faffa111ac016f6" providerId="LiveId" clId="{2254B54B-D507-4F5F-92E8-8A8A3B6969CD}" dt="2020-01-27T17:19:49.036" v="339" actId="167"/>
          <ac:picMkLst>
            <pc:docMk/>
            <pc:sldMk cId="644030494" sldId="2166"/>
            <ac:picMk id="14" creationId="{A237D730-A895-4D7B-8427-B552BE80CB42}"/>
          </ac:picMkLst>
        </pc:picChg>
        <pc:picChg chg="add ord">
          <ac:chgData name="Nazar Shchur" userId="3faffa111ac016f6" providerId="LiveId" clId="{2254B54B-D507-4F5F-92E8-8A8A3B6969CD}" dt="2020-01-27T17:21:02.601" v="353" actId="167"/>
          <ac:picMkLst>
            <pc:docMk/>
            <pc:sldMk cId="644030494" sldId="2166"/>
            <ac:picMk id="26" creationId="{F68F50D2-4F9C-4042-81FE-2B98367663AD}"/>
          </ac:picMkLst>
        </pc:pic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17" creationId="{424A6501-CAB9-4E32-960A-5EE7E68F470F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19" creationId="{F439BF65-5BEC-4E06-9485-017A0EA6BBDD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22" creationId="{2952E626-391F-44C9-9883-22FA2394AC8A}"/>
          </ac:cxnSpMkLst>
        </pc:cxnChg>
        <pc:cxnChg chg="add mod">
          <ac:chgData name="Nazar Shchur" userId="3faffa111ac016f6" providerId="LiveId" clId="{2254B54B-D507-4F5F-92E8-8A8A3B6969CD}" dt="2020-01-27T17:23:11.230" v="375" actId="1582"/>
          <ac:cxnSpMkLst>
            <pc:docMk/>
            <pc:sldMk cId="644030494" sldId="2166"/>
            <ac:cxnSpMk id="24" creationId="{D8AC673F-1678-4628-85AE-E58674646EFE}"/>
          </ac:cxnSpMkLst>
        </pc:cxnChg>
      </pc:sldChg>
      <pc:sldChg chg="addSp delSp modSp add delAnim modAnim">
        <pc:chgData name="Nazar Shchur" userId="3faffa111ac016f6" providerId="LiveId" clId="{2254B54B-D507-4F5F-92E8-8A8A3B6969CD}" dt="2020-01-27T18:55:22.216" v="1163"/>
        <pc:sldMkLst>
          <pc:docMk/>
          <pc:sldMk cId="446704768" sldId="2167"/>
        </pc:sldMkLst>
        <pc:spChg chg="mod">
          <ac:chgData name="Nazar Shchur" userId="3faffa111ac016f6" providerId="LiveId" clId="{2254B54B-D507-4F5F-92E8-8A8A3B6969CD}" dt="2020-01-27T17:26:32.256" v="392"/>
          <ac:spMkLst>
            <pc:docMk/>
            <pc:sldMk cId="446704768" sldId="2167"/>
            <ac:spMk id="5" creationId="{00000000-0000-0000-0000-000000000000}"/>
          </ac:spMkLst>
        </pc:spChg>
        <pc:spChg chg="add del mod ord">
          <ac:chgData name="Nazar Shchur" userId="3faffa111ac016f6" providerId="LiveId" clId="{2254B54B-D507-4F5F-92E8-8A8A3B6969CD}" dt="2020-01-27T18:54:13.925" v="1156" actId="478"/>
          <ac:spMkLst>
            <pc:docMk/>
            <pc:sldMk cId="446704768" sldId="2167"/>
            <ac:spMk id="11" creationId="{C2F282F1-C12D-4236-8DCC-83BE58461C76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3" creationId="{6C996C38-7C58-4304-823E-35318D6511E4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4" creationId="{67E2C9F5-71E4-46DD-AB9B-C1E1609D58BD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5" creationId="{EF44EE6A-DA78-4D96-85F7-24B8CB426B72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6" creationId="{D19CF91D-25F2-45F0-8B84-E7A4AF761C95}"/>
          </ac:spMkLst>
        </pc:spChg>
        <pc:spChg chg="add mod">
          <ac:chgData name="Nazar Shchur" userId="3faffa111ac016f6" providerId="LiveId" clId="{2254B54B-D507-4F5F-92E8-8A8A3B6969CD}" dt="2020-01-27T18:08:06.550" v="522" actId="1036"/>
          <ac:spMkLst>
            <pc:docMk/>
            <pc:sldMk cId="446704768" sldId="2167"/>
            <ac:spMk id="17" creationId="{7CD26CD2-A09C-48AF-8251-BEE7BB555D7D}"/>
          </ac:spMkLst>
        </pc:spChg>
        <pc:spChg chg="add del mod">
          <ac:chgData name="Nazar Shchur" userId="3faffa111ac016f6" providerId="LiveId" clId="{2254B54B-D507-4F5F-92E8-8A8A3B6969CD}" dt="2020-01-27T18:27:19.793" v="809" actId="478"/>
          <ac:spMkLst>
            <pc:docMk/>
            <pc:sldMk cId="446704768" sldId="2167"/>
            <ac:spMk id="19" creationId="{44EE4E7E-07EC-40F8-A7AC-03AD6CFEDE01}"/>
          </ac:spMkLst>
        </pc:spChg>
        <pc:grpChg chg="add mod ord">
          <ac:chgData name="Nazar Shchur" userId="3faffa111ac016f6" providerId="LiveId" clId="{2254B54B-D507-4F5F-92E8-8A8A3B6969CD}" dt="2020-01-27T18:54:25.104" v="1159" actId="1076"/>
          <ac:grpSpMkLst>
            <pc:docMk/>
            <pc:sldMk cId="446704768" sldId="2167"/>
            <ac:grpSpMk id="22" creationId="{D78D56B1-8D91-443C-9FBB-9481AA4BC851}"/>
          </ac:grpSpMkLst>
        </pc:grpChg>
        <pc:picChg chg="add del mod">
          <ac:chgData name="Nazar Shchur" userId="3faffa111ac016f6" providerId="LiveId" clId="{2254B54B-D507-4F5F-92E8-8A8A3B6969CD}" dt="2020-01-27T18:25:14.566" v="787" actId="478"/>
          <ac:picMkLst>
            <pc:docMk/>
            <pc:sldMk cId="446704768" sldId="2167"/>
            <ac:picMk id="6" creationId="{4E101105-3084-4F2B-BF1F-0C2484CF7CB3}"/>
          </ac:picMkLst>
        </pc:picChg>
        <pc:picChg chg="add del mod ord modCrop">
          <ac:chgData name="Nazar Shchur" userId="3faffa111ac016f6" providerId="LiveId" clId="{2254B54B-D507-4F5F-92E8-8A8A3B6969CD}" dt="2020-01-27T18:54:09.682" v="1152" actId="478"/>
          <ac:picMkLst>
            <pc:docMk/>
            <pc:sldMk cId="446704768" sldId="2167"/>
            <ac:picMk id="7" creationId="{876605A2-513C-4508-91FD-7B7580B04309}"/>
          </ac:picMkLst>
        </pc:picChg>
        <pc:picChg chg="add del mod modCrop">
          <ac:chgData name="Nazar Shchur" userId="3faffa111ac016f6" providerId="LiveId" clId="{2254B54B-D507-4F5F-92E8-8A8A3B6969CD}" dt="2020-01-27T17:29:40.249" v="416"/>
          <ac:picMkLst>
            <pc:docMk/>
            <pc:sldMk cId="446704768" sldId="2167"/>
            <ac:picMk id="10" creationId="{F8E03CFF-BBB9-4443-ACCE-7F82831C4B5C}"/>
          </ac:picMkLst>
        </pc:picChg>
        <pc:picChg chg="add del mod modCrop">
          <ac:chgData name="Nazar Shchur" userId="3faffa111ac016f6" providerId="LiveId" clId="{2254B54B-D507-4F5F-92E8-8A8A3B6969CD}" dt="2020-01-27T18:25:30.003" v="791"/>
          <ac:picMkLst>
            <pc:docMk/>
            <pc:sldMk cId="446704768" sldId="2167"/>
            <ac:picMk id="18" creationId="{3FDCA6BE-75B4-4214-B63A-5BBB042B3548}"/>
          </ac:picMkLst>
        </pc:picChg>
        <pc:cxnChg chg="add del mod">
          <ac:chgData name="Nazar Shchur" userId="3faffa111ac016f6" providerId="LiveId" clId="{2254B54B-D507-4F5F-92E8-8A8A3B6969CD}" dt="2020-01-27T18:27:22.562" v="810" actId="478"/>
          <ac:cxnSpMkLst>
            <pc:docMk/>
            <pc:sldMk cId="446704768" sldId="2167"/>
            <ac:cxnSpMk id="20" creationId="{792546B9-3B29-45B5-A477-7D07BC2D5A57}"/>
          </ac:cxnSpMkLst>
        </pc:cxnChg>
      </pc:sldChg>
      <pc:sldChg chg="addSp delSp modSp add del">
        <pc:chgData name="Nazar Shchur" userId="3faffa111ac016f6" providerId="LiveId" clId="{2254B54B-D507-4F5F-92E8-8A8A3B6969CD}" dt="2020-01-28T08:11:42.272" v="1553" actId="47"/>
        <pc:sldMkLst>
          <pc:docMk/>
          <pc:sldMk cId="522367564" sldId="2168"/>
        </pc:sldMkLst>
        <pc:spChg chg="mod">
          <ac:chgData name="Nazar Shchur" userId="3faffa111ac016f6" providerId="LiveId" clId="{2254B54B-D507-4F5F-92E8-8A8A3B6969CD}" dt="2020-01-27T18:44:40.632" v="1027"/>
          <ac:spMkLst>
            <pc:docMk/>
            <pc:sldMk cId="522367564" sldId="2168"/>
            <ac:spMk id="5" creationId="{00000000-0000-0000-0000-000000000000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15" creationId="{49482B4F-0326-48C0-B777-C77A38A69474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2" creationId="{A342A9B1-385B-4DDC-BAD9-0D74C9ED3BFA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3" creationId="{B11640AF-9CB7-4598-A73C-A1FAEE97D9CF}"/>
          </ac:spMkLst>
        </pc:spChg>
        <pc:spChg chg="add mod or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24" creationId="{925220F5-F569-452D-A306-DD15544C6924}"/>
          </ac:spMkLst>
        </pc:spChg>
        <pc:spChg chg="add del mod ord">
          <ac:chgData name="Nazar Shchur" userId="3faffa111ac016f6" providerId="LiveId" clId="{2254B54B-D507-4F5F-92E8-8A8A3B6969CD}" dt="2020-01-28T08:06:22.895" v="1500" actId="478"/>
          <ac:spMkLst>
            <pc:docMk/>
            <pc:sldMk cId="522367564" sldId="2168"/>
            <ac:spMk id="25" creationId="{428A8DEA-D045-451A-A618-083CD791C37E}"/>
          </ac:spMkLst>
        </pc:spChg>
        <pc:spChg chg="add del mod ord">
          <ac:chgData name="Nazar Shchur" userId="3faffa111ac016f6" providerId="LiveId" clId="{2254B54B-D507-4F5F-92E8-8A8A3B6969CD}" dt="2020-01-28T08:06:25.690" v="1502" actId="478"/>
          <ac:spMkLst>
            <pc:docMk/>
            <pc:sldMk cId="522367564" sldId="2168"/>
            <ac:spMk id="27" creationId="{BDAD43D2-CB55-45AD-983C-0E79AC318A2B}"/>
          </ac:spMkLst>
        </pc:spChg>
        <pc:spChg chg="add del">
          <ac:chgData name="Nazar Shchur" userId="3faffa111ac016f6" providerId="LiveId" clId="{2254B54B-D507-4F5F-92E8-8A8A3B6969CD}" dt="2020-01-28T07:58:57.660" v="1346"/>
          <ac:spMkLst>
            <pc:docMk/>
            <pc:sldMk cId="522367564" sldId="2168"/>
            <ac:spMk id="38" creationId="{3E505BBE-C87D-4102-A9B9-5D85D40A94F4}"/>
          </ac:spMkLst>
        </pc:spChg>
        <pc:spChg chg="add mo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39" creationId="{F57148DB-0564-4194-AE41-E0DFE6B2C477}"/>
          </ac:spMkLst>
        </pc:spChg>
        <pc:spChg chg="add mod">
          <ac:chgData name="Nazar Shchur" userId="3faffa111ac016f6" providerId="LiveId" clId="{2254B54B-D507-4F5F-92E8-8A8A3B6969CD}" dt="2020-01-28T08:06:48.584" v="1512" actId="164"/>
          <ac:spMkLst>
            <pc:docMk/>
            <pc:sldMk cId="522367564" sldId="2168"/>
            <ac:spMk id="40" creationId="{DC8CF686-4E3F-49B0-9DD5-C0FE6F008EA7}"/>
          </ac:spMkLst>
        </pc:spChg>
        <pc:spChg chg="add del mod">
          <ac:chgData name="Nazar Shchur" userId="3faffa111ac016f6" providerId="LiveId" clId="{2254B54B-D507-4F5F-92E8-8A8A3B6969CD}" dt="2020-01-28T08:06:36.975" v="1509" actId="478"/>
          <ac:spMkLst>
            <pc:docMk/>
            <pc:sldMk cId="522367564" sldId="2168"/>
            <ac:spMk id="56" creationId="{43592690-A942-4C76-AC77-EF9A500CE9FA}"/>
          </ac:spMkLst>
        </pc:spChg>
        <pc:spChg chg="add del mod">
          <ac:chgData name="Nazar Shchur" userId="3faffa111ac016f6" providerId="LiveId" clId="{2254B54B-D507-4F5F-92E8-8A8A3B6969CD}" dt="2020-01-28T08:06:43.334" v="1511" actId="478"/>
          <ac:spMkLst>
            <pc:docMk/>
            <pc:sldMk cId="522367564" sldId="2168"/>
            <ac:spMk id="57" creationId="{A66DA81E-BC8C-4755-8FED-6149F4283B56}"/>
          </ac:spMkLst>
        </pc:spChg>
        <pc:spChg chg="add del mod">
          <ac:chgData name="Nazar Shchur" userId="3faffa111ac016f6" providerId="LiveId" clId="{2254B54B-D507-4F5F-92E8-8A8A3B6969CD}" dt="2020-01-28T08:06:34.332" v="1507" actId="478"/>
          <ac:spMkLst>
            <pc:docMk/>
            <pc:sldMk cId="522367564" sldId="2168"/>
            <ac:spMk id="58" creationId="{9115D684-4363-488C-B1E5-FD6729E1BA13}"/>
          </ac:spMkLst>
        </pc:spChg>
        <pc:spChg chg="add del mod">
          <ac:chgData name="Nazar Shchur" userId="3faffa111ac016f6" providerId="LiveId" clId="{2254B54B-D507-4F5F-92E8-8A8A3B6969CD}" dt="2020-01-28T08:06:27.909" v="1503" actId="478"/>
          <ac:spMkLst>
            <pc:docMk/>
            <pc:sldMk cId="522367564" sldId="2168"/>
            <ac:spMk id="59" creationId="{2C57F746-00FB-43A7-9371-9C563C5F0F0A}"/>
          </ac:spMkLst>
        </pc:spChg>
        <pc:spChg chg="add del mod">
          <ac:chgData name="Nazar Shchur" userId="3faffa111ac016f6" providerId="LiveId" clId="{2254B54B-D507-4F5F-92E8-8A8A3B6969CD}" dt="2020-01-28T08:06:30.190" v="1504" actId="478"/>
          <ac:spMkLst>
            <pc:docMk/>
            <pc:sldMk cId="522367564" sldId="2168"/>
            <ac:spMk id="60" creationId="{9A0B6267-72EC-4663-B1B0-F5518F09976E}"/>
          </ac:spMkLst>
        </pc:spChg>
        <pc:spChg chg="add del mod">
          <ac:chgData name="Nazar Shchur" userId="3faffa111ac016f6" providerId="LiveId" clId="{2254B54B-D507-4F5F-92E8-8A8A3B6969CD}" dt="2020-01-28T08:06:32.988" v="1506" actId="478"/>
          <ac:spMkLst>
            <pc:docMk/>
            <pc:sldMk cId="522367564" sldId="2168"/>
            <ac:spMk id="61" creationId="{53FF94A1-58C6-4CBB-B479-92B82E422EF3}"/>
          </ac:spMkLst>
        </pc:spChg>
        <pc:spChg chg="add del mod">
          <ac:chgData name="Nazar Shchur" userId="3faffa111ac016f6" providerId="LiveId" clId="{2254B54B-D507-4F5F-92E8-8A8A3B6969CD}" dt="2020-01-28T08:06:35.753" v="1508" actId="478"/>
          <ac:spMkLst>
            <pc:docMk/>
            <pc:sldMk cId="522367564" sldId="2168"/>
            <ac:spMk id="62" creationId="{A8384EE2-BE16-4869-B0B8-29DC9F3B636E}"/>
          </ac:spMkLst>
        </pc:spChg>
        <pc:grpChg chg="add mod">
          <ac:chgData name="Nazar Shchur" userId="3faffa111ac016f6" providerId="LiveId" clId="{2254B54B-D507-4F5F-92E8-8A8A3B6969CD}" dt="2020-01-28T08:06:48.584" v="1512" actId="164"/>
          <ac:grpSpMkLst>
            <pc:docMk/>
            <pc:sldMk cId="522367564" sldId="2168"/>
            <ac:grpSpMk id="63" creationId="{74E606B9-49D9-4F4E-8AE9-9DEE84B8C402}"/>
          </ac:grpSpMkLst>
        </pc:grpChg>
        <pc:picChg chg="add del mod">
          <ac:chgData name="Nazar Shchur" userId="3faffa111ac016f6" providerId="LiveId" clId="{2254B54B-D507-4F5F-92E8-8A8A3B6969CD}" dt="2020-01-28T07:52:58.588" v="1308" actId="478"/>
          <ac:picMkLst>
            <pc:docMk/>
            <pc:sldMk cId="522367564" sldId="2168"/>
            <ac:picMk id="6" creationId="{B2213959-32F7-4127-9434-89F33308D5F4}"/>
          </ac:picMkLst>
        </pc:picChg>
        <pc:picChg chg="add del mod">
          <ac:chgData name="Nazar Shchur" userId="3faffa111ac016f6" providerId="LiveId" clId="{2254B54B-D507-4F5F-92E8-8A8A3B6969CD}" dt="2020-01-28T07:58:12.414" v="1332" actId="478"/>
          <ac:picMkLst>
            <pc:docMk/>
            <pc:sldMk cId="522367564" sldId="2168"/>
            <ac:picMk id="7" creationId="{ECB9478F-8466-4A78-8BDF-A188A29BF56B}"/>
          </ac:picMkLst>
        </pc:picChg>
        <pc:picChg chg="add mod">
          <ac:chgData name="Nazar Shchur" userId="3faffa111ac016f6" providerId="LiveId" clId="{2254B54B-D507-4F5F-92E8-8A8A3B6969CD}" dt="2020-01-28T07:49:59.043" v="1244" actId="571"/>
          <ac:picMkLst>
            <pc:docMk/>
            <pc:sldMk cId="522367564" sldId="2168"/>
            <ac:picMk id="19" creationId="{9D6A6DB0-EF8D-4901-902E-DE7669C8CAF2}"/>
          </ac:picMkLst>
        </pc:picChg>
        <pc:picChg chg="add mod">
          <ac:chgData name="Nazar Shchur" userId="3faffa111ac016f6" providerId="LiveId" clId="{2254B54B-D507-4F5F-92E8-8A8A3B6969CD}" dt="2020-01-28T07:51:44.163" v="1280" actId="571"/>
          <ac:picMkLst>
            <pc:docMk/>
            <pc:sldMk cId="522367564" sldId="2168"/>
            <ac:picMk id="26" creationId="{8F4F6DEB-73D4-4379-B8C5-9B0FAF500452}"/>
          </ac:picMkLst>
        </pc:picChg>
        <pc:picChg chg="add del mod">
          <ac:chgData name="Nazar Shchur" userId="3faffa111ac016f6" providerId="LiveId" clId="{2254B54B-D507-4F5F-92E8-8A8A3B6969CD}" dt="2020-01-28T08:06:39.021" v="1510" actId="478"/>
          <ac:picMkLst>
            <pc:docMk/>
            <pc:sldMk cId="522367564" sldId="2168"/>
            <ac:picMk id="37" creationId="{8C3ADB06-9FC4-48AF-9A25-4CBFEB9E529A}"/>
          </ac:picMkLst>
        </pc:picChg>
        <pc:cxnChg chg="add mod or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9" creationId="{35D074F5-88B0-4C52-A9FB-0DFBA7E6E127}"/>
          </ac:cxnSpMkLst>
        </pc:cxnChg>
        <pc:cxnChg chg="add del mod ord">
          <ac:chgData name="Nazar Shchur" userId="3faffa111ac016f6" providerId="LiveId" clId="{2254B54B-D507-4F5F-92E8-8A8A3B6969CD}" dt="2020-01-28T08:06:31.095" v="1505" actId="478"/>
          <ac:cxnSpMkLst>
            <pc:docMk/>
            <pc:sldMk cId="522367564" sldId="2168"/>
            <ac:cxnSpMk id="14" creationId="{E7386E0A-F797-4E6C-9ACA-4FED166C5613}"/>
          </ac:cxnSpMkLst>
        </pc:cxnChg>
        <pc:cxnChg chg="add del mod ord">
          <ac:chgData name="Nazar Shchur" userId="3faffa111ac016f6" providerId="LiveId" clId="{2254B54B-D507-4F5F-92E8-8A8A3B6969CD}" dt="2020-01-28T08:06:24.878" v="1501" actId="478"/>
          <ac:cxnSpMkLst>
            <pc:docMk/>
            <pc:sldMk cId="522367564" sldId="2168"/>
            <ac:cxnSpMk id="16" creationId="{CE7FD1E7-ACA7-480E-8757-895E87871363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18" creationId="{546AEB30-6D0E-4FCB-AD74-649AEB713101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0" creationId="{C15A34FB-F746-4921-B31B-E0B99E8AAC26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4" creationId="{8C4B379C-245C-4A09-B95F-B80C844219CD}"/>
          </ac:cxnSpMkLst>
        </pc:cxnChg>
        <pc:cxnChg chg="add del mod ord">
          <ac:chgData name="Nazar Shchur" userId="3faffa111ac016f6" providerId="LiveId" clId="{2254B54B-D507-4F5F-92E8-8A8A3B6969CD}" dt="2020-01-28T08:06:22.895" v="1500" actId="478"/>
          <ac:cxnSpMkLst>
            <pc:docMk/>
            <pc:sldMk cId="522367564" sldId="2168"/>
            <ac:cxnSpMk id="35" creationId="{DD938D51-7F63-4B54-8F50-1EB087156A44}"/>
          </ac:cxnSpMkLst>
        </pc:cxnChg>
        <pc:cxnChg chg="add mod or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36" creationId="{2D8F4F99-E55C-48BE-9388-8265DF72DCE7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1" creationId="{0C686196-D9A4-4244-9475-1B25ADDDADE0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2" creationId="{17BD803F-A38C-4801-AF5A-D5414F2139BE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3" creationId="{97D19025-BF9D-419F-BE55-4D891A818F96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4" creationId="{CE2DA5CB-7E5D-4F3E-AC4D-B0261786EA28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5" creationId="{72C6C198-842F-406D-933D-3D782AD3831A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6" creationId="{999B2338-F28B-429F-BC1A-963956ACB3B0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8" creationId="{AA3A1A8A-4A84-408E-BF64-F1310291CB66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49" creationId="{D5F62D4F-E863-47EB-A360-D274306AF06C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0" creationId="{A65D629F-32F3-4177-8BF7-2BE7EA3DF5F3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1" creationId="{9496AB51-0A60-4911-9EB8-CA8BC096B369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2" creationId="{C659489E-FDAA-4A52-881C-A6E2E88238A7}"/>
          </ac:cxnSpMkLst>
        </pc:cxnChg>
        <pc:cxnChg chg="add mod">
          <ac:chgData name="Nazar Shchur" userId="3faffa111ac016f6" providerId="LiveId" clId="{2254B54B-D507-4F5F-92E8-8A8A3B6969CD}" dt="2020-01-28T08:06:48.584" v="1512" actId="164"/>
          <ac:cxnSpMkLst>
            <pc:docMk/>
            <pc:sldMk cId="522367564" sldId="2168"/>
            <ac:cxnSpMk id="53" creationId="{14DC1A74-455A-4868-BAD4-438A343CD80A}"/>
          </ac:cxnSpMkLst>
        </pc:cxnChg>
      </pc:sldChg>
      <pc:sldChg chg="delSp add del delAnim">
        <pc:chgData name="Nazar Shchur" userId="3faffa111ac016f6" providerId="LiveId" clId="{2254B54B-D507-4F5F-92E8-8A8A3B6969CD}" dt="2020-01-27T17:25:28.066" v="380" actId="47"/>
        <pc:sldMkLst>
          <pc:docMk/>
          <pc:sldMk cId="338243187" sldId="2169"/>
        </pc:sldMkLst>
        <pc:spChg chg="del">
          <ac:chgData name="Nazar Shchur" userId="3faffa111ac016f6" providerId="LiveId" clId="{2254B54B-D507-4F5F-92E8-8A8A3B6969CD}" dt="2020-01-27T17:24:09.081" v="377" actId="478"/>
          <ac:spMkLst>
            <pc:docMk/>
            <pc:sldMk cId="338243187" sldId="2169"/>
            <ac:spMk id="16" creationId="{F39EC753-9D6C-48C0-8B49-ADD537D60BFF}"/>
          </ac:spMkLst>
        </pc:spChg>
        <pc:spChg chg="del">
          <ac:chgData name="Nazar Shchur" userId="3faffa111ac016f6" providerId="LiveId" clId="{2254B54B-D507-4F5F-92E8-8A8A3B6969CD}" dt="2020-01-27T17:24:12.157" v="379" actId="478"/>
          <ac:spMkLst>
            <pc:docMk/>
            <pc:sldMk cId="338243187" sldId="2169"/>
            <ac:spMk id="27" creationId="{66730495-5BE4-42AD-9396-0EBDA17B43E8}"/>
          </ac:spMkLst>
        </pc:spChg>
        <pc:picChg chg="del">
          <ac:chgData name="Nazar Shchur" userId="3faffa111ac016f6" providerId="LiveId" clId="{2254B54B-D507-4F5F-92E8-8A8A3B6969CD}" dt="2020-01-27T17:24:10.141" v="378" actId="478"/>
          <ac:picMkLst>
            <pc:docMk/>
            <pc:sldMk cId="338243187" sldId="2169"/>
            <ac:picMk id="26" creationId="{F68F50D2-4F9C-4042-81FE-2B98367663AD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7T18:08:48.996" v="524"/>
        <pc:sldMkLst>
          <pc:docMk/>
          <pc:sldMk cId="3774303826" sldId="2169"/>
        </pc:sldMkLst>
        <pc:picChg chg="add ord">
          <ac:chgData name="Nazar Shchur" userId="3faffa111ac016f6" providerId="LiveId" clId="{2254B54B-D507-4F5F-92E8-8A8A3B6969CD}" dt="2020-01-27T17:26:24.027" v="391" actId="167"/>
          <ac:picMkLst>
            <pc:docMk/>
            <pc:sldMk cId="3774303826" sldId="2169"/>
            <ac:picMk id="11" creationId="{8C68DD1F-821C-4370-8D28-C7474468BB62}"/>
          </ac:picMkLst>
        </pc:picChg>
        <pc:picChg chg="del">
          <ac:chgData name="Nazar Shchur" userId="3faffa111ac016f6" providerId="LiveId" clId="{2254B54B-D507-4F5F-92E8-8A8A3B6969CD}" dt="2020-01-27T17:26:21.541" v="389" actId="478"/>
          <ac:picMkLst>
            <pc:docMk/>
            <pc:sldMk cId="3774303826" sldId="2169"/>
            <ac:picMk id="26" creationId="{5558B70E-8488-4238-930B-16C153AC591E}"/>
          </ac:picMkLst>
        </pc:picChg>
      </pc:sldChg>
      <pc:sldChg chg="addSp modSp add modAnim">
        <pc:chgData name="Nazar Shchur" userId="3faffa111ac016f6" providerId="LiveId" clId="{2254B54B-D507-4F5F-92E8-8A8A3B6969CD}" dt="2020-01-28T08:40:46.651" v="1910"/>
        <pc:sldMkLst>
          <pc:docMk/>
          <pc:sldMk cId="2027645512" sldId="2170"/>
        </pc:sldMkLst>
        <pc:spChg chg="mod">
          <ac:chgData name="Nazar Shchur" userId="3faffa111ac016f6" providerId="LiveId" clId="{2254B54B-D507-4F5F-92E8-8A8A3B6969CD}" dt="2020-01-27T18:44:44.194" v="1028"/>
          <ac:spMkLst>
            <pc:docMk/>
            <pc:sldMk cId="2027645512" sldId="2170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8T08:33:02.560" v="1776" actId="14100"/>
          <ac:spMkLst>
            <pc:docMk/>
            <pc:sldMk cId="2027645512" sldId="2170"/>
            <ac:spMk id="11" creationId="{08CCFEF6-288A-4772-93DB-C8D125DFBB18}"/>
          </ac:spMkLst>
        </pc:spChg>
        <pc:spChg chg="add mod">
          <ac:chgData name="Nazar Shchur" userId="3faffa111ac016f6" providerId="LiveId" clId="{2254B54B-D507-4F5F-92E8-8A8A3B6969CD}" dt="2020-01-28T08:33:49.903" v="1782" actId="20577"/>
          <ac:spMkLst>
            <pc:docMk/>
            <pc:sldMk cId="2027645512" sldId="2170"/>
            <ac:spMk id="13" creationId="{DB758BCB-831B-45F7-B81E-453DC2615D33}"/>
          </ac:spMkLst>
        </pc:spChg>
        <pc:spChg chg="add mod">
          <ac:chgData name="Nazar Shchur" userId="3faffa111ac016f6" providerId="LiveId" clId="{2254B54B-D507-4F5F-92E8-8A8A3B6969CD}" dt="2020-01-28T08:36:28.773" v="1825" actId="1036"/>
          <ac:spMkLst>
            <pc:docMk/>
            <pc:sldMk cId="2027645512" sldId="2170"/>
            <ac:spMk id="14" creationId="{33016EA4-5DB1-4D2D-BF66-8B67538999DD}"/>
          </ac:spMkLst>
        </pc:spChg>
        <pc:spChg chg="add mod">
          <ac:chgData name="Nazar Shchur" userId="3faffa111ac016f6" providerId="LiveId" clId="{2254B54B-D507-4F5F-92E8-8A8A3B6969CD}" dt="2020-01-28T08:36:28.773" v="1825" actId="1036"/>
          <ac:spMkLst>
            <pc:docMk/>
            <pc:sldMk cId="2027645512" sldId="2170"/>
            <ac:spMk id="15" creationId="{6554F4DF-CACA-4243-9493-6EFE801ECE37}"/>
          </ac:spMkLst>
        </pc:spChg>
        <pc:spChg chg="add mod">
          <ac:chgData name="Nazar Shchur" userId="3faffa111ac016f6" providerId="LiveId" clId="{2254B54B-D507-4F5F-92E8-8A8A3B6969CD}" dt="2020-01-28T08:38:19.978" v="1842" actId="208"/>
          <ac:spMkLst>
            <pc:docMk/>
            <pc:sldMk cId="2027645512" sldId="2170"/>
            <ac:spMk id="16" creationId="{09F44812-54B2-4C52-82CB-A13D8236329E}"/>
          </ac:spMkLst>
        </pc:spChg>
        <pc:grpChg chg="add mod">
          <ac:chgData name="Nazar Shchur" userId="3faffa111ac016f6" providerId="LiveId" clId="{2254B54B-D507-4F5F-92E8-8A8A3B6969CD}" dt="2020-01-28T08:32:47.110" v="1770" actId="167"/>
          <ac:grpSpMkLst>
            <pc:docMk/>
            <pc:sldMk cId="2027645512" sldId="2170"/>
            <ac:grpSpMk id="6" creationId="{E8979C34-CA6B-453A-8757-FCC966297F0A}"/>
          </ac:grpSpMkLst>
        </pc:grpChg>
        <pc:picChg chg="add mod">
          <ac:chgData name="Nazar Shchur" userId="3faffa111ac016f6" providerId="LiveId" clId="{2254B54B-D507-4F5F-92E8-8A8A3B6969CD}" dt="2020-01-28T08:32:42.944" v="1769" actId="164"/>
          <ac:picMkLst>
            <pc:docMk/>
            <pc:sldMk cId="2027645512" sldId="2170"/>
            <ac:picMk id="1026" creationId="{50F59FD4-A251-4FB0-80D6-953C0CEE3C1A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8T08:27:02.636" v="1749"/>
        <pc:sldMkLst>
          <pc:docMk/>
          <pc:sldMk cId="3874474927" sldId="2171"/>
        </pc:sldMkLst>
        <pc:spChg chg="mod">
          <ac:chgData name="Nazar Shchur" userId="3faffa111ac016f6" providerId="LiveId" clId="{2254B54B-D507-4F5F-92E8-8A8A3B6969CD}" dt="2020-01-27T18:44:47.870" v="1029"/>
          <ac:spMkLst>
            <pc:docMk/>
            <pc:sldMk cId="3874474927" sldId="2171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0" creationId="{34501D30-A381-43CF-B300-B13EAD8EB14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2" creationId="{BCB9AE26-6F26-4701-B557-0F422D3E735E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3" creationId="{A4F69C98-68F5-4760-B5CB-300942696F65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4" creationId="{0ED1AD73-47D5-4BCE-8F4C-9B70332EF584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5" creationId="{100E0E3D-9634-4021-8B26-EB5477AD1883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6" creationId="{A2B0EE90-F2B5-401B-8DC7-4647AED4800B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7" creationId="{E2EDD7C7-152C-4A34-BD95-45C181E7B3E5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8" creationId="{6DA767A1-E236-418B-94F2-13DE199FD8DF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19" creationId="{6AEC9F83-ACD5-4969-B6DE-458AAC97688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20" creationId="{756F099A-D68E-45AE-9FBF-EC5C4A7F0B68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34" creationId="{7F3666DD-B600-4DED-97DE-CBB02CD96D73}"/>
          </ac:spMkLst>
        </pc:spChg>
        <pc:spChg chg="add mod">
          <ac:chgData name="Nazar Shchur" userId="3faffa111ac016f6" providerId="LiveId" clId="{2254B54B-D507-4F5F-92E8-8A8A3B6969CD}" dt="2020-01-28T08:25:20.129" v="1746" actId="1076"/>
          <ac:spMkLst>
            <pc:docMk/>
            <pc:sldMk cId="3874474927" sldId="2171"/>
            <ac:spMk id="35" creationId="{5D26073E-921C-410E-B515-DB6C4D75845F}"/>
          </ac:spMkLst>
        </pc:spChg>
        <pc:spChg chg="add del mod">
          <ac:chgData name="Nazar Shchur" userId="3faffa111ac016f6" providerId="LiveId" clId="{2254B54B-D507-4F5F-92E8-8A8A3B6969CD}" dt="2020-01-28T08:24:56.702" v="1740" actId="478"/>
          <ac:spMkLst>
            <pc:docMk/>
            <pc:sldMk cId="3874474927" sldId="2171"/>
            <ac:spMk id="37" creationId="{8923F3D7-BA06-4BA8-917D-1E94362287B7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39" creationId="{5FCCECBF-6EFD-4E16-81B1-F443C6CC234C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0" creationId="{89121800-FC5A-4747-A0D1-F3E824C1D78D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1" creationId="{BD5CE7AF-469B-4DB3-B46F-8F0809721197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2" creationId="{08928781-98F1-4B6C-8503-6EDF18914F73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3" creationId="{E90A75B8-B86C-43B4-9B06-67CD92347C05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4" creationId="{7310807B-3CE6-4E59-B389-D1DBA13BDA00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5" creationId="{2A261509-6FBD-4AB8-96F8-4D5995643695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6" creationId="{9C417D15-67BB-475C-9232-41596DA7417A}"/>
          </ac:spMkLst>
        </pc:spChg>
        <pc:spChg chg="add del mod">
          <ac:chgData name="Nazar Shchur" userId="3faffa111ac016f6" providerId="LiveId" clId="{2254B54B-D507-4F5F-92E8-8A8A3B6969CD}" dt="2020-01-28T08:24:59.920" v="1741" actId="478"/>
          <ac:spMkLst>
            <pc:docMk/>
            <pc:sldMk cId="3874474927" sldId="2171"/>
            <ac:spMk id="47" creationId="{E2DD8415-B5FF-45AD-8945-A96842393E28}"/>
          </ac:spMkLst>
        </pc:spChg>
        <pc:spChg chg="add ord">
          <ac:chgData name="Nazar Shchur" userId="3faffa111ac016f6" providerId="LiveId" clId="{2254B54B-D507-4F5F-92E8-8A8A3B6969CD}" dt="2020-01-28T08:25:08.797" v="1743" actId="167"/>
          <ac:spMkLst>
            <pc:docMk/>
            <pc:sldMk cId="3874474927" sldId="2171"/>
            <ac:spMk id="54" creationId="{4B9DEA41-7D90-448F-8F26-5C058A267DC9}"/>
          </ac:spMkLst>
        </pc:spChg>
        <pc:grpChg chg="add mod">
          <ac:chgData name="Nazar Shchur" userId="3faffa111ac016f6" providerId="LiveId" clId="{2254B54B-D507-4F5F-92E8-8A8A3B6969CD}" dt="2020-01-28T08:25:20.129" v="1746" actId="1076"/>
          <ac:grpSpMkLst>
            <pc:docMk/>
            <pc:sldMk cId="3874474927" sldId="2171"/>
            <ac:grpSpMk id="23" creationId="{358C2C2D-BCC9-4072-82EE-D75CA4FFF993}"/>
          </ac:grpSpMkLst>
        </pc:grpChg>
        <pc:grpChg chg="add mod">
          <ac:chgData name="Nazar Shchur" userId="3faffa111ac016f6" providerId="LiveId" clId="{2254B54B-D507-4F5F-92E8-8A8A3B6969CD}" dt="2020-01-28T08:25:20.129" v="1746" actId="1076"/>
          <ac:grpSpMkLst>
            <pc:docMk/>
            <pc:sldMk cId="3874474927" sldId="2171"/>
            <ac:grpSpMk id="27" creationId="{D8D4DA7D-75B7-4806-AC2F-3759F6D3E600}"/>
          </ac:grpSpMkLst>
        </pc:grpChg>
        <pc:grpChg chg="add del mod">
          <ac:chgData name="Nazar Shchur" userId="3faffa111ac016f6" providerId="LiveId" clId="{2254B54B-D507-4F5F-92E8-8A8A3B6969CD}" dt="2020-01-28T08:24:59.920" v="1741" actId="478"/>
          <ac:grpSpMkLst>
            <pc:docMk/>
            <pc:sldMk cId="3874474927" sldId="2171"/>
            <ac:grpSpMk id="49" creationId="{58DA08E5-A022-4B99-99B3-CF393D4EADDF}"/>
          </ac:grpSpMkLst>
        </pc:grp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11" creationId="{776E82D7-1AE1-4CCA-BC0C-BE82415A7A63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22" creationId="{ED261A41-EF92-42F9-995E-8EB0B97983C2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26" creationId="{0977F81D-3478-47FB-8976-FD29E6547B5B}"/>
          </ac:picMkLst>
        </pc:picChg>
        <pc:picChg chg="add mod">
          <ac:chgData name="Nazar Shchur" userId="3faffa111ac016f6" providerId="LiveId" clId="{2254B54B-D507-4F5F-92E8-8A8A3B6969CD}" dt="2020-01-28T08:25:20.129" v="1746" actId="1076"/>
          <ac:picMkLst>
            <pc:docMk/>
            <pc:sldMk cId="3874474927" sldId="2171"/>
            <ac:picMk id="30" creationId="{82D813DB-FEDD-4329-B29B-D28A398CAD11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38" creationId="{76CF3C11-AA02-47BD-9878-785D2E78F384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48" creationId="{7696AE7E-976C-49FF-96CB-89FBDAA83616}"/>
          </ac:picMkLst>
        </pc:picChg>
        <pc:picChg chg="add del mod">
          <ac:chgData name="Nazar Shchur" userId="3faffa111ac016f6" providerId="LiveId" clId="{2254B54B-D507-4F5F-92E8-8A8A3B6969CD}" dt="2020-01-28T08:24:59.920" v="1741" actId="478"/>
          <ac:picMkLst>
            <pc:docMk/>
            <pc:sldMk cId="3874474927" sldId="2171"/>
            <ac:picMk id="52" creationId="{ACE02D93-9277-4ED0-B2E8-A3A3A8F5652B}"/>
          </ac:picMkLst>
        </pc:picChg>
        <pc:picChg chg="add ord">
          <ac:chgData name="Nazar Shchur" userId="3faffa111ac016f6" providerId="LiveId" clId="{2254B54B-D507-4F5F-92E8-8A8A3B6969CD}" dt="2020-01-28T08:25:08.797" v="1743" actId="167"/>
          <ac:picMkLst>
            <pc:docMk/>
            <pc:sldMk cId="3874474927" sldId="2171"/>
            <ac:picMk id="53" creationId="{31B15407-E041-45CB-BB91-FF4CC28526C7}"/>
          </ac:picMkLst>
        </pc:picChg>
        <pc:cxnChg chg="add mod">
          <ac:chgData name="Nazar Shchur" userId="3faffa111ac016f6" providerId="LiveId" clId="{2254B54B-D507-4F5F-92E8-8A8A3B6969CD}" dt="2020-01-28T08:25:20.129" v="1746" actId="1076"/>
          <ac:cxnSpMkLst>
            <pc:docMk/>
            <pc:sldMk cId="3874474927" sldId="2171"/>
            <ac:cxnSpMk id="36" creationId="{8B8399B2-A9DF-43EE-B686-CF8CB50200CD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7T18:23:52.273" v="782"/>
        <pc:sldMkLst>
          <pc:docMk/>
          <pc:sldMk cId="2999114018" sldId="2172"/>
        </pc:sldMkLst>
        <pc:spChg chg="mod">
          <ac:chgData name="Nazar Shchur" userId="3faffa111ac016f6" providerId="LiveId" clId="{2254B54B-D507-4F5F-92E8-8A8A3B6969CD}" dt="2020-01-27T18:16:53.007" v="642" actId="790"/>
          <ac:spMkLst>
            <pc:docMk/>
            <pc:sldMk cId="2999114018" sldId="2172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6" creationId="{0EE6A17F-5929-424E-BD8A-EC6F88AE4008}"/>
          </ac:spMkLst>
        </pc:spChg>
        <pc:spChg chg="del">
          <ac:chgData name="Nazar Shchur" userId="3faffa111ac016f6" providerId="LiveId" clId="{2254B54B-D507-4F5F-92E8-8A8A3B6969CD}" dt="2020-01-27T18:10:44.658" v="530" actId="478"/>
          <ac:spMkLst>
            <pc:docMk/>
            <pc:sldMk cId="2999114018" sldId="2172"/>
            <ac:spMk id="10" creationId="{9B2A1D00-8928-4D11-A519-B9611810A930}"/>
          </ac:spMkLst>
        </pc:spChg>
        <pc:spChg chg="del">
          <ac:chgData name="Nazar Shchur" userId="3faffa111ac016f6" providerId="LiveId" clId="{2254B54B-D507-4F5F-92E8-8A8A3B6969CD}" dt="2020-01-27T18:10:57.267" v="543" actId="478"/>
          <ac:spMkLst>
            <pc:docMk/>
            <pc:sldMk cId="2999114018" sldId="2172"/>
            <ac:spMk id="16" creationId="{F39EC753-9D6C-48C0-8B49-ADD537D60BFF}"/>
          </ac:spMkLst>
        </pc:spChg>
        <pc:spChg chg="del">
          <ac:chgData name="Nazar Shchur" userId="3faffa111ac016f6" providerId="LiveId" clId="{2254B54B-D507-4F5F-92E8-8A8A3B6969CD}" dt="2020-01-27T18:10:52.114" v="538" actId="478"/>
          <ac:spMkLst>
            <pc:docMk/>
            <pc:sldMk cId="2999114018" sldId="2172"/>
            <ac:spMk id="18" creationId="{0500CC02-5867-4339-A9E6-85210280437B}"/>
          </ac:spMkLst>
        </pc:spChg>
        <pc:spChg chg="del">
          <ac:chgData name="Nazar Shchur" userId="3faffa111ac016f6" providerId="LiveId" clId="{2254B54B-D507-4F5F-92E8-8A8A3B6969CD}" dt="2020-01-27T18:10:49.848" v="535" actId="478"/>
          <ac:spMkLst>
            <pc:docMk/>
            <pc:sldMk cId="2999114018" sldId="2172"/>
            <ac:spMk id="20" creationId="{ADD95465-BD1C-4592-90C8-99CC20795286}"/>
          </ac:spMkLst>
        </pc:spChg>
        <pc:spChg chg="del">
          <ac:chgData name="Nazar Shchur" userId="3faffa111ac016f6" providerId="LiveId" clId="{2254B54B-D507-4F5F-92E8-8A8A3B6969CD}" dt="2020-01-27T18:10:54.212" v="540" actId="478"/>
          <ac:spMkLst>
            <pc:docMk/>
            <pc:sldMk cId="2999114018" sldId="2172"/>
            <ac:spMk id="23" creationId="{A4C89E99-3EE3-47AD-BFD0-E15FF4573D51}"/>
          </ac:spMkLst>
        </pc:spChg>
        <pc:spChg chg="del">
          <ac:chgData name="Nazar Shchur" userId="3faffa111ac016f6" providerId="LiveId" clId="{2254B54B-D507-4F5F-92E8-8A8A3B6969CD}" dt="2020-01-27T18:10:53.073" v="539" actId="478"/>
          <ac:spMkLst>
            <pc:docMk/>
            <pc:sldMk cId="2999114018" sldId="2172"/>
            <ac:spMk id="25" creationId="{7CF6A679-2A13-478B-A44E-BB3B6376C0D1}"/>
          </ac:spMkLst>
        </pc:spChg>
        <pc:spChg chg="del">
          <ac:chgData name="Nazar Shchur" userId="3faffa111ac016f6" providerId="LiveId" clId="{2254B54B-D507-4F5F-92E8-8A8A3B6969CD}" dt="2020-01-27T18:10:55.973" v="542" actId="478"/>
          <ac:spMkLst>
            <pc:docMk/>
            <pc:sldMk cId="2999114018" sldId="2172"/>
            <ac:spMk id="28" creationId="{8F07924E-B162-41B5-8B75-2997EF55E01A}"/>
          </ac:spMkLst>
        </pc:spChg>
        <pc:spChg chg="add mod">
          <ac:chgData name="Nazar Shchur" userId="3faffa111ac016f6" providerId="LiveId" clId="{2254B54B-D507-4F5F-92E8-8A8A3B6969CD}" dt="2020-01-27T18:20:23.534" v="696" actId="1076"/>
          <ac:spMkLst>
            <pc:docMk/>
            <pc:sldMk cId="2999114018" sldId="2172"/>
            <ac:spMk id="30" creationId="{25CE7D8D-EAEE-469E-9FF8-2D51BD40A112}"/>
          </ac:spMkLst>
        </pc:spChg>
        <pc:spChg chg="add del mod">
          <ac:chgData name="Nazar Shchur" userId="3faffa111ac016f6" providerId="LiveId" clId="{2254B54B-D507-4F5F-92E8-8A8A3B6969CD}" dt="2020-01-27T18:15:52.628" v="631" actId="478"/>
          <ac:spMkLst>
            <pc:docMk/>
            <pc:sldMk cId="2999114018" sldId="2172"/>
            <ac:spMk id="34" creationId="{7309C5F0-3EA6-4091-83D1-0E35F58B38C7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6" creationId="{E7F16E3A-00C0-4747-91DD-CCAA02B6B8DE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7" creationId="{16165EC9-13D1-4A20-8DE3-62A2BE408CDC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38" creationId="{3F594DDE-6393-43D2-8DBD-36685B6F1EEF}"/>
          </ac:spMkLst>
        </pc:spChg>
        <pc:spChg chg="add del">
          <ac:chgData name="Nazar Shchur" userId="3faffa111ac016f6" providerId="LiveId" clId="{2254B54B-D507-4F5F-92E8-8A8A3B6969CD}" dt="2020-01-27T18:14:32.975" v="612"/>
          <ac:spMkLst>
            <pc:docMk/>
            <pc:sldMk cId="2999114018" sldId="2172"/>
            <ac:spMk id="39" creationId="{BE0584AB-EBE5-4181-A627-AE1561833C04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0" creationId="{525E13D6-A860-4C18-8D19-3158F911E04C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3" creationId="{DE0ECD72-8AB2-42EC-98AF-97795E48DEC2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4" creationId="{FF18608F-AA2D-4994-925C-67A42FFB0749}"/>
          </ac:spMkLst>
        </pc:spChg>
        <pc:spChg chg="add mod">
          <ac:chgData name="Nazar Shchur" userId="3faffa111ac016f6" providerId="LiveId" clId="{2254B54B-D507-4F5F-92E8-8A8A3B6969CD}" dt="2020-01-27T18:16:00.378" v="634" actId="164"/>
          <ac:spMkLst>
            <pc:docMk/>
            <pc:sldMk cId="2999114018" sldId="2172"/>
            <ac:spMk id="45" creationId="{3988FD4A-174F-47FC-9AE7-574F42F05DA0}"/>
          </ac:spMkLst>
        </pc:spChg>
        <pc:spChg chg="add mod">
          <ac:chgData name="Nazar Shchur" userId="3faffa111ac016f6" providerId="LiveId" clId="{2254B54B-D507-4F5F-92E8-8A8A3B6969CD}" dt="2020-01-27T18:17:04.003" v="646" actId="1037"/>
          <ac:spMkLst>
            <pc:docMk/>
            <pc:sldMk cId="2999114018" sldId="2172"/>
            <ac:spMk id="46" creationId="{5EA85025-8F89-4ED4-A385-D191FC03F773}"/>
          </ac:spMkLst>
        </pc:spChg>
        <pc:spChg chg="add mod">
          <ac:chgData name="Nazar Shchur" userId="3faffa111ac016f6" providerId="LiveId" clId="{2254B54B-D507-4F5F-92E8-8A8A3B6969CD}" dt="2020-01-27T18:21:29.640" v="773" actId="1038"/>
          <ac:spMkLst>
            <pc:docMk/>
            <pc:sldMk cId="2999114018" sldId="2172"/>
            <ac:spMk id="47" creationId="{5EA5D7CC-1A38-45AC-9787-D4052202765D}"/>
          </ac:spMkLst>
        </pc:spChg>
        <pc:spChg chg="add mod">
          <ac:chgData name="Nazar Shchur" userId="3faffa111ac016f6" providerId="LiveId" clId="{2254B54B-D507-4F5F-92E8-8A8A3B6969CD}" dt="2020-01-27T18:21:29.640" v="773" actId="1038"/>
          <ac:spMkLst>
            <pc:docMk/>
            <pc:sldMk cId="2999114018" sldId="2172"/>
            <ac:spMk id="48" creationId="{AFDC5A09-A53D-4648-BFAF-722548631ABD}"/>
          </ac:spMkLst>
        </pc:spChg>
        <pc:spChg chg="add mod">
          <ac:chgData name="Nazar Shchur" userId="3faffa111ac016f6" providerId="LiveId" clId="{2254B54B-D507-4F5F-92E8-8A8A3B6969CD}" dt="2020-01-27T18:20:45.258" v="723" actId="1037"/>
          <ac:spMkLst>
            <pc:docMk/>
            <pc:sldMk cId="2999114018" sldId="2172"/>
            <ac:spMk id="49" creationId="{17C71466-4985-44E8-A6CC-524CCB6B0525}"/>
          </ac:spMkLst>
        </pc:spChg>
        <pc:spChg chg="add mod">
          <ac:chgData name="Nazar Shchur" userId="3faffa111ac016f6" providerId="LiveId" clId="{2254B54B-D507-4F5F-92E8-8A8A3B6969CD}" dt="2020-01-27T18:21:16.429" v="742" actId="1076"/>
          <ac:spMkLst>
            <pc:docMk/>
            <pc:sldMk cId="2999114018" sldId="2172"/>
            <ac:spMk id="50" creationId="{77EB0657-7E98-4272-B1D2-7DEF96315E0B}"/>
          </ac:spMkLst>
        </pc:spChg>
        <pc:grpChg chg="add mod">
          <ac:chgData name="Nazar Shchur" userId="3faffa111ac016f6" providerId="LiveId" clId="{2254B54B-D507-4F5F-92E8-8A8A3B6969CD}" dt="2020-01-27T18:17:31.437" v="647" actId="1076"/>
          <ac:grpSpMkLst>
            <pc:docMk/>
            <pc:sldMk cId="2999114018" sldId="2172"/>
            <ac:grpSpMk id="7" creationId="{7C36FC7E-895B-4B16-934F-4C9B6DE8D042}"/>
          </ac:grpSpMkLst>
        </pc:grpChg>
        <pc:picChg chg="del">
          <ac:chgData name="Nazar Shchur" userId="3faffa111ac016f6" providerId="LiveId" clId="{2254B54B-D507-4F5F-92E8-8A8A3B6969CD}" dt="2020-01-27T18:10:48.360" v="534" actId="478"/>
          <ac:picMkLst>
            <pc:docMk/>
            <pc:sldMk cId="2999114018" sldId="2172"/>
            <ac:picMk id="12" creationId="{E7CF46A4-A235-4020-9151-605BEBE8A90A}"/>
          </ac:picMkLst>
        </pc:picChg>
        <pc:picChg chg="del">
          <ac:chgData name="Nazar Shchur" userId="3faffa111ac016f6" providerId="LiveId" clId="{2254B54B-D507-4F5F-92E8-8A8A3B6969CD}" dt="2020-01-27T18:10:47.290" v="533" actId="478"/>
          <ac:picMkLst>
            <pc:docMk/>
            <pc:sldMk cId="2999114018" sldId="2172"/>
            <ac:picMk id="13" creationId="{0833EAA2-E938-4B20-B0BA-F4EDBB3A27C0}"/>
          </ac:picMkLst>
        </pc:picChg>
        <pc:picChg chg="del">
          <ac:chgData name="Nazar Shchur" userId="3faffa111ac016f6" providerId="LiveId" clId="{2254B54B-D507-4F5F-92E8-8A8A3B6969CD}" dt="2020-01-27T18:10:46.588" v="532" actId="478"/>
          <ac:picMkLst>
            <pc:docMk/>
            <pc:sldMk cId="2999114018" sldId="2172"/>
            <ac:picMk id="14" creationId="{A237D730-A895-4D7B-8427-B552BE80CB42}"/>
          </ac:picMkLst>
        </pc:picChg>
        <pc:picChg chg="add del mod">
          <ac:chgData name="Nazar Shchur" userId="3faffa111ac016f6" providerId="LiveId" clId="{2254B54B-D507-4F5F-92E8-8A8A3B6969CD}" dt="2020-01-27T18:15:53.552" v="632" actId="478"/>
          <ac:picMkLst>
            <pc:docMk/>
            <pc:sldMk cId="2999114018" sldId="2172"/>
            <ac:picMk id="29" creationId="{18D76948-A623-4620-A44B-6B2F2E64E4F4}"/>
          </ac:picMkLst>
        </pc:picChg>
        <pc:picChg chg="add del mod">
          <ac:chgData name="Nazar Shchur" userId="3faffa111ac016f6" providerId="LiveId" clId="{2254B54B-D507-4F5F-92E8-8A8A3B6969CD}" dt="2020-01-27T18:12:44.144" v="569" actId="478"/>
          <ac:picMkLst>
            <pc:docMk/>
            <pc:sldMk cId="2999114018" sldId="2172"/>
            <ac:picMk id="35" creationId="{713AEF0E-CF9E-4BFD-8251-ED75F9DEDFAC}"/>
          </ac:picMkLst>
        </pc:picChg>
        <pc:picChg chg="add del mod">
          <ac:chgData name="Nazar Shchur" userId="3faffa111ac016f6" providerId="LiveId" clId="{2254B54B-D507-4F5F-92E8-8A8A3B6969CD}" dt="2020-01-27T18:14:58.142" v="617" actId="478"/>
          <ac:picMkLst>
            <pc:docMk/>
            <pc:sldMk cId="2999114018" sldId="2172"/>
            <ac:picMk id="41" creationId="{F28B3246-C941-48D0-B54F-5AF56415E9B9}"/>
          </ac:picMkLst>
        </pc:picChg>
        <pc:picChg chg="add del mod">
          <ac:chgData name="Nazar Shchur" userId="3faffa111ac016f6" providerId="LiveId" clId="{2254B54B-D507-4F5F-92E8-8A8A3B6969CD}" dt="2020-01-27T18:15:56.063" v="633" actId="478"/>
          <ac:picMkLst>
            <pc:docMk/>
            <pc:sldMk cId="2999114018" sldId="2172"/>
            <ac:picMk id="42" creationId="{9409D0A8-FE6D-49C8-AB38-9001AF67409A}"/>
          </ac:picMkLst>
        </pc:picChg>
        <pc:cxnChg chg="del">
          <ac:chgData name="Nazar Shchur" userId="3faffa111ac016f6" providerId="LiveId" clId="{2254B54B-D507-4F5F-92E8-8A8A3B6969CD}" dt="2020-01-27T18:10:51.417" v="537" actId="478"/>
          <ac:cxnSpMkLst>
            <pc:docMk/>
            <pc:sldMk cId="2999114018" sldId="2172"/>
            <ac:cxnSpMk id="17" creationId="{424A6501-CAB9-4E32-960A-5EE7E68F470F}"/>
          </ac:cxnSpMkLst>
        </pc:cxnChg>
        <pc:cxnChg chg="del">
          <ac:chgData name="Nazar Shchur" userId="3faffa111ac016f6" providerId="LiveId" clId="{2254B54B-D507-4F5F-92E8-8A8A3B6969CD}" dt="2020-01-27T18:10:50.632" v="536" actId="478"/>
          <ac:cxnSpMkLst>
            <pc:docMk/>
            <pc:sldMk cId="2999114018" sldId="2172"/>
            <ac:cxnSpMk id="19" creationId="{F439BF65-5BEC-4E06-9485-017A0EA6BBDD}"/>
          </ac:cxnSpMkLst>
        </pc:cxnChg>
        <pc:cxnChg chg="del">
          <ac:chgData name="Nazar Shchur" userId="3faffa111ac016f6" providerId="LiveId" clId="{2254B54B-D507-4F5F-92E8-8A8A3B6969CD}" dt="2020-01-27T18:10:54.820" v="541" actId="478"/>
          <ac:cxnSpMkLst>
            <pc:docMk/>
            <pc:sldMk cId="2999114018" sldId="2172"/>
            <ac:cxnSpMk id="22" creationId="{2952E626-391F-44C9-9883-22FA2394AC8A}"/>
          </ac:cxnSpMkLst>
        </pc:cxnChg>
        <pc:cxnChg chg="del">
          <ac:chgData name="Nazar Shchur" userId="3faffa111ac016f6" providerId="LiveId" clId="{2254B54B-D507-4F5F-92E8-8A8A3B6969CD}" dt="2020-01-27T18:10:45.812" v="531" actId="478"/>
          <ac:cxnSpMkLst>
            <pc:docMk/>
            <pc:sldMk cId="2999114018" sldId="2172"/>
            <ac:cxnSpMk id="24" creationId="{D8AC673F-1678-4628-85AE-E58674646EFE}"/>
          </ac:cxnSpMkLst>
        </pc:cxnChg>
      </pc:sldChg>
      <pc:sldChg chg="addSp delSp modSp add addAnim delAnim modAnim">
        <pc:chgData name="Nazar Shchur" userId="3faffa111ac016f6" providerId="LiveId" clId="{2254B54B-D507-4F5F-92E8-8A8A3B6969CD}" dt="2020-01-27T18:44:12.920" v="1026" actId="1076"/>
        <pc:sldMkLst>
          <pc:docMk/>
          <pc:sldMk cId="3459574857" sldId="2173"/>
        </pc:sldMkLst>
        <pc:spChg chg="add mod">
          <ac:chgData name="Nazar Shchur" userId="3faffa111ac016f6" providerId="LiveId" clId="{2254B54B-D507-4F5F-92E8-8A8A3B6969CD}" dt="2020-01-27T18:30:13.560" v="854" actId="164"/>
          <ac:spMkLst>
            <pc:docMk/>
            <pc:sldMk cId="3459574857" sldId="2173"/>
            <ac:spMk id="34" creationId="{2EF89481-59BA-426D-96C4-502C6CF660FB}"/>
          </ac:spMkLst>
        </pc:spChg>
        <pc:spChg chg="add mod">
          <ac:chgData name="Nazar Shchur" userId="3faffa111ac016f6" providerId="LiveId" clId="{2254B54B-D507-4F5F-92E8-8A8A3B6969CD}" dt="2020-01-27T18:28:06.719" v="813" actId="1076"/>
          <ac:spMkLst>
            <pc:docMk/>
            <pc:sldMk cId="3459574857" sldId="2173"/>
            <ac:spMk id="35" creationId="{76EE6D9E-466B-4FC3-BEC2-986DEFFD4890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7" creationId="{5EA5D7CC-1A38-45AC-9787-D4052202765D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8" creationId="{AFDC5A09-A53D-4648-BFAF-722548631ABD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49" creationId="{17C71466-4985-44E8-A6CC-524CCB6B0525}"/>
          </ac:spMkLst>
        </pc:spChg>
        <pc:spChg chg="del">
          <ac:chgData name="Nazar Shchur" userId="3faffa111ac016f6" providerId="LiveId" clId="{2254B54B-D507-4F5F-92E8-8A8A3B6969CD}" dt="2020-01-27T18:24:15.326" v="786" actId="478"/>
          <ac:spMkLst>
            <pc:docMk/>
            <pc:sldMk cId="3459574857" sldId="2173"/>
            <ac:spMk id="50" creationId="{77EB0657-7E98-4272-B1D2-7DEF96315E0B}"/>
          </ac:spMkLst>
        </pc:spChg>
        <pc:spChg chg="add del mod">
          <ac:chgData name="Nazar Shchur" userId="3faffa111ac016f6" providerId="LiveId" clId="{2254B54B-D507-4F5F-92E8-8A8A3B6969CD}" dt="2020-01-27T18:29:51.200" v="848" actId="478"/>
          <ac:spMkLst>
            <pc:docMk/>
            <pc:sldMk cId="3459574857" sldId="2173"/>
            <ac:spMk id="51" creationId="{A064FE8B-6C23-4A27-8784-DE305AFC6410}"/>
          </ac:spMkLst>
        </pc:spChg>
        <pc:spChg chg="add mod">
          <ac:chgData name="Nazar Shchur" userId="3faffa111ac016f6" providerId="LiveId" clId="{2254B54B-D507-4F5F-92E8-8A8A3B6969CD}" dt="2020-01-27T18:29:09.751" v="847" actId="20577"/>
          <ac:spMkLst>
            <pc:docMk/>
            <pc:sldMk cId="3459574857" sldId="2173"/>
            <ac:spMk id="53" creationId="{B30FC33F-4D8F-4087-A53F-5EE5ECBEF6EB}"/>
          </ac:spMkLst>
        </pc:spChg>
        <pc:spChg chg="add mod">
          <ac:chgData name="Nazar Shchur" userId="3faffa111ac016f6" providerId="LiveId" clId="{2254B54B-D507-4F5F-92E8-8A8A3B6969CD}" dt="2020-01-27T18:28:39.108" v="828" actId="6549"/>
          <ac:spMkLst>
            <pc:docMk/>
            <pc:sldMk cId="3459574857" sldId="2173"/>
            <ac:spMk id="55" creationId="{75E071B5-25F4-439A-954A-DBBD150EB3EB}"/>
          </ac:spMkLst>
        </pc:spChg>
        <pc:spChg chg="add mod">
          <ac:chgData name="Nazar Shchur" userId="3faffa111ac016f6" providerId="LiveId" clId="{2254B54B-D507-4F5F-92E8-8A8A3B6969CD}" dt="2020-01-27T18:30:13.560" v="854" actId="164"/>
          <ac:spMkLst>
            <pc:docMk/>
            <pc:sldMk cId="3459574857" sldId="2173"/>
            <ac:spMk id="56" creationId="{0749A569-0284-443F-9E91-EC98E48D7368}"/>
          </ac:spMkLst>
        </pc:spChg>
        <pc:spChg chg="add mod">
          <ac:chgData name="Nazar Shchur" userId="3faffa111ac016f6" providerId="LiveId" clId="{2254B54B-D507-4F5F-92E8-8A8A3B6969CD}" dt="2020-01-27T18:31:35.577" v="880" actId="1076"/>
          <ac:spMkLst>
            <pc:docMk/>
            <pc:sldMk cId="3459574857" sldId="2173"/>
            <ac:spMk id="57" creationId="{F3B03A27-8C9C-4402-B7EC-15BD0E1D9DE7}"/>
          </ac:spMkLst>
        </pc:spChg>
        <pc:spChg chg="add mod">
          <ac:chgData name="Nazar Shchur" userId="3faffa111ac016f6" providerId="LiveId" clId="{2254B54B-D507-4F5F-92E8-8A8A3B6969CD}" dt="2020-01-27T18:44:12.920" v="1026" actId="1076"/>
          <ac:spMkLst>
            <pc:docMk/>
            <pc:sldMk cId="3459574857" sldId="2173"/>
            <ac:spMk id="58" creationId="{432CAAE4-4726-443C-8013-355C0A0D21AD}"/>
          </ac:spMkLst>
        </pc:spChg>
        <pc:grpChg chg="add del">
          <ac:chgData name="Nazar Shchur" userId="3faffa111ac016f6" providerId="LiveId" clId="{2254B54B-D507-4F5F-92E8-8A8A3B6969CD}" dt="2020-01-27T18:27:54.029" v="811" actId="478"/>
          <ac:grpSpMkLst>
            <pc:docMk/>
            <pc:sldMk cId="3459574857" sldId="2173"/>
            <ac:grpSpMk id="7" creationId="{7C36FC7E-895B-4B16-934F-4C9B6DE8D042}"/>
          </ac:grpSpMkLst>
        </pc:grpChg>
        <pc:grpChg chg="add mod">
          <ac:chgData name="Nazar Shchur" userId="3faffa111ac016f6" providerId="LiveId" clId="{2254B54B-D507-4F5F-92E8-8A8A3B6969CD}" dt="2020-01-27T18:30:13.560" v="854" actId="164"/>
          <ac:grpSpMkLst>
            <pc:docMk/>
            <pc:sldMk cId="3459574857" sldId="2173"/>
            <ac:grpSpMk id="8" creationId="{9E3C7B50-A3D0-49D7-A86C-6F393E05EFFD}"/>
          </ac:grpSpMkLst>
        </pc:grpChg>
        <pc:picChg chg="mod">
          <ac:chgData name="Nazar Shchur" userId="3faffa111ac016f6" providerId="LiveId" clId="{2254B54B-D507-4F5F-92E8-8A8A3B6969CD}" dt="2020-01-27T18:31:09.715" v="872" actId="1076"/>
          <ac:picMkLst>
            <pc:docMk/>
            <pc:sldMk cId="3459574857" sldId="2173"/>
            <ac:picMk id="26" creationId="{F68F50D2-4F9C-4042-81FE-2B98367663AD}"/>
          </ac:picMkLst>
        </pc:picChg>
        <pc:picChg chg="add del mod">
          <ac:chgData name="Nazar Shchur" userId="3faffa111ac016f6" providerId="LiveId" clId="{2254B54B-D507-4F5F-92E8-8A8A3B6969CD}" dt="2020-01-27T18:44:07.584" v="1025" actId="478"/>
          <ac:picMkLst>
            <pc:docMk/>
            <pc:sldMk cId="3459574857" sldId="2173"/>
            <ac:picMk id="52" creationId="{EFC5E124-9FEE-49A1-9CF7-2F4F83B159F7}"/>
          </ac:picMkLst>
        </pc:pic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28" creationId="{BC5440F5-CF8A-4AFD-85BA-8445AC8705E4}"/>
          </ac:cxnSpMkLst>
        </pc:cxn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29" creationId="{EABA69A5-6DC2-4088-AC08-5E15B8B183BB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39" creationId="{E7420529-D72F-43C5-ABE4-D3F7E5DA57B0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41" creationId="{05F272CA-3B81-4682-B257-80CA52FC2017}"/>
          </ac:cxnSpMkLst>
        </pc:cxnChg>
        <pc:cxnChg chg="add mod">
          <ac:chgData name="Nazar Shchur" userId="3faffa111ac016f6" providerId="LiveId" clId="{2254B54B-D507-4F5F-92E8-8A8A3B6969CD}" dt="2020-01-27T18:43:24.529" v="1015" actId="1582"/>
          <ac:cxnSpMkLst>
            <pc:docMk/>
            <pc:sldMk cId="3459574857" sldId="2173"/>
            <ac:cxnSpMk id="42" creationId="{60018F7A-4B66-4DDF-971B-E3FFA1DB77B9}"/>
          </ac:cxnSpMkLst>
        </pc:cxnChg>
        <pc:cxnChg chg="add mod">
          <ac:chgData name="Nazar Shchur" userId="3faffa111ac016f6" providerId="LiveId" clId="{2254B54B-D507-4F5F-92E8-8A8A3B6969CD}" dt="2020-01-27T18:28:19.540" v="814" actId="1582"/>
          <ac:cxnSpMkLst>
            <pc:docMk/>
            <pc:sldMk cId="3459574857" sldId="2173"/>
            <ac:cxnSpMk id="54" creationId="{E05D1D69-E112-4E74-BDE5-017382E25582}"/>
          </ac:cxnSpMkLst>
        </pc:cxnChg>
      </pc:sldChg>
      <pc:sldChg chg="addSp delSp modSp add ord delAnim modAnim">
        <pc:chgData name="Nazar Shchur" userId="3faffa111ac016f6" providerId="LiveId" clId="{2254B54B-D507-4F5F-92E8-8A8A3B6969CD}" dt="2020-01-28T08:44:11.439" v="1925" actId="20577"/>
        <pc:sldMkLst>
          <pc:docMk/>
          <pc:sldMk cId="2078769466" sldId="2174"/>
        </pc:sldMkLst>
        <pc:spChg chg="add del mod">
          <ac:chgData name="Nazar Shchur" userId="3faffa111ac016f6" providerId="LiveId" clId="{2254B54B-D507-4F5F-92E8-8A8A3B6969CD}" dt="2020-01-28T08:31:52.826" v="1756" actId="11529"/>
          <ac:spMkLst>
            <pc:docMk/>
            <pc:sldMk cId="2078769466" sldId="2174"/>
            <ac:spMk id="8" creationId="{1F801DA9-28F3-442A-80D6-D1C7E986DFBC}"/>
          </ac:spMkLst>
        </pc:spChg>
        <pc:spChg chg="add del mod">
          <ac:chgData name="Nazar Shchur" userId="3faffa111ac016f6" providerId="LiveId" clId="{2254B54B-D507-4F5F-92E8-8A8A3B6969CD}" dt="2020-01-28T08:32:26.265" v="1766"/>
          <ac:spMkLst>
            <pc:docMk/>
            <pc:sldMk cId="2078769466" sldId="2174"/>
            <ac:spMk id="9" creationId="{5D9C3B77-C283-447C-9945-51EDA6243334}"/>
          </ac:spMkLst>
        </pc:spChg>
        <pc:spChg chg="add mod">
          <ac:chgData name="Nazar Shchur" userId="3faffa111ac016f6" providerId="LiveId" clId="{2254B54B-D507-4F5F-92E8-8A8A3B6969CD}" dt="2020-01-28T08:44:11.439" v="1925" actId="20577"/>
          <ac:spMkLst>
            <pc:docMk/>
            <pc:sldMk cId="2078769466" sldId="2174"/>
            <ac:spMk id="28" creationId="{FC441F64-C45A-4139-A368-A97E3C155C3F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29" creationId="{D9C8A46F-8192-40B6-BA2D-7DF89BC36402}"/>
          </ac:spMkLst>
        </pc:spChg>
        <pc:spChg chg="add del mod">
          <ac:chgData name="Nazar Shchur" userId="3faffa111ac016f6" providerId="LiveId" clId="{2254B54B-D507-4F5F-92E8-8A8A3B6969CD}" dt="2020-01-27T18:38:01.664" v="966" actId="478"/>
          <ac:spMkLst>
            <pc:docMk/>
            <pc:sldMk cId="2078769466" sldId="2174"/>
            <ac:spMk id="34" creationId="{08516A02-DCDC-4669-8E90-8F789F25AA23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35" creationId="{DA300D1A-DF04-458B-BA39-5BAD01BA6B9E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39" creationId="{C79CD2A1-F9BA-4A55-9195-0C0BAAF87D90}"/>
          </ac:spMkLst>
        </pc:spChg>
        <pc:spChg chg="add mod">
          <ac:chgData name="Nazar Shchur" userId="3faffa111ac016f6" providerId="LiveId" clId="{2254B54B-D507-4F5F-92E8-8A8A3B6969CD}" dt="2020-01-27T18:38:28.574" v="979" actId="1035"/>
          <ac:spMkLst>
            <pc:docMk/>
            <pc:sldMk cId="2078769466" sldId="2174"/>
            <ac:spMk id="41" creationId="{4A645473-11C0-4B0F-AB3B-38E9B0BCE229}"/>
          </ac:spMkLst>
        </pc:spChg>
        <pc:spChg chg="add mod">
          <ac:chgData name="Nazar Shchur" userId="3faffa111ac016f6" providerId="LiveId" clId="{2254B54B-D507-4F5F-92E8-8A8A3B6969CD}" dt="2020-01-27T18:38:22.470" v="970" actId="1076"/>
          <ac:spMkLst>
            <pc:docMk/>
            <pc:sldMk cId="2078769466" sldId="2174"/>
            <ac:spMk id="42" creationId="{47F2697E-1E0A-47F4-88B7-D48BFEEC4A52}"/>
          </ac:spMkLst>
        </pc:spChg>
        <pc:spChg chg="del">
          <ac:chgData name="Nazar Shchur" userId="3faffa111ac016f6" providerId="LiveId" clId="{2254B54B-D507-4F5F-92E8-8A8A3B6969CD}" dt="2020-01-27T18:33:12.631" v="893" actId="478"/>
          <ac:spMkLst>
            <pc:docMk/>
            <pc:sldMk cId="2078769466" sldId="2174"/>
            <ac:spMk id="46" creationId="{5EA85025-8F89-4ED4-A385-D191FC03F773}"/>
          </ac:spMkLst>
        </pc:spChg>
        <pc:spChg chg="del">
          <ac:chgData name="Nazar Shchur" userId="3faffa111ac016f6" providerId="LiveId" clId="{2254B54B-D507-4F5F-92E8-8A8A3B6969CD}" dt="2020-01-27T18:33:14.754" v="895" actId="478"/>
          <ac:spMkLst>
            <pc:docMk/>
            <pc:sldMk cId="2078769466" sldId="2174"/>
            <ac:spMk id="47" creationId="{5EA5D7CC-1A38-45AC-9787-D4052202765D}"/>
          </ac:spMkLst>
        </pc:spChg>
        <pc:spChg chg="del">
          <ac:chgData name="Nazar Shchur" userId="3faffa111ac016f6" providerId="LiveId" clId="{2254B54B-D507-4F5F-92E8-8A8A3B6969CD}" dt="2020-01-27T18:33:13.906" v="894" actId="478"/>
          <ac:spMkLst>
            <pc:docMk/>
            <pc:sldMk cId="2078769466" sldId="2174"/>
            <ac:spMk id="48" creationId="{AFDC5A09-A53D-4648-BFAF-722548631ABD}"/>
          </ac:spMkLst>
        </pc:spChg>
        <pc:spChg chg="del">
          <ac:chgData name="Nazar Shchur" userId="3faffa111ac016f6" providerId="LiveId" clId="{2254B54B-D507-4F5F-92E8-8A8A3B6969CD}" dt="2020-01-27T18:33:17.505" v="897" actId="478"/>
          <ac:spMkLst>
            <pc:docMk/>
            <pc:sldMk cId="2078769466" sldId="2174"/>
            <ac:spMk id="49" creationId="{17C71466-4985-44E8-A6CC-524CCB6B0525}"/>
          </ac:spMkLst>
        </pc:spChg>
        <pc:spChg chg="del">
          <ac:chgData name="Nazar Shchur" userId="3faffa111ac016f6" providerId="LiveId" clId="{2254B54B-D507-4F5F-92E8-8A8A3B6969CD}" dt="2020-01-27T18:33:16.119" v="896" actId="478"/>
          <ac:spMkLst>
            <pc:docMk/>
            <pc:sldMk cId="2078769466" sldId="2174"/>
            <ac:spMk id="50" creationId="{77EB0657-7E98-4272-B1D2-7DEF96315E0B}"/>
          </ac:spMkLst>
        </pc:spChg>
        <pc:grpChg chg="mod">
          <ac:chgData name="Nazar Shchur" userId="3faffa111ac016f6" providerId="LiveId" clId="{2254B54B-D507-4F5F-92E8-8A8A3B6969CD}" dt="2020-01-27T18:37:27.486" v="954" actId="1076"/>
          <ac:grpSpMkLst>
            <pc:docMk/>
            <pc:sldMk cId="2078769466" sldId="2174"/>
            <ac:grpSpMk id="7" creationId="{7C36FC7E-895B-4B16-934F-4C9B6DE8D042}"/>
          </ac:grpSpMkLst>
        </pc:grpChg>
        <pc:picChg chg="mod">
          <ac:chgData name="Nazar Shchur" userId="3faffa111ac016f6" providerId="LiveId" clId="{2254B54B-D507-4F5F-92E8-8A8A3B6969CD}" dt="2020-01-28T08:32:00.860" v="1759" actId="1076"/>
          <ac:picMkLst>
            <pc:docMk/>
            <pc:sldMk cId="2078769466" sldId="2174"/>
            <ac:picMk id="26" creationId="{F68F50D2-4F9C-4042-81FE-2B98367663AD}"/>
          </ac:picMkLst>
        </pc:picChg>
      </pc:sldChg>
      <pc:sldChg chg="addSp delSp modSp add ord delAnim modAnim">
        <pc:chgData name="Nazar Shchur" userId="3faffa111ac016f6" providerId="LiveId" clId="{2254B54B-D507-4F5F-92E8-8A8A3B6969CD}" dt="2020-01-28T17:25:56.488" v="2295" actId="1076"/>
        <pc:sldMkLst>
          <pc:docMk/>
          <pc:sldMk cId="251662284" sldId="2175"/>
        </pc:sldMkLst>
        <pc:spChg chg="mod">
          <ac:chgData name="Nazar Shchur" userId="3faffa111ac016f6" providerId="LiveId" clId="{2254B54B-D507-4F5F-92E8-8A8A3B6969CD}" dt="2020-01-28T07:42:39.884" v="1175"/>
          <ac:spMkLst>
            <pc:docMk/>
            <pc:sldMk cId="251662284" sldId="2175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0" creationId="{F7F8A1AE-C488-49F2-A95F-1D3C216D3314}"/>
          </ac:spMkLst>
        </pc:spChg>
        <pc:spChg chg="del">
          <ac:chgData name="Nazar Shchur" userId="3faffa111ac016f6" providerId="LiveId" clId="{2254B54B-D507-4F5F-92E8-8A8A3B6969CD}" dt="2020-01-27T18:46:16.452" v="1039" actId="478"/>
          <ac:spMkLst>
            <pc:docMk/>
            <pc:sldMk cId="251662284" sldId="2175"/>
            <ac:spMk id="11" creationId="{C2F282F1-C12D-4236-8DCC-83BE58461C76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2" creationId="{663F54A5-17F6-446E-80FE-8EEB694811C2}"/>
          </ac:spMkLst>
        </pc:spChg>
        <pc:spChg chg="del">
          <ac:chgData name="Nazar Shchur" userId="3faffa111ac016f6" providerId="LiveId" clId="{2254B54B-D507-4F5F-92E8-8A8A3B6969CD}" dt="2020-01-27T18:46:11.369" v="1034" actId="478"/>
          <ac:spMkLst>
            <pc:docMk/>
            <pc:sldMk cId="251662284" sldId="2175"/>
            <ac:spMk id="13" creationId="{6C996C38-7C58-4304-823E-35318D6511E4}"/>
          </ac:spMkLst>
        </pc:spChg>
        <pc:spChg chg="del">
          <ac:chgData name="Nazar Shchur" userId="3faffa111ac016f6" providerId="LiveId" clId="{2254B54B-D507-4F5F-92E8-8A8A3B6969CD}" dt="2020-01-27T18:46:12.549" v="1035" actId="478"/>
          <ac:spMkLst>
            <pc:docMk/>
            <pc:sldMk cId="251662284" sldId="2175"/>
            <ac:spMk id="14" creationId="{67E2C9F5-71E4-46DD-AB9B-C1E1609D58BD}"/>
          </ac:spMkLst>
        </pc:spChg>
        <pc:spChg chg="del">
          <ac:chgData name="Nazar Shchur" userId="3faffa111ac016f6" providerId="LiveId" clId="{2254B54B-D507-4F5F-92E8-8A8A3B6969CD}" dt="2020-01-27T18:46:13.476" v="1036" actId="478"/>
          <ac:spMkLst>
            <pc:docMk/>
            <pc:sldMk cId="251662284" sldId="2175"/>
            <ac:spMk id="15" creationId="{EF44EE6A-DA78-4D96-85F7-24B8CB426B72}"/>
          </ac:spMkLst>
        </pc:spChg>
        <pc:spChg chg="del">
          <ac:chgData name="Nazar Shchur" userId="3faffa111ac016f6" providerId="LiveId" clId="{2254B54B-D507-4F5F-92E8-8A8A3B6969CD}" dt="2020-01-27T18:46:14.216" v="1037" actId="478"/>
          <ac:spMkLst>
            <pc:docMk/>
            <pc:sldMk cId="251662284" sldId="2175"/>
            <ac:spMk id="16" creationId="{D19CF91D-25F2-45F0-8B84-E7A4AF761C95}"/>
          </ac:spMkLst>
        </pc:spChg>
        <pc:spChg chg="del">
          <ac:chgData name="Nazar Shchur" userId="3faffa111ac016f6" providerId="LiveId" clId="{2254B54B-D507-4F5F-92E8-8A8A3B6969CD}" dt="2020-01-27T18:46:15.071" v="1038" actId="478"/>
          <ac:spMkLst>
            <pc:docMk/>
            <pc:sldMk cId="251662284" sldId="2175"/>
            <ac:spMk id="17" creationId="{7CD26CD2-A09C-48AF-8251-BEE7BB555D7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8" creationId="{15472A00-5B3D-42AC-AF43-933CFA1CC22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19" creationId="{D9841FE0-DA44-4F38-A42E-514D01221D0F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28" creationId="{DDCD6701-3A6E-44C0-8F4E-2A5C2086011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29" creationId="{66AFBFCA-AE13-4B7C-88FC-43B5EA37BA6A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0" creationId="{B6A7B542-E193-46E9-BC27-B6E50B99CC09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4" creationId="{688280D3-7006-49C8-A07B-8DFB66ADD082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5" creationId="{1588B887-B241-4532-8429-A8DBA0D9CC4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6" creationId="{58725D07-9292-484A-AA97-3E1F80964519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7" creationId="{1A36C66A-A9F6-40EC-B724-941E52D5178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8" creationId="{ACE0DCEE-FF54-4356-BD16-FBB3F00ECF85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39" creationId="{0BA04FA5-29BC-4E5E-B6AF-226288FA01BD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0" creationId="{D1B76432-948D-4A70-8504-2E0E6E41767E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1" creationId="{EBCDAC1F-7F69-4E7E-8383-D309D67CCF13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2" creationId="{9B441026-B095-476A-BE9D-44798965BD98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3" creationId="{287BFAC7-52DD-481E-826B-FB35311F23EB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4" creationId="{25ED7793-9717-4CF4-B19D-CF7DA750D5B0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5" creationId="{336821CA-B77F-4821-9167-7454F7D2965B}"/>
          </ac:spMkLst>
        </pc:spChg>
        <pc:spChg chg="add mod">
          <ac:chgData name="Nazar Shchur" userId="3faffa111ac016f6" providerId="LiveId" clId="{2254B54B-D507-4F5F-92E8-8A8A3B6969CD}" dt="2020-01-27T18:54:05.612" v="1151" actId="164"/>
          <ac:spMkLst>
            <pc:docMk/>
            <pc:sldMk cId="251662284" sldId="2175"/>
            <ac:spMk id="46" creationId="{534F82C9-9EFA-44E0-A9FB-C090666901DF}"/>
          </ac:spMkLst>
        </pc:spChg>
        <pc:spChg chg="add mod">
          <ac:chgData name="Nazar Shchur" userId="3faffa111ac016f6" providerId="LiveId" clId="{2254B54B-D507-4F5F-92E8-8A8A3B6969CD}" dt="2020-01-28T07:43:20.121" v="1182" actId="1076"/>
          <ac:spMkLst>
            <pc:docMk/>
            <pc:sldMk cId="251662284" sldId="2175"/>
            <ac:spMk id="48" creationId="{975D849E-EB20-4E61-8D34-EA3BB2CA1580}"/>
          </ac:spMkLst>
        </pc:spChg>
        <pc:spChg chg="add mod">
          <ac:chgData name="Nazar Shchur" userId="3faffa111ac016f6" providerId="LiveId" clId="{2254B54B-D507-4F5F-92E8-8A8A3B6969CD}" dt="2020-01-28T08:10:09.242" v="1527" actId="14100"/>
          <ac:spMkLst>
            <pc:docMk/>
            <pc:sldMk cId="251662284" sldId="2175"/>
            <ac:spMk id="49" creationId="{B43A7C33-0C72-4F5C-871D-406C39C011C3}"/>
          </ac:spMkLst>
        </pc:spChg>
        <pc:spChg chg="add mod">
          <ac:chgData name="Nazar Shchur" userId="3faffa111ac016f6" providerId="LiveId" clId="{2254B54B-D507-4F5F-92E8-8A8A3B6969CD}" dt="2020-01-28T08:09:22.163" v="1525" actId="1076"/>
          <ac:spMkLst>
            <pc:docMk/>
            <pc:sldMk cId="251662284" sldId="2175"/>
            <ac:spMk id="50" creationId="{45E8D11D-F030-4CA1-A480-F4D2CCD6862B}"/>
          </ac:spMkLst>
        </pc:spChg>
        <pc:spChg chg="mod">
          <ac:chgData name="Nazar Shchur" userId="3faffa111ac016f6" providerId="LiveId" clId="{2254B54B-D507-4F5F-92E8-8A8A3B6969CD}" dt="2020-01-28T08:46:57.971" v="1930" actId="1076"/>
          <ac:spMkLst>
            <pc:docMk/>
            <pc:sldMk cId="251662284" sldId="2175"/>
            <ac:spMk id="79" creationId="{AC83B0A4-5719-425C-9ACD-4F6B3DFCEE07}"/>
          </ac:spMkLst>
        </pc:spChg>
        <pc:spChg chg="mod">
          <ac:chgData name="Nazar Shchur" userId="3faffa111ac016f6" providerId="LiveId" clId="{2254B54B-D507-4F5F-92E8-8A8A3B6969CD}" dt="2020-01-28T08:45:53.901" v="1929" actId="20577"/>
          <ac:spMkLst>
            <pc:docMk/>
            <pc:sldMk cId="251662284" sldId="2175"/>
            <ac:spMk id="103" creationId="{0B772B06-B51E-4228-8FD7-0B7BE126D506}"/>
          </ac:spMkLst>
        </pc:spChg>
        <pc:spChg chg="add mod">
          <ac:chgData name="Nazar Shchur" userId="3faffa111ac016f6" providerId="LiveId" clId="{2254B54B-D507-4F5F-92E8-8A8A3B6969CD}" dt="2020-01-28T17:25:56.488" v="2295" actId="1076"/>
          <ac:spMkLst>
            <pc:docMk/>
            <pc:sldMk cId="251662284" sldId="2175"/>
            <ac:spMk id="104" creationId="{540F6E8F-00B1-49B9-B299-2B6E0CF0E478}"/>
          </ac:spMkLst>
        </pc:spChg>
        <pc:grpChg chg="add del mod">
          <ac:chgData name="Nazar Shchur" userId="3faffa111ac016f6" providerId="LiveId" clId="{2254B54B-D507-4F5F-92E8-8A8A3B6969CD}" dt="2020-01-28T07:42:31.476" v="1174" actId="478"/>
          <ac:grpSpMkLst>
            <pc:docMk/>
            <pc:sldMk cId="251662284" sldId="2175"/>
            <ac:grpSpMk id="23" creationId="{9414E068-5C22-4563-BE6C-8F3CB9079E09}"/>
          </ac:grpSpMkLst>
        </pc:grpChg>
        <pc:grpChg chg="add del mod">
          <ac:chgData name="Nazar Shchur" userId="3faffa111ac016f6" providerId="LiveId" clId="{2254B54B-D507-4F5F-92E8-8A8A3B6969CD}" dt="2020-01-28T08:08:20.870" v="1517" actId="478"/>
          <ac:grpSpMkLst>
            <pc:docMk/>
            <pc:sldMk cId="251662284" sldId="2175"/>
            <ac:grpSpMk id="52" creationId="{FA54EFDE-6FF4-4872-B06F-BE5F4647AE6F}"/>
          </ac:grpSpMkLst>
        </pc:grpChg>
        <pc:grpChg chg="add mod">
          <ac:chgData name="Nazar Shchur" userId="3faffa111ac016f6" providerId="LiveId" clId="{2254B54B-D507-4F5F-92E8-8A8A3B6969CD}" dt="2020-01-28T08:47:18.679" v="1932" actId="1076"/>
          <ac:grpSpMkLst>
            <pc:docMk/>
            <pc:sldMk cId="251662284" sldId="2175"/>
            <ac:grpSpMk id="73" creationId="{CDA8C29A-C802-4DF4-B8A2-18F9357B564F}"/>
          </ac:grpSpMkLst>
        </pc:grpChg>
        <pc:picChg chg="del mod">
          <ac:chgData name="Nazar Shchur" userId="3faffa111ac016f6" providerId="LiveId" clId="{2254B54B-D507-4F5F-92E8-8A8A3B6969CD}" dt="2020-01-27T18:53:52.235" v="1150" actId="478"/>
          <ac:picMkLst>
            <pc:docMk/>
            <pc:sldMk cId="251662284" sldId="2175"/>
            <ac:picMk id="7" creationId="{876605A2-513C-4508-91FD-7B7580B04309}"/>
          </ac:picMkLst>
        </pc:picChg>
        <pc:picChg chg="add mod ord">
          <ac:chgData name="Nazar Shchur" userId="3faffa111ac016f6" providerId="LiveId" clId="{2254B54B-D507-4F5F-92E8-8A8A3B6969CD}" dt="2020-01-28T07:42:54.025" v="1178" actId="14100"/>
          <ac:picMkLst>
            <pc:docMk/>
            <pc:sldMk cId="251662284" sldId="2175"/>
            <ac:picMk id="47" creationId="{B239C82B-BF22-4A2E-B206-F9FADE8FB2B9}"/>
          </ac:picMkLst>
        </pc:picChg>
        <pc:picChg chg="add del mod">
          <ac:chgData name="Nazar Shchur" userId="3faffa111ac016f6" providerId="LiveId" clId="{2254B54B-D507-4F5F-92E8-8A8A3B6969CD}" dt="2020-01-28T08:06:14.469" v="1498" actId="478"/>
          <ac:picMkLst>
            <pc:docMk/>
            <pc:sldMk cId="251662284" sldId="2175"/>
            <ac:picMk id="51" creationId="{15065998-237F-4204-BFBC-F428CB810223}"/>
          </ac:picMkLst>
        </pc:pic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8" creationId="{E78DBADF-B12F-4DF7-96A6-E793D70FF8D5}"/>
          </ac:cxnSpMkLst>
        </pc:cxn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24" creationId="{1F386AD5-2F7C-42F8-AC36-8A7E101D9CA2}"/>
          </ac:cxnSpMkLst>
        </pc:cxnChg>
        <pc:cxnChg chg="add mod">
          <ac:chgData name="Nazar Shchur" userId="3faffa111ac016f6" providerId="LiveId" clId="{2254B54B-D507-4F5F-92E8-8A8A3B6969CD}" dt="2020-01-27T18:54:05.612" v="1151" actId="164"/>
          <ac:cxnSpMkLst>
            <pc:docMk/>
            <pc:sldMk cId="251662284" sldId="2175"/>
            <ac:cxnSpMk id="26" creationId="{8F573C0A-7F78-45BB-8233-5E2215F3FE22}"/>
          </ac:cxnSpMkLst>
        </pc:cxnChg>
      </pc:sldChg>
      <pc:sldChg chg="addSp delSp modSp add del">
        <pc:chgData name="Nazar Shchur" userId="3faffa111ac016f6" providerId="LiveId" clId="{2254B54B-D507-4F5F-92E8-8A8A3B6969CD}" dt="2020-01-28T08:11:43.772" v="1554" actId="47"/>
        <pc:sldMkLst>
          <pc:docMk/>
          <pc:sldMk cId="1217224475" sldId="2176"/>
        </pc:sldMkLst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15" creationId="{49482B4F-0326-48C0-B777-C77A38A69474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2" creationId="{A342A9B1-385B-4DDC-BAD9-0D74C9ED3BF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3" creationId="{B11640AF-9CB7-4598-A73C-A1FAEE97D9CF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4" creationId="{925220F5-F569-452D-A306-DD15544C6924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27" creationId="{BDAD43D2-CB55-45AD-983C-0E79AC318A2B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39" creationId="{F57148DB-0564-4194-AE41-E0DFE6B2C477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40" creationId="{DC8CF686-4E3F-49B0-9DD5-C0FE6F008EA7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6" creationId="{43592690-A942-4C76-AC77-EF9A500CE9F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7" creationId="{A66DA81E-BC8C-4755-8FED-6149F4283B56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8" creationId="{9115D684-4363-488C-B1E5-FD6729E1BA13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59" creationId="{2C57F746-00FB-43A7-9371-9C563C5F0F0A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0" creationId="{9A0B6267-72EC-4663-B1B0-F5518F09976E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1" creationId="{53FF94A1-58C6-4CBB-B479-92B82E422EF3}"/>
          </ac:spMkLst>
        </pc:spChg>
        <pc:spChg chg="mod">
          <ac:chgData name="Nazar Shchur" userId="3faffa111ac016f6" providerId="LiveId" clId="{2254B54B-D507-4F5F-92E8-8A8A3B6969CD}" dt="2020-01-28T08:08:16.153" v="1516" actId="164"/>
          <ac:spMkLst>
            <pc:docMk/>
            <pc:sldMk cId="1217224475" sldId="2176"/>
            <ac:spMk id="62" creationId="{A8384EE2-BE16-4869-B0B8-29DC9F3B636E}"/>
          </ac:spMkLst>
        </pc:spChg>
        <pc:grpChg chg="add mod">
          <ac:chgData name="Nazar Shchur" userId="3faffa111ac016f6" providerId="LiveId" clId="{2254B54B-D507-4F5F-92E8-8A8A3B6969CD}" dt="2020-01-28T08:08:16.153" v="1516" actId="164"/>
          <ac:grpSpMkLst>
            <pc:docMk/>
            <pc:sldMk cId="1217224475" sldId="2176"/>
            <ac:grpSpMk id="6" creationId="{3E0DAAD4-C66D-4298-A195-2882D3C2B97D}"/>
          </ac:grpSpMkLst>
        </pc:grpChg>
        <pc:picChg chg="del">
          <ac:chgData name="Nazar Shchur" userId="3faffa111ac016f6" providerId="LiveId" clId="{2254B54B-D507-4F5F-92E8-8A8A3B6969CD}" dt="2020-01-28T08:08:11.826" v="1515" actId="478"/>
          <ac:picMkLst>
            <pc:docMk/>
            <pc:sldMk cId="1217224475" sldId="2176"/>
            <ac:picMk id="37" creationId="{8C3ADB06-9FC4-48AF-9A25-4CBFEB9E529A}"/>
          </ac:picMkLst>
        </pc:pic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9" creationId="{35D074F5-88B0-4C52-A9FB-0DFBA7E6E12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14" creationId="{E7386E0A-F797-4E6C-9ACA-4FED166C561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16" creationId="{CE7FD1E7-ACA7-480E-8757-895E8787136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36" creationId="{2D8F4F99-E55C-48BE-9388-8265DF72DCE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1" creationId="{0C686196-D9A4-4244-9475-1B25ADDDADE0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2" creationId="{17BD803F-A38C-4801-AF5A-D5414F2139BE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3" creationId="{97D19025-BF9D-419F-BE55-4D891A818F96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4" creationId="{CE2DA5CB-7E5D-4F3E-AC4D-B0261786EA28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5" creationId="{72C6C198-842F-406D-933D-3D782AD3831A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6" creationId="{999B2338-F28B-429F-BC1A-963956ACB3B0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8" creationId="{AA3A1A8A-4A84-408E-BF64-F1310291CB66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49" creationId="{D5F62D4F-E863-47EB-A360-D274306AF06C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0" creationId="{A65D629F-32F3-4177-8BF7-2BE7EA3DF5F3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1" creationId="{9496AB51-0A60-4911-9EB8-CA8BC096B369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2" creationId="{C659489E-FDAA-4A52-881C-A6E2E88238A7}"/>
          </ac:cxnSpMkLst>
        </pc:cxnChg>
        <pc:cxnChg chg="mod">
          <ac:chgData name="Nazar Shchur" userId="3faffa111ac016f6" providerId="LiveId" clId="{2254B54B-D507-4F5F-92E8-8A8A3B6969CD}" dt="2020-01-28T08:08:16.153" v="1516" actId="164"/>
          <ac:cxnSpMkLst>
            <pc:docMk/>
            <pc:sldMk cId="1217224475" sldId="2176"/>
            <ac:cxnSpMk id="53" creationId="{14DC1A74-455A-4868-BAD4-438A343CD80A}"/>
          </ac:cxnSpMkLst>
        </pc:cxnChg>
      </pc:sldChg>
      <pc:sldChg chg="addSp delSp modSp add modTransition modAnim">
        <pc:chgData name="Nazar Shchur" userId="3faffa111ac016f6" providerId="LiveId" clId="{2254B54B-D507-4F5F-92E8-8A8A3B6969CD}" dt="2020-01-28T08:47:36.629" v="1937" actId="1076"/>
        <pc:sldMkLst>
          <pc:docMk/>
          <pc:sldMk cId="4294943235" sldId="2177"/>
        </pc:sldMkLst>
        <pc:spChg chg="add mod">
          <ac:chgData name="Nazar Shchur" userId="3faffa111ac016f6" providerId="LiveId" clId="{2254B54B-D507-4F5F-92E8-8A8A3B6969CD}" dt="2020-01-28T08:18:14.167" v="1685" actId="1076"/>
          <ac:spMkLst>
            <pc:docMk/>
            <pc:sldMk cId="4294943235" sldId="2177"/>
            <ac:spMk id="46" creationId="{021275F7-9B88-41E4-B34E-27672B325C07}"/>
          </ac:spMkLst>
        </pc:spChg>
        <pc:spChg chg="del">
          <ac:chgData name="Nazar Shchur" userId="3faffa111ac016f6" providerId="LiveId" clId="{2254B54B-D507-4F5F-92E8-8A8A3B6969CD}" dt="2020-01-28T08:11:18.951" v="1548" actId="478"/>
          <ac:spMkLst>
            <pc:docMk/>
            <pc:sldMk cId="4294943235" sldId="2177"/>
            <ac:spMk id="49" creationId="{B43A7C33-0C72-4F5C-871D-406C39C011C3}"/>
          </ac:spMkLst>
        </pc:spChg>
        <pc:spChg chg="del">
          <ac:chgData name="Nazar Shchur" userId="3faffa111ac016f6" providerId="LiveId" clId="{2254B54B-D507-4F5F-92E8-8A8A3B6969CD}" dt="2020-01-28T08:11:16.537" v="1546" actId="478"/>
          <ac:spMkLst>
            <pc:docMk/>
            <pc:sldMk cId="4294943235" sldId="2177"/>
            <ac:spMk id="50" creationId="{45E8D11D-F030-4CA1-A480-F4D2CCD6862B}"/>
          </ac:spMkLst>
        </pc:spChg>
        <pc:spChg chg="add mod">
          <ac:chgData name="Nazar Shchur" userId="3faffa111ac016f6" providerId="LiveId" clId="{2254B54B-D507-4F5F-92E8-8A8A3B6969CD}" dt="2020-01-28T08:18:23.036" v="1687" actId="114"/>
          <ac:spMkLst>
            <pc:docMk/>
            <pc:sldMk cId="4294943235" sldId="2177"/>
            <ac:spMk id="51" creationId="{5CB6978B-0118-4475-B5E7-20C7F0D7C376}"/>
          </ac:spMkLst>
        </pc:spChg>
        <pc:spChg chg="add mod">
          <ac:chgData name="Nazar Shchur" userId="3faffa111ac016f6" providerId="LiveId" clId="{2254B54B-D507-4F5F-92E8-8A8A3B6969CD}" dt="2020-01-28T08:18:14.167" v="1685" actId="1076"/>
          <ac:spMkLst>
            <pc:docMk/>
            <pc:sldMk cId="4294943235" sldId="2177"/>
            <ac:spMk id="52" creationId="{EBA07A33-24A0-4B30-BAC3-E46F5B888CB4}"/>
          </ac:spMkLst>
        </pc:spChg>
        <pc:spChg chg="add mod">
          <ac:chgData name="Nazar Shchur" userId="3faffa111ac016f6" providerId="LiveId" clId="{2254B54B-D507-4F5F-92E8-8A8A3B6969CD}" dt="2020-01-28T08:18:54.059" v="1701" actId="20577"/>
          <ac:spMkLst>
            <pc:docMk/>
            <pc:sldMk cId="4294943235" sldId="2177"/>
            <ac:spMk id="53" creationId="{1C21A94C-CA3F-4F83-9505-F9E176943818}"/>
          </ac:spMkLst>
        </pc:spChg>
        <pc:spChg chg="del">
          <ac:chgData name="Nazar Shchur" userId="3faffa111ac016f6" providerId="LiveId" clId="{2254B54B-D507-4F5F-92E8-8A8A3B6969CD}" dt="2020-01-28T08:11:17.632" v="1547" actId="478"/>
          <ac:spMkLst>
            <pc:docMk/>
            <pc:sldMk cId="4294943235" sldId="2177"/>
            <ac:spMk id="104" creationId="{540F6E8F-00B1-49B9-B299-2B6E0CF0E478}"/>
          </ac:spMkLst>
        </pc:spChg>
        <pc:grpChg chg="add mod">
          <ac:chgData name="Nazar Shchur" userId="3faffa111ac016f6" providerId="LiveId" clId="{2254B54B-D507-4F5F-92E8-8A8A3B6969CD}" dt="2020-01-28T08:47:36.629" v="1937" actId="1076"/>
          <ac:grpSpMkLst>
            <pc:docMk/>
            <pc:sldMk cId="4294943235" sldId="2177"/>
            <ac:grpSpMk id="54" creationId="{80B3F7F8-FC98-4FF6-B53E-4D99A87170E7}"/>
          </ac:grpSpMkLst>
        </pc:grpChg>
        <pc:grpChg chg="del mod">
          <ac:chgData name="Nazar Shchur" userId="3faffa111ac016f6" providerId="LiveId" clId="{2254B54B-D507-4F5F-92E8-8A8A3B6969CD}" dt="2020-01-28T08:47:26.206" v="1933" actId="478"/>
          <ac:grpSpMkLst>
            <pc:docMk/>
            <pc:sldMk cId="4294943235" sldId="2177"/>
            <ac:grpSpMk id="73" creationId="{CDA8C29A-C802-4DF4-B8A2-18F9357B564F}"/>
          </ac:grpSpMkLst>
        </pc:grpChg>
        <pc:picChg chg="mod">
          <ac:chgData name="Nazar Shchur" userId="3faffa111ac016f6" providerId="LiveId" clId="{2254B54B-D507-4F5F-92E8-8A8A3B6969CD}" dt="2020-01-28T08:13:46.067" v="1618" actId="1076"/>
          <ac:picMkLst>
            <pc:docMk/>
            <pc:sldMk cId="4294943235" sldId="2177"/>
            <ac:picMk id="47" creationId="{B239C82B-BF22-4A2E-B206-F9FADE8FB2B9}"/>
          </ac:picMkLst>
        </pc:picChg>
      </pc:sldChg>
      <pc:sldChg chg="add del">
        <pc:chgData name="Nazar Shchur" userId="3faffa111ac016f6" providerId="LiveId" clId="{2254B54B-D507-4F5F-92E8-8A8A3B6969CD}" dt="2020-01-28T08:11:38.914" v="1552"/>
        <pc:sldMkLst>
          <pc:docMk/>
          <pc:sldMk cId="2438117232" sldId="2178"/>
        </pc:sldMkLst>
      </pc:sldChg>
      <pc:sldChg chg="addSp delSp modSp add modAnim">
        <pc:chgData name="Nazar Shchur" userId="3faffa111ac016f6" providerId="LiveId" clId="{2254B54B-D507-4F5F-92E8-8A8A3B6969CD}" dt="2020-01-30T09:56:05.229" v="2577"/>
        <pc:sldMkLst>
          <pc:docMk/>
          <pc:sldMk cId="2903558281" sldId="2178"/>
        </pc:sldMkLst>
        <pc:spChg chg="mod">
          <ac:chgData name="Nazar Shchur" userId="3faffa111ac016f6" providerId="LiveId" clId="{2254B54B-D507-4F5F-92E8-8A8A3B6969CD}" dt="2020-01-30T09:32:32.758" v="2447"/>
          <ac:spMkLst>
            <pc:docMk/>
            <pc:sldMk cId="2903558281" sldId="2178"/>
            <ac:spMk id="5" creationId="{00000000-0000-0000-0000-000000000000}"/>
          </ac:spMkLst>
        </pc:spChg>
        <pc:spChg chg="del mod topLvl">
          <ac:chgData name="Nazar Shchur" userId="3faffa111ac016f6" providerId="LiveId" clId="{2254B54B-D507-4F5F-92E8-8A8A3B6969CD}" dt="2020-01-28T14:59:21.876" v="2036" actId="478"/>
          <ac:spMkLst>
            <pc:docMk/>
            <pc:sldMk cId="2903558281" sldId="2178"/>
            <ac:spMk id="13" creationId="{2B0FE32B-E3A4-441C-A951-C2E83C875291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4" creationId="{1174E6F5-7D92-4180-9C78-0A027F715807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5" creationId="{0ED4AE40-831E-427C-A01E-F2C41804B044}"/>
          </ac:spMkLst>
        </pc:spChg>
        <pc:spChg chg="del mod topLvl">
          <ac:chgData name="Nazar Shchur" userId="3faffa111ac016f6" providerId="LiveId" clId="{2254B54B-D507-4F5F-92E8-8A8A3B6969CD}" dt="2020-01-28T14:59:21.876" v="2036" actId="478"/>
          <ac:spMkLst>
            <pc:docMk/>
            <pc:sldMk cId="2903558281" sldId="2178"/>
            <ac:spMk id="16" creationId="{4D77748D-E4AE-46FD-80D9-03B419003C77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17" creationId="{F61D9CC3-D3ED-45FE-9A4D-D9D68615052B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8" creationId="{A1A9D371-6408-4D63-86A0-77A8BF8CB9B1}"/>
          </ac:spMkLst>
        </pc:spChg>
        <pc:spChg chg="mod topLvl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19" creationId="{533A44AA-35F4-42BC-8E2C-0366672F0CBA}"/>
          </ac:spMkLst>
        </pc:spChg>
        <pc:spChg chg="add mod">
          <ac:chgData name="Nazar Shchur" userId="3faffa111ac016f6" providerId="LiveId" clId="{2254B54B-D507-4F5F-92E8-8A8A3B6969CD}" dt="2020-01-30T09:35:52.143" v="2495" actId="1036"/>
          <ac:spMkLst>
            <pc:docMk/>
            <pc:sldMk cId="2903558281" sldId="2178"/>
            <ac:spMk id="39" creationId="{6B19CA1A-00C2-424D-9E47-7077E1904993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39" creationId="{AC9335EA-10F0-4286-9CCC-B7766287B98E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0" creationId="{70FF7CBA-6D7A-4F22-9553-404CBAB60A4C}"/>
          </ac:spMkLst>
        </pc:spChg>
        <pc:spChg chg="add mod">
          <ac:chgData name="Nazar Shchur" userId="3faffa111ac016f6" providerId="LiveId" clId="{2254B54B-D507-4F5F-92E8-8A8A3B6969CD}" dt="2020-01-30T09:35:52.143" v="2495" actId="1036"/>
          <ac:spMkLst>
            <pc:docMk/>
            <pc:sldMk cId="2903558281" sldId="2178"/>
            <ac:spMk id="40" creationId="{DB8E373E-4816-4E34-A057-6553A7CA576E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1" creationId="{CF162CE5-29AB-4742-B800-AE124777E760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2" creationId="{63011113-059E-4CFB-BAEE-19519BEBDA98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3" creationId="{94C85BAB-047B-4BBA-B6E6-ABE41EA4E1D8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4" creationId="{3BA43861-AC91-42BB-954C-D1331E4631F3}"/>
          </ac:spMkLst>
        </pc:spChg>
        <pc:spChg chg="del mod topLvl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5" creationId="{12AFDE1E-0C25-4A0E-9873-E68C525AFEB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7" creationId="{5CD7B382-CD6A-4781-AF83-E1D90DBD6FCA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8" creationId="{C378C635-6658-432B-9B24-AC48255880DC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49" creationId="{4D4AC548-D1B8-4283-BB2B-F56CB32B9E02}"/>
          </ac:spMkLst>
        </pc:spChg>
        <pc:spChg chg="add del mod">
          <ac:chgData name="Nazar Shchur" userId="3faffa111ac016f6" providerId="LiveId" clId="{2254B54B-D507-4F5F-92E8-8A8A3B6969CD}" dt="2020-01-28T15:02:51.719" v="2105" actId="478"/>
          <ac:spMkLst>
            <pc:docMk/>
            <pc:sldMk cId="2903558281" sldId="2178"/>
            <ac:spMk id="50" creationId="{896B7F63-4EA3-43FE-BE48-903BB5275E14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1" creationId="{47D0424D-7ACC-476D-8666-C5558A903678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2" creationId="{57558571-3B08-4819-BF23-FE5919C0022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53" creationId="{DD4C132F-F8B2-4DC6-BAB5-3ACF512F70A6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69" creationId="{93C5737B-87CC-4DB2-8039-953F862842D3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0" creationId="{B3FEBF6C-5F14-4E94-A235-71950791A230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1" creationId="{112DEFC1-701D-4A13-863E-165D6A830D90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2" creationId="{33F9E4CE-2D82-47AF-9EAF-8F4D25C27894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3" creationId="{821DE34D-216B-43CB-B972-7EFB4657E118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4" creationId="{A693DD47-FA1A-4967-86A4-718877BCF9A2}"/>
          </ac:spMkLst>
        </pc:spChg>
        <pc:spChg chg="add del mod">
          <ac:chgData name="Nazar Shchur" userId="3faffa111ac016f6" providerId="LiveId" clId="{2254B54B-D507-4F5F-92E8-8A8A3B6969CD}" dt="2020-01-28T15:02:49.995" v="2104" actId="478"/>
          <ac:spMkLst>
            <pc:docMk/>
            <pc:sldMk cId="2903558281" sldId="2178"/>
            <ac:spMk id="75" creationId="{CEDF2D9E-60F7-41A7-9C9C-B42FC0005BAB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76" creationId="{8574DB37-94B5-4DC7-8AE2-AF5F7210C4D5}"/>
          </ac:spMkLst>
        </pc:spChg>
        <pc:spChg chg="add del">
          <ac:chgData name="Nazar Shchur" userId="3faffa111ac016f6" providerId="LiveId" clId="{2254B54B-D507-4F5F-92E8-8A8A3B6969CD}" dt="2020-01-28T14:55:42.707" v="1977"/>
          <ac:spMkLst>
            <pc:docMk/>
            <pc:sldMk cId="2903558281" sldId="2178"/>
            <ac:spMk id="77" creationId="{390AECA2-231B-478A-A2FF-F157A39C5BA3}"/>
          </ac:spMkLst>
        </pc:spChg>
        <pc:spChg chg="add del mod">
          <ac:chgData name="Nazar Shchur" userId="3faffa111ac016f6" providerId="LiveId" clId="{2254B54B-D507-4F5F-92E8-8A8A3B6969CD}" dt="2020-01-28T14:55:42.189" v="1976"/>
          <ac:spMkLst>
            <pc:docMk/>
            <pc:sldMk cId="2903558281" sldId="2178"/>
            <ac:spMk id="78" creationId="{9E082B21-A349-45DA-942B-FAD4C1123F86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79" creationId="{6704E22B-7433-4089-8000-61518BED9A07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80" creationId="{08CDABB7-EF0C-4DBA-B91F-E69563B6DB2F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89" creationId="{A1F7D08A-C6C9-4E1F-8693-0FA3B9A76ECF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0" creationId="{999A2919-4F8F-4EC5-BF8F-9860B65A9465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1" creationId="{8CD13A88-7D69-43D9-8F49-A3E38810F2F3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2" creationId="{5152A786-DD33-46EB-9896-4F586A8F93C6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3" creationId="{DE3FF2D6-7E0B-474F-BB3F-EF4B48240874}"/>
          </ac:spMkLst>
        </pc:spChg>
        <pc:spChg chg="add mod">
          <ac:chgData name="Nazar Shchur" userId="3faffa111ac016f6" providerId="LiveId" clId="{2254B54B-D507-4F5F-92E8-8A8A3B6969CD}" dt="2020-01-28T15:02:45.731" v="2102" actId="164"/>
          <ac:spMkLst>
            <pc:docMk/>
            <pc:sldMk cId="2903558281" sldId="2178"/>
            <ac:spMk id="94" creationId="{C46FC337-4E7B-4909-970A-DCF1365F918E}"/>
          </ac:spMkLst>
        </pc:spChg>
        <pc:spChg chg="del mod topLvl">
          <ac:chgData name="Nazar Shchur" userId="3faffa111ac016f6" providerId="LiveId" clId="{2254B54B-D507-4F5F-92E8-8A8A3B6969CD}" dt="2020-01-28T15:57:00.038" v="2120" actId="478"/>
          <ac:spMkLst>
            <pc:docMk/>
            <pc:sldMk cId="2903558281" sldId="2178"/>
            <ac:spMk id="98" creationId="{2F8FEC6A-869A-4142-A6E4-E7AAC970CDA1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99" creationId="{62BAE1F4-600C-4912-9331-D0EB08C41E42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0" creationId="{3B226340-7544-415A-804F-75E9E8E371B3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1" creationId="{DAC9DA17-9C7D-46A3-909D-FA1EDC4D4198}"/>
          </ac:spMkLst>
        </pc:spChg>
        <pc:spChg chg="del mod topLvl">
          <ac:chgData name="Nazar Shchur" userId="3faffa111ac016f6" providerId="LiveId" clId="{2254B54B-D507-4F5F-92E8-8A8A3B6969CD}" dt="2020-01-28T15:57:41.664" v="2133" actId="478"/>
          <ac:spMkLst>
            <pc:docMk/>
            <pc:sldMk cId="2903558281" sldId="2178"/>
            <ac:spMk id="102" creationId="{F7677F1A-F5B0-4ED2-8E80-83CAC339596C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3" creationId="{B0F374BB-5A39-4521-91D5-5181F5F0CFC5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04" creationId="{9F6E9598-3623-46A8-84D5-B213CD12B2C0}"/>
          </ac:spMkLst>
        </pc:spChg>
        <pc:spChg chg="del mod topLvl">
          <ac:chgData name="Nazar Shchur" userId="3faffa111ac016f6" providerId="LiveId" clId="{2254B54B-D507-4F5F-92E8-8A8A3B6969CD}" dt="2020-01-28T15:57:47.081" v="2136" actId="478"/>
          <ac:spMkLst>
            <pc:docMk/>
            <pc:sldMk cId="2903558281" sldId="2178"/>
            <ac:spMk id="120" creationId="{ABCA351D-671A-46AF-8BE2-173C56E0E8E0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21" creationId="{B4A2DCB1-53CA-484B-BD1D-B18A7CBC8CA1}"/>
          </ac:spMkLst>
        </pc:spChg>
        <pc:spChg chg="mod topLvl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22" creationId="{C29B96B8-5722-436A-905D-035E52762C69}"/>
          </ac:spMkLst>
        </pc:spChg>
        <pc:spChg chg="del mod topLvl">
          <ac:chgData name="Nazar Shchur" userId="3faffa111ac016f6" providerId="LiveId" clId="{2254B54B-D507-4F5F-92E8-8A8A3B6969CD}" dt="2020-01-28T15:57:38.371" v="2131" actId="478"/>
          <ac:spMkLst>
            <pc:docMk/>
            <pc:sldMk cId="2903558281" sldId="2178"/>
            <ac:spMk id="123" creationId="{53916C91-0DB9-49AF-90B2-68483FD164D7}"/>
          </ac:spMkLst>
        </pc:spChg>
        <pc:spChg chg="del mod topLvl">
          <ac:chgData name="Nazar Shchur" userId="3faffa111ac016f6" providerId="LiveId" clId="{2254B54B-D507-4F5F-92E8-8A8A3B6969CD}" dt="2020-01-28T15:57:40.169" v="2132" actId="478"/>
          <ac:spMkLst>
            <pc:docMk/>
            <pc:sldMk cId="2903558281" sldId="2178"/>
            <ac:spMk id="124" creationId="{21A6B89E-E6A2-4BEA-B2BD-5E953DFE0AED}"/>
          </ac:spMkLst>
        </pc:spChg>
        <pc:spChg chg="del mod topLvl">
          <ac:chgData name="Nazar Shchur" userId="3faffa111ac016f6" providerId="LiveId" clId="{2254B54B-D507-4F5F-92E8-8A8A3B6969CD}" dt="2020-01-28T15:57:44.145" v="2134" actId="478"/>
          <ac:spMkLst>
            <pc:docMk/>
            <pc:sldMk cId="2903558281" sldId="2178"/>
            <ac:spMk id="125" creationId="{97E7194A-489B-41A4-B78F-97906D73D0B0}"/>
          </ac:spMkLst>
        </pc:spChg>
        <pc:spChg chg="del mod topLvl">
          <ac:chgData name="Nazar Shchur" userId="3faffa111ac016f6" providerId="LiveId" clId="{2254B54B-D507-4F5F-92E8-8A8A3B6969CD}" dt="2020-01-28T15:57:46.041" v="2135" actId="478"/>
          <ac:spMkLst>
            <pc:docMk/>
            <pc:sldMk cId="2903558281" sldId="2178"/>
            <ac:spMk id="126" creationId="{3B67CE49-98CE-408D-9F46-C966A82CEAEE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5" creationId="{0680A8B8-5C98-4EC9-A06F-021A3F605F35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6" creationId="{7E545B24-67E7-4AB8-A87F-F9DDB55C4313}"/>
          </ac:spMkLst>
        </pc:spChg>
        <pc:spChg chg="add mod">
          <ac:chgData name="Nazar Shchur" userId="3faffa111ac016f6" providerId="LiveId" clId="{2254B54B-D507-4F5F-92E8-8A8A3B6969CD}" dt="2020-01-28T15:59:26.480" v="2171" actId="164"/>
          <ac:spMkLst>
            <pc:docMk/>
            <pc:sldMk cId="2903558281" sldId="2178"/>
            <ac:spMk id="137" creationId="{2461EBC9-173D-46AE-8E70-C23EA0173211}"/>
          </ac:spMkLst>
        </pc:spChg>
        <pc:grpChg chg="add del mod">
          <ac:chgData name="Nazar Shchur" userId="3faffa111ac016f6" providerId="LiveId" clId="{2254B54B-D507-4F5F-92E8-8A8A3B6969CD}" dt="2020-01-28T15:56:01.773" v="2107" actId="478"/>
          <ac:grpSpMkLst>
            <pc:docMk/>
            <pc:sldMk cId="2903558281" sldId="2178"/>
            <ac:grpSpMk id="10" creationId="{FE2BC2C4-49C8-498F-92C3-EECAF980FCBC}"/>
          </ac:grpSpMkLst>
        </pc:grpChg>
        <pc:grpChg chg="add del mod">
          <ac:chgData name="Nazar Shchur" userId="3faffa111ac016f6" providerId="LiveId" clId="{2254B54B-D507-4F5F-92E8-8A8A3B6969CD}" dt="2020-01-28T14:53:48.806" v="1953" actId="165"/>
          <ac:grpSpMkLst>
            <pc:docMk/>
            <pc:sldMk cId="2903558281" sldId="2178"/>
            <ac:grpSpMk id="11" creationId="{17A255B8-C0DF-4979-8443-B43621F0CE3D}"/>
          </ac:grpSpMkLst>
        </pc:grpChg>
        <pc:grpChg chg="add del ord">
          <ac:chgData name="Nazar Shchur" userId="3faffa111ac016f6" providerId="LiveId" clId="{2254B54B-D507-4F5F-92E8-8A8A3B6969CD}" dt="2020-01-28T15:56:54.483" v="2118" actId="165"/>
          <ac:grpSpMkLst>
            <pc:docMk/>
            <pc:sldMk cId="2903558281" sldId="2178"/>
            <ac:grpSpMk id="96" creationId="{41009A52-AFD5-47F4-99A6-AE118E0F802A}"/>
          </ac:grpSpMkLst>
        </pc:grpChg>
        <pc:grpChg chg="add mod">
          <ac:chgData name="Nazar Shchur" userId="3faffa111ac016f6" providerId="LiveId" clId="{2254B54B-D507-4F5F-92E8-8A8A3B6969CD}" dt="2020-01-28T15:57:25.845" v="2127" actId="338"/>
          <ac:grpSpMkLst>
            <pc:docMk/>
            <pc:sldMk cId="2903558281" sldId="2178"/>
            <ac:grpSpMk id="133" creationId="{D3140A18-A8A3-46FD-94A5-1A8175B7AACA}"/>
          </ac:grpSpMkLst>
        </pc:grpChg>
        <pc:grpChg chg="add del mod">
          <ac:chgData name="Nazar Shchur" userId="3faffa111ac016f6" providerId="LiveId" clId="{2254B54B-D507-4F5F-92E8-8A8A3B6969CD}" dt="2020-01-28T15:57:35.875" v="2130" actId="165"/>
          <ac:grpSpMkLst>
            <pc:docMk/>
            <pc:sldMk cId="2903558281" sldId="2178"/>
            <ac:grpSpMk id="134" creationId="{8F7F3ACA-8697-48EA-A754-E178D0B5A008}"/>
          </ac:grpSpMkLst>
        </pc:grpChg>
        <pc:grpChg chg="add mod">
          <ac:chgData name="Nazar Shchur" userId="3faffa111ac016f6" providerId="LiveId" clId="{2254B54B-D507-4F5F-92E8-8A8A3B6969CD}" dt="2020-01-30T09:35:55.668" v="2496" actId="1076"/>
          <ac:grpSpMkLst>
            <pc:docMk/>
            <pc:sldMk cId="2903558281" sldId="2178"/>
            <ac:grpSpMk id="147" creationId="{710D77A7-B729-4257-91DF-8A0B73947C60}"/>
          </ac:grpSpMkLst>
        </pc:grpChg>
        <pc:picChg chg="add del mod">
          <ac:chgData name="Nazar Shchur" userId="3faffa111ac016f6" providerId="LiveId" clId="{2254B54B-D507-4F5F-92E8-8A8A3B6969CD}" dt="2020-01-28T15:02:47.627" v="2103" actId="478"/>
          <ac:picMkLst>
            <pc:docMk/>
            <pc:sldMk cId="2903558281" sldId="2178"/>
            <ac:picMk id="6" creationId="{F8CEF421-9FAD-424F-A171-54F01FD09DD6}"/>
          </ac:picMkLst>
        </pc:picChg>
        <pc:picChg chg="add del mod ord">
          <ac:chgData name="Nazar Shchur" userId="3faffa111ac016f6" providerId="LiveId" clId="{2254B54B-D507-4F5F-92E8-8A8A3B6969CD}" dt="2020-01-28T15:02:49.995" v="2104" actId="478"/>
          <ac:picMkLst>
            <pc:docMk/>
            <pc:sldMk cId="2903558281" sldId="2178"/>
            <ac:picMk id="7" creationId="{FC4DB84C-D2B2-45E7-B118-1B05B0A59E15}"/>
          </ac:picMkLst>
        </pc:picChg>
        <pc:picChg chg="add del mod ord">
          <ac:chgData name="Nazar Shchur" userId="3faffa111ac016f6" providerId="LiveId" clId="{2254B54B-D507-4F5F-92E8-8A8A3B6969CD}" dt="2020-01-28T15:59:17.295" v="2170" actId="478"/>
          <ac:picMkLst>
            <pc:docMk/>
            <pc:sldMk cId="2903558281" sldId="2178"/>
            <ac:picMk id="95" creationId="{C33A01AC-0006-415A-8A13-29C4B1727339}"/>
          </ac:picMkLst>
        </pc:pic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12" creationId="{71322FB9-240D-43F7-95AC-EE82C44899E1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0" creationId="{18564CE5-56C6-42E4-B152-A2B372DB8E99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2" creationId="{7603E46F-D041-4815-99C8-4729503EFDD7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3" creationId="{1FB134F2-7538-47DF-B316-3306D4CDF075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4" creationId="{8CB0B1FE-70AB-4967-AF7A-ABB2B6F696C7}"/>
          </ac:cxnSpMkLst>
        </pc:cxnChg>
        <pc:cxnChg chg="mod topLvl">
          <ac:chgData name="Nazar Shchur" userId="3faffa111ac016f6" providerId="LiveId" clId="{2254B54B-D507-4F5F-92E8-8A8A3B6969CD}" dt="2020-01-28T15:56:01.773" v="2107" actId="478"/>
          <ac:cxnSpMkLst>
            <pc:docMk/>
            <pc:sldMk cId="2903558281" sldId="2178"/>
            <ac:cxnSpMk id="25" creationId="{AD507C8B-45C4-4173-887C-2024C3DCF3E0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26" creationId="{1632D19A-CC71-41A7-875A-BF17809BD298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7" creationId="{374836F4-3F0F-4212-96F9-ACCA51AE5972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8" creationId="{29AB8BD2-7D78-4D2F-BC7D-AFDC8EB700BE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29" creationId="{D42D3EAC-A4B1-416B-8A5F-138318E18C6C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30" creationId="{736C6FAC-27E8-4B38-B235-223AA8BFB930}"/>
          </ac:cxnSpMkLst>
        </pc:cxnChg>
        <pc:cxnChg chg="mod topLvl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34" creationId="{275EEA7D-3699-468F-8F6E-ABA67F44904F}"/>
          </ac:cxnSpMkLst>
        </pc:cxnChg>
        <pc:cxnChg chg="del mod topLvl">
          <ac:chgData name="Nazar Shchur" userId="3faffa111ac016f6" providerId="LiveId" clId="{2254B54B-D507-4F5F-92E8-8A8A3B6969CD}" dt="2020-01-28T14:59:21.876" v="2036" actId="478"/>
          <ac:cxnSpMkLst>
            <pc:docMk/>
            <pc:sldMk cId="2903558281" sldId="2178"/>
            <ac:cxnSpMk id="35" creationId="{22970B9B-640C-4929-AFDB-D4D66A1E681F}"/>
          </ac:cxnSpMkLst>
        </pc:cxnChg>
        <pc:cxnChg chg="del mod topLvl">
          <ac:chgData name="Nazar Shchur" userId="3faffa111ac016f6" providerId="LiveId" clId="{2254B54B-D507-4F5F-92E8-8A8A3B6969CD}" dt="2020-01-28T14:59:21.876" v="2036" actId="478"/>
          <ac:cxnSpMkLst>
            <pc:docMk/>
            <pc:sldMk cId="2903558281" sldId="2178"/>
            <ac:cxnSpMk id="36" creationId="{AF3434CE-F841-4E4C-9B7D-1B417DC394DC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37" creationId="{6D042514-3A2B-4705-9DAF-1AC38D4DEC38}"/>
          </ac:cxnSpMkLst>
        </pc:cxnChg>
        <pc:cxnChg chg="del mod topLvl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38" creationId="{28E8B556-5DBB-47AA-BF04-29154956B881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46" creationId="{B8C14964-A644-403F-8E36-B3E25699AB0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4" creationId="{EC1D65D7-6EDB-4428-98EF-59CE9AAADCF8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5" creationId="{DB256C12-C9A6-4ABA-987A-5D967752FD5F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6" creationId="{52B53200-A39F-425F-A4A4-57675B0D35EA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7" creationId="{944CD680-B4EC-4BBF-A94E-26ACC24C43A7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8" creationId="{327C2BF3-7517-4711-9346-6CCFCF0B6743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59" creationId="{12DE8A0E-605C-4372-869B-673877C6C81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0" creationId="{0E39AE40-1135-4E10-B016-72249B1B6091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1" creationId="{BC6BE6B0-D2FE-40AE-8148-664001D61AD0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2" creationId="{7ACB0906-28B6-4F15-9AE5-661BFA4D53B4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3" creationId="{0793306E-A00C-4708-81A3-32D6DECD72FE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4" creationId="{6D9870F6-0465-482E-A9D6-D76EECFDE889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5" creationId="{FC7D20AA-236A-49A1-B4F4-F0C9BA87E38C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6" creationId="{EFD27617-20AB-4859-8D63-E2C4F9FE18E6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7" creationId="{6532DE75-8631-4382-9B91-FB677ECF1E2C}"/>
          </ac:cxnSpMkLst>
        </pc:cxnChg>
        <pc:cxnChg chg="add del mod">
          <ac:chgData name="Nazar Shchur" userId="3faffa111ac016f6" providerId="LiveId" clId="{2254B54B-D507-4F5F-92E8-8A8A3B6969CD}" dt="2020-01-28T15:02:49.995" v="2104" actId="478"/>
          <ac:cxnSpMkLst>
            <pc:docMk/>
            <pc:sldMk cId="2903558281" sldId="2178"/>
            <ac:cxnSpMk id="68" creationId="{637F697B-A943-4E1B-8091-FBE712790AFD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1" creationId="{9826D722-33B9-4BE6-912E-BE3CCFA729D3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2" creationId="{820AD027-A5C9-4AFB-A9CF-C815A5230D70}"/>
          </ac:cxnSpMkLst>
        </pc:cxnChg>
        <pc:cxnChg chg="add del mod">
          <ac:chgData name="Nazar Shchur" userId="3faffa111ac016f6" providerId="LiveId" clId="{2254B54B-D507-4F5F-92E8-8A8A3B6969CD}" dt="2020-01-28T14:58:09.537" v="2007" actId="478"/>
          <ac:cxnSpMkLst>
            <pc:docMk/>
            <pc:sldMk cId="2903558281" sldId="2178"/>
            <ac:cxnSpMk id="83" creationId="{28675A15-A51C-4CED-8111-CAAB74F1014D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4" creationId="{41944B1F-51E0-4710-B864-6C5B4C790246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5" creationId="{57D2C77A-C884-4E7E-99A3-04F80FF2D310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6" creationId="{1E3AD02A-185D-4060-AF63-5CC18F259953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7" creationId="{32EC7EFA-1680-4C83-B04A-99C420D6E222}"/>
          </ac:cxnSpMkLst>
        </pc:cxnChg>
        <pc:cxnChg chg="add mod">
          <ac:chgData name="Nazar Shchur" userId="3faffa111ac016f6" providerId="LiveId" clId="{2254B54B-D507-4F5F-92E8-8A8A3B6969CD}" dt="2020-01-28T15:02:45.731" v="2102" actId="164"/>
          <ac:cxnSpMkLst>
            <pc:docMk/>
            <pc:sldMk cId="2903558281" sldId="2178"/>
            <ac:cxnSpMk id="88" creationId="{C4EE02A8-E569-4928-8246-88051CF72DD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97" creationId="{B4DE0371-AA0C-4F7D-897A-6D46429E2202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5" creationId="{D0909C26-BFFB-465C-9554-4268DDB8D26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6" creationId="{BB0EDB2C-C72C-4A23-96BA-DB781C49ACE0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7" creationId="{F7F65AF3-EAEC-4962-A236-5FBD2415078F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8" creationId="{6BE5F2E2-421B-4A4D-9BBA-0B59258A7EB5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09" creationId="{96B709E7-FC19-46CC-A182-96E31BFD291C}"/>
          </ac:cxnSpMkLst>
        </pc:cxnChg>
        <pc:cxnChg chg="del mod topLvl">
          <ac:chgData name="Nazar Shchur" userId="3faffa111ac016f6" providerId="LiveId" clId="{2254B54B-D507-4F5F-92E8-8A8A3B6969CD}" dt="2020-01-28T15:56:57.421" v="2119" actId="478"/>
          <ac:cxnSpMkLst>
            <pc:docMk/>
            <pc:sldMk cId="2903558281" sldId="2178"/>
            <ac:cxnSpMk id="110" creationId="{AB492B78-00C8-4108-8F2E-ED56F71C017D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1" creationId="{29ACDBB2-F41E-48DC-A0EA-4632477462EF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2" creationId="{A3096567-7BF2-4149-B4BF-4F9EA6C74118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3" creationId="{21F771E8-2DB3-45C9-9991-035E238EB8E5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4" creationId="{1EA2796A-7C68-4B68-BCD5-23619F8EADA2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5" creationId="{4C7BCD60-EA2E-45A1-AF01-6A6156D8CB41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6" creationId="{A8B1BAB2-993F-44C3-B270-5DFB3175AFFA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7" creationId="{AD5B4096-446E-4AD7-AD5D-8863E291BD5A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8" creationId="{9E7A8521-4274-4A53-9A07-B025D768748C}"/>
          </ac:cxnSpMkLst>
        </pc:cxnChg>
        <pc:cxnChg chg="mod topLvl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19" creationId="{3B42DEBF-1F09-4A5D-B33C-AD34AB577162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1" creationId="{BD2B6679-083C-4762-9D8C-568A2A970C39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3" creationId="{5871E55B-62E2-4E86-AF91-8D6B024E120A}"/>
          </ac:cxnSpMkLst>
        </pc:cxnChg>
        <pc:cxnChg chg="add mod">
          <ac:chgData name="Nazar Shchur" userId="3faffa111ac016f6" providerId="LiveId" clId="{2254B54B-D507-4F5F-92E8-8A8A3B6969CD}" dt="2020-01-28T15:59:26.480" v="2171" actId="164"/>
          <ac:cxnSpMkLst>
            <pc:docMk/>
            <pc:sldMk cId="2903558281" sldId="2178"/>
            <ac:cxnSpMk id="145" creationId="{043066DD-270D-4498-B653-B3C30567B0CD}"/>
          </ac:cxnSpMkLst>
        </pc:cxnChg>
      </pc:sldChg>
      <pc:sldChg chg="addSp delSp modSp add delAnim modAnim">
        <pc:chgData name="Nazar Shchur" userId="3faffa111ac016f6" providerId="LiveId" clId="{2254B54B-D507-4F5F-92E8-8A8A3B6969CD}" dt="2020-01-28T08:40:54.858" v="1911"/>
        <pc:sldMkLst>
          <pc:docMk/>
          <pc:sldMk cId="337084251" sldId="2179"/>
        </pc:sldMkLst>
        <pc:spChg chg="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4" creationId="{33016EA4-5DB1-4D2D-BF66-8B67538999DD}"/>
          </ac:spMkLst>
        </pc:spChg>
        <pc:spChg chg="del mod">
          <ac:chgData name="Nazar Shchur" userId="3faffa111ac016f6" providerId="LiveId" clId="{2254B54B-D507-4F5F-92E8-8A8A3B6969CD}" dt="2020-01-28T08:37:15.562" v="1829" actId="478"/>
          <ac:spMkLst>
            <pc:docMk/>
            <pc:sldMk cId="337084251" sldId="2179"/>
            <ac:spMk id="15" creationId="{6554F4DF-CACA-4243-9493-6EFE801ECE37}"/>
          </ac:spMkLst>
        </pc:spChg>
        <pc:spChg chg="del">
          <ac:chgData name="Nazar Shchur" userId="3faffa111ac016f6" providerId="LiveId" clId="{2254B54B-D507-4F5F-92E8-8A8A3B6969CD}" dt="2020-01-28T08:37:07.573" v="1827" actId="478"/>
          <ac:spMkLst>
            <pc:docMk/>
            <pc:sldMk cId="337084251" sldId="2179"/>
            <ac:spMk id="16" creationId="{09F44812-54B2-4C52-82CB-A13D8236329E}"/>
          </ac:spMkLst>
        </pc:spChg>
        <pc:spChg chg="add 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7" creationId="{CDBB68BF-A424-4FAA-B696-209184A30D2E}"/>
          </ac:spMkLst>
        </pc:spChg>
        <pc:spChg chg="add mod">
          <ac:chgData name="Nazar Shchur" userId="3faffa111ac016f6" providerId="LiveId" clId="{2254B54B-D507-4F5F-92E8-8A8A3B6969CD}" dt="2020-01-28T08:39:40.204" v="1878" actId="1037"/>
          <ac:spMkLst>
            <pc:docMk/>
            <pc:sldMk cId="337084251" sldId="2179"/>
            <ac:spMk id="18" creationId="{5616D563-E768-483D-81FD-A7FEE32C0387}"/>
          </ac:spMkLst>
        </pc:spChg>
        <pc:spChg chg="add mod">
          <ac:chgData name="Nazar Shchur" userId="3faffa111ac016f6" providerId="LiveId" clId="{2254B54B-D507-4F5F-92E8-8A8A3B6969CD}" dt="2020-01-28T08:40:12.469" v="1894" actId="1036"/>
          <ac:spMkLst>
            <pc:docMk/>
            <pc:sldMk cId="337084251" sldId="2179"/>
            <ac:spMk id="19" creationId="{33E8B162-27DE-42CC-A6D3-4B9B52864C3A}"/>
          </ac:spMkLst>
        </pc:spChg>
        <pc:spChg chg="add mod">
          <ac:chgData name="Nazar Shchur" userId="3faffa111ac016f6" providerId="LiveId" clId="{2254B54B-D507-4F5F-92E8-8A8A3B6969CD}" dt="2020-01-28T08:40:12.469" v="1894" actId="1036"/>
          <ac:spMkLst>
            <pc:docMk/>
            <pc:sldMk cId="337084251" sldId="2179"/>
            <ac:spMk id="20" creationId="{F6BE166F-37ED-4672-89FB-B1C99622CE21}"/>
          </ac:spMkLst>
        </pc:spChg>
      </pc:sldChg>
      <pc:sldChg chg="add del">
        <pc:chgData name="Nazar Shchur" userId="3faffa111ac016f6" providerId="LiveId" clId="{2254B54B-D507-4F5F-92E8-8A8A3B6969CD}" dt="2020-01-30T09:46:03.943" v="2572" actId="47"/>
        <pc:sldMkLst>
          <pc:docMk/>
          <pc:sldMk cId="4262314108" sldId="2180"/>
        </pc:sldMkLst>
      </pc:sldChg>
      <pc:sldChg chg="addSp delSp modSp add modAnim">
        <pc:chgData name="Nazar Shchur" userId="3faffa111ac016f6" providerId="LiveId" clId="{2254B54B-D507-4F5F-92E8-8A8A3B6969CD}" dt="2020-01-30T09:56:11.554" v="2581"/>
        <pc:sldMkLst>
          <pc:docMk/>
          <pc:sldMk cId="1958309344" sldId="2181"/>
        </pc:sldMkLst>
        <pc:spChg chg="mod">
          <ac:chgData name="Nazar Shchur" userId="3faffa111ac016f6" providerId="LiveId" clId="{2254B54B-D507-4F5F-92E8-8A8A3B6969CD}" dt="2020-01-30T09:40:32.891" v="2542"/>
          <ac:spMkLst>
            <pc:docMk/>
            <pc:sldMk cId="1958309344" sldId="2181"/>
            <ac:spMk id="5" creationId="{00000000-0000-0000-0000-000000000000}"/>
          </ac:spMkLst>
        </pc:spChg>
        <pc:spChg chg="add mod">
          <ac:chgData name="Nazar Shchur" userId="3faffa111ac016f6" providerId="LiveId" clId="{2254B54B-D507-4F5F-92E8-8A8A3B6969CD}" dt="2020-01-30T09:36:53.336" v="2510" actId="1076"/>
          <ac:spMkLst>
            <pc:docMk/>
            <pc:sldMk cId="1958309344" sldId="2181"/>
            <ac:spMk id="28" creationId="{0BD2A9F3-C46D-4F19-A8F5-4DB2FD3BF7C8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0" creationId="{DB1C4D51-ED42-4778-BF6A-694637F5A65A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1" creationId="{9000EF5F-3FC8-45B7-9A37-51A218117BBC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2" creationId="{1A66BBFE-434D-48EC-95AC-E10386782766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3" creationId="{D57EFC61-D209-4CCE-AF6F-A3339EC4BF92}"/>
          </ac:spMkLst>
        </pc:spChg>
        <pc:spChg chg="add del mod">
          <ac:chgData name="Nazar Shchur" userId="3faffa111ac016f6" providerId="LiveId" clId="{2254B54B-D507-4F5F-92E8-8A8A3B6969CD}" dt="2020-01-28T16:54:34.059" v="2196"/>
          <ac:spMkLst>
            <pc:docMk/>
            <pc:sldMk cId="1958309344" sldId="2181"/>
            <ac:spMk id="44" creationId="{3018FE5F-0AA7-4A7B-A44F-B0F9AF7E8058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2" creationId="{D1ECF4F0-7016-45B2-9DDA-E5BDD3C10255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3" creationId="{44C90925-2642-442C-9DDB-056FA0690919}"/>
          </ac:spMkLst>
        </pc:spChg>
        <pc:spChg chg="add mod">
          <ac:chgData name="Nazar Shchur" userId="3faffa111ac016f6" providerId="LiveId" clId="{2254B54B-D507-4F5F-92E8-8A8A3B6969CD}" dt="2020-01-28T17:01:28.207" v="2286" actId="14100"/>
          <ac:spMkLst>
            <pc:docMk/>
            <pc:sldMk cId="1958309344" sldId="2181"/>
            <ac:spMk id="54" creationId="{427FD691-B034-4B12-987D-3009843B3260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55" creationId="{4FAE71EA-BC67-4F3B-B4F3-AC8B81FD9B18}"/>
          </ac:spMkLst>
        </pc:spChg>
        <pc:spChg chg="add del mod">
          <ac:chgData name="Nazar Shchur" userId="3faffa111ac016f6" providerId="LiveId" clId="{2254B54B-D507-4F5F-92E8-8A8A3B6969CD}" dt="2020-01-28T16:55:34.191" v="2217" actId="478"/>
          <ac:spMkLst>
            <pc:docMk/>
            <pc:sldMk cId="1958309344" sldId="2181"/>
            <ac:spMk id="56" creationId="{8AF2FC19-C2EE-4090-A58A-80CDF74CA1F1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2" creationId="{2783C92B-555F-45E5-BF69-05A13954D42C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3" creationId="{2E3F9A44-ACAB-4885-81FC-A05EAB6BE45E}"/>
          </ac:spMkLst>
        </pc:spChg>
        <pc:spChg chg="add mod">
          <ac:chgData name="Nazar Shchur" userId="3faffa111ac016f6" providerId="LiveId" clId="{2254B54B-D507-4F5F-92E8-8A8A3B6969CD}" dt="2020-01-28T16:57:48.958" v="2280" actId="164"/>
          <ac:spMkLst>
            <pc:docMk/>
            <pc:sldMk cId="1958309344" sldId="2181"/>
            <ac:spMk id="74" creationId="{671A3991-F7C1-4DE1-9A7A-B86D72603DB9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99" creationId="{62BAE1F4-600C-4912-9331-D0EB08C41E42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0" creationId="{3B226340-7544-415A-804F-75E9E8E371B3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1" creationId="{DAC9DA17-9C7D-46A3-909D-FA1EDC4D4198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3" creationId="{B0F374BB-5A39-4521-91D5-5181F5F0CFC5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04" creationId="{9F6E9598-3623-46A8-84D5-B213CD12B2C0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21" creationId="{B4A2DCB1-53CA-484B-BD1D-B18A7CBC8CA1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22" creationId="{C29B96B8-5722-436A-905D-035E52762C69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5" creationId="{0680A8B8-5C98-4EC9-A06F-021A3F605F35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6" creationId="{7E545B24-67E7-4AB8-A87F-F9DDB55C4313}"/>
          </ac:spMkLst>
        </pc:spChg>
        <pc:spChg chg="del mod topLvl">
          <ac:chgData name="Nazar Shchur" userId="3faffa111ac016f6" providerId="LiveId" clId="{2254B54B-D507-4F5F-92E8-8A8A3B6969CD}" dt="2020-01-28T16:57:41.867" v="2279" actId="478"/>
          <ac:spMkLst>
            <pc:docMk/>
            <pc:sldMk cId="1958309344" sldId="2181"/>
            <ac:spMk id="137" creationId="{2461EBC9-173D-46AE-8E70-C23EA0173211}"/>
          </ac:spMkLst>
        </pc:spChg>
        <pc:grpChg chg="add mod">
          <ac:chgData name="Nazar Shchur" userId="3faffa111ac016f6" providerId="LiveId" clId="{2254B54B-D507-4F5F-92E8-8A8A3B6969CD}" dt="2020-01-30T09:56:09.518" v="2578" actId="1076"/>
          <ac:grpSpMkLst>
            <pc:docMk/>
            <pc:sldMk cId="1958309344" sldId="2181"/>
            <ac:grpSpMk id="9" creationId="{E54DDB19-FA9E-40F6-AB5F-DABFE952C731}"/>
          </ac:grpSpMkLst>
        </pc:grpChg>
        <pc:grpChg chg="del">
          <ac:chgData name="Nazar Shchur" userId="3faffa111ac016f6" providerId="LiveId" clId="{2254B54B-D507-4F5F-92E8-8A8A3B6969CD}" dt="2020-01-28T16:54:02.727" v="2179" actId="165"/>
          <ac:grpSpMkLst>
            <pc:docMk/>
            <pc:sldMk cId="1958309344" sldId="2181"/>
            <ac:grpSpMk id="147" creationId="{710D77A7-B729-4257-91DF-8A0B73947C60}"/>
          </ac:grpSpMkLst>
        </pc:grpChg>
        <pc:picChg chg="add del mod ord">
          <ac:chgData name="Nazar Shchur" userId="3faffa111ac016f6" providerId="LiveId" clId="{2254B54B-D507-4F5F-92E8-8A8A3B6969CD}" dt="2020-01-30T09:36:05.195" v="2497" actId="478"/>
          <ac:picMkLst>
            <pc:docMk/>
            <pc:sldMk cId="1958309344" sldId="2181"/>
            <ac:picMk id="39" creationId="{9A8B400D-2EA8-43A6-B06B-91745890D473}"/>
          </ac:picMkLst>
        </pc:pic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5" creationId="{00702868-DA51-4995-9DF2-4167E2D003F2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6" creationId="{B8776032-D047-492E-872E-625AD9704F22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7" creationId="{6B2EC301-4CC1-44D7-B36E-F06425FB7BF8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8" creationId="{F60DBA08-54E9-4D29-9B63-8409DA027965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49" creationId="{A9B0A3BB-E86D-477D-BD4F-1211CA0148B1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50" creationId="{B3DD5388-ED99-4383-BC6F-FB3A0C36B295}"/>
          </ac:cxnSpMkLst>
        </pc:cxnChg>
        <pc:cxnChg chg="add del mod">
          <ac:chgData name="Nazar Shchur" userId="3faffa111ac016f6" providerId="LiveId" clId="{2254B54B-D507-4F5F-92E8-8A8A3B6969CD}" dt="2020-01-28T16:54:34.059" v="2196"/>
          <ac:cxnSpMkLst>
            <pc:docMk/>
            <pc:sldMk cId="1958309344" sldId="2181"/>
            <ac:cxnSpMk id="51" creationId="{F2C74FA8-1269-4F64-93E4-A267F1D4F5CE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7" creationId="{B589C17F-EA59-4D17-BBB2-2DEB3D5BAD5E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8" creationId="{28C115E8-EE1A-4428-9DB1-65A2E6885F1B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59" creationId="{61852366-BB2C-41B6-A33E-F83E760A6BB5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0" creationId="{3D25796B-9934-4CF5-85F1-0062EBCA2984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1" creationId="{3C85729A-F54E-41F2-BFCD-C044BA12D879}"/>
          </ac:cxnSpMkLst>
        </pc:cxnChg>
        <pc:cxnChg chg="add del mod">
          <ac:chgData name="Nazar Shchur" userId="3faffa111ac016f6" providerId="LiveId" clId="{2254B54B-D507-4F5F-92E8-8A8A3B6969CD}" dt="2020-01-28T16:55:10.844" v="2211" actId="478"/>
          <ac:cxnSpMkLst>
            <pc:docMk/>
            <pc:sldMk cId="1958309344" sldId="2181"/>
            <ac:cxnSpMk id="62" creationId="{C19E97A7-2CCD-490A-A04F-7DCC8BDEA140}"/>
          </ac:cxnSpMkLst>
        </pc:cxnChg>
        <pc:cxnChg chg="add del mod">
          <ac:chgData name="Nazar Shchur" userId="3faffa111ac016f6" providerId="LiveId" clId="{2254B54B-D507-4F5F-92E8-8A8A3B6969CD}" dt="2020-01-28T16:55:10.844" v="2211" actId="478"/>
          <ac:cxnSpMkLst>
            <pc:docMk/>
            <pc:sldMk cId="1958309344" sldId="2181"/>
            <ac:cxnSpMk id="63" creationId="{7876F005-A8F9-4CA8-B3CD-CBBDAC841BE0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5" creationId="{C92F3E8C-C787-46F2-9477-2EA926B647EF}"/>
          </ac:cxnSpMkLst>
        </pc:cxnChg>
        <pc:cxnChg chg="add del mod">
          <ac:chgData name="Nazar Shchur" userId="3faffa111ac016f6" providerId="LiveId" clId="{2254B54B-D507-4F5F-92E8-8A8A3B6969CD}" dt="2020-01-28T16:56:15.778" v="2239" actId="478"/>
          <ac:cxnSpMkLst>
            <pc:docMk/>
            <pc:sldMk cId="1958309344" sldId="2181"/>
            <ac:cxnSpMk id="67" creationId="{D5E11437-AB93-44F4-ADC3-547E2A72BA43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69" creationId="{DF84BFA9-D5B3-4666-AC20-A8A8FCE8EC9C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70" creationId="{918B7005-634C-41E2-95CF-033E105BBD67}"/>
          </ac:cxnSpMkLst>
        </pc:cxnChg>
        <pc:cxnChg chg="add mod">
          <ac:chgData name="Nazar Shchur" userId="3faffa111ac016f6" providerId="LiveId" clId="{2254B54B-D507-4F5F-92E8-8A8A3B6969CD}" dt="2020-01-28T16:57:48.958" v="2280" actId="164"/>
          <ac:cxnSpMkLst>
            <pc:docMk/>
            <pc:sldMk cId="1958309344" sldId="2181"/>
            <ac:cxnSpMk id="71" creationId="{1EEBC649-1333-47CA-BE96-E434F60BD1B4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97" creationId="{B4DE0371-AA0C-4F7D-897A-6D46429E220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5" creationId="{D0909C26-BFFB-465C-9554-4268DDB8D260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6" creationId="{BB0EDB2C-C72C-4A23-96BA-DB781C49ACE0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7" creationId="{F7F65AF3-EAEC-4962-A236-5FBD2415078F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8" creationId="{6BE5F2E2-421B-4A4D-9BBA-0B59258A7EB5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09" creationId="{96B709E7-FC19-46CC-A182-96E31BFD291C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1" creationId="{29ACDBB2-F41E-48DC-A0EA-4632477462EF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2" creationId="{A3096567-7BF2-4149-B4BF-4F9EA6C74118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3" creationId="{21F771E8-2DB3-45C9-9991-035E238EB8E5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4" creationId="{1EA2796A-7C68-4B68-BCD5-23619F8EADA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5" creationId="{4C7BCD60-EA2E-45A1-AF01-6A6156D8CB41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6" creationId="{A8B1BAB2-993F-44C3-B270-5DFB3175AFF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7" creationId="{AD5B4096-446E-4AD7-AD5D-8863E291BD5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8" creationId="{9E7A8521-4274-4A53-9A07-B025D768748C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19" creationId="{3B42DEBF-1F09-4A5D-B33C-AD34AB577162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1" creationId="{BD2B6679-083C-4762-9D8C-568A2A970C39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3" creationId="{5871E55B-62E2-4E86-AF91-8D6B024E120A}"/>
          </ac:cxnSpMkLst>
        </pc:cxnChg>
        <pc:cxnChg chg="del mod topLvl">
          <ac:chgData name="Nazar Shchur" userId="3faffa111ac016f6" providerId="LiveId" clId="{2254B54B-D507-4F5F-92E8-8A8A3B6969CD}" dt="2020-01-28T16:57:41.867" v="2279" actId="478"/>
          <ac:cxnSpMkLst>
            <pc:docMk/>
            <pc:sldMk cId="1958309344" sldId="2181"/>
            <ac:cxnSpMk id="145" creationId="{043066DD-270D-4498-B653-B3C30567B0CD}"/>
          </ac:cxnSpMkLst>
        </pc:cxnChg>
      </pc:sldChg>
      <pc:sldChg chg="modSp add del">
        <pc:chgData name="Nazar Shchur" userId="3faffa111ac016f6" providerId="LiveId" clId="{2254B54B-D507-4F5F-92E8-8A8A3B6969CD}" dt="2020-01-30T09:37:13.995" v="2515" actId="47"/>
        <pc:sldMkLst>
          <pc:docMk/>
          <pc:sldMk cId="255381118" sldId="2182"/>
        </pc:sldMkLst>
        <pc:spChg chg="mod">
          <ac:chgData name="Nazar Shchur" userId="3faffa111ac016f6" providerId="LiveId" clId="{2254B54B-D507-4F5F-92E8-8A8A3B6969CD}" dt="2020-01-28T17:31:33.853" v="2302" actId="14100"/>
          <ac:spMkLst>
            <pc:docMk/>
            <pc:sldMk cId="255381118" sldId="2182"/>
            <ac:spMk id="54" creationId="{427FD691-B034-4B12-987D-3009843B3260}"/>
          </ac:spMkLst>
        </pc:spChg>
        <pc:spChg chg="mod">
          <ac:chgData name="Nazar Shchur" userId="3faffa111ac016f6" providerId="LiveId" clId="{2254B54B-D507-4F5F-92E8-8A8A3B6969CD}" dt="2020-01-28T17:31:58.683" v="2316" actId="14100"/>
          <ac:spMkLst>
            <pc:docMk/>
            <pc:sldMk cId="255381118" sldId="2182"/>
            <ac:spMk id="72" creationId="{2783C92B-555F-45E5-BF69-05A13954D42C}"/>
          </ac:spMkLst>
        </pc:spChg>
        <pc:spChg chg="mod">
          <ac:chgData name="Nazar Shchur" userId="3faffa111ac016f6" providerId="LiveId" clId="{2254B54B-D507-4F5F-92E8-8A8A3B6969CD}" dt="2020-01-28T17:31:50.212" v="2313" actId="20577"/>
          <ac:spMkLst>
            <pc:docMk/>
            <pc:sldMk cId="255381118" sldId="2182"/>
            <ac:spMk id="73" creationId="{2E3F9A44-ACAB-4885-81FC-A05EAB6BE45E}"/>
          </ac:spMkLst>
        </pc:spChg>
        <pc:spChg chg="mod">
          <ac:chgData name="Nazar Shchur" userId="3faffa111ac016f6" providerId="LiveId" clId="{2254B54B-D507-4F5F-92E8-8A8A3B6969CD}" dt="2020-01-28T17:31:42.683" v="2306" actId="14100"/>
          <ac:spMkLst>
            <pc:docMk/>
            <pc:sldMk cId="255381118" sldId="2182"/>
            <ac:spMk id="74" creationId="{671A3991-F7C1-4DE1-9A7A-B86D72603DB9}"/>
          </ac:spMkLst>
        </pc:spChg>
        <pc:picChg chg="mod">
          <ac:chgData name="Nazar Shchur" userId="3faffa111ac016f6" providerId="LiveId" clId="{2254B54B-D507-4F5F-92E8-8A8A3B6969CD}" dt="2020-01-28T17:32:00.948" v="2317" actId="1076"/>
          <ac:picMkLst>
            <pc:docMk/>
            <pc:sldMk cId="255381118" sldId="2182"/>
            <ac:picMk id="39" creationId="{9A8B400D-2EA8-43A6-B06B-91745890D473}"/>
          </ac:picMkLst>
        </pc:picChg>
      </pc:sldChg>
      <pc:sldChg chg="add del">
        <pc:chgData name="Nazar Shchur" userId="3faffa111ac016f6" providerId="LiveId" clId="{2254B54B-D507-4F5F-92E8-8A8A3B6969CD}" dt="2020-01-28T16:58:01.984" v="2283"/>
        <pc:sldMkLst>
          <pc:docMk/>
          <pc:sldMk cId="3794926341" sldId="2182"/>
        </pc:sldMkLst>
      </pc:sldChg>
      <pc:sldChg chg="addSp delSp modSp add del ord">
        <pc:chgData name="Nazar Shchur" userId="3faffa111ac016f6" providerId="LiveId" clId="{2254B54B-D507-4F5F-92E8-8A8A3B6969CD}" dt="2020-01-30T09:46:03.943" v="2572" actId="47"/>
        <pc:sldMkLst>
          <pc:docMk/>
          <pc:sldMk cId="1565453380" sldId="2183"/>
        </pc:sldMkLst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4" creationId="{96DB96A9-8F0C-44AF-8FCD-C75C3C7DDC71}"/>
          </ac:spMkLst>
        </pc:spChg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5" creationId="{E5B3EAC9-F6E3-46D5-B95B-17A86C3F0E54}"/>
          </ac:spMkLst>
        </pc:spChg>
        <pc:spChg chg="add mod">
          <ac:chgData name="Nazar Shchur" userId="3faffa111ac016f6" providerId="LiveId" clId="{2254B54B-D507-4F5F-92E8-8A8A3B6969CD}" dt="2020-01-29T08:32:06.200" v="2360" actId="164"/>
          <ac:spMkLst>
            <pc:docMk/>
            <pc:sldMk cId="1565453380" sldId="2183"/>
            <ac:spMk id="46" creationId="{CB6CA704-8739-40C7-B08C-655EDCE3D9C1}"/>
          </ac:spMkLst>
        </pc:spChg>
        <pc:spChg chg="del">
          <ac:chgData name="Nazar Shchur" userId="3faffa111ac016f6" providerId="LiveId" clId="{2254B54B-D507-4F5F-92E8-8A8A3B6969CD}" dt="2020-01-29T08:31:15.930" v="2341" actId="478"/>
          <ac:spMkLst>
            <pc:docMk/>
            <pc:sldMk cId="1565453380" sldId="2183"/>
            <ac:spMk id="136" creationId="{7E545B24-67E7-4AB8-A87F-F9DDB55C4313}"/>
          </ac:spMkLst>
        </pc:spChg>
        <pc:spChg chg="del">
          <ac:chgData name="Nazar Shchur" userId="3faffa111ac016f6" providerId="LiveId" clId="{2254B54B-D507-4F5F-92E8-8A8A3B6969CD}" dt="2020-01-29T08:31:13.953" v="2340" actId="478"/>
          <ac:spMkLst>
            <pc:docMk/>
            <pc:sldMk cId="1565453380" sldId="2183"/>
            <ac:spMk id="137" creationId="{2461EBC9-173D-46AE-8E70-C23EA0173211}"/>
          </ac:spMkLst>
        </pc:spChg>
        <pc:grpChg chg="add mod">
          <ac:chgData name="Nazar Shchur" userId="3faffa111ac016f6" providerId="LiveId" clId="{2254B54B-D507-4F5F-92E8-8A8A3B6969CD}" dt="2020-01-29T08:32:06.200" v="2360" actId="164"/>
          <ac:grpSpMkLst>
            <pc:docMk/>
            <pc:sldMk cId="1565453380" sldId="2183"/>
            <ac:grpSpMk id="11" creationId="{97426ACF-7BE3-427A-9C4E-4E1C934744D3}"/>
          </ac:grpSpMkLst>
        </pc:grpChg>
        <pc:grpChg chg="add del mod">
          <ac:chgData name="Nazar Shchur" userId="3faffa111ac016f6" providerId="LiveId" clId="{2254B54B-D507-4F5F-92E8-8A8A3B6969CD}" dt="2020-01-29T08:32:06.200" v="2360" actId="164"/>
          <ac:grpSpMkLst>
            <pc:docMk/>
            <pc:sldMk cId="1565453380" sldId="2183"/>
            <ac:grpSpMk id="147" creationId="{710D77A7-B729-4257-91DF-8A0B73947C60}"/>
          </ac:grpSpMkLst>
        </pc:grpChg>
        <pc:picChg chg="add del">
          <ac:chgData name="Nazar Shchur" userId="3faffa111ac016f6" providerId="LiveId" clId="{2254B54B-D507-4F5F-92E8-8A8A3B6969CD}" dt="2020-01-29T08:51:03.731" v="2361" actId="478"/>
          <ac:picMkLst>
            <pc:docMk/>
            <pc:sldMk cId="1565453380" sldId="2183"/>
            <ac:picMk id="6" creationId="{F9AB6097-6870-4CDD-BBCA-7B9AE05A6FBD}"/>
          </ac:picMkLst>
        </pc:picChg>
        <pc:cxnChg chg="mod">
          <ac:chgData name="Nazar Shchur" userId="3faffa111ac016f6" providerId="LiveId" clId="{2254B54B-D507-4F5F-92E8-8A8A3B6969CD}" dt="2020-01-29T08:30:32.366" v="2326" actId="1036"/>
          <ac:cxnSpMkLst>
            <pc:docMk/>
            <pc:sldMk cId="1565453380" sldId="2183"/>
            <ac:cxnSpMk id="118" creationId="{9E7A8521-4274-4A53-9A07-B025D768748C}"/>
          </ac:cxnSpMkLst>
        </pc:cxnChg>
        <pc:cxnChg chg="del mod">
          <ac:chgData name="Nazar Shchur" userId="3faffa111ac016f6" providerId="LiveId" clId="{2254B54B-D507-4F5F-92E8-8A8A3B6969CD}" dt="2020-01-29T08:31:06.555" v="2336" actId="478"/>
          <ac:cxnSpMkLst>
            <pc:docMk/>
            <pc:sldMk cId="1565453380" sldId="2183"/>
            <ac:cxnSpMk id="119" creationId="{3B42DEBF-1F09-4A5D-B33C-AD34AB577162}"/>
          </ac:cxnSpMkLst>
        </pc:cxnChg>
        <pc:cxnChg chg="del mod">
          <ac:chgData name="Nazar Shchur" userId="3faffa111ac016f6" providerId="LiveId" clId="{2254B54B-D507-4F5F-92E8-8A8A3B6969CD}" dt="2020-01-29T08:31:11.723" v="2339" actId="478"/>
          <ac:cxnSpMkLst>
            <pc:docMk/>
            <pc:sldMk cId="1565453380" sldId="2183"/>
            <ac:cxnSpMk id="141" creationId="{BD2B6679-083C-4762-9D8C-568A2A970C39}"/>
          </ac:cxnSpMkLst>
        </pc:cxnChg>
        <pc:cxnChg chg="mod">
          <ac:chgData name="Nazar Shchur" userId="3faffa111ac016f6" providerId="LiveId" clId="{2254B54B-D507-4F5F-92E8-8A8A3B6969CD}" dt="2020-01-29T08:31:02.600" v="2335" actId="14100"/>
          <ac:cxnSpMkLst>
            <pc:docMk/>
            <pc:sldMk cId="1565453380" sldId="2183"/>
            <ac:cxnSpMk id="143" creationId="{5871E55B-62E2-4E86-AF91-8D6B024E120A}"/>
          </ac:cxnSpMkLst>
        </pc:cxnChg>
        <pc:cxnChg chg="mod">
          <ac:chgData name="Nazar Shchur" userId="3faffa111ac016f6" providerId="LiveId" clId="{2254B54B-D507-4F5F-92E8-8A8A3B6969CD}" dt="2020-01-29T08:30:50.993" v="2332" actId="14100"/>
          <ac:cxnSpMkLst>
            <pc:docMk/>
            <pc:sldMk cId="1565453380" sldId="2183"/>
            <ac:cxnSpMk id="145" creationId="{043066DD-270D-4498-B653-B3C30567B0CD}"/>
          </ac:cxnSpMkLst>
        </pc:cxnChg>
      </pc:sldChg>
      <pc:sldChg chg="addSp delSp modSp add del ord">
        <pc:chgData name="Nazar Shchur" userId="3faffa111ac016f6" providerId="LiveId" clId="{2254B54B-D507-4F5F-92E8-8A8A3B6969CD}" dt="2020-01-30T09:46:03.943" v="2572" actId="47"/>
        <pc:sldMkLst>
          <pc:docMk/>
          <pc:sldMk cId="1015830586" sldId="2184"/>
        </pc:sldMkLst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29" creationId="{249C0C77-8163-4D8C-8FF0-C7D8476F973E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34" creationId="{A37AD133-DFB7-45CC-9DC5-89507FADD057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3" creationId="{E1386F84-17C7-4AE3-A5C0-16E5F4F91594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4" creationId="{32186E30-8E64-4B19-BD03-7A49E6DB20DD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5" creationId="{DD077D79-CA67-45D7-9D54-1888C3B1F258}"/>
          </ac:spMkLst>
        </pc:spChg>
        <pc:spChg chg="add mod">
          <ac:chgData name="Nazar Shchur" userId="3faffa111ac016f6" providerId="LiveId" clId="{2254B54B-D507-4F5F-92E8-8A8A3B6969CD}" dt="2020-01-29T08:54:31.075" v="2431" actId="164"/>
          <ac:spMkLst>
            <pc:docMk/>
            <pc:sldMk cId="1015830586" sldId="2184"/>
            <ac:spMk id="46" creationId="{D3D88CB7-AB5D-4F44-B10A-57FA0525A023}"/>
          </ac:spMkLst>
        </pc:spChg>
        <pc:spChg chg="add mod">
          <ac:chgData name="Nazar Shchur" userId="3faffa111ac016f6" providerId="LiveId" clId="{2254B54B-D507-4F5F-92E8-8A8A3B6969CD}" dt="2020-01-29T08:54:44.459" v="2436" actId="164"/>
          <ac:spMkLst>
            <pc:docMk/>
            <pc:sldMk cId="1015830586" sldId="2184"/>
            <ac:spMk id="48" creationId="{E8DBECF1-C6F9-4841-B27C-A5A9A324D9E2}"/>
          </ac:spMkLst>
        </pc:spChg>
        <pc:grpChg chg="mod">
          <ac:chgData name="Nazar Shchur" userId="3faffa111ac016f6" providerId="LiveId" clId="{2254B54B-D507-4F5F-92E8-8A8A3B6969CD}" dt="2020-01-29T08:54:31.075" v="2431" actId="164"/>
          <ac:grpSpMkLst>
            <pc:docMk/>
            <pc:sldMk cId="1015830586" sldId="2184"/>
            <ac:grpSpMk id="9" creationId="{E54DDB19-FA9E-40F6-AB5F-DABFE952C731}"/>
          </ac:grpSpMkLst>
        </pc:grpChg>
        <pc:grpChg chg="add mod">
          <ac:chgData name="Nazar Shchur" userId="3faffa111ac016f6" providerId="LiveId" clId="{2254B54B-D507-4F5F-92E8-8A8A3B6969CD}" dt="2020-01-29T08:54:44.459" v="2436" actId="164"/>
          <ac:grpSpMkLst>
            <pc:docMk/>
            <pc:sldMk cId="1015830586" sldId="2184"/>
            <ac:grpSpMk id="13" creationId="{1FF853FA-948D-444A-901D-068C4CB8C352}"/>
          </ac:grpSpMkLst>
        </pc:grpChg>
        <pc:grpChg chg="add mod">
          <ac:chgData name="Nazar Shchur" userId="3faffa111ac016f6" providerId="LiveId" clId="{2254B54B-D507-4F5F-92E8-8A8A3B6969CD}" dt="2020-01-29T08:54:44.459" v="2436" actId="164"/>
          <ac:grpSpMkLst>
            <pc:docMk/>
            <pc:sldMk cId="1015830586" sldId="2184"/>
            <ac:grpSpMk id="14" creationId="{20223B58-DD20-41A2-AC76-4F8165661845}"/>
          </ac:grpSpMkLst>
        </pc:grpChg>
        <pc:picChg chg="add mod ord">
          <ac:chgData name="Nazar Shchur" userId="3faffa111ac016f6" providerId="LiveId" clId="{2254B54B-D507-4F5F-92E8-8A8A3B6969CD}" dt="2020-01-29T08:51:51.019" v="2375" actId="1076"/>
          <ac:picMkLst>
            <pc:docMk/>
            <pc:sldMk cId="1015830586" sldId="2184"/>
            <ac:picMk id="28" creationId="{FEFA4E49-5D56-4E9C-BEC6-6F015A745517}"/>
          </ac:picMkLst>
        </pc:picChg>
        <pc:picChg chg="del">
          <ac:chgData name="Nazar Shchur" userId="3faffa111ac016f6" providerId="LiveId" clId="{2254B54B-D507-4F5F-92E8-8A8A3B6969CD}" dt="2020-01-29T08:51:17.368" v="2365" actId="478"/>
          <ac:picMkLst>
            <pc:docMk/>
            <pc:sldMk cId="1015830586" sldId="2184"/>
            <ac:picMk id="39" creationId="{9A8B400D-2EA8-43A6-B06B-91745890D473}"/>
          </ac:picMkLst>
        </pc:pic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0" creationId="{2E4A6E94-B363-46DC-A555-589CC4086082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5" creationId="{8E61AF18-7361-4220-A5E0-2F493C91C918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6" creationId="{2E22D380-2728-4B18-B7CC-3E86BD30E36F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37" creationId="{66E318C7-4060-4EA5-9488-B15F24B3D034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40" creationId="{6F420F1D-239F-42A1-8162-D67954DC511C}"/>
          </ac:cxnSpMkLst>
        </pc:cxnChg>
        <pc:cxnChg chg="add mod">
          <ac:chgData name="Nazar Shchur" userId="3faffa111ac016f6" providerId="LiveId" clId="{2254B54B-D507-4F5F-92E8-8A8A3B6969CD}" dt="2020-01-29T08:54:31.075" v="2431" actId="164"/>
          <ac:cxnSpMkLst>
            <pc:docMk/>
            <pc:sldMk cId="1015830586" sldId="2184"/>
            <ac:cxnSpMk id="41" creationId="{B5926144-013E-47DF-B968-77298B440A76}"/>
          </ac:cxnSpMkLst>
        </pc:cxnChg>
      </pc:sldChg>
      <pc:sldChg chg="modSp add del">
        <pc:chgData name="Nazar Shchur" userId="3faffa111ac016f6" providerId="LiveId" clId="{2254B54B-D507-4F5F-92E8-8A8A3B6969CD}" dt="2020-01-30T09:46:03.943" v="2572" actId="47"/>
        <pc:sldMkLst>
          <pc:docMk/>
          <pc:sldMk cId="2281924082" sldId="2185"/>
        </pc:sldMkLst>
        <pc:spChg chg="mod">
          <ac:chgData name="Nazar Shchur" userId="3faffa111ac016f6" providerId="LiveId" clId="{2254B54B-D507-4F5F-92E8-8A8A3B6969CD}" dt="2020-01-29T09:32:01.896" v="2442" actId="114"/>
          <ac:spMkLst>
            <pc:docMk/>
            <pc:sldMk cId="2281924082" sldId="2185"/>
            <ac:spMk id="44" creationId="{96DB96A9-8F0C-44AF-8FCD-C75C3C7DDC71}"/>
          </ac:spMkLst>
        </pc:spChg>
        <pc:spChg chg="mod">
          <ac:chgData name="Nazar Shchur" userId="3faffa111ac016f6" providerId="LiveId" clId="{2254B54B-D507-4F5F-92E8-8A8A3B6969CD}" dt="2020-01-29T09:32:05.557" v="2444"/>
          <ac:spMkLst>
            <pc:docMk/>
            <pc:sldMk cId="2281924082" sldId="2185"/>
            <ac:spMk id="45" creationId="{E5B3EAC9-F6E3-46D5-B95B-17A86C3F0E54}"/>
          </ac:spMkLst>
        </pc:spChg>
        <pc:spChg chg="mod">
          <ac:chgData name="Nazar Shchur" userId="3faffa111ac016f6" providerId="LiveId" clId="{2254B54B-D507-4F5F-92E8-8A8A3B6969CD}" dt="2020-01-29T09:32:08.257" v="2446"/>
          <ac:spMkLst>
            <pc:docMk/>
            <pc:sldMk cId="2281924082" sldId="2185"/>
            <ac:spMk id="46" creationId="{CB6CA704-8739-40C7-B08C-655EDCE3D9C1}"/>
          </ac:spMkLst>
        </pc:spChg>
        <pc:grpChg chg="mod">
          <ac:chgData name="Nazar Shchur" userId="3faffa111ac016f6" providerId="LiveId" clId="{2254B54B-D507-4F5F-92E8-8A8A3B6969CD}" dt="2020-01-29T09:31:54.879" v="2440"/>
          <ac:grpSpMkLst>
            <pc:docMk/>
            <pc:sldMk cId="2281924082" sldId="2185"/>
            <ac:grpSpMk id="11" creationId="{97426ACF-7BE3-427A-9C4E-4E1C934744D3}"/>
          </ac:grpSpMkLst>
        </pc:grpChg>
      </pc:sldChg>
      <pc:sldChg chg="addSp delSp modSp add modAnim">
        <pc:chgData name="Nazar Shchur" userId="3faffa111ac016f6" providerId="LiveId" clId="{2254B54B-D507-4F5F-92E8-8A8A3B6969CD}" dt="2020-01-30T09:56:15.580" v="2584"/>
        <pc:sldMkLst>
          <pc:docMk/>
          <pc:sldMk cId="487685966" sldId="2186"/>
        </pc:sldMkLst>
        <pc:spChg chg="mod">
          <ac:chgData name="Nazar Shchur" userId="3faffa111ac016f6" providerId="LiveId" clId="{2254B54B-D507-4F5F-92E8-8A8A3B6969CD}" dt="2020-01-30T09:40:35.360" v="2543"/>
          <ac:spMkLst>
            <pc:docMk/>
            <pc:sldMk cId="487685966" sldId="2186"/>
            <ac:spMk id="5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39:33.058" v="2533" actId="1076"/>
          <ac:spMkLst>
            <pc:docMk/>
            <pc:sldMk cId="487685966" sldId="2186"/>
            <ac:spMk id="28" creationId="{0BD2A9F3-C46D-4F19-A8F5-4DB2FD3BF7C8}"/>
          </ac:spMkLst>
        </pc:spChg>
        <pc:grpChg chg="del">
          <ac:chgData name="Nazar Shchur" userId="3faffa111ac016f6" providerId="LiveId" clId="{2254B54B-D507-4F5F-92E8-8A8A3B6969CD}" dt="2020-01-30T09:37:27.457" v="2517" actId="478"/>
          <ac:grpSpMkLst>
            <pc:docMk/>
            <pc:sldMk cId="487685966" sldId="2186"/>
            <ac:grpSpMk id="9" creationId="{E54DDB19-FA9E-40F6-AB5F-DABFE952C731}"/>
          </ac:grpSpMkLst>
        </pc:grpChg>
        <pc:picChg chg="add mod">
          <ac:chgData name="Nazar Shchur" userId="3faffa111ac016f6" providerId="LiveId" clId="{2254B54B-D507-4F5F-92E8-8A8A3B6969CD}" dt="2020-01-30T09:40:07.846" v="2539" actId="1036"/>
          <ac:picMkLst>
            <pc:docMk/>
            <pc:sldMk cId="487685966" sldId="2186"/>
            <ac:picMk id="1026" creationId="{6C8BFD3A-66F3-4ACC-BA3C-7602284C2627}"/>
          </ac:picMkLst>
        </pc:picChg>
      </pc:sldChg>
      <pc:sldChg chg="addSp delSp modSp add modAnim">
        <pc:chgData name="Nazar Shchur" userId="3faffa111ac016f6" providerId="LiveId" clId="{2254B54B-D507-4F5F-92E8-8A8A3B6969CD}" dt="2020-01-30T09:56:19.763" v="2587"/>
        <pc:sldMkLst>
          <pc:docMk/>
          <pc:sldMk cId="2817632119" sldId="2187"/>
        </pc:sldMkLst>
        <pc:spChg chg="mod">
          <ac:chgData name="Nazar Shchur" userId="3faffa111ac016f6" providerId="LiveId" clId="{2254B54B-D507-4F5F-92E8-8A8A3B6969CD}" dt="2020-01-30T09:40:37.603" v="2544"/>
          <ac:spMkLst>
            <pc:docMk/>
            <pc:sldMk cId="2817632119" sldId="2187"/>
            <ac:spMk id="5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42:30.212" v="2571" actId="207"/>
          <ac:spMkLst>
            <pc:docMk/>
            <pc:sldMk cId="2817632119" sldId="2187"/>
            <ac:spMk id="28" creationId="{0BD2A9F3-C46D-4F19-A8F5-4DB2FD3BF7C8}"/>
          </ac:spMkLst>
        </pc:spChg>
        <pc:grpChg chg="add mod">
          <ac:chgData name="Nazar Shchur" userId="3faffa111ac016f6" providerId="LiveId" clId="{2254B54B-D507-4F5F-92E8-8A8A3B6969CD}" dt="2020-01-30T09:42:01.615" v="2567" actId="1076"/>
          <ac:grpSpMkLst>
            <pc:docMk/>
            <pc:sldMk cId="2817632119" sldId="2187"/>
            <ac:grpSpMk id="12" creationId="{B714593D-7A88-40DA-8EBC-EE9FFC6AD27F}"/>
          </ac:grpSpMkLst>
        </pc:grpChg>
        <pc:picChg chg="del">
          <ac:chgData name="Nazar Shchur" userId="3faffa111ac016f6" providerId="LiveId" clId="{2254B54B-D507-4F5F-92E8-8A8A3B6969CD}" dt="2020-01-30T09:40:27.602" v="2541" actId="478"/>
          <ac:picMkLst>
            <pc:docMk/>
            <pc:sldMk cId="2817632119" sldId="2187"/>
            <ac:picMk id="1026" creationId="{6C8BFD3A-66F3-4ACC-BA3C-7602284C2627}"/>
          </ac:picMkLst>
        </pc:picChg>
      </pc:sldChg>
      <pc:sldChg chg="modSp add">
        <pc:chgData name="Nazar Shchur" userId="3faffa111ac016f6" providerId="LiveId" clId="{2254B54B-D507-4F5F-92E8-8A8A3B6969CD}" dt="2020-01-30T09:58:19.332" v="2604" actId="207"/>
        <pc:sldMkLst>
          <pc:docMk/>
          <pc:sldMk cId="2865384154" sldId="2199"/>
        </pc:sldMkLst>
        <pc:spChg chg="mod">
          <ac:chgData name="Nazar Shchur" userId="3faffa111ac016f6" providerId="LiveId" clId="{2254B54B-D507-4F5F-92E8-8A8A3B6969CD}" dt="2020-01-30T09:58:11.353" v="2602" actId="207"/>
          <ac:spMkLst>
            <pc:docMk/>
            <pc:sldMk cId="2865384154" sldId="2199"/>
            <ac:spMk id="9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14.533" v="2603" actId="207"/>
          <ac:spMkLst>
            <pc:docMk/>
            <pc:sldMk cId="2865384154" sldId="2199"/>
            <ac:spMk id="13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19.332" v="2604" actId="207"/>
          <ac:spMkLst>
            <pc:docMk/>
            <pc:sldMk cId="2865384154" sldId="2199"/>
            <ac:spMk id="14" creationId="{03B41AF7-5C2B-4B2B-B192-EF26494BC1F0}"/>
          </ac:spMkLst>
        </pc:spChg>
      </pc:sldChg>
      <pc:sldChg chg="modSp add">
        <pc:chgData name="Nazar Shchur" userId="3faffa111ac016f6" providerId="LiveId" clId="{2254B54B-D507-4F5F-92E8-8A8A3B6969CD}" dt="2020-01-30T09:58:32.789" v="2607" actId="207"/>
        <pc:sldMkLst>
          <pc:docMk/>
          <pc:sldMk cId="3516014157" sldId="2200"/>
        </pc:sldMkLst>
        <pc:spChg chg="mod">
          <ac:chgData name="Nazar Shchur" userId="3faffa111ac016f6" providerId="LiveId" clId="{2254B54B-D507-4F5F-92E8-8A8A3B6969CD}" dt="2020-01-30T09:58:28.332" v="2605" actId="207"/>
          <ac:spMkLst>
            <pc:docMk/>
            <pc:sldMk cId="3516014157" sldId="2200"/>
            <ac:spMk id="9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30.700" v="2606" actId="207"/>
          <ac:spMkLst>
            <pc:docMk/>
            <pc:sldMk cId="3516014157" sldId="2200"/>
            <ac:spMk id="13" creationId="{00000000-0000-0000-0000-000000000000}"/>
          </ac:spMkLst>
        </pc:spChg>
        <pc:spChg chg="mod">
          <ac:chgData name="Nazar Shchur" userId="3faffa111ac016f6" providerId="LiveId" clId="{2254B54B-D507-4F5F-92E8-8A8A3B6969CD}" dt="2020-01-30T09:58:32.789" v="2607" actId="207"/>
          <ac:spMkLst>
            <pc:docMk/>
            <pc:sldMk cId="3516014157" sldId="2200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28B9356F-9EBF-4A24-BBCD-17F2F57C49A1}"/>
    <pc:docChg chg="undo custSel mod addSld delSld modSld sldOrd">
      <pc:chgData name="Nazar Shchur" userId="3faffa111ac016f6" providerId="LiveId" clId="{28B9356F-9EBF-4A24-BBCD-17F2F57C49A1}" dt="2020-02-05T18:57:38.460" v="2856"/>
      <pc:docMkLst>
        <pc:docMk/>
      </pc:docMkLst>
      <pc:sldChg chg="add del">
        <pc:chgData name="Nazar Shchur" userId="3faffa111ac016f6" providerId="LiveId" clId="{28B9356F-9EBF-4A24-BBCD-17F2F57C49A1}" dt="2020-02-05T18:33:14.561" v="2601"/>
        <pc:sldMkLst>
          <pc:docMk/>
          <pc:sldMk cId="772208291" sldId="276"/>
        </pc:sldMkLst>
      </pc:sldChg>
      <pc:sldChg chg="modSp">
        <pc:chgData name="Nazar Shchur" userId="3faffa111ac016f6" providerId="LiveId" clId="{28B9356F-9EBF-4A24-BBCD-17F2F57C49A1}" dt="2020-02-05T18:53:21.105" v="2812" actId="20577"/>
        <pc:sldMkLst>
          <pc:docMk/>
          <pc:sldMk cId="3971564400" sldId="472"/>
        </pc:sldMkLst>
        <pc:spChg chg="mod">
          <ac:chgData name="Nazar Shchur" userId="3faffa111ac016f6" providerId="LiveId" clId="{28B9356F-9EBF-4A24-BBCD-17F2F57C49A1}" dt="2020-02-05T18:53:21.105" v="2812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">
        <pc:chgData name="Nazar Shchur" userId="3faffa111ac016f6" providerId="LiveId" clId="{28B9356F-9EBF-4A24-BBCD-17F2F57C49A1}" dt="2020-02-05T18:24:17.877" v="2455"/>
        <pc:sldMkLst>
          <pc:docMk/>
          <pc:sldMk cId="3911361131" sldId="1259"/>
        </pc:sldMkLst>
      </pc:sldChg>
      <pc:sldChg chg="addSp modSp modAnim">
        <pc:chgData name="Nazar Shchur" userId="3faffa111ac016f6" providerId="LiveId" clId="{28B9356F-9EBF-4A24-BBCD-17F2F57C49A1}" dt="2020-02-05T10:19:26.378" v="1236"/>
        <pc:sldMkLst>
          <pc:docMk/>
          <pc:sldMk cId="1493424970" sldId="1634"/>
        </pc:sldMkLst>
        <pc:spChg chg="mod">
          <ac:chgData name="Nazar Shchur" userId="3faffa111ac016f6" providerId="LiveId" clId="{28B9356F-9EBF-4A24-BBCD-17F2F57C49A1}" dt="2020-02-05T07:45:08.654" v="19" actId="1037"/>
          <ac:spMkLst>
            <pc:docMk/>
            <pc:sldMk cId="1493424970" sldId="1634"/>
            <ac:spMk id="2" creationId="{00000000-0000-0000-0000-000000000000}"/>
          </ac:spMkLst>
        </pc:spChg>
        <pc:picChg chg="add mod">
          <ac:chgData name="Nazar Shchur" userId="3faffa111ac016f6" providerId="LiveId" clId="{28B9356F-9EBF-4A24-BBCD-17F2F57C49A1}" dt="2020-02-05T07:45:04.122" v="8" actId="1076"/>
          <ac:picMkLst>
            <pc:docMk/>
            <pc:sldMk cId="1493424970" sldId="1634"/>
            <ac:picMk id="1026" creationId="{42A07811-ABBA-4C2A-A93B-05FB0D81BE60}"/>
          </ac:picMkLst>
        </pc:picChg>
      </pc:sldChg>
      <pc:sldChg chg="addSp delSp modSp ord delAnim modAnim">
        <pc:chgData name="Nazar Shchur" userId="3faffa111ac016f6" providerId="LiveId" clId="{28B9356F-9EBF-4A24-BBCD-17F2F57C49A1}" dt="2020-02-05T16:59:57.971" v="1658"/>
        <pc:sldMkLst>
          <pc:docMk/>
          <pc:sldMk cId="2549863474" sldId="1983"/>
        </pc:sldMkLst>
        <pc:spChg chg="mod">
          <ac:chgData name="Nazar Shchur" userId="3faffa111ac016f6" providerId="LiveId" clId="{28B9356F-9EBF-4A24-BBCD-17F2F57C49A1}" dt="2020-02-05T08:00:44.703" v="46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08:23:47.844" v="534" actId="1036"/>
          <ac:spMkLst>
            <pc:docMk/>
            <pc:sldMk cId="2549863474" sldId="1983"/>
            <ac:spMk id="8" creationId="{2CE3A45A-0435-4C43-9653-E29339D476C5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17" creationId="{662E389A-3637-4B6B-BF08-BAC1D5EC974D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18" creationId="{DA452480-F6AA-42BF-92FE-39A7C8BDA0BE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19" creationId="{B26B6060-8733-4E95-87ED-2F1742908291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20" creationId="{A3C3E241-1E3B-48B5-88EB-E599ED29A10E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22" creationId="{254CD4C3-DBA5-474F-9AD8-CF5D63DA5691}"/>
          </ac:spMkLst>
        </pc:spChg>
        <pc:spChg chg="del">
          <ac:chgData name="Nazar Shchur" userId="3faffa111ac016f6" providerId="LiveId" clId="{28B9356F-9EBF-4A24-BBCD-17F2F57C49A1}" dt="2020-02-05T07:52:40.609" v="25" actId="478"/>
          <ac:spMkLst>
            <pc:docMk/>
            <pc:sldMk cId="2549863474" sldId="1983"/>
            <ac:spMk id="23" creationId="{1A69796F-EA30-4935-B1D9-D42BA5C15DEA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1" creationId="{B5679936-8079-480C-9A02-E94B8F2442B3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2" creationId="{BA835198-AF12-48E5-874B-0EB2307DAC92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3" creationId="{785C7B40-48F3-4CFE-BB6E-19E3B9A2C6BE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4" creationId="{6EB01D38-0AB6-4044-852D-FFA26F82B0EC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5" creationId="{BB0CBB0A-AB48-46B5-A4F5-4F2A84E19334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46" creationId="{A528D312-659D-4A53-A638-5D179A174779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59" creationId="{318CD36C-B0AF-4B88-B0BB-1B7D4ACB2DF6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0" creationId="{B5DFE64C-705C-49E1-AACF-890F0482E09F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1" creationId="{FE54870D-0C1A-4083-9B76-91A357FDF89E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2" creationId="{DC0A6B91-8CAB-4B10-8A51-BAF09C907AF3}"/>
          </ac:spMkLst>
        </pc:spChg>
        <pc:spChg chg="del">
          <ac:chgData name="Nazar Shchur" userId="3faffa111ac016f6" providerId="LiveId" clId="{28B9356F-9EBF-4A24-BBCD-17F2F57C49A1}" dt="2020-02-05T07:52:36.607" v="22" actId="478"/>
          <ac:spMkLst>
            <pc:docMk/>
            <pc:sldMk cId="2549863474" sldId="1983"/>
            <ac:spMk id="63" creationId="{9D999D07-2399-43C6-9864-8E6BC59FACCC}"/>
          </ac:spMkLst>
        </pc:spChg>
        <pc:spChg chg="del">
          <ac:chgData name="Nazar Shchur" userId="3faffa111ac016f6" providerId="LiveId" clId="{28B9356F-9EBF-4A24-BBCD-17F2F57C49A1}" dt="2020-02-05T07:52:34.952" v="21" actId="478"/>
          <ac:spMkLst>
            <pc:docMk/>
            <pc:sldMk cId="2549863474" sldId="1983"/>
            <ac:spMk id="64" creationId="{466E0D04-F0EE-417A-980E-2C12C3168194}"/>
          </ac:spMkLst>
        </pc:spChg>
        <pc:spChg chg="del">
          <ac:chgData name="Nazar Shchur" userId="3faffa111ac016f6" providerId="LiveId" clId="{28B9356F-9EBF-4A24-BBCD-17F2F57C49A1}" dt="2020-02-05T07:52:34.093" v="20" actId="478"/>
          <ac:spMkLst>
            <pc:docMk/>
            <pc:sldMk cId="2549863474" sldId="1983"/>
            <ac:spMk id="65" creationId="{CC4554D6-80A1-4105-B293-F52E6B4CE450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66" creationId="{DD198B88-3D30-47DD-9508-CE4DFDBB04A2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67" creationId="{3315856D-2BA2-46CA-8385-93B2DA7265C2}"/>
          </ac:spMkLst>
        </pc:spChg>
        <pc:spChg chg="del">
          <ac:chgData name="Nazar Shchur" userId="3faffa111ac016f6" providerId="LiveId" clId="{28B9356F-9EBF-4A24-BBCD-17F2F57C49A1}" dt="2020-02-05T07:52:41.718" v="26" actId="478"/>
          <ac:spMkLst>
            <pc:docMk/>
            <pc:sldMk cId="2549863474" sldId="1983"/>
            <ac:spMk id="69" creationId="{0BD7D0B6-1071-4089-85AA-A64908086A01}"/>
          </ac:spMkLst>
        </pc:spChg>
        <pc:spChg chg="add del mod">
          <ac:chgData name="Nazar Shchur" userId="3faffa111ac016f6" providerId="LiveId" clId="{28B9356F-9EBF-4A24-BBCD-17F2F57C49A1}" dt="2020-02-05T08:11:30.870" v="203" actId="478"/>
          <ac:spMkLst>
            <pc:docMk/>
            <pc:sldMk cId="2549863474" sldId="1983"/>
            <ac:spMk id="73" creationId="{BACB7E21-16DC-4A08-9D5A-661A1A455EB0}"/>
          </ac:spMkLst>
        </pc:spChg>
        <pc:spChg chg="add del mod">
          <ac:chgData name="Nazar Shchur" userId="3faffa111ac016f6" providerId="LiveId" clId="{28B9356F-9EBF-4A24-BBCD-17F2F57C49A1}" dt="2020-02-05T08:11:30.870" v="203" actId="478"/>
          <ac:spMkLst>
            <pc:docMk/>
            <pc:sldMk cId="2549863474" sldId="1983"/>
            <ac:spMk id="74" creationId="{556C99F3-2D91-4A3F-A425-97A805B34CF7}"/>
          </ac:spMkLst>
        </pc:spChg>
        <pc:spChg chg="add del mod">
          <ac:chgData name="Nazar Shchur" userId="3faffa111ac016f6" providerId="LiveId" clId="{28B9356F-9EBF-4A24-BBCD-17F2F57C49A1}" dt="2020-02-05T08:11:30.870" v="203" actId="478"/>
          <ac:spMkLst>
            <pc:docMk/>
            <pc:sldMk cId="2549863474" sldId="1983"/>
            <ac:spMk id="75" creationId="{3851A3A6-697C-44D5-A60E-8E53617385CD}"/>
          </ac:spMkLst>
        </pc:spChg>
        <pc:spChg chg="mod">
          <ac:chgData name="Nazar Shchur" userId="3faffa111ac016f6" providerId="LiveId" clId="{28B9356F-9EBF-4A24-BBCD-17F2F57C49A1}" dt="2020-02-05T08:09:01.333" v="166" actId="692"/>
          <ac:spMkLst>
            <pc:docMk/>
            <pc:sldMk cId="2549863474" sldId="1983"/>
            <ac:spMk id="77" creationId="{1FB8DAE5-7B69-4B3C-886C-202591423E2B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78" creationId="{7C5301FB-D060-4A26-BCAF-2C7EC44D2312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1" creationId="{0F362825-EBBC-4F0D-B492-5904D8103EA4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2" creationId="{6B31850C-82FA-4788-8442-0FD98344D5EA}"/>
          </ac:spMkLst>
        </pc:spChg>
        <pc:spChg chg="add mod ord">
          <ac:chgData name="Nazar Shchur" userId="3faffa111ac016f6" providerId="LiveId" clId="{28B9356F-9EBF-4A24-BBCD-17F2F57C49A1}" dt="2020-02-05T08:19:37.009" v="464" actId="1076"/>
          <ac:spMkLst>
            <pc:docMk/>
            <pc:sldMk cId="2549863474" sldId="1983"/>
            <ac:spMk id="83" creationId="{3D243FD6-5734-417A-8BAE-5D657B1E60B6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4" creationId="{12805C30-CFE9-4E25-B0C4-15930CB5EC3E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5" creationId="{3D88F8DE-FDEB-4FCE-8ED3-0E63E13EB224}"/>
          </ac:spMkLst>
        </pc:spChg>
        <pc:spChg chg="add mod ord">
          <ac:chgData name="Nazar Shchur" userId="3faffa111ac016f6" providerId="LiveId" clId="{28B9356F-9EBF-4A24-BBCD-17F2F57C49A1}" dt="2020-02-05T08:19:20.350" v="460" actId="167"/>
          <ac:spMkLst>
            <pc:docMk/>
            <pc:sldMk cId="2549863474" sldId="1983"/>
            <ac:spMk id="86" creationId="{B8A7A7C4-3AFE-4D6B-8AC7-C65B9F8E40C1}"/>
          </ac:spMkLst>
        </pc:spChg>
        <pc:spChg chg="mod">
          <ac:chgData name="Nazar Shchur" userId="3faffa111ac016f6" providerId="LiveId" clId="{28B9356F-9EBF-4A24-BBCD-17F2F57C49A1}" dt="2020-02-05T08:14:19.326" v="364" actId="692"/>
          <ac:spMkLst>
            <pc:docMk/>
            <pc:sldMk cId="2549863474" sldId="1983"/>
            <ac:spMk id="89" creationId="{BCF0B79D-9810-4944-963E-8630D1FE7DC0}"/>
          </ac:spMkLst>
        </pc:spChg>
        <pc:spChg chg="mod">
          <ac:chgData name="Nazar Shchur" userId="3faffa111ac016f6" providerId="LiveId" clId="{28B9356F-9EBF-4A24-BBCD-17F2F57C49A1}" dt="2020-02-05T08:08:40.863" v="156" actId="692"/>
          <ac:spMkLst>
            <pc:docMk/>
            <pc:sldMk cId="2549863474" sldId="1983"/>
            <ac:spMk id="94" creationId="{71565435-4EB4-475E-9E82-DC583C10D023}"/>
          </ac:spMkLst>
        </pc:spChg>
        <pc:spChg chg="mod">
          <ac:chgData name="Nazar Shchur" userId="3faffa111ac016f6" providerId="LiveId" clId="{28B9356F-9EBF-4A24-BBCD-17F2F57C49A1}" dt="2020-02-05T08:08:49.839" v="161" actId="692"/>
          <ac:spMkLst>
            <pc:docMk/>
            <pc:sldMk cId="2549863474" sldId="1983"/>
            <ac:spMk id="97" creationId="{29F1B8A9-AB55-444E-95EC-595D4C2F2DC3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98" creationId="{451A6DC2-C9EF-4DE1-9155-4DA2D7E0480E}"/>
          </ac:spMkLst>
        </pc:spChg>
        <pc:spChg chg="mod">
          <ac:chgData name="Nazar Shchur" userId="3faffa111ac016f6" providerId="LiveId" clId="{28B9356F-9EBF-4A24-BBCD-17F2F57C49A1}" dt="2020-02-05T08:09:13.442" v="171" actId="692"/>
          <ac:spMkLst>
            <pc:docMk/>
            <pc:sldMk cId="2549863474" sldId="1983"/>
            <ac:spMk id="100" creationId="{DC79B867-91C6-480D-9D6C-F6CEC456C3DC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101" creationId="{B4CB516B-DFE5-4D63-B0EF-C10E8607DF5A}"/>
          </ac:spMkLst>
        </pc:spChg>
        <pc:spChg chg="mod">
          <ac:chgData name="Nazar Shchur" userId="3faffa111ac016f6" providerId="LiveId" clId="{28B9356F-9EBF-4A24-BBCD-17F2F57C49A1}" dt="2020-02-05T08:10:21.484" v="178" actId="692"/>
          <ac:spMkLst>
            <pc:docMk/>
            <pc:sldMk cId="2549863474" sldId="1983"/>
            <ac:spMk id="104" creationId="{FEE34524-8402-45C7-954D-EB8F1C483CE2}"/>
          </ac:spMkLst>
        </pc:spChg>
        <pc:spChg chg="mod">
          <ac:chgData name="Nazar Shchur" userId="3faffa111ac016f6" providerId="LiveId" clId="{28B9356F-9EBF-4A24-BBCD-17F2F57C49A1}" dt="2020-02-05T08:09:32.478" v="174" actId="255"/>
          <ac:spMkLst>
            <pc:docMk/>
            <pc:sldMk cId="2549863474" sldId="1983"/>
            <ac:spMk id="105" creationId="{2FDD95ED-5359-464C-81B0-60D8E4BD8A19}"/>
          </ac:spMkLst>
        </pc:spChg>
        <pc:spChg chg="add del mod">
          <ac:chgData name="Nazar Shchur" userId="3faffa111ac016f6" providerId="LiveId" clId="{28B9356F-9EBF-4A24-BBCD-17F2F57C49A1}" dt="2020-02-05T08:09:18.118" v="172" actId="478"/>
          <ac:spMkLst>
            <pc:docMk/>
            <pc:sldMk cId="2549863474" sldId="1983"/>
            <ac:spMk id="131" creationId="{1FC722A6-3AAB-42CA-AC25-279C55F4A1B4}"/>
          </ac:spMkLst>
        </pc:spChg>
        <pc:spChg chg="add mod">
          <ac:chgData name="Nazar Shchur" userId="3faffa111ac016f6" providerId="LiveId" clId="{28B9356F-9EBF-4A24-BBCD-17F2F57C49A1}" dt="2020-02-05T08:20:03.899" v="474" actId="1076"/>
          <ac:spMkLst>
            <pc:docMk/>
            <pc:sldMk cId="2549863474" sldId="1983"/>
            <ac:spMk id="135" creationId="{228BDDFF-D295-4223-B2C5-F22CBCAEF587}"/>
          </ac:spMkLst>
        </pc:spChg>
        <pc:spChg chg="add mod">
          <ac:chgData name="Nazar Shchur" userId="3faffa111ac016f6" providerId="LiveId" clId="{28B9356F-9EBF-4A24-BBCD-17F2F57C49A1}" dt="2020-02-05T08:22:54.938" v="500"/>
          <ac:spMkLst>
            <pc:docMk/>
            <pc:sldMk cId="2549863474" sldId="1983"/>
            <ac:spMk id="136" creationId="{65373BC1-7B92-4366-86AA-8E4DCDCA642A}"/>
          </ac:spMkLst>
        </pc:spChg>
        <pc:grpChg chg="del">
          <ac:chgData name="Nazar Shchur" userId="3faffa111ac016f6" providerId="LiveId" clId="{28B9356F-9EBF-4A24-BBCD-17F2F57C49A1}" dt="2020-02-05T07:52:34.093" v="20" actId="478"/>
          <ac:grpSpMkLst>
            <pc:docMk/>
            <pc:sldMk cId="2549863474" sldId="1983"/>
            <ac:grpSpMk id="35" creationId="{46609DB1-4518-4DA3-BAFB-485E2F359033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76" creationId="{6FC52795-D625-4527-983C-1480E9BDFC08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88" creationId="{E7E6FA6B-80E6-41EB-8BCB-680C4F2708D1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93" creationId="{ABCF93E7-97AA-4D88-A517-1508BC18F043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96" creationId="{382B73F8-E196-45BC-8D0B-F0A773F20D2C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99" creationId="{1F689681-D72B-47D4-ABD7-D7FD09918757}"/>
          </ac:grpSpMkLst>
        </pc:grpChg>
        <pc:grpChg chg="add mod ord">
          <ac:chgData name="Nazar Shchur" userId="3faffa111ac016f6" providerId="LiveId" clId="{28B9356F-9EBF-4A24-BBCD-17F2F57C49A1}" dt="2020-02-05T08:19:20.350" v="460" actId="167"/>
          <ac:grpSpMkLst>
            <pc:docMk/>
            <pc:sldMk cId="2549863474" sldId="1983"/>
            <ac:grpSpMk id="103" creationId="{60E7308B-5CA5-440A-8937-CB4CA81C4278}"/>
          </ac:grpSpMkLst>
        </pc:grpChg>
        <pc:grpChg chg="add del">
          <ac:chgData name="Nazar Shchur" userId="3faffa111ac016f6" providerId="LiveId" clId="{28B9356F-9EBF-4A24-BBCD-17F2F57C49A1}" dt="2020-02-05T08:13:42.657" v="357" actId="478"/>
          <ac:grpSpMkLst>
            <pc:docMk/>
            <pc:sldMk cId="2549863474" sldId="1983"/>
            <ac:grpSpMk id="107" creationId="{E931CC93-FA2B-40FE-B0B0-B6665B747FC5}"/>
          </ac:grpSpMkLst>
        </pc:grpChg>
        <pc:picChg chg="del">
          <ac:chgData name="Nazar Shchur" userId="3faffa111ac016f6" providerId="LiveId" clId="{28B9356F-9EBF-4A24-BBCD-17F2F57C49A1}" dt="2020-02-05T07:52:38.579" v="24" actId="478"/>
          <ac:picMkLst>
            <pc:docMk/>
            <pc:sldMk cId="2549863474" sldId="1983"/>
            <ac:picMk id="10" creationId="{DB1649AC-EA9A-47E6-9281-06C0ED5B0288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79" creationId="{F403BB50-ACF4-443C-9F1E-0AA30D64EEB4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80" creationId="{F99D2E3D-ADA3-432E-B64B-B46001C57162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87" creationId="{9C9EA40E-B7A0-4E04-B3FA-F1069023F08C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91" creationId="{C551DD93-51D4-48F2-932A-3C0414FB615E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92" creationId="{F2B4A838-CA17-4C15-9A89-33A37CD8D77D}"/>
          </ac:picMkLst>
        </pc:picChg>
        <pc:picChg chg="add mod ord">
          <ac:chgData name="Nazar Shchur" userId="3faffa111ac016f6" providerId="LiveId" clId="{28B9356F-9EBF-4A24-BBCD-17F2F57C49A1}" dt="2020-02-05T08:19:20.350" v="460" actId="167"/>
          <ac:picMkLst>
            <pc:docMk/>
            <pc:sldMk cId="2549863474" sldId="1983"/>
            <ac:picMk id="102" creationId="{7E4E9A4C-06A3-41C5-ADF7-CBEC3F444C5B}"/>
          </ac:picMkLst>
        </pc:picChg>
        <pc:picChg chg="add del mod">
          <ac:chgData name="Nazar Shchur" userId="3faffa111ac016f6" providerId="LiveId" clId="{28B9356F-9EBF-4A24-BBCD-17F2F57C49A1}" dt="2020-02-05T08:31:32.690" v="570" actId="478"/>
          <ac:picMkLst>
            <pc:docMk/>
            <pc:sldMk cId="2549863474" sldId="1983"/>
            <ac:picMk id="106" creationId="{5F81E3AB-13C6-4806-A99E-083B9C07EC54}"/>
          </ac:picMkLst>
        </pc:pic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1" creationId="{9208B856-F30D-46FF-A03B-ACAEC4A9FE46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2" creationId="{F069F7BB-1724-494B-ABAA-16A8118C0574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3" creationId="{B8BC1B4F-0E68-418C-A817-14D4998DD55F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4" creationId="{6CD8DF30-570B-453F-81D3-3742BE1F44E8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5" creationId="{362C3621-8BC8-41F2-A5C9-53BF07C47FD5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16" creationId="{7F6C32F5-9A4C-4F46-89A6-D5FF011F74B9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4" creationId="{47AA44EA-2423-4BD3-9E44-5F29D9EB1481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5" creationId="{C700C34E-7F91-4853-8529-301B8E31EF70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6" creationId="{FC6F57E3-6E22-4402-A94B-E46A88F371D4}"/>
          </ac:cxnSpMkLst>
        </pc:cxnChg>
        <pc:cxnChg chg="del">
          <ac:chgData name="Nazar Shchur" userId="3faffa111ac016f6" providerId="LiveId" clId="{28B9356F-9EBF-4A24-BBCD-17F2F57C49A1}" dt="2020-02-05T07:52:37.829" v="23" actId="478"/>
          <ac:cxnSpMkLst>
            <pc:docMk/>
            <pc:sldMk cId="2549863474" sldId="1983"/>
            <ac:cxnSpMk id="27" creationId="{050874DC-AFA7-4F50-B385-FB19C2283AF0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8" creationId="{A5E43413-9A06-4A2A-8F80-EDBABB88E2EA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29" creationId="{0FA49207-B531-4091-BEF9-B13DAD000906}"/>
          </ac:cxnSpMkLst>
        </pc:cxnChg>
        <pc:cxnChg chg="del">
          <ac:chgData name="Nazar Shchur" userId="3faffa111ac016f6" providerId="LiveId" clId="{28B9356F-9EBF-4A24-BBCD-17F2F57C49A1}" dt="2020-02-05T07:52:40.609" v="25" actId="478"/>
          <ac:cxnSpMkLst>
            <pc:docMk/>
            <pc:sldMk cId="2549863474" sldId="1983"/>
            <ac:cxnSpMk id="30" creationId="{6E4C4559-0C3B-4EFB-9BAE-6D840811DB09}"/>
          </ac:cxnSpMkLst>
        </pc:cxnChg>
        <pc:cxnChg chg="del mod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47" creationId="{725E7755-6C61-44AA-BFCB-C6C3FAF66CDF}"/>
          </ac:cxnSpMkLst>
        </pc:cxnChg>
        <pc:cxnChg chg="del mod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48" creationId="{F4D57CB9-84D9-4B15-A66F-C78CAC496AEF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49" creationId="{50DA5EFA-D357-4A8C-B8BF-16E63C6829CA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0" creationId="{0E018A04-8197-4AF5-AF9A-B9016FCA4179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1" creationId="{F9B46FA2-3C6D-43FD-86A8-D691790A14B2}"/>
          </ac:cxnSpMkLst>
        </pc:cxnChg>
        <pc:cxnChg chg="del">
          <ac:chgData name="Nazar Shchur" userId="3faffa111ac016f6" providerId="LiveId" clId="{28B9356F-9EBF-4A24-BBCD-17F2F57C49A1}" dt="2020-02-05T07:52:34.093" v="20" actId="478"/>
          <ac:cxnSpMkLst>
            <pc:docMk/>
            <pc:sldMk cId="2549863474" sldId="1983"/>
            <ac:cxnSpMk id="52" creationId="{8BBCC08E-47E6-4B5B-AE47-3398FA51ED18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3" creationId="{2273959F-306F-4F05-AD43-6A564C7F3265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4" creationId="{7177E4E0-86FD-4650-82BD-42BE48006A37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5" creationId="{037E6326-94F4-49C0-B1BA-8605399718BD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6" creationId="{87FE8756-E836-464D-8EAE-D056C24F1E56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7" creationId="{0BEE1F0F-CFD3-4937-8E12-7043B030AA53}"/>
          </ac:cxnSpMkLst>
        </pc:cxnChg>
        <pc:cxnChg chg="del">
          <ac:chgData name="Nazar Shchur" userId="3faffa111ac016f6" providerId="LiveId" clId="{28B9356F-9EBF-4A24-BBCD-17F2F57C49A1}" dt="2020-02-05T07:52:36.607" v="22" actId="478"/>
          <ac:cxnSpMkLst>
            <pc:docMk/>
            <pc:sldMk cId="2549863474" sldId="1983"/>
            <ac:cxnSpMk id="58" creationId="{8981F3F4-E43E-47F1-856B-33FADFE04CA7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68" creationId="{D5FF1A7E-5975-4684-BF40-98BC1CEF8FFF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70" creationId="{12929A27-95AB-4788-8028-122B7921589B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71" creationId="{6523F875-2DA7-4D23-B794-69FD63285130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72" creationId="{37C64C98-FE2C-40FA-AD35-1278073D9832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132" creationId="{CC6321B3-F18D-4B8F-BEAB-80A6DE0EB56D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133" creationId="{185D229D-39D0-4EB6-A69D-34360B51D679}"/>
          </ac:cxnSpMkLst>
        </pc:cxnChg>
        <pc:cxnChg chg="add mod ord">
          <ac:chgData name="Nazar Shchur" userId="3faffa111ac016f6" providerId="LiveId" clId="{28B9356F-9EBF-4A24-BBCD-17F2F57C49A1}" dt="2020-02-05T08:19:20.350" v="460" actId="167"/>
          <ac:cxnSpMkLst>
            <pc:docMk/>
            <pc:sldMk cId="2549863474" sldId="1983"/>
            <ac:cxnSpMk id="134" creationId="{7ED785CF-C86A-44F7-AE3B-5C5FE54893C6}"/>
          </ac:cxnSpMkLst>
        </pc:cxnChg>
      </pc:sldChg>
      <pc:sldChg chg="modSp add">
        <pc:chgData name="Nazar Shchur" userId="3faffa111ac016f6" providerId="LiveId" clId="{28B9356F-9EBF-4A24-BBCD-17F2F57C49A1}" dt="2020-02-05T18:53:40.946" v="2815" actId="207"/>
        <pc:sldMkLst>
          <pc:docMk/>
          <pc:sldMk cId="739674030" sldId="2024"/>
        </pc:sldMkLst>
        <pc:spChg chg="mod">
          <ac:chgData name="Nazar Shchur" userId="3faffa111ac016f6" providerId="LiveId" clId="{28B9356F-9EBF-4A24-BBCD-17F2F57C49A1}" dt="2020-02-05T18:53:34.204" v="2813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28B9356F-9EBF-4A24-BBCD-17F2F57C49A1}" dt="2020-02-05T18:53:38.300" v="2814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28B9356F-9EBF-4A24-BBCD-17F2F57C49A1}" dt="2020-02-05T18:53:40.946" v="2815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2876530313" sldId="2024"/>
        </pc:sldMkLst>
      </pc:sldChg>
      <pc:sldChg chg="add del">
        <pc:chgData name="Nazar Shchur" userId="3faffa111ac016f6" providerId="LiveId" clId="{28B9356F-9EBF-4A24-BBCD-17F2F57C49A1}" dt="2020-02-05T18:16:02.085" v="2412" actId="47"/>
        <pc:sldMkLst>
          <pc:docMk/>
          <pc:sldMk cId="1652732225" sldId="2105"/>
        </pc:sldMkLst>
      </pc:sldChg>
      <pc:sldChg chg="modSp add">
        <pc:chgData name="Nazar Shchur" userId="3faffa111ac016f6" providerId="LiveId" clId="{28B9356F-9EBF-4A24-BBCD-17F2F57C49A1}" dt="2020-02-05T08:19:30.057" v="462" actId="1076"/>
        <pc:sldMkLst>
          <pc:docMk/>
          <pc:sldMk cId="2585593842" sldId="2116"/>
        </pc:sldMkLst>
        <pc:spChg chg="mod">
          <ac:chgData name="Nazar Shchur" userId="3faffa111ac016f6" providerId="LiveId" clId="{28B9356F-9EBF-4A24-BBCD-17F2F57C49A1}" dt="2020-02-05T08:19:30.057" v="462" actId="1076"/>
          <ac:spMkLst>
            <pc:docMk/>
            <pc:sldMk cId="2585593842" sldId="2116"/>
            <ac:spMk id="64" creationId="{A5E0B215-C0BC-416E-A7E1-44910C420359}"/>
          </ac:spMkLst>
        </pc:spChg>
      </pc:sldChg>
      <pc:sldChg chg="add">
        <pc:chgData name="Nazar Shchur" userId="3faffa111ac016f6" providerId="LiveId" clId="{28B9356F-9EBF-4A24-BBCD-17F2F57C49A1}" dt="2020-02-05T08:49:10.617" v="687"/>
        <pc:sldMkLst>
          <pc:docMk/>
          <pc:sldMk cId="4045296626" sldId="2120"/>
        </pc:sldMkLst>
      </pc:sldChg>
      <pc:sldChg chg="add del">
        <pc:chgData name="Nazar Shchur" userId="3faffa111ac016f6" providerId="LiveId" clId="{28B9356F-9EBF-4A24-BBCD-17F2F57C49A1}" dt="2020-02-05T18:11:15.357" v="2367" actId="47"/>
        <pc:sldMkLst>
          <pc:docMk/>
          <pc:sldMk cId="1634751416" sldId="2128"/>
        </pc:sldMkLst>
      </pc:sldChg>
      <pc:sldChg chg="modSp add">
        <pc:chgData name="Nazar Shchur" userId="3faffa111ac016f6" providerId="LiveId" clId="{28B9356F-9EBF-4A24-BBCD-17F2F57C49A1}" dt="2020-02-05T09:47:02.332" v="1006" actId="1076"/>
        <pc:sldMkLst>
          <pc:docMk/>
          <pc:sldMk cId="4118359648" sldId="2139"/>
        </pc:sldMkLst>
        <pc:picChg chg="mod">
          <ac:chgData name="Nazar Shchur" userId="3faffa111ac016f6" providerId="LiveId" clId="{28B9356F-9EBF-4A24-BBCD-17F2F57C49A1}" dt="2020-02-05T09:47:02.332" v="1006" actId="1076"/>
          <ac:picMkLst>
            <pc:docMk/>
            <pc:sldMk cId="4118359648" sldId="2139"/>
            <ac:picMk id="6" creationId="{AAB4CD5B-8337-4C48-B982-FE54CA1958E5}"/>
          </ac:picMkLst>
        </pc:picChg>
        <pc:picChg chg="mod">
          <ac:chgData name="Nazar Shchur" userId="3faffa111ac016f6" providerId="LiveId" clId="{28B9356F-9EBF-4A24-BBCD-17F2F57C49A1}" dt="2020-02-05T09:46:57.540" v="1004" actId="1076"/>
          <ac:picMkLst>
            <pc:docMk/>
            <pc:sldMk cId="4118359648" sldId="2139"/>
            <ac:picMk id="10" creationId="{4C0AB007-198B-4A2D-B848-CFA176E212D6}"/>
          </ac:picMkLst>
        </pc:picChg>
        <pc:picChg chg="mod">
          <ac:chgData name="Nazar Shchur" userId="3faffa111ac016f6" providerId="LiveId" clId="{28B9356F-9EBF-4A24-BBCD-17F2F57C49A1}" dt="2020-02-05T09:46:55.868" v="1003" actId="1076"/>
          <ac:picMkLst>
            <pc:docMk/>
            <pc:sldMk cId="4118359648" sldId="2139"/>
            <ac:picMk id="12" creationId="{70B3E375-850C-4937-A5FC-97A433CCD06C}"/>
          </ac:picMkLst>
        </pc:picChg>
      </pc:sldChg>
      <pc:sldChg chg="add">
        <pc:chgData name="Nazar Shchur" userId="3faffa111ac016f6" providerId="LiveId" clId="{28B9356F-9EBF-4A24-BBCD-17F2F57C49A1}" dt="2020-02-05T07:52:46.295" v="28"/>
        <pc:sldMkLst>
          <pc:docMk/>
          <pc:sldMk cId="2438141615" sldId="2147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2903558281" sldId="2178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958309344" sldId="2181"/>
        </pc:sldMkLst>
      </pc:sldChg>
      <pc:sldChg chg="del">
        <pc:chgData name="Nazar Shchur" userId="3faffa111ac016f6" providerId="LiveId" clId="{28B9356F-9EBF-4A24-BBCD-17F2F57C49A1}" dt="2020-02-05T18:53:10.377" v="2804" actId="47"/>
        <pc:sldMkLst>
          <pc:docMk/>
          <pc:sldMk cId="2865384154" sldId="2199"/>
        </pc:sldMkLst>
      </pc:sldChg>
      <pc:sldChg chg="del">
        <pc:chgData name="Nazar Shchur" userId="3faffa111ac016f6" providerId="LiveId" clId="{28B9356F-9EBF-4A24-BBCD-17F2F57C49A1}" dt="2020-02-05T18:53:11.725" v="2805" actId="47"/>
        <pc:sldMkLst>
          <pc:docMk/>
          <pc:sldMk cId="3516014157" sldId="2200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063963887" sldId="2201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190295393" sldId="2202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3887614744" sldId="2204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2607635562" sldId="2205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299891125" sldId="2206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3134277291" sldId="2208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495090657" sldId="2209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8946777" sldId="2210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926138046" sldId="2211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1457329187" sldId="2212"/>
        </pc:sldMkLst>
      </pc:sldChg>
      <pc:sldChg chg="del">
        <pc:chgData name="Nazar Shchur" userId="3faffa111ac016f6" providerId="LiveId" clId="{28B9356F-9EBF-4A24-BBCD-17F2F57C49A1}" dt="2020-02-05T18:43:53.367" v="2725" actId="47"/>
        <pc:sldMkLst>
          <pc:docMk/>
          <pc:sldMk cId="3305769962" sldId="2213"/>
        </pc:sldMkLst>
      </pc:sldChg>
      <pc:sldChg chg="addSp delSp modSp delAnim modAnim">
        <pc:chgData name="Nazar Shchur" userId="3faffa111ac016f6" providerId="LiveId" clId="{28B9356F-9EBF-4A24-BBCD-17F2F57C49A1}" dt="2020-02-05T18:46:24.167" v="2747" actId="1076"/>
        <pc:sldMkLst>
          <pc:docMk/>
          <pc:sldMk cId="251507560" sldId="2214"/>
        </pc:sldMkLst>
        <pc:spChg chg="mod">
          <ac:chgData name="Nazar Shchur" userId="3faffa111ac016f6" providerId="LiveId" clId="{28B9356F-9EBF-4A24-BBCD-17F2F57C49A1}" dt="2020-02-05T18:46:24.167" v="2747" actId="1076"/>
          <ac:spMkLst>
            <pc:docMk/>
            <pc:sldMk cId="251507560" sldId="2214"/>
            <ac:spMk id="28" creationId="{0BD2A9F3-C46D-4F19-A8F5-4DB2FD3BF7C8}"/>
          </ac:spMkLst>
        </pc:spChg>
        <pc:spChg chg="del">
          <ac:chgData name="Nazar Shchur" userId="3faffa111ac016f6" providerId="LiveId" clId="{28B9356F-9EBF-4A24-BBCD-17F2F57C49A1}" dt="2020-02-05T18:43:57.845" v="2727" actId="478"/>
          <ac:spMkLst>
            <pc:docMk/>
            <pc:sldMk cId="251507560" sldId="2214"/>
            <ac:spMk id="52" creationId="{82B063DF-8E09-40CA-9706-DD6D65FA42DA}"/>
          </ac:spMkLst>
        </pc:spChg>
        <pc:picChg chg="add mod ord modCrop">
          <ac:chgData name="Nazar Shchur" userId="3faffa111ac016f6" providerId="LiveId" clId="{28B9356F-9EBF-4A24-BBCD-17F2F57C49A1}" dt="2020-02-05T18:46:17.633" v="2746" actId="1076"/>
          <ac:picMkLst>
            <pc:docMk/>
            <pc:sldMk cId="251507560" sldId="2214"/>
            <ac:picMk id="7" creationId="{7FED5BCD-4E44-4C4F-A18C-320E68D9F2D0}"/>
          </ac:picMkLst>
        </pc:picChg>
        <pc:picChg chg="del">
          <ac:chgData name="Nazar Shchur" userId="3faffa111ac016f6" providerId="LiveId" clId="{28B9356F-9EBF-4A24-BBCD-17F2F57C49A1}" dt="2020-02-05T18:43:56.912" v="2726" actId="478"/>
          <ac:picMkLst>
            <pc:docMk/>
            <pc:sldMk cId="251507560" sldId="2214"/>
            <ac:picMk id="3076" creationId="{3A69F099-6D49-493D-AADE-B1D04CC8A4DD}"/>
          </ac:picMkLst>
        </pc:picChg>
      </pc:sldChg>
      <pc:sldChg chg="addSp modSp add ord modAnim">
        <pc:chgData name="Nazar Shchur" userId="3faffa111ac016f6" providerId="LiveId" clId="{28B9356F-9EBF-4A24-BBCD-17F2F57C49A1}" dt="2020-02-05T17:45:02.060" v="2214" actId="14100"/>
        <pc:sldMkLst>
          <pc:docMk/>
          <pc:sldMk cId="2194729942" sldId="2215"/>
        </pc:sldMkLst>
        <pc:spChg chg="add mod">
          <ac:chgData name="Nazar Shchur" userId="3faffa111ac016f6" providerId="LiveId" clId="{28B9356F-9EBF-4A24-BBCD-17F2F57C49A1}" dt="2020-02-05T17:09:26.386" v="1676" actId="1076"/>
          <ac:spMkLst>
            <pc:docMk/>
            <pc:sldMk cId="2194729942" sldId="2215"/>
            <ac:spMk id="11" creationId="{51539B71-FC0D-40BF-8629-931565E5DA2A}"/>
          </ac:spMkLst>
        </pc:spChg>
        <pc:picChg chg="add mod">
          <ac:chgData name="Nazar Shchur" userId="3faffa111ac016f6" providerId="LiveId" clId="{28B9356F-9EBF-4A24-BBCD-17F2F57C49A1}" dt="2020-02-05T17:45:02.060" v="2214" actId="14100"/>
          <ac:picMkLst>
            <pc:docMk/>
            <pc:sldMk cId="2194729942" sldId="2215"/>
            <ac:picMk id="10" creationId="{675E2FAD-545A-4A2F-98EB-6B73B4C4F4C2}"/>
          </ac:picMkLst>
        </pc:picChg>
      </pc:sldChg>
      <pc:sldChg chg="addSp delSp modSp add ord addAnim delAnim modAnim">
        <pc:chgData name="Nazar Shchur" userId="3faffa111ac016f6" providerId="LiveId" clId="{28B9356F-9EBF-4A24-BBCD-17F2F57C49A1}" dt="2020-02-05T17:42:42.629" v="2143" actId="1076"/>
        <pc:sldMkLst>
          <pc:docMk/>
          <pc:sldMk cId="3494138675" sldId="2216"/>
        </pc:sldMkLst>
        <pc:spChg chg="mod">
          <ac:chgData name="Nazar Shchur" userId="3faffa111ac016f6" providerId="LiveId" clId="{28B9356F-9EBF-4A24-BBCD-17F2F57C49A1}" dt="2020-02-05T08:00:29.325" v="45"/>
          <ac:spMkLst>
            <pc:docMk/>
            <pc:sldMk cId="3494138675" sldId="2216"/>
            <ac:spMk id="5" creationId="{00000000-0000-0000-0000-000000000000}"/>
          </ac:spMkLst>
        </pc:spChg>
        <pc:spChg chg="add del mod">
          <ac:chgData name="Nazar Shchur" userId="3faffa111ac016f6" providerId="LiveId" clId="{28B9356F-9EBF-4A24-BBCD-17F2F57C49A1}" dt="2020-02-05T08:04:15.765" v="126" actId="478"/>
          <ac:spMkLst>
            <pc:docMk/>
            <pc:sldMk cId="3494138675" sldId="2216"/>
            <ac:spMk id="17" creationId="{A8A20B95-BFCF-4A79-9058-049A7DA8758B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18" creationId="{3C021C1E-E715-4C78-A96E-BE5F007BE8A9}"/>
          </ac:spMkLst>
        </pc:spChg>
        <pc:spChg chg="add del mod">
          <ac:chgData name="Nazar Shchur" userId="3faffa111ac016f6" providerId="LiveId" clId="{28B9356F-9EBF-4A24-BBCD-17F2F57C49A1}" dt="2020-02-05T08:04:11.078" v="124" actId="478"/>
          <ac:spMkLst>
            <pc:docMk/>
            <pc:sldMk cId="3494138675" sldId="2216"/>
            <ac:spMk id="20" creationId="{B00E38EF-63C6-4A45-815A-B09382758ECF}"/>
          </ac:spMkLst>
        </pc:spChg>
        <pc:spChg chg="add del mod">
          <ac:chgData name="Nazar Shchur" userId="3faffa111ac016f6" providerId="LiveId" clId="{28B9356F-9EBF-4A24-BBCD-17F2F57C49A1}" dt="2020-02-05T08:04:08.579" v="123" actId="478"/>
          <ac:spMkLst>
            <pc:docMk/>
            <pc:sldMk cId="3494138675" sldId="2216"/>
            <ac:spMk id="22" creationId="{8D20F854-B793-4F47-BF21-F8D676B608D6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3" creationId="{CBC76854-0ACF-4C0B-A1C3-F0A08E1E6F95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4" creationId="{83943F38-25D0-4F48-9D4E-66A9A383F96C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5" creationId="{41D93D5A-DAC7-48F8-B2F6-E217414CAE45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6" creationId="{6BB5F129-DF95-41BD-884E-BF1375FDBA27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7" creationId="{6267D85F-F22F-4F28-BD54-AEF253EE9A78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8" creationId="{A013DB41-7A27-42E9-AA51-14D5B7F871F0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29" creationId="{F4681BB3-08C1-4667-903A-EB8A1652E1DA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0" creationId="{48890AF4-475D-47CC-896D-A3A21CA4A504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4" creationId="{C05BC055-DF45-4411-9F90-6E743E4F8F0A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5" creationId="{0312FAFD-0AD1-4C30-A9F5-5A1D4C0DA908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6" creationId="{D5A1DD9A-6197-44EC-8157-2E2FFEB171B5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7" creationId="{1EED9826-40F3-47DB-8F25-0D15D822D783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8" creationId="{F5C28295-A690-4B7B-B6B5-E5A588164DAE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39" creationId="{AA90C543-AEB5-4297-8B0C-1F57B5ECC69F}"/>
          </ac:spMkLst>
        </pc:spChg>
        <pc:spChg chg="add del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40" creationId="{675B6734-F1FD-4EB6-AB25-F589306F8E0C}"/>
          </ac:spMkLst>
        </pc:spChg>
        <pc:spChg chg="add del mod">
          <ac:chgData name="Nazar Shchur" userId="3faffa111ac016f6" providerId="LiveId" clId="{28B9356F-9EBF-4A24-BBCD-17F2F57C49A1}" dt="2020-02-05T08:06:26.527" v="144" actId="478"/>
          <ac:spMkLst>
            <pc:docMk/>
            <pc:sldMk cId="3494138675" sldId="2216"/>
            <ac:spMk id="42" creationId="{3765E3E5-44D3-4778-9643-908FC84E6700}"/>
          </ac:spMkLst>
        </pc:spChg>
        <pc:spChg chg="add mod">
          <ac:chgData name="Nazar Shchur" userId="3faffa111ac016f6" providerId="LiveId" clId="{28B9356F-9EBF-4A24-BBCD-17F2F57C49A1}" dt="2020-02-05T17:13:38.384" v="1757" actId="1076"/>
          <ac:spMkLst>
            <pc:docMk/>
            <pc:sldMk cId="3494138675" sldId="2216"/>
            <ac:spMk id="47" creationId="{0881CE77-3CE6-4BB7-9BF2-7F88FCB20D8D}"/>
          </ac:spMkLst>
        </pc:spChg>
        <pc:spChg chg="add del mod">
          <ac:chgData name="Nazar Shchur" userId="3faffa111ac016f6" providerId="LiveId" clId="{28B9356F-9EBF-4A24-BBCD-17F2F57C49A1}" dt="2020-02-05T17:16:58.022" v="1815" actId="478"/>
          <ac:spMkLst>
            <pc:docMk/>
            <pc:sldMk cId="3494138675" sldId="2216"/>
            <ac:spMk id="48" creationId="{A015AB66-FF90-43C7-BEF2-47F36CC929D2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49" creationId="{A1B2BDE6-7FC2-4BC5-991E-7505100F6A08}"/>
          </ac:spMkLst>
        </pc:spChg>
        <pc:spChg chg="add mod">
          <ac:chgData name="Nazar Shchur" userId="3faffa111ac016f6" providerId="LiveId" clId="{28B9356F-9EBF-4A24-BBCD-17F2F57C49A1}" dt="2020-02-05T17:15:43.162" v="1806" actId="20577"/>
          <ac:spMkLst>
            <pc:docMk/>
            <pc:sldMk cId="3494138675" sldId="2216"/>
            <ac:spMk id="50" creationId="{FEA5D39C-F80F-4AAC-B3E1-31843DC4D7E4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51" creationId="{8841E095-DF62-4664-99EC-DC8B9DADAE68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52" creationId="{D6C0F25D-191A-4876-8D14-86F3E68D42D5}"/>
          </ac:spMkLst>
        </pc:spChg>
        <pc:spChg chg="add mod">
          <ac:chgData name="Nazar Shchur" userId="3faffa111ac016f6" providerId="LiveId" clId="{28B9356F-9EBF-4A24-BBCD-17F2F57C49A1}" dt="2020-02-05T17:24:24.677" v="1935" actId="14100"/>
          <ac:spMkLst>
            <pc:docMk/>
            <pc:sldMk cId="3494138675" sldId="2216"/>
            <ac:spMk id="53" creationId="{08F9CA45-B7FC-4ACE-94D1-D5A64CD2D3AA}"/>
          </ac:spMkLst>
        </pc:spChg>
        <pc:spChg chg="add mod">
          <ac:chgData name="Nazar Shchur" userId="3faffa111ac016f6" providerId="LiveId" clId="{28B9356F-9EBF-4A24-BBCD-17F2F57C49A1}" dt="2020-02-05T17:25:57.336" v="1957" actId="1035"/>
          <ac:spMkLst>
            <pc:docMk/>
            <pc:sldMk cId="3494138675" sldId="2216"/>
            <ac:spMk id="54" creationId="{64C22E72-250A-4ED4-AFFC-6C1FE0E3DFE5}"/>
          </ac:spMkLst>
        </pc:spChg>
        <pc:spChg chg="add mod">
          <ac:chgData name="Nazar Shchur" userId="3faffa111ac016f6" providerId="LiveId" clId="{28B9356F-9EBF-4A24-BBCD-17F2F57C49A1}" dt="2020-02-05T17:42:42.629" v="2143" actId="1076"/>
          <ac:spMkLst>
            <pc:docMk/>
            <pc:sldMk cId="3494138675" sldId="2216"/>
            <ac:spMk id="55" creationId="{79BB73FA-A334-4E00-ADEE-AA6B6314F881}"/>
          </ac:spMkLst>
        </pc:spChg>
        <pc:spChg chg="mod">
          <ac:chgData name="Nazar Shchur" userId="3faffa111ac016f6" providerId="LiveId" clId="{28B9356F-9EBF-4A24-BBCD-17F2F57C49A1}" dt="2020-02-05T08:02:43.217" v="89" actId="20577"/>
          <ac:spMkLst>
            <pc:docMk/>
            <pc:sldMk cId="3494138675" sldId="2216"/>
            <ac:spMk id="59" creationId="{F2879B0B-DF77-4850-904D-5B0DC80348D8}"/>
          </ac:spMkLst>
        </pc:spChg>
        <pc:spChg chg="del">
          <ac:chgData name="Nazar Shchur" userId="3faffa111ac016f6" providerId="LiveId" clId="{28B9356F-9EBF-4A24-BBCD-17F2F57C49A1}" dt="2020-02-05T08:01:52.777" v="68" actId="478"/>
          <ac:spMkLst>
            <pc:docMk/>
            <pc:sldMk cId="3494138675" sldId="2216"/>
            <ac:spMk id="62" creationId="{3939FCAE-9551-4401-B7B9-ACA4ECB33507}"/>
          </ac:spMkLst>
        </pc:spChg>
        <pc:spChg chg="mod">
          <ac:chgData name="Nazar Shchur" userId="3faffa111ac016f6" providerId="LiveId" clId="{28B9356F-9EBF-4A24-BBCD-17F2F57C49A1}" dt="2020-02-05T08:03:04.179" v="111" actId="20577"/>
          <ac:spMkLst>
            <pc:docMk/>
            <pc:sldMk cId="3494138675" sldId="2216"/>
            <ac:spMk id="63" creationId="{9B2A16C0-C3B8-4267-B297-A57CB553291C}"/>
          </ac:spMkLst>
        </pc:spChg>
        <pc:spChg chg="mod">
          <ac:chgData name="Nazar Shchur" userId="3faffa111ac016f6" providerId="LiveId" clId="{28B9356F-9EBF-4A24-BBCD-17F2F57C49A1}" dt="2020-02-05T08:03:33.936" v="116" actId="20577"/>
          <ac:spMkLst>
            <pc:docMk/>
            <pc:sldMk cId="3494138675" sldId="2216"/>
            <ac:spMk id="64" creationId="{43FD4FD2-4A27-4653-A60D-52E85B4D4860}"/>
          </ac:spMkLst>
        </pc:spChg>
        <pc:spChg chg="del">
          <ac:chgData name="Nazar Shchur" userId="3faffa111ac016f6" providerId="LiveId" clId="{28B9356F-9EBF-4A24-BBCD-17F2F57C49A1}" dt="2020-02-05T08:01:45.597" v="64" actId="478"/>
          <ac:spMkLst>
            <pc:docMk/>
            <pc:sldMk cId="3494138675" sldId="2216"/>
            <ac:spMk id="80" creationId="{EFCA7C03-3EAC-438C-9911-7738EEB186D2}"/>
          </ac:spMkLst>
        </pc:spChg>
        <pc:spChg chg="del">
          <ac:chgData name="Nazar Shchur" userId="3faffa111ac016f6" providerId="LiveId" clId="{28B9356F-9EBF-4A24-BBCD-17F2F57C49A1}" dt="2020-02-05T08:02:00.891" v="73" actId="478"/>
          <ac:spMkLst>
            <pc:docMk/>
            <pc:sldMk cId="3494138675" sldId="2216"/>
            <ac:spMk id="81" creationId="{0299A409-38CA-454C-A087-B835012F306F}"/>
          </ac:spMkLst>
        </pc:spChg>
        <pc:spChg chg="del">
          <ac:chgData name="Nazar Shchur" userId="3faffa111ac016f6" providerId="LiveId" clId="{28B9356F-9EBF-4A24-BBCD-17F2F57C49A1}" dt="2020-02-05T08:01:51.178" v="67" actId="478"/>
          <ac:spMkLst>
            <pc:docMk/>
            <pc:sldMk cId="3494138675" sldId="2216"/>
            <ac:spMk id="82" creationId="{0701535D-8F2B-4DBE-9ACC-9F1092F27A17}"/>
          </ac:spMkLst>
        </pc:spChg>
        <pc:spChg chg="del">
          <ac:chgData name="Nazar Shchur" userId="3faffa111ac016f6" providerId="LiveId" clId="{28B9356F-9EBF-4A24-BBCD-17F2F57C49A1}" dt="2020-02-05T08:04:13.062" v="125" actId="478"/>
          <ac:spMkLst>
            <pc:docMk/>
            <pc:sldMk cId="3494138675" sldId="2216"/>
            <ac:spMk id="83" creationId="{0D1F2759-DC5C-43E8-ACAF-DBCE81E420CE}"/>
          </ac:spMkLst>
        </pc:spChg>
        <pc:spChg chg="del">
          <ac:chgData name="Nazar Shchur" userId="3faffa111ac016f6" providerId="LiveId" clId="{28B9356F-9EBF-4A24-BBCD-17F2F57C49A1}" dt="2020-02-05T08:01:59.184" v="72" actId="478"/>
          <ac:spMkLst>
            <pc:docMk/>
            <pc:sldMk cId="3494138675" sldId="2216"/>
            <ac:spMk id="84" creationId="{DC2F8D43-CED4-48DD-8D43-25760F56BFEA}"/>
          </ac:spMkLst>
        </pc:spChg>
        <pc:spChg chg="del">
          <ac:chgData name="Nazar Shchur" userId="3faffa111ac016f6" providerId="LiveId" clId="{28B9356F-9EBF-4A24-BBCD-17F2F57C49A1}" dt="2020-02-05T08:01:49.365" v="66" actId="478"/>
          <ac:spMkLst>
            <pc:docMk/>
            <pc:sldMk cId="3494138675" sldId="2216"/>
            <ac:spMk id="85" creationId="{129DD088-8F7A-4B27-91C7-1565F78A3916}"/>
          </ac:spMkLst>
        </pc:spChg>
        <pc:spChg chg="del">
          <ac:chgData name="Nazar Shchur" userId="3faffa111ac016f6" providerId="LiveId" clId="{28B9356F-9EBF-4A24-BBCD-17F2F57C49A1}" dt="2020-02-05T08:01:47.362" v="65" actId="478"/>
          <ac:spMkLst>
            <pc:docMk/>
            <pc:sldMk cId="3494138675" sldId="2216"/>
            <ac:spMk id="86" creationId="{31E3C108-19FF-4EF0-91AF-9C67037C8C57}"/>
          </ac:spMkLst>
        </pc:spChg>
        <pc:spChg chg="add mod">
          <ac:chgData name="Nazar Shchur" userId="3faffa111ac016f6" providerId="LiveId" clId="{28B9356F-9EBF-4A24-BBCD-17F2F57C49A1}" dt="2020-02-05T08:04:05.312" v="122" actId="164"/>
          <ac:spMkLst>
            <pc:docMk/>
            <pc:sldMk cId="3494138675" sldId="2216"/>
            <ac:spMk id="89" creationId="{7378C0D3-B2F8-4228-85E7-0DDCCDA3280A}"/>
          </ac:spMkLst>
        </pc:spChg>
        <pc:spChg chg="mod">
          <ac:chgData name="Nazar Shchur" userId="3faffa111ac016f6" providerId="LiveId" clId="{28B9356F-9EBF-4A24-BBCD-17F2F57C49A1}" dt="2020-02-05T08:05:56.911" v="137" actId="692"/>
          <ac:spMkLst>
            <pc:docMk/>
            <pc:sldMk cId="3494138675" sldId="2216"/>
            <ac:spMk id="92" creationId="{B6AFCEB0-7361-461D-93B9-0592CACF5A44}"/>
          </ac:spMkLst>
        </pc:spChg>
        <pc:spChg chg="mod">
          <ac:chgData name="Nazar Shchur" userId="3faffa111ac016f6" providerId="LiveId" clId="{28B9356F-9EBF-4A24-BBCD-17F2F57C49A1}" dt="2020-02-05T17:00:41.694" v="1659" actId="114"/>
          <ac:spMkLst>
            <pc:docMk/>
            <pc:sldMk cId="3494138675" sldId="2216"/>
            <ac:spMk id="93" creationId="{84AEA353-7098-446E-9F9E-39869A92E1BA}"/>
          </ac:spMkLst>
        </pc:spChg>
        <pc:spChg chg="mod">
          <ac:chgData name="Nazar Shchur" userId="3faffa111ac016f6" providerId="LiveId" clId="{28B9356F-9EBF-4A24-BBCD-17F2F57C49A1}" dt="2020-02-05T08:06:05.836" v="141" actId="692"/>
          <ac:spMkLst>
            <pc:docMk/>
            <pc:sldMk cId="3494138675" sldId="2216"/>
            <ac:spMk id="99" creationId="{CCA75490-D155-42D3-A6AE-43D0C5734B9C}"/>
          </ac:spMkLst>
        </pc:spChg>
        <pc:spChg chg="mod">
          <ac:chgData name="Nazar Shchur" userId="3faffa111ac016f6" providerId="LiveId" clId="{28B9356F-9EBF-4A24-BBCD-17F2F57C49A1}" dt="2020-02-05T17:00:44.987" v="1660" actId="114"/>
          <ac:spMkLst>
            <pc:docMk/>
            <pc:sldMk cId="3494138675" sldId="2216"/>
            <ac:spMk id="100" creationId="{BDFC476A-85A9-479D-AE1D-188B695C1B67}"/>
          </ac:spMkLst>
        </pc:spChg>
        <pc:grpChg chg="add mod">
          <ac:chgData name="Nazar Shchur" userId="3faffa111ac016f6" providerId="LiveId" clId="{28B9356F-9EBF-4A24-BBCD-17F2F57C49A1}" dt="2020-02-05T17:11:05.410" v="1681" actId="1076"/>
          <ac:grpSpMkLst>
            <pc:docMk/>
            <pc:sldMk cId="3494138675" sldId="2216"/>
            <ac:grpSpMk id="7" creationId="{3A6717B3-F660-4FD2-9E8C-C55D9BBBF2F6}"/>
          </ac:grpSpMkLst>
        </pc:grpChg>
        <pc:grpChg chg="add del">
          <ac:chgData name="Nazar Shchur" userId="3faffa111ac016f6" providerId="LiveId" clId="{28B9356F-9EBF-4A24-BBCD-17F2F57C49A1}" dt="2020-02-05T08:06:26.527" v="144" actId="478"/>
          <ac:grpSpMkLst>
            <pc:docMk/>
            <pc:sldMk cId="3494138675" sldId="2216"/>
            <ac:grpSpMk id="44" creationId="{3645EF41-5D4B-404B-95DF-1D15D5839727}"/>
          </ac:grpSpMkLst>
        </pc:grpChg>
        <pc:grpChg chg="add del">
          <ac:chgData name="Nazar Shchur" userId="3faffa111ac016f6" providerId="LiveId" clId="{28B9356F-9EBF-4A24-BBCD-17F2F57C49A1}" dt="2020-02-05T08:06:26.527" v="144" actId="478"/>
          <ac:grpSpMkLst>
            <pc:docMk/>
            <pc:sldMk cId="3494138675" sldId="2216"/>
            <ac:grpSpMk id="51" creationId="{772E698E-15DD-432F-8A76-C8D1879FA814}"/>
          </ac:grpSpMkLst>
        </pc:grpChg>
        <pc:grpChg chg="add del mod">
          <ac:chgData name="Nazar Shchur" userId="3faffa111ac016f6" providerId="LiveId" clId="{28B9356F-9EBF-4A24-BBCD-17F2F57C49A1}" dt="2020-02-05T08:04:05.312" v="122" actId="164"/>
          <ac:grpSpMkLst>
            <pc:docMk/>
            <pc:sldMk cId="3494138675" sldId="2216"/>
            <ac:grpSpMk id="56" creationId="{83065F3C-4388-4B68-AE86-EA956EF8D5C1}"/>
          </ac:grpSpMkLst>
        </pc:grpChg>
        <pc:grpChg chg="add mod">
          <ac:chgData name="Nazar Shchur" userId="3faffa111ac016f6" providerId="LiveId" clId="{28B9356F-9EBF-4A24-BBCD-17F2F57C49A1}" dt="2020-02-05T17:11:05.410" v="1681" actId="1076"/>
          <ac:grpSpMkLst>
            <pc:docMk/>
            <pc:sldMk cId="3494138675" sldId="2216"/>
            <ac:grpSpMk id="91" creationId="{7034D5BD-C4B3-4421-83A4-7C6DAA11238D}"/>
          </ac:grpSpMkLst>
        </pc:grpChg>
        <pc:grpChg chg="add mod">
          <ac:chgData name="Nazar Shchur" userId="3faffa111ac016f6" providerId="LiveId" clId="{28B9356F-9EBF-4A24-BBCD-17F2F57C49A1}" dt="2020-02-05T17:11:05.410" v="1681" actId="1076"/>
          <ac:grpSpMkLst>
            <pc:docMk/>
            <pc:sldMk cId="3494138675" sldId="2216"/>
            <ac:grpSpMk id="98" creationId="{25190F4E-A19C-40D8-B63A-76BFD19C093A}"/>
          </ac:grpSpMkLst>
        </pc:grpChg>
        <pc:picChg chg="add del mod">
          <ac:chgData name="Nazar Shchur" userId="3faffa111ac016f6" providerId="LiveId" clId="{28B9356F-9EBF-4A24-BBCD-17F2F57C49A1}" dt="2020-02-05T07:58:45.323" v="38" actId="478"/>
          <ac:picMkLst>
            <pc:docMk/>
            <pc:sldMk cId="3494138675" sldId="2216"/>
            <ac:picMk id="6" creationId="{226F5ED9-5211-4FEC-BC6F-3D531BDC3D18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43" creationId="{D636F52B-69FE-4B04-B04C-DD8759E1DFB8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47" creationId="{F281481B-B73C-451D-8990-4CB6C0FCFD50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48" creationId="{920BFBE9-7E98-44CD-8E6B-7CF93D33ACD6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50" creationId="{A92FD1BA-E506-4CE4-A896-54CD98CC7B47}"/>
          </ac:picMkLst>
        </pc:picChg>
        <pc:picChg chg="add del">
          <ac:chgData name="Nazar Shchur" userId="3faffa111ac016f6" providerId="LiveId" clId="{28B9356F-9EBF-4A24-BBCD-17F2F57C49A1}" dt="2020-02-05T08:06:26.527" v="144" actId="478"/>
          <ac:picMkLst>
            <pc:docMk/>
            <pc:sldMk cId="3494138675" sldId="2216"/>
            <ac:picMk id="54" creationId="{98EE2AA0-560C-4E8D-9AEA-1C2FFF5B9FE6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0" creationId="{1F6F61F6-8EF0-41F7-8E8F-233CE5B9400E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4" creationId="{61449324-90C9-4715-A3D9-01C7322AD7AA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5" creationId="{66AFB860-966B-4583-A551-F205836F9F25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97" creationId="{DE5BA593-8A10-4406-94FC-4D66A52A614B}"/>
          </ac:picMkLst>
        </pc:picChg>
        <pc:picChg chg="add mod">
          <ac:chgData name="Nazar Shchur" userId="3faffa111ac016f6" providerId="LiveId" clId="{28B9356F-9EBF-4A24-BBCD-17F2F57C49A1}" dt="2020-02-05T17:11:05.410" v="1681" actId="1076"/>
          <ac:picMkLst>
            <pc:docMk/>
            <pc:sldMk cId="3494138675" sldId="2216"/>
            <ac:picMk id="101" creationId="{D6E664C1-C94E-4A1A-B538-B5F43EF37561}"/>
          </ac:picMkLst>
        </pc:pic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1" creationId="{030CE6C7-D078-41D4-9E03-513B1125E5B2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2" creationId="{442F989D-E316-4AC6-B0B3-C85850B3A6D8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3" creationId="{91F3117A-0708-446A-B992-F7D32EE1EF7A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4" creationId="{E4C3E4EE-37E6-4CCF-9170-13AB7A04847C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5" creationId="{0CD47ED1-A1E2-4323-B625-231D5BA1C6BF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6" creationId="{7B66FEA3-6640-4F84-8878-C3F67EA82AED}"/>
          </ac:cxnSpMkLst>
        </pc:cxnChg>
        <pc:cxnChg chg="add del mod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19" creationId="{1F6B1928-3EEA-4626-9EC2-FCA89CB747F7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41" creationId="{45397DCC-B7B4-4CC7-9D5B-CDD241DA7CCC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49" creationId="{F09C8ED8-3C8C-4166-B575-12E1958A6CDA}"/>
          </ac:cxnSpMkLst>
        </pc:cxnChg>
        <pc:cxnChg chg="add del">
          <ac:chgData name="Nazar Shchur" userId="3faffa111ac016f6" providerId="LiveId" clId="{28B9356F-9EBF-4A24-BBCD-17F2F57C49A1}" dt="2020-02-05T08:06:26.527" v="144" actId="478"/>
          <ac:cxnSpMkLst>
            <pc:docMk/>
            <pc:sldMk cId="3494138675" sldId="2216"/>
            <ac:cxnSpMk id="55" creationId="{5C1D311E-4B62-49A7-BD4E-7C4EF8245465}"/>
          </ac:cxnSpMkLst>
        </pc:cxnChg>
        <pc:cxnChg chg="mod">
          <ac:chgData name="Nazar Shchur" userId="3faffa111ac016f6" providerId="LiveId" clId="{28B9356F-9EBF-4A24-BBCD-17F2F57C49A1}" dt="2020-02-05T08:02:47.421" v="94" actId="1035"/>
          <ac:cxnSpMkLst>
            <pc:docMk/>
            <pc:sldMk cId="3494138675" sldId="2216"/>
            <ac:cxnSpMk id="65" creationId="{918C533E-86E6-4CC5-AB8F-1DE937E90D9D}"/>
          </ac:cxnSpMkLst>
        </pc:cxnChg>
        <pc:cxnChg chg="mod">
          <ac:chgData name="Nazar Shchur" userId="3faffa111ac016f6" providerId="LiveId" clId="{28B9356F-9EBF-4A24-BBCD-17F2F57C49A1}" dt="2020-02-05T08:02:54.438" v="108" actId="1035"/>
          <ac:cxnSpMkLst>
            <pc:docMk/>
            <pc:sldMk cId="3494138675" sldId="2216"/>
            <ac:cxnSpMk id="66" creationId="{B33A9DE9-741D-4B79-B3AD-C0D5C1E0ABC1}"/>
          </ac:cxnSpMkLst>
        </pc:cxnChg>
        <pc:cxnChg chg="del">
          <ac:chgData name="Nazar Shchur" userId="3faffa111ac016f6" providerId="LiveId" clId="{28B9356F-9EBF-4A24-BBCD-17F2F57C49A1}" dt="2020-02-05T08:03:14.712" v="114" actId="478"/>
          <ac:cxnSpMkLst>
            <pc:docMk/>
            <pc:sldMk cId="3494138675" sldId="2216"/>
            <ac:cxnSpMk id="69" creationId="{097A8621-1008-4F14-B40D-4F9DFB41E736}"/>
          </ac:cxnSpMkLst>
        </pc:cxnChg>
        <pc:cxnChg chg="mod">
          <ac:chgData name="Nazar Shchur" userId="3faffa111ac016f6" providerId="LiveId" clId="{28B9356F-9EBF-4A24-BBCD-17F2F57C49A1}" dt="2020-02-05T08:02:47.421" v="94" actId="1035"/>
          <ac:cxnSpMkLst>
            <pc:docMk/>
            <pc:sldMk cId="3494138675" sldId="2216"/>
            <ac:cxnSpMk id="73" creationId="{934478D3-20F5-4B0D-B1B8-7ECE668C9D95}"/>
          </ac:cxnSpMkLst>
        </pc:cxnChg>
        <pc:cxnChg chg="mod">
          <ac:chgData name="Nazar Shchur" userId="3faffa111ac016f6" providerId="LiveId" clId="{28B9356F-9EBF-4A24-BBCD-17F2F57C49A1}" dt="2020-02-05T08:02:54.438" v="108" actId="1035"/>
          <ac:cxnSpMkLst>
            <pc:docMk/>
            <pc:sldMk cId="3494138675" sldId="2216"/>
            <ac:cxnSpMk id="74" creationId="{430BE2FD-11FF-4D37-80F1-0B35FD6E622D}"/>
          </ac:cxnSpMkLst>
        </pc:cxnChg>
        <pc:cxnChg chg="mod">
          <ac:chgData name="Nazar Shchur" userId="3faffa111ac016f6" providerId="LiveId" clId="{28B9356F-9EBF-4A24-BBCD-17F2F57C49A1}" dt="2020-02-05T08:03:08.852" v="113" actId="1035"/>
          <ac:cxnSpMkLst>
            <pc:docMk/>
            <pc:sldMk cId="3494138675" sldId="2216"/>
            <ac:cxnSpMk id="75" creationId="{E4CFAF37-B53F-4D75-9651-DA6C7ECBB117}"/>
          </ac:cxnSpMkLst>
        </pc:cxnChg>
        <pc:cxnChg chg="del">
          <ac:chgData name="Nazar Shchur" userId="3faffa111ac016f6" providerId="LiveId" clId="{28B9356F-9EBF-4A24-BBCD-17F2F57C49A1}" dt="2020-02-05T08:01:43.879" v="63" actId="478"/>
          <ac:cxnSpMkLst>
            <pc:docMk/>
            <pc:sldMk cId="3494138675" sldId="2216"/>
            <ac:cxnSpMk id="78" creationId="{E19EC236-8036-4A06-A3F8-850402CE952D}"/>
          </ac:cxnSpMkLst>
        </pc:cxnChg>
        <pc:cxnChg chg="del">
          <ac:chgData name="Nazar Shchur" userId="3faffa111ac016f6" providerId="LiveId" clId="{28B9356F-9EBF-4A24-BBCD-17F2F57C49A1}" dt="2020-02-05T08:01:57.064" v="71" actId="478"/>
          <ac:cxnSpMkLst>
            <pc:docMk/>
            <pc:sldMk cId="3494138675" sldId="2216"/>
            <ac:cxnSpMk id="79" creationId="{FB6123C9-F212-404E-835E-D9DBF30A62F6}"/>
          </ac:cxnSpMkLst>
        </pc:cxnChg>
        <pc:cxnChg chg="add mod">
          <ac:chgData name="Nazar Shchur" userId="3faffa111ac016f6" providerId="LiveId" clId="{28B9356F-9EBF-4A24-BBCD-17F2F57C49A1}" dt="2020-02-05T08:04:05.312" v="122" actId="164"/>
          <ac:cxnSpMkLst>
            <pc:docMk/>
            <pc:sldMk cId="3494138675" sldId="2216"/>
            <ac:cxnSpMk id="87" creationId="{3C228C92-0151-473D-BB76-4CE76EC5858B}"/>
          </ac:cxnSpMkLst>
        </pc:cxnChg>
        <pc:cxnChg chg="add mod">
          <ac:chgData name="Nazar Shchur" userId="3faffa111ac016f6" providerId="LiveId" clId="{28B9356F-9EBF-4A24-BBCD-17F2F57C49A1}" dt="2020-02-05T08:04:05.312" v="122" actId="164"/>
          <ac:cxnSpMkLst>
            <pc:docMk/>
            <pc:sldMk cId="3494138675" sldId="2216"/>
            <ac:cxnSpMk id="88" creationId="{FEAD22F5-883F-4D0E-9025-5D108B0931EC}"/>
          </ac:cxnSpMkLst>
        </pc:cxnChg>
        <pc:cxnChg chg="add mod">
          <ac:chgData name="Nazar Shchur" userId="3faffa111ac016f6" providerId="LiveId" clId="{28B9356F-9EBF-4A24-BBCD-17F2F57C49A1}" dt="2020-02-05T17:11:05.410" v="1681" actId="1076"/>
          <ac:cxnSpMkLst>
            <pc:docMk/>
            <pc:sldMk cId="3494138675" sldId="2216"/>
            <ac:cxnSpMk id="96" creationId="{7979E192-084C-4D62-9B81-0F378D0AB4FF}"/>
          </ac:cxnSpMkLst>
        </pc:cxnChg>
        <pc:cxnChg chg="add mod">
          <ac:chgData name="Nazar Shchur" userId="3faffa111ac016f6" providerId="LiveId" clId="{28B9356F-9EBF-4A24-BBCD-17F2F57C49A1}" dt="2020-02-05T17:11:05.410" v="1681" actId="1076"/>
          <ac:cxnSpMkLst>
            <pc:docMk/>
            <pc:sldMk cId="3494138675" sldId="2216"/>
            <ac:cxnSpMk id="102" creationId="{7FCBDC97-DE4F-4101-8FE0-19DE069FAA60}"/>
          </ac:cxnSpMkLst>
        </pc:cxnChg>
        <pc:cxnChg chg="add del mod">
          <ac:chgData name="Nazar Shchur" userId="3faffa111ac016f6" providerId="LiveId" clId="{28B9356F-9EBF-4A24-BBCD-17F2F57C49A1}" dt="2020-02-05T08:05:03.809" v="131" actId="478"/>
          <ac:cxnSpMkLst>
            <pc:docMk/>
            <pc:sldMk cId="3494138675" sldId="2216"/>
            <ac:cxnSpMk id="103" creationId="{8CB4979D-3A41-4076-90CB-F20F373F6089}"/>
          </ac:cxnSpMkLst>
        </pc:cxnChg>
      </pc:sldChg>
      <pc:sldChg chg="addSp delSp modSp add modAnim">
        <pc:chgData name="Nazar Shchur" userId="3faffa111ac016f6" providerId="LiveId" clId="{28B9356F-9EBF-4A24-BBCD-17F2F57C49A1}" dt="2020-02-05T08:52:30.592" v="720" actId="1076"/>
        <pc:sldMkLst>
          <pc:docMk/>
          <pc:sldMk cId="1115326538" sldId="2217"/>
        </pc:sldMkLst>
        <pc:spChg chg="add del">
          <ac:chgData name="Nazar Shchur" userId="3faffa111ac016f6" providerId="LiveId" clId="{28B9356F-9EBF-4A24-BBCD-17F2F57C49A1}" dt="2020-02-05T08:51:40.777" v="705" actId="478"/>
          <ac:spMkLst>
            <pc:docMk/>
            <pc:sldMk cId="1115326538" sldId="2217"/>
            <ac:spMk id="12" creationId="{D4706553-244D-439B-9B96-9C904CBE2B97}"/>
          </ac:spMkLst>
        </pc:spChg>
        <pc:spChg chg="add del">
          <ac:chgData name="Nazar Shchur" userId="3faffa111ac016f6" providerId="LiveId" clId="{28B9356F-9EBF-4A24-BBCD-17F2F57C49A1}" dt="2020-02-05T08:51:42.074" v="706" actId="478"/>
          <ac:spMkLst>
            <pc:docMk/>
            <pc:sldMk cId="1115326538" sldId="2217"/>
            <ac:spMk id="14" creationId="{B8254A76-03FD-40A6-B43F-EB879B3DF9A9}"/>
          </ac:spMkLst>
        </pc:spChg>
        <pc:spChg chg="add mod">
          <ac:chgData name="Nazar Shchur" userId="3faffa111ac016f6" providerId="LiveId" clId="{28B9356F-9EBF-4A24-BBCD-17F2F57C49A1}" dt="2020-02-05T08:52:23.921" v="718" actId="1076"/>
          <ac:spMkLst>
            <pc:docMk/>
            <pc:sldMk cId="1115326538" sldId="2217"/>
            <ac:spMk id="26" creationId="{86BA2DCE-758F-488F-AE27-DCD9660C04EA}"/>
          </ac:spMkLst>
        </pc:spChg>
        <pc:spChg chg="add mod">
          <ac:chgData name="Nazar Shchur" userId="3faffa111ac016f6" providerId="LiveId" clId="{28B9356F-9EBF-4A24-BBCD-17F2F57C49A1}" dt="2020-02-05T08:52:23.921" v="718" actId="1076"/>
          <ac:spMkLst>
            <pc:docMk/>
            <pc:sldMk cId="1115326538" sldId="2217"/>
            <ac:spMk id="27" creationId="{570365BC-EAD0-414C-9FDE-4BF672E2A2EA}"/>
          </ac:spMkLst>
        </pc:spChg>
        <pc:spChg chg="add mod">
          <ac:chgData name="Nazar Shchur" userId="3faffa111ac016f6" providerId="LiveId" clId="{28B9356F-9EBF-4A24-BBCD-17F2F57C49A1}" dt="2020-02-05T08:52:30.592" v="720" actId="1076"/>
          <ac:spMkLst>
            <pc:docMk/>
            <pc:sldMk cId="1115326538" sldId="2217"/>
            <ac:spMk id="30" creationId="{37FE12C9-211B-4173-87E7-ABA59622F859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3" creationId="{119C8E4D-E0F4-4F29-80D3-39B6F14F8054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4" creationId="{3079085C-72DC-4BC7-871E-A4C7824D1CDA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5" creationId="{346257F5-F05C-4059-8221-38AF1678F1DC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6" creationId="{E4AAA9CF-DD6A-44DC-B55B-2EED74DECED2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7" creationId="{167A453B-8284-4E64-8E19-BB6707F2D808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8" creationId="{BC24F2EE-FE01-4AF3-B481-89E359EC9C7A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49" creationId="{4B222F96-4D6F-49CE-9366-EED3D3AAF298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0" creationId="{6D336469-882E-4860-960E-BD52ED4F2466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1" creationId="{4EBD8ABB-F456-449E-9F67-41E7216A098A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2" creationId="{7AB8A9C2-14EB-4A26-93B9-FC188EA9E332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3" creationId="{6AB15B71-51A9-4B69-8496-73FEB8E86746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4" creationId="{F1293184-1496-4362-BCA5-38F15627FF3B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5" creationId="{59A6D4EB-E7DC-400E-9863-21D06B25DEC2}"/>
          </ac:spMkLst>
        </pc:spChg>
        <pc:spChg chg="add mod">
          <ac:chgData name="Nazar Shchur" userId="3faffa111ac016f6" providerId="LiveId" clId="{28B9356F-9EBF-4A24-BBCD-17F2F57C49A1}" dt="2020-02-05T08:51:36.044" v="704" actId="692"/>
          <ac:spMkLst>
            <pc:docMk/>
            <pc:sldMk cId="1115326538" sldId="2217"/>
            <ac:spMk id="56" creationId="{BD0ED38E-D6E3-4CF6-B5DC-3D324B6A785A}"/>
          </ac:spMkLst>
        </pc:sp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5" creationId="{BCB5F905-FD71-4490-8572-1B7A65C42F62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6" creationId="{D6FB7654-0B73-421E-A38B-8C158A85B112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7" creationId="{A04280E0-38F6-4CE9-B242-AEF497F54678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8" creationId="{1CA6C500-1729-4E8A-A191-06B05E1678F3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19" creationId="{E10B947F-E2C5-45DB-B159-0A8E2D9C3B45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0" creationId="{26073E23-04A2-45A0-B5D7-18305E226746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2" creationId="{34B1C1A9-1CE5-4DEE-8496-561ECF7C4481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3" creationId="{73F40B74-43B4-48C7-B017-E1718E4B2A7F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4" creationId="{FC991B9E-4DD4-45AA-B47F-88368913FA54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5" creationId="{B8D62915-8CA2-48A6-A2DD-66F64258E2D8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8" creationId="{3A437B71-D25D-4F2D-ACA4-36AE757B95D7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29" creationId="{B92E0297-EDE1-482D-8FD4-D11CF9591B6B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4" creationId="{6306E697-9368-4FA5-A1BF-5DC5CC5CEB40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5" creationId="{B2C0DFF2-61EC-4583-97E5-798F74CB3CA7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6" creationId="{F94C0AC1-1869-4987-8E0F-04B14F75CABC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7" creationId="{DC224F25-2203-477A-A44B-FD7CF008396D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8" creationId="{379EB522-2750-4CBA-8503-44D6F0612E30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39" creationId="{123A01A7-D324-4913-ADD6-804E5B1401AE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40" creationId="{00C26D63-1A47-4D05-82B8-560DBC856831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41" creationId="{D3EE10A5-12A8-456D-9579-C662C6A597AB}"/>
          </ac:picMkLst>
        </pc:picChg>
        <pc:picChg chg="add">
          <ac:chgData name="Nazar Shchur" userId="3faffa111ac016f6" providerId="LiveId" clId="{28B9356F-9EBF-4A24-BBCD-17F2F57C49A1}" dt="2020-02-05T08:49:15.369" v="688"/>
          <ac:picMkLst>
            <pc:docMk/>
            <pc:sldMk cId="1115326538" sldId="2217"/>
            <ac:picMk id="42" creationId="{66EAA378-6DC4-4918-B666-D33CC8FEDCBB}"/>
          </ac:picMkLst>
        </pc:picChg>
        <pc:cxnChg chg="add mod">
          <ac:chgData name="Nazar Shchur" userId="3faffa111ac016f6" providerId="LiveId" clId="{28B9356F-9EBF-4A24-BBCD-17F2F57C49A1}" dt="2020-02-05T08:51:55.889" v="709" actId="14100"/>
          <ac:cxnSpMkLst>
            <pc:docMk/>
            <pc:sldMk cId="1115326538" sldId="2217"/>
            <ac:cxnSpMk id="10" creationId="{9B86D645-4BE7-469D-846C-49B63F1F0D15}"/>
          </ac:cxnSpMkLst>
        </pc:cxnChg>
        <pc:cxnChg chg="add mod">
          <ac:chgData name="Nazar Shchur" userId="3faffa111ac016f6" providerId="LiveId" clId="{28B9356F-9EBF-4A24-BBCD-17F2F57C49A1}" dt="2020-02-05T08:49:38.607" v="693" actId="692"/>
          <ac:cxnSpMkLst>
            <pc:docMk/>
            <pc:sldMk cId="1115326538" sldId="2217"/>
            <ac:cxnSpMk id="11" creationId="{22BCF73A-7336-4695-B78D-8D8A52E1F147}"/>
          </ac:cxnSpMkLst>
        </pc:cxnChg>
        <pc:cxnChg chg="add mod">
          <ac:chgData name="Nazar Shchur" userId="3faffa111ac016f6" providerId="LiveId" clId="{28B9356F-9EBF-4A24-BBCD-17F2F57C49A1}" dt="2020-02-05T08:51:49.906" v="708" actId="14100"/>
          <ac:cxnSpMkLst>
            <pc:docMk/>
            <pc:sldMk cId="1115326538" sldId="2217"/>
            <ac:cxnSpMk id="13" creationId="{3FC794A9-D556-4A9B-8568-3BB581FE640C}"/>
          </ac:cxnSpMkLst>
        </pc:cxnChg>
        <pc:cxnChg chg="add mod">
          <ac:chgData name="Nazar Shchur" userId="3faffa111ac016f6" providerId="LiveId" clId="{28B9356F-9EBF-4A24-BBCD-17F2F57C49A1}" dt="2020-02-05T08:52:10.341" v="713" actId="1036"/>
          <ac:cxnSpMkLst>
            <pc:docMk/>
            <pc:sldMk cId="1115326538" sldId="2217"/>
            <ac:cxnSpMk id="57" creationId="{66769537-015C-4CF1-B83D-3846B949CB26}"/>
          </ac:cxnSpMkLst>
        </pc:cxnChg>
        <pc:cxnChg chg="add mod">
          <ac:chgData name="Nazar Shchur" userId="3faffa111ac016f6" providerId="LiveId" clId="{28B9356F-9EBF-4A24-BBCD-17F2F57C49A1}" dt="2020-02-05T08:52:14.484" v="715" actId="1076"/>
          <ac:cxnSpMkLst>
            <pc:docMk/>
            <pc:sldMk cId="1115326538" sldId="2217"/>
            <ac:cxnSpMk id="58" creationId="{7D16AB3A-2213-44B9-A1DD-FB0735E53734}"/>
          </ac:cxnSpMkLst>
        </pc:cxnChg>
      </pc:sldChg>
      <pc:sldChg chg="addSp delSp modSp add ord delAnim modAnim">
        <pc:chgData name="Nazar Shchur" userId="3faffa111ac016f6" providerId="LiveId" clId="{28B9356F-9EBF-4A24-BBCD-17F2F57C49A1}" dt="2020-02-05T18:22:52.543" v="2450" actId="1076"/>
        <pc:sldMkLst>
          <pc:docMk/>
          <pc:sldMk cId="2792916042" sldId="2218"/>
        </pc:sldMkLst>
        <pc:spChg chg="mod">
          <ac:chgData name="Nazar Shchur" userId="3faffa111ac016f6" providerId="LiveId" clId="{28B9356F-9EBF-4A24-BBCD-17F2F57C49A1}" dt="2020-02-05T18:16:18.096" v="2427" actId="20577"/>
          <ac:spMkLst>
            <pc:docMk/>
            <pc:sldMk cId="2792916042" sldId="2218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10:14:54.237" v="1209" actId="208"/>
          <ac:spMkLst>
            <pc:docMk/>
            <pc:sldMk cId="2792916042" sldId="2218"/>
            <ac:spMk id="14" creationId="{6AE851B8-110B-42CD-9211-3E04DBEE8DCF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5" creationId="{ACAD6ADE-D36F-46D3-810E-99C16427D964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6" creationId="{F5098E1C-A0D8-4DF6-91D0-23D87E05715A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7" creationId="{5AE576D0-C185-4795-9F5A-23F1DAC155E2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8" creationId="{41BFB427-3E67-4315-B996-499F14EC7045}"/>
          </ac:spMkLst>
        </pc:spChg>
        <pc:spChg chg="add mo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19" creationId="{81A9B164-E044-428C-8007-A0C5BDABB6D8}"/>
          </ac:spMkLst>
        </pc:spChg>
        <pc:spChg chg="add del mod or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24" creationId="{3F3F7E83-3AAD-43F6-B9A8-3E9D69ECE5C0}"/>
          </ac:spMkLst>
        </pc:spChg>
        <pc:spChg chg="add mod ord">
          <ac:chgData name="Nazar Shchur" userId="3faffa111ac016f6" providerId="LiveId" clId="{28B9356F-9EBF-4A24-BBCD-17F2F57C49A1}" dt="2020-02-05T10:14:33.304" v="1205" actId="164"/>
          <ac:spMkLst>
            <pc:docMk/>
            <pc:sldMk cId="2792916042" sldId="2218"/>
            <ac:spMk id="26" creationId="{188CB3AC-7183-4601-A9C2-3C8EA5435CF6}"/>
          </ac:spMkLst>
        </pc:spChg>
        <pc:spChg chg="add mod">
          <ac:chgData name="Nazar Shchur" userId="3faffa111ac016f6" providerId="LiveId" clId="{28B9356F-9EBF-4A24-BBCD-17F2F57C49A1}" dt="2020-02-05T18:20:13.786" v="2432" actId="1076"/>
          <ac:spMkLst>
            <pc:docMk/>
            <pc:sldMk cId="2792916042" sldId="2218"/>
            <ac:spMk id="29" creationId="{B05DAB2E-DD20-4734-B22B-F73F4CBA9BA6}"/>
          </ac:spMkLst>
        </pc:spChg>
        <pc:spChg chg="add mod">
          <ac:chgData name="Nazar Shchur" userId="3faffa111ac016f6" providerId="LiveId" clId="{28B9356F-9EBF-4A24-BBCD-17F2F57C49A1}" dt="2020-02-05T18:22:52.543" v="2450" actId="1076"/>
          <ac:spMkLst>
            <pc:docMk/>
            <pc:sldMk cId="2792916042" sldId="2218"/>
            <ac:spMk id="30" creationId="{4B154CDB-D6B2-42D8-B9EA-2DB083FF4C63}"/>
          </ac:spMkLst>
        </pc:spChg>
        <pc:spChg chg="add del mod">
          <ac:chgData name="Nazar Shchur" userId="3faffa111ac016f6" providerId="LiveId" clId="{28B9356F-9EBF-4A24-BBCD-17F2F57C49A1}" dt="2020-02-05T10:16:19.301" v="1225" actId="478"/>
          <ac:spMkLst>
            <pc:docMk/>
            <pc:sldMk cId="2792916042" sldId="2218"/>
            <ac:spMk id="38" creationId="{C6D38241-1341-4AF2-A78D-76A0104E35E5}"/>
          </ac:spMkLst>
        </pc:spChg>
        <pc:spChg chg="add del mod">
          <ac:chgData name="Nazar Shchur" userId="3faffa111ac016f6" providerId="LiveId" clId="{28B9356F-9EBF-4A24-BBCD-17F2F57C49A1}" dt="2020-02-05T10:16:25.168" v="1228" actId="478"/>
          <ac:spMkLst>
            <pc:docMk/>
            <pc:sldMk cId="2792916042" sldId="2218"/>
            <ac:spMk id="39" creationId="{B84241EA-8DD1-4AE0-9883-44CC0CA7761B}"/>
          </ac:spMkLst>
        </pc:spChg>
        <pc:spChg chg="add del mod">
          <ac:chgData name="Nazar Shchur" userId="3faffa111ac016f6" providerId="LiveId" clId="{28B9356F-9EBF-4A24-BBCD-17F2F57C49A1}" dt="2020-02-05T10:16:22.646" v="1227" actId="478"/>
          <ac:spMkLst>
            <pc:docMk/>
            <pc:sldMk cId="2792916042" sldId="2218"/>
            <ac:spMk id="42" creationId="{9B34F67F-2ADF-41FF-935A-E2A4BB5C3979}"/>
          </ac:spMkLst>
        </pc:spChg>
        <pc:spChg chg="add del mod">
          <ac:chgData name="Nazar Shchur" userId="3faffa111ac016f6" providerId="LiveId" clId="{28B9356F-9EBF-4A24-BBCD-17F2F57C49A1}" dt="2020-02-05T10:16:32.889" v="1231" actId="478"/>
          <ac:spMkLst>
            <pc:docMk/>
            <pc:sldMk cId="2792916042" sldId="2218"/>
            <ac:spMk id="44" creationId="{5F935707-F9A8-45F5-A3E5-C32248E5623E}"/>
          </ac:spMkLst>
        </pc:spChg>
        <pc:grpChg chg="add mod">
          <ac:chgData name="Nazar Shchur" userId="3faffa111ac016f6" providerId="LiveId" clId="{28B9356F-9EBF-4A24-BBCD-17F2F57C49A1}" dt="2020-02-05T18:20:06.309" v="2431" actId="1076"/>
          <ac:grpSpMkLst>
            <pc:docMk/>
            <pc:sldMk cId="2792916042" sldId="2218"/>
            <ac:grpSpMk id="28" creationId="{38F7557E-5C97-484F-808B-D9B2C6A23A70}"/>
          </ac:grpSpMkLst>
        </pc:grpChg>
        <pc:picChg chg="add del mod">
          <ac:chgData name="Nazar Shchur" userId="3faffa111ac016f6" providerId="LiveId" clId="{28B9356F-9EBF-4A24-BBCD-17F2F57C49A1}" dt="2020-02-05T10:13:34.580" v="1193" actId="478"/>
          <ac:picMkLst>
            <pc:docMk/>
            <pc:sldMk cId="2792916042" sldId="2218"/>
            <ac:picMk id="6" creationId="{AB01B1AE-8BD0-466F-BAFD-BAA2BB551DF2}"/>
          </ac:picMkLst>
        </pc:picChg>
        <pc:picChg chg="add del mod">
          <ac:chgData name="Nazar Shchur" userId="3faffa111ac016f6" providerId="LiveId" clId="{28B9356F-9EBF-4A24-BBCD-17F2F57C49A1}" dt="2020-02-05T10:09:10.747" v="1024" actId="478"/>
          <ac:picMkLst>
            <pc:docMk/>
            <pc:sldMk cId="2792916042" sldId="2218"/>
            <ac:picMk id="7" creationId="{682F74D2-4314-4EC2-9814-7D68B57E8646}"/>
          </ac:picMkLst>
        </pc:picChg>
        <pc:picChg chg="add mod ord">
          <ac:chgData name="Nazar Shchur" userId="3faffa111ac016f6" providerId="LiveId" clId="{28B9356F-9EBF-4A24-BBCD-17F2F57C49A1}" dt="2020-02-05T10:14:33.304" v="1205" actId="164"/>
          <ac:picMkLst>
            <pc:docMk/>
            <pc:sldMk cId="2792916042" sldId="2218"/>
            <ac:picMk id="8" creationId="{04DA5455-CABC-4EB8-8B4C-A92DF6C8FEDA}"/>
          </ac:picMkLst>
        </pc:picChg>
        <pc:picChg chg="add del mod">
          <ac:chgData name="Nazar Shchur" userId="3faffa111ac016f6" providerId="LiveId" clId="{28B9356F-9EBF-4A24-BBCD-17F2F57C49A1}" dt="2020-02-05T10:15:03.182" v="1210" actId="478"/>
          <ac:picMkLst>
            <pc:docMk/>
            <pc:sldMk cId="2792916042" sldId="2218"/>
            <ac:picMk id="11" creationId="{E1747ACB-CC6D-4A02-8CE2-6C83A307BE02}"/>
          </ac:picMkLst>
        </pc:picChg>
        <pc:picChg chg="add del mod">
          <ac:chgData name="Nazar Shchur" userId="3faffa111ac016f6" providerId="LiveId" clId="{28B9356F-9EBF-4A24-BBCD-17F2F57C49A1}" dt="2020-02-05T18:21:01.357" v="2437" actId="478"/>
          <ac:picMkLst>
            <pc:docMk/>
            <pc:sldMk cId="2792916042" sldId="2218"/>
            <ac:picMk id="34" creationId="{0046B614-C1DA-41B7-848B-0AF04ADB7C6F}"/>
          </ac:picMkLst>
        </pc:picChg>
        <pc:picChg chg="add del mod">
          <ac:chgData name="Nazar Shchur" userId="3faffa111ac016f6" providerId="LiveId" clId="{28B9356F-9EBF-4A24-BBCD-17F2F57C49A1}" dt="2020-02-05T18:21:00.815" v="2436" actId="478"/>
          <ac:picMkLst>
            <pc:docMk/>
            <pc:sldMk cId="2792916042" sldId="2218"/>
            <ac:picMk id="35" creationId="{EFD92D43-76D1-4FC9-AE21-AC712334D870}"/>
          </ac:picMkLst>
        </pc:picChg>
        <pc:picChg chg="add del mod">
          <ac:chgData name="Nazar Shchur" userId="3faffa111ac016f6" providerId="LiveId" clId="{28B9356F-9EBF-4A24-BBCD-17F2F57C49A1}" dt="2020-02-05T18:21:00.248" v="2435" actId="478"/>
          <ac:picMkLst>
            <pc:docMk/>
            <pc:sldMk cId="2792916042" sldId="2218"/>
            <ac:picMk id="36" creationId="{8DED6B9A-684F-4818-8AEF-61849ABDF81E}"/>
          </ac:picMkLst>
        </pc:picChg>
        <pc:picChg chg="add del mod">
          <ac:chgData name="Nazar Shchur" userId="3faffa111ac016f6" providerId="LiveId" clId="{28B9356F-9EBF-4A24-BBCD-17F2F57C49A1}" dt="2020-02-05T18:20:59.666" v="2434" actId="478"/>
          <ac:picMkLst>
            <pc:docMk/>
            <pc:sldMk cId="2792916042" sldId="2218"/>
            <ac:picMk id="37" creationId="{A05F367A-5109-4D73-9F3C-7312888E64AF}"/>
          </ac:picMkLst>
        </pc:pic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10" creationId="{1F5A4F91-BA35-4A50-86D9-FBCEE4D500CB}"/>
          </ac:cxnSpMkLst>
        </pc:cxn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23" creationId="{5D3F10CF-607F-4480-B24A-3F5281A0EA73}"/>
          </ac:cxnSpMkLst>
        </pc:cxn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25" creationId="{BBA8FA95-0142-4DED-8E2B-0B375A72F085}"/>
          </ac:cxnSpMkLst>
        </pc:cxnChg>
        <pc:cxnChg chg="add mod">
          <ac:chgData name="Nazar Shchur" userId="3faffa111ac016f6" providerId="LiveId" clId="{28B9356F-9EBF-4A24-BBCD-17F2F57C49A1}" dt="2020-02-05T10:14:33.304" v="1205" actId="164"/>
          <ac:cxnSpMkLst>
            <pc:docMk/>
            <pc:sldMk cId="2792916042" sldId="2218"/>
            <ac:cxnSpMk id="27" creationId="{CCACE5A5-5BDC-4820-8A21-7E1F2F1901F3}"/>
          </ac:cxnSpMkLst>
        </pc:cxnChg>
        <pc:cxnChg chg="add del mod">
          <ac:chgData name="Nazar Shchur" userId="3faffa111ac016f6" providerId="LiveId" clId="{28B9356F-9EBF-4A24-BBCD-17F2F57C49A1}" dt="2020-02-05T18:20:33.938" v="2433" actId="478"/>
          <ac:cxnSpMkLst>
            <pc:docMk/>
            <pc:sldMk cId="2792916042" sldId="2218"/>
            <ac:cxnSpMk id="40" creationId="{34FEE2DC-B760-4077-A941-871462E54FF2}"/>
          </ac:cxnSpMkLst>
        </pc:cxnChg>
        <pc:cxnChg chg="add del mod">
          <ac:chgData name="Nazar Shchur" userId="3faffa111ac016f6" providerId="LiveId" clId="{28B9356F-9EBF-4A24-BBCD-17F2F57C49A1}" dt="2020-02-05T10:16:21.177" v="1226" actId="478"/>
          <ac:cxnSpMkLst>
            <pc:docMk/>
            <pc:sldMk cId="2792916042" sldId="2218"/>
            <ac:cxnSpMk id="41" creationId="{883E0BCB-A9BF-4E2D-807F-54E4D987DA10}"/>
          </ac:cxnSpMkLst>
        </pc:cxnChg>
        <pc:cxnChg chg="add del mod">
          <ac:chgData name="Nazar Shchur" userId="3faffa111ac016f6" providerId="LiveId" clId="{28B9356F-9EBF-4A24-BBCD-17F2F57C49A1}" dt="2020-02-05T10:16:30.497" v="1230" actId="478"/>
          <ac:cxnSpMkLst>
            <pc:docMk/>
            <pc:sldMk cId="2792916042" sldId="2218"/>
            <ac:cxnSpMk id="43" creationId="{F46D8D66-3C98-4866-9038-97DF70614A1A}"/>
          </ac:cxnSpMkLst>
        </pc:cxnChg>
        <pc:cxnChg chg="add del mod">
          <ac:chgData name="Nazar Shchur" userId="3faffa111ac016f6" providerId="LiveId" clId="{28B9356F-9EBF-4A24-BBCD-17F2F57C49A1}" dt="2020-02-05T10:16:26.689" v="1229" actId="478"/>
          <ac:cxnSpMkLst>
            <pc:docMk/>
            <pc:sldMk cId="2792916042" sldId="2218"/>
            <ac:cxnSpMk id="45" creationId="{47655D44-1A0F-4387-B7CE-E18389A3D7C4}"/>
          </ac:cxnSpMkLst>
        </pc:cxnChg>
      </pc:sldChg>
      <pc:sldChg chg="add del modAnim">
        <pc:chgData name="Nazar Shchur" userId="3faffa111ac016f6" providerId="LiveId" clId="{28B9356F-9EBF-4A24-BBCD-17F2F57C49A1}" dt="2020-02-05T08:31:38.282" v="571" actId="47"/>
        <pc:sldMkLst>
          <pc:docMk/>
          <pc:sldMk cId="2834618663" sldId="2218"/>
        </pc:sldMkLst>
      </pc:sldChg>
      <pc:sldChg chg="addSp delSp modSp add del">
        <pc:chgData name="Nazar Shchur" userId="3faffa111ac016f6" providerId="LiveId" clId="{28B9356F-9EBF-4A24-BBCD-17F2F57C49A1}" dt="2020-02-05T08:41:14.923" v="685" actId="47"/>
        <pc:sldMkLst>
          <pc:docMk/>
          <pc:sldMk cId="3927469769" sldId="2218"/>
        </pc:sldMkLst>
        <pc:spChg chg="mod">
          <ac:chgData name="Nazar Shchur" userId="3faffa111ac016f6" providerId="LiveId" clId="{28B9356F-9EBF-4A24-BBCD-17F2F57C49A1}" dt="2020-02-05T08:35:56.798" v="664" actId="1076"/>
          <ac:spMkLst>
            <pc:docMk/>
            <pc:sldMk cId="3927469769" sldId="2218"/>
            <ac:spMk id="8" creationId="{2CE3A45A-0435-4C43-9653-E29339D476C5}"/>
          </ac:spMkLst>
        </pc:spChg>
        <pc:grpChg chg="del">
          <ac:chgData name="Nazar Shchur" userId="3faffa111ac016f6" providerId="LiveId" clId="{28B9356F-9EBF-4A24-BBCD-17F2F57C49A1}" dt="2020-02-05T08:32:36.316" v="573" actId="478"/>
          <ac:grpSpMkLst>
            <pc:docMk/>
            <pc:sldMk cId="3927469769" sldId="2218"/>
            <ac:grpSpMk id="31" creationId="{00000000-0000-0000-0000-000000000000}"/>
          </ac:grpSpMkLst>
        </pc:grpChg>
        <pc:picChg chg="add mod">
          <ac:chgData name="Nazar Shchur" userId="3faffa111ac016f6" providerId="LiveId" clId="{28B9356F-9EBF-4A24-BBCD-17F2F57C49A1}" dt="2020-02-05T08:35:48.609" v="663" actId="1038"/>
          <ac:picMkLst>
            <pc:docMk/>
            <pc:sldMk cId="3927469769" sldId="2218"/>
            <ac:picMk id="6" creationId="{40310954-5769-419C-951A-AD8B2369525E}"/>
          </ac:picMkLst>
        </pc:picChg>
        <pc:picChg chg="add mod">
          <ac:chgData name="Nazar Shchur" userId="3faffa111ac016f6" providerId="LiveId" clId="{28B9356F-9EBF-4A24-BBCD-17F2F57C49A1}" dt="2020-02-05T08:34:59.048" v="656" actId="1076"/>
          <ac:picMkLst>
            <pc:docMk/>
            <pc:sldMk cId="3927469769" sldId="2218"/>
            <ac:picMk id="53" creationId="{703EA45E-47D4-4C65-A666-30C8C6662BFE}"/>
          </ac:picMkLst>
        </pc:picChg>
      </pc:sldChg>
      <pc:sldChg chg="addSp delSp modSp add ord modAnim">
        <pc:chgData name="Nazar Shchur" userId="3faffa111ac016f6" providerId="LiveId" clId="{28B9356F-9EBF-4A24-BBCD-17F2F57C49A1}" dt="2020-02-05T17:44:49.496" v="2213"/>
        <pc:sldMkLst>
          <pc:docMk/>
          <pc:sldMk cId="444253457" sldId="2219"/>
        </pc:sldMkLst>
        <pc:spChg chg="mod">
          <ac:chgData name="Nazar Shchur" userId="3faffa111ac016f6" providerId="LiveId" clId="{28B9356F-9EBF-4A24-BBCD-17F2F57C49A1}" dt="2020-02-05T17:39:34.311" v="2077"/>
          <ac:spMkLst>
            <pc:docMk/>
            <pc:sldMk cId="444253457" sldId="2219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7" creationId="{85EFFFBE-67A7-4487-92EA-425447BADA42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3" creationId="{58D13BD8-FF57-4348-91AC-2EED9CBF2B20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4" creationId="{F6EE64DB-D45A-4483-82B1-E7D17AD9B666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5" creationId="{4AD9DFF9-A56C-4299-BE81-8BE90E84764C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6" creationId="{99710A44-5A72-4EBE-B94F-835069C34643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7" creationId="{BDEA9CF6-0856-4561-8E9D-FD2F31035E81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8" creationId="{BCA6B368-9533-4BB2-896C-14C3283E220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19" creationId="{6132B956-702E-472E-B532-B6C8414AA330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25" creationId="{3FC0850D-C815-4906-A50C-17956FCD1CF6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0" creationId="{E01E5CD2-E20C-46A5-8B85-CDC1914C63A9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4" creationId="{95BCD237-D987-4A20-9035-5CEEBE8778A1}"/>
          </ac:spMkLst>
        </pc:spChg>
        <pc:spChg chg="add mod">
          <ac:chgData name="Nazar Shchur" userId="3faffa111ac016f6" providerId="LiveId" clId="{28B9356F-9EBF-4A24-BBCD-17F2F57C49A1}" dt="2020-02-05T17:44:17.392" v="2208" actId="1036"/>
          <ac:spMkLst>
            <pc:docMk/>
            <pc:sldMk cId="444253457" sldId="2219"/>
            <ac:spMk id="35" creationId="{8F7CDBA2-D838-4F5A-B9A4-65D0C4842E72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6" creationId="{7AB54182-2C20-4A7D-ABC9-040C6EBB1ECD}"/>
          </ac:spMkLst>
        </pc:spChg>
        <pc:spChg chg="add mod">
          <ac:chgData name="Nazar Shchur" userId="3faffa111ac016f6" providerId="LiveId" clId="{28B9356F-9EBF-4A24-BBCD-17F2F57C49A1}" dt="2020-02-05T17:43:43.583" v="2189" actId="20577"/>
          <ac:spMkLst>
            <pc:docMk/>
            <pc:sldMk cId="444253457" sldId="2219"/>
            <ac:spMk id="37" creationId="{70F2B31D-75DF-458E-8D92-A77F1B00F0EB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8" creationId="{5E8E3D3B-1AC0-4C78-96DC-805FE64781FE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39" creationId="{31C6D617-6B76-4D55-95A4-420758423AA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0" creationId="{9F72BD1B-F0AA-4A01-BFB7-C0A806A801D7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1" creationId="{D5CF9FFA-F287-480E-BF88-7EE89A85981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2" creationId="{798474FD-BBCF-41FB-B11E-05882497EB3D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3" creationId="{3AABB8E2-4CA6-4249-9527-A8F4FE1E9E27}"/>
          </ac:spMkLst>
        </pc:spChg>
        <pc:spChg chg="add mod">
          <ac:chgData name="Nazar Shchur" userId="3faffa111ac016f6" providerId="LiveId" clId="{28B9356F-9EBF-4A24-BBCD-17F2F57C49A1}" dt="2020-02-05T09:44:50.824" v="997" actId="164"/>
          <ac:spMkLst>
            <pc:docMk/>
            <pc:sldMk cId="444253457" sldId="2219"/>
            <ac:spMk id="44" creationId="{B1CE24A9-51B9-4FED-BFDA-C33C6DB9C9BB}"/>
          </ac:spMkLst>
        </pc:spChg>
        <pc:spChg chg="add mod">
          <ac:chgData name="Nazar Shchur" userId="3faffa111ac016f6" providerId="LiveId" clId="{28B9356F-9EBF-4A24-BBCD-17F2F57C49A1}" dt="2020-02-05T17:44:17.392" v="2208" actId="1036"/>
          <ac:spMkLst>
            <pc:docMk/>
            <pc:sldMk cId="444253457" sldId="2219"/>
            <ac:spMk id="45" creationId="{BF9C49ED-1AA9-4492-853E-96FE9EA74918}"/>
          </ac:spMkLst>
        </pc:spChg>
        <pc:spChg chg="add mod">
          <ac:chgData name="Nazar Shchur" userId="3faffa111ac016f6" providerId="LiveId" clId="{28B9356F-9EBF-4A24-BBCD-17F2F57C49A1}" dt="2020-02-05T17:44:44.555" v="2212" actId="1076"/>
          <ac:spMkLst>
            <pc:docMk/>
            <pc:sldMk cId="444253457" sldId="2219"/>
            <ac:spMk id="46" creationId="{7A538A56-F27C-496D-B0BA-886BA99F851D}"/>
          </ac:spMkLst>
        </pc:spChg>
        <pc:grpChg chg="add mod">
          <ac:chgData name="Nazar Shchur" userId="3faffa111ac016f6" providerId="LiveId" clId="{28B9356F-9EBF-4A24-BBCD-17F2F57C49A1}" dt="2020-02-05T17:44:28.784" v="2209" actId="1076"/>
          <ac:grpSpMkLst>
            <pc:docMk/>
            <pc:sldMk cId="444253457" sldId="2219"/>
            <ac:grpSpMk id="26" creationId="{F65D233D-67E2-4744-8F70-1EF28E2E519F}"/>
          </ac:grpSpMkLst>
        </pc:grpChg>
        <pc:picChg chg="add del mod">
          <ac:chgData name="Nazar Shchur" userId="3faffa111ac016f6" providerId="LiveId" clId="{28B9356F-9EBF-4A24-BBCD-17F2F57C49A1}" dt="2020-02-05T09:44:39.477" v="995" actId="478"/>
          <ac:picMkLst>
            <pc:docMk/>
            <pc:sldMk cId="444253457" sldId="2219"/>
            <ac:picMk id="6" creationId="{C1CFF2EB-A3ED-4B53-8380-D4BA6EA9D2FC}"/>
          </ac:picMkLst>
        </pc:picChg>
        <pc:picChg chg="add del mod">
          <ac:chgData name="Nazar Shchur" userId="3faffa111ac016f6" providerId="LiveId" clId="{28B9356F-9EBF-4A24-BBCD-17F2F57C49A1}" dt="2020-02-05T17:39:52.832" v="2078" actId="478"/>
          <ac:picMkLst>
            <pc:docMk/>
            <pc:sldMk cId="444253457" sldId="2219"/>
            <ac:picMk id="11" creationId="{D6FBEE82-132B-493C-BD93-BAE5AED3DD86}"/>
          </ac:picMkLst>
        </pc:picChg>
        <pc:picChg chg="add mod">
          <ac:chgData name="Nazar Shchur" userId="3faffa111ac016f6" providerId="LiveId" clId="{28B9356F-9EBF-4A24-BBCD-17F2F57C49A1}" dt="2020-02-05T09:42:49.282" v="901" actId="571"/>
          <ac:picMkLst>
            <pc:docMk/>
            <pc:sldMk cId="444253457" sldId="2219"/>
            <ac:picMk id="35" creationId="{E3C3EA91-B49A-487D-B220-1E56779ED2FD}"/>
          </ac:picMkLst>
        </pc:picChg>
        <pc:picChg chg="add mod">
          <ac:chgData name="Nazar Shchur" userId="3faffa111ac016f6" providerId="LiveId" clId="{28B9356F-9EBF-4A24-BBCD-17F2F57C49A1}" dt="2020-02-05T09:43:02.175" v="905" actId="571"/>
          <ac:picMkLst>
            <pc:docMk/>
            <pc:sldMk cId="444253457" sldId="2219"/>
            <ac:picMk id="37" creationId="{277D750E-3B3B-4CF8-902C-9C668D0DCB32}"/>
          </ac:picMkLst>
        </pc:pic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0" creationId="{D8311061-7DD1-469A-B50B-714BFA4F49D1}"/>
          </ac:cxnSpMkLst>
        </pc:cxn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2" creationId="{56AC77A6-F3E9-4B87-B499-6A5F30840262}"/>
          </ac:cxnSpMkLst>
        </pc:cxn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4" creationId="{9A40EFDC-0B51-4338-A9FF-FBADD3E24975}"/>
          </ac:cxnSpMkLst>
        </pc:cxnChg>
        <pc:cxnChg chg="add mod">
          <ac:chgData name="Nazar Shchur" userId="3faffa111ac016f6" providerId="LiveId" clId="{28B9356F-9EBF-4A24-BBCD-17F2F57C49A1}" dt="2020-02-05T09:44:50.824" v="997" actId="164"/>
          <ac:cxnSpMkLst>
            <pc:docMk/>
            <pc:sldMk cId="444253457" sldId="2219"/>
            <ac:cxnSpMk id="27" creationId="{9D5609C9-0DB7-4126-A2A9-0FABBF24BD07}"/>
          </ac:cxnSpMkLst>
        </pc:cxnChg>
      </pc:sldChg>
      <pc:sldChg chg="delSp modSp add del">
        <pc:chgData name="Nazar Shchur" userId="3faffa111ac016f6" providerId="LiveId" clId="{28B9356F-9EBF-4A24-BBCD-17F2F57C49A1}" dt="2020-02-05T08:41:14.923" v="685" actId="47"/>
        <pc:sldMkLst>
          <pc:docMk/>
          <pc:sldMk cId="1400065744" sldId="2219"/>
        </pc:sldMkLst>
        <pc:spChg chg="mod">
          <ac:chgData name="Nazar Shchur" userId="3faffa111ac016f6" providerId="LiveId" clId="{28B9356F-9EBF-4A24-BBCD-17F2F57C49A1}" dt="2020-02-05T08:38:58.812" v="683" actId="114"/>
          <ac:spMkLst>
            <pc:docMk/>
            <pc:sldMk cId="1400065744" sldId="2219"/>
            <ac:spMk id="136" creationId="{65373BC1-7B92-4366-86AA-8E4DCDCA642A}"/>
          </ac:spMkLst>
        </pc:spChg>
        <pc:grpChg chg="del">
          <ac:chgData name="Nazar Shchur" userId="3faffa111ac016f6" providerId="LiveId" clId="{28B9356F-9EBF-4A24-BBCD-17F2F57C49A1}" dt="2020-02-05T08:39:38.047" v="684" actId="478"/>
          <ac:grpSpMkLst>
            <pc:docMk/>
            <pc:sldMk cId="1400065744" sldId="2219"/>
            <ac:grpSpMk id="31" creationId="{00000000-0000-0000-0000-000000000000}"/>
          </ac:grpSpMkLst>
        </pc:grpChg>
      </pc:sldChg>
      <pc:sldChg chg="add">
        <pc:chgData name="Nazar Shchur" userId="3faffa111ac016f6" providerId="LiveId" clId="{28B9356F-9EBF-4A24-BBCD-17F2F57C49A1}" dt="2020-02-05T09:44:56.075" v="1000"/>
        <pc:sldMkLst>
          <pc:docMk/>
          <pc:sldMk cId="1386654809" sldId="2220"/>
        </pc:sldMkLst>
      </pc:sldChg>
      <pc:sldChg chg="modSp add">
        <pc:chgData name="Nazar Shchur" userId="3faffa111ac016f6" providerId="LiveId" clId="{28B9356F-9EBF-4A24-BBCD-17F2F57C49A1}" dt="2020-02-05T10:15:53.253" v="1218" actId="732"/>
        <pc:sldMkLst>
          <pc:docMk/>
          <pc:sldMk cId="715540693" sldId="2221"/>
        </pc:sldMkLst>
        <pc:picChg chg="mod modCrop">
          <ac:chgData name="Nazar Shchur" userId="3faffa111ac016f6" providerId="LiveId" clId="{28B9356F-9EBF-4A24-BBCD-17F2F57C49A1}" dt="2020-02-05T10:15:53.253" v="1218" actId="732"/>
          <ac:picMkLst>
            <pc:docMk/>
            <pc:sldMk cId="715540693" sldId="2221"/>
            <ac:picMk id="4" creationId="{1526EE08-6AC8-48A9-906A-F6D96E523E59}"/>
          </ac:picMkLst>
        </pc:picChg>
        <pc:picChg chg="mod modCrop">
          <ac:chgData name="Nazar Shchur" userId="3faffa111ac016f6" providerId="LiveId" clId="{28B9356F-9EBF-4A24-BBCD-17F2F57C49A1}" dt="2020-02-05T10:15:42.560" v="1216" actId="732"/>
          <ac:picMkLst>
            <pc:docMk/>
            <pc:sldMk cId="715540693" sldId="2221"/>
            <ac:picMk id="6" creationId="{AAB4CD5B-8337-4C48-B982-FE54CA1958E5}"/>
          </ac:picMkLst>
        </pc:picChg>
        <pc:picChg chg="mod modCrop">
          <ac:chgData name="Nazar Shchur" userId="3faffa111ac016f6" providerId="LiveId" clId="{28B9356F-9EBF-4A24-BBCD-17F2F57C49A1}" dt="2020-02-05T10:15:31.590" v="1214" actId="732"/>
          <ac:picMkLst>
            <pc:docMk/>
            <pc:sldMk cId="715540693" sldId="2221"/>
            <ac:picMk id="10" creationId="{4C0AB007-198B-4A2D-B848-CFA176E212D6}"/>
          </ac:picMkLst>
        </pc:picChg>
        <pc:picChg chg="mod modCrop">
          <ac:chgData name="Nazar Shchur" userId="3faffa111ac016f6" providerId="LiveId" clId="{28B9356F-9EBF-4A24-BBCD-17F2F57C49A1}" dt="2020-02-05T10:15:21.451" v="1212" actId="732"/>
          <ac:picMkLst>
            <pc:docMk/>
            <pc:sldMk cId="715540693" sldId="2221"/>
            <ac:picMk id="12" creationId="{70B3E375-850C-4937-A5FC-97A433CCD06C}"/>
          </ac:picMkLst>
        </pc:picChg>
      </pc:sldChg>
      <pc:sldChg chg="addSp delSp modSp add delAnim modAnim">
        <pc:chgData name="Nazar Shchur" userId="3faffa111ac016f6" providerId="LiveId" clId="{28B9356F-9EBF-4A24-BBCD-17F2F57C49A1}" dt="2020-02-05T17:41:29.691" v="2128"/>
        <pc:sldMkLst>
          <pc:docMk/>
          <pc:sldMk cId="2730999243" sldId="2222"/>
        </pc:sldMkLst>
        <pc:spChg chg="del mod">
          <ac:chgData name="Nazar Shchur" userId="3faffa111ac016f6" providerId="LiveId" clId="{28B9356F-9EBF-4A24-BBCD-17F2F57C49A1}" dt="2020-02-05T16:31:54.144" v="1259" actId="478"/>
          <ac:spMkLst>
            <pc:docMk/>
            <pc:sldMk cId="2730999243" sldId="2222"/>
            <ac:spMk id="8" creationId="{2CE3A45A-0435-4C43-9653-E29339D476C5}"/>
          </ac:spMkLst>
        </pc:spChg>
        <pc:spChg chg="add mod">
          <ac:chgData name="Nazar Shchur" userId="3faffa111ac016f6" providerId="LiveId" clId="{28B9356F-9EBF-4A24-BBCD-17F2F57C49A1}" dt="2020-02-05T16:38:08.462" v="1308" actId="164"/>
          <ac:spMkLst>
            <pc:docMk/>
            <pc:sldMk cId="2730999243" sldId="2222"/>
            <ac:spMk id="56" creationId="{E7F08532-8A6C-427E-B100-7C639CBE096E}"/>
          </ac:spMkLst>
        </pc:spChg>
        <pc:spChg chg="add mod">
          <ac:chgData name="Nazar Shchur" userId="3faffa111ac016f6" providerId="LiveId" clId="{28B9356F-9EBF-4A24-BBCD-17F2F57C49A1}" dt="2020-02-05T16:38:37.272" v="1314" actId="164"/>
          <ac:spMkLst>
            <pc:docMk/>
            <pc:sldMk cId="2730999243" sldId="2222"/>
            <ac:spMk id="57" creationId="{3CCFFC98-906C-47B6-B814-10E313F93B59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66" creationId="{DD198B88-3D30-47DD-9508-CE4DFDBB04A2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67" creationId="{3315856D-2BA2-46CA-8385-93B2DA7265C2}"/>
          </ac:spMkLst>
        </pc:spChg>
        <pc:spChg chg="add del mod">
          <ac:chgData name="Nazar Shchur" userId="3faffa111ac016f6" providerId="LiveId" clId="{28B9356F-9EBF-4A24-BBCD-17F2F57C49A1}" dt="2020-02-05T16:44:44.822" v="1442" actId="478"/>
          <ac:spMkLst>
            <pc:docMk/>
            <pc:sldMk cId="2730999243" sldId="2222"/>
            <ac:spMk id="73" creationId="{74A74821-5AC3-4A9D-B72D-EEFA90881149}"/>
          </ac:spMkLst>
        </pc:spChg>
        <pc:spChg chg="add mod">
          <ac:chgData name="Nazar Shchur" userId="3faffa111ac016f6" providerId="LiveId" clId="{28B9356F-9EBF-4A24-BBCD-17F2F57C49A1}" dt="2020-02-05T16:44:51.065" v="1446" actId="20577"/>
          <ac:spMkLst>
            <pc:docMk/>
            <pc:sldMk cId="2730999243" sldId="2222"/>
            <ac:spMk id="74" creationId="{168D5A02-A19F-47D7-88D2-D51E4C9BDE3F}"/>
          </ac:spMkLst>
        </pc:spChg>
        <pc:spChg chg="mod">
          <ac:chgData name="Nazar Shchur" userId="3faffa111ac016f6" providerId="LiveId" clId="{28B9356F-9EBF-4A24-BBCD-17F2F57C49A1}" dt="2020-02-05T16:33:01.523" v="1271" actId="114"/>
          <ac:spMkLst>
            <pc:docMk/>
            <pc:sldMk cId="2730999243" sldId="2222"/>
            <ac:spMk id="78" creationId="{7C5301FB-D060-4A26-BCAF-2C7EC44D2312}"/>
          </ac:spMkLst>
        </pc:spChg>
        <pc:spChg chg="del mod">
          <ac:chgData name="Nazar Shchur" userId="3faffa111ac016f6" providerId="LiveId" clId="{28B9356F-9EBF-4A24-BBCD-17F2F57C49A1}" dt="2020-02-05T16:35:34.775" v="1293" actId="478"/>
          <ac:spMkLst>
            <pc:docMk/>
            <pc:sldMk cId="2730999243" sldId="2222"/>
            <ac:spMk id="81" creationId="{0F362825-EBBC-4F0D-B492-5904D8103EA4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82" creationId="{6B31850C-82FA-4788-8442-0FD98344D5EA}"/>
          </ac:spMkLst>
        </pc:spChg>
        <pc:spChg chg="del">
          <ac:chgData name="Nazar Shchur" userId="3faffa111ac016f6" providerId="LiveId" clId="{28B9356F-9EBF-4A24-BBCD-17F2F57C49A1}" dt="2020-02-05T16:29:45.651" v="1239" actId="478"/>
          <ac:spMkLst>
            <pc:docMk/>
            <pc:sldMk cId="2730999243" sldId="2222"/>
            <ac:spMk id="83" creationId="{3D243FD6-5734-417A-8BAE-5D657B1E60B6}"/>
          </ac:spMkLst>
        </pc:spChg>
        <pc:spChg chg="del">
          <ac:chgData name="Nazar Shchur" userId="3faffa111ac016f6" providerId="LiveId" clId="{28B9356F-9EBF-4A24-BBCD-17F2F57C49A1}" dt="2020-02-05T16:29:44.494" v="1238" actId="478"/>
          <ac:spMkLst>
            <pc:docMk/>
            <pc:sldMk cId="2730999243" sldId="2222"/>
            <ac:spMk id="84" creationId="{12805C30-CFE9-4E25-B0C4-15930CB5EC3E}"/>
          </ac:spMkLst>
        </pc:spChg>
        <pc:spChg chg="del">
          <ac:chgData name="Nazar Shchur" userId="3faffa111ac016f6" providerId="LiveId" clId="{28B9356F-9EBF-4A24-BBCD-17F2F57C49A1}" dt="2020-02-05T16:29:44.494" v="1238" actId="478"/>
          <ac:spMkLst>
            <pc:docMk/>
            <pc:sldMk cId="2730999243" sldId="2222"/>
            <ac:spMk id="85" creationId="{3D88F8DE-FDEB-4FCE-8ED3-0E63E13EB224}"/>
          </ac:spMkLst>
        </pc:spChg>
        <pc:spChg chg="del">
          <ac:chgData name="Nazar Shchur" userId="3faffa111ac016f6" providerId="LiveId" clId="{28B9356F-9EBF-4A24-BBCD-17F2F57C49A1}" dt="2020-02-05T16:29:44.494" v="1238" actId="478"/>
          <ac:spMkLst>
            <pc:docMk/>
            <pc:sldMk cId="2730999243" sldId="2222"/>
            <ac:spMk id="86" creationId="{B8A7A7C4-3AFE-4D6B-8AC7-C65B9F8E40C1}"/>
          </ac:spMkLst>
        </pc:spChg>
        <pc:spChg chg="mod">
          <ac:chgData name="Nazar Shchur" userId="3faffa111ac016f6" providerId="LiveId" clId="{28B9356F-9EBF-4A24-BBCD-17F2F57C49A1}" dt="2020-02-05T16:58:51.184" v="1655" actId="1076"/>
          <ac:spMkLst>
            <pc:docMk/>
            <pc:sldMk cId="2730999243" sldId="2222"/>
            <ac:spMk id="108" creationId="{25AE517A-41E4-4D0E-95EC-A6B2ACE355DF}"/>
          </ac:spMkLst>
        </pc:spChg>
        <pc:spChg chg="add del mod">
          <ac:chgData name="Nazar Shchur" userId="3faffa111ac016f6" providerId="LiveId" clId="{28B9356F-9EBF-4A24-BBCD-17F2F57C49A1}" dt="2020-02-05T16:32:45.092" v="1268" actId="478"/>
          <ac:spMkLst>
            <pc:docMk/>
            <pc:sldMk cId="2730999243" sldId="2222"/>
            <ac:spMk id="115" creationId="{4D3F8B76-40F3-4958-958D-982998B7382F}"/>
          </ac:spMkLst>
        </pc:spChg>
        <pc:spChg chg="add 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29" creationId="{F2FD76E8-A25F-42B8-ABB0-636E9AE9511B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35" creationId="{228BDDFF-D295-4223-B2C5-F22CBCAEF587}"/>
          </ac:spMkLst>
        </pc:spChg>
        <pc:spChg chg="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36" creationId="{65373BC1-7B92-4366-86AA-8E4DCDCA642A}"/>
          </ac:spMkLst>
        </pc:spChg>
        <pc:spChg chg="add mod">
          <ac:chgData name="Nazar Shchur" userId="3faffa111ac016f6" providerId="LiveId" clId="{28B9356F-9EBF-4A24-BBCD-17F2F57C49A1}" dt="2020-02-05T17:29:09.701" v="1985" actId="1076"/>
          <ac:spMkLst>
            <pc:docMk/>
            <pc:sldMk cId="2730999243" sldId="2222"/>
            <ac:spMk id="145" creationId="{84ED1CFE-658D-409B-B7F6-A26A1CC769BD}"/>
          </ac:spMkLst>
        </pc:spChg>
        <pc:spChg chg="add mod">
          <ac:chgData name="Nazar Shchur" userId="3faffa111ac016f6" providerId="LiveId" clId="{28B9356F-9EBF-4A24-BBCD-17F2F57C49A1}" dt="2020-02-05T17:32:55.035" v="2032" actId="1035"/>
          <ac:spMkLst>
            <pc:docMk/>
            <pc:sldMk cId="2730999243" sldId="2222"/>
            <ac:spMk id="146" creationId="{61A28C76-CE60-4101-B9A5-68D00B1083F1}"/>
          </ac:spMkLst>
        </pc:spChg>
        <pc:spChg chg="add mod">
          <ac:chgData name="Nazar Shchur" userId="3faffa111ac016f6" providerId="LiveId" clId="{28B9356F-9EBF-4A24-BBCD-17F2F57C49A1}" dt="2020-02-05T17:33:51.642" v="2041" actId="1035"/>
          <ac:spMkLst>
            <pc:docMk/>
            <pc:sldMk cId="2730999243" sldId="2222"/>
            <ac:spMk id="147" creationId="{6541D169-EC04-41B5-94AF-C3265733B5B6}"/>
          </ac:spMkLst>
        </pc:spChg>
        <pc:spChg chg="add mod">
          <ac:chgData name="Nazar Shchur" userId="3faffa111ac016f6" providerId="LiveId" clId="{28B9356F-9EBF-4A24-BBCD-17F2F57C49A1}" dt="2020-02-05T17:33:51.642" v="2041" actId="1035"/>
          <ac:spMkLst>
            <pc:docMk/>
            <pc:sldMk cId="2730999243" sldId="2222"/>
            <ac:spMk id="148" creationId="{E3223513-65DF-42F6-9C5A-182D7FDC852D}"/>
          </ac:spMkLst>
        </pc:spChg>
        <pc:spChg chg="add mod">
          <ac:chgData name="Nazar Shchur" userId="3faffa111ac016f6" providerId="LiveId" clId="{28B9356F-9EBF-4A24-BBCD-17F2F57C49A1}" dt="2020-02-05T17:40:59.203" v="2124" actId="1076"/>
          <ac:spMkLst>
            <pc:docMk/>
            <pc:sldMk cId="2730999243" sldId="2222"/>
            <ac:spMk id="149" creationId="{84F14EF7-0487-4B6E-8780-19E8B0E09EBF}"/>
          </ac:spMkLst>
        </pc:spChg>
        <pc:grpChg chg="add mod ord">
          <ac:chgData name="Nazar Shchur" userId="3faffa111ac016f6" providerId="LiveId" clId="{28B9356F-9EBF-4A24-BBCD-17F2F57C49A1}" dt="2020-02-05T16:44:51.065" v="1446" actId="20577"/>
          <ac:grpSpMkLst>
            <pc:docMk/>
            <pc:sldMk cId="2730999243" sldId="2222"/>
            <ac:grpSpMk id="11" creationId="{683B6F22-F4EB-4D43-9499-7666E6414C42}"/>
          </ac:grpSpMkLst>
        </pc:grpChg>
        <pc:grpChg chg="add mod or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2" creationId="{83C1FB0B-DCC4-450C-91E2-22D8C448B78D}"/>
          </ac:grpSpMkLst>
        </pc:grpChg>
        <pc:grpChg chg="mod">
          <ac:chgData name="Nazar Shchur" userId="3faffa111ac016f6" providerId="LiveId" clId="{28B9356F-9EBF-4A24-BBCD-17F2F57C49A1}" dt="2020-02-05T16:29:54.498" v="1241" actId="1076"/>
          <ac:grpSpMkLst>
            <pc:docMk/>
            <pc:sldMk cId="2730999243" sldId="2222"/>
            <ac:grpSpMk id="31" creationId="{00000000-0000-0000-0000-000000000000}"/>
          </ac:grpSpMkLst>
        </pc:grpChg>
        <pc:grpChg chg="add del mod">
          <ac:chgData name="Nazar Shchur" userId="3faffa111ac016f6" providerId="LiveId" clId="{28B9356F-9EBF-4A24-BBCD-17F2F57C49A1}" dt="2020-02-05T16:32:58.347" v="1270" actId="478"/>
          <ac:grpSpMkLst>
            <pc:docMk/>
            <pc:sldMk cId="2730999243" sldId="2222"/>
            <ac:grpSpMk id="62" creationId="{A97AB716-8D85-441F-A8C8-C47CF17FB96B}"/>
          </ac:grpSpMkLst>
        </pc:grpChg>
        <pc:grpChg chg="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76" creationId="{6FC52795-D625-4527-983C-1480E9BDFC08}"/>
          </ac:grpSpMkLst>
        </pc:grpChg>
        <pc:grpChg chg="del">
          <ac:chgData name="Nazar Shchur" userId="3faffa111ac016f6" providerId="LiveId" clId="{28B9356F-9EBF-4A24-BBCD-17F2F57C49A1}" dt="2020-02-05T16:29:44.494" v="1238" actId="478"/>
          <ac:grpSpMkLst>
            <pc:docMk/>
            <pc:sldMk cId="2730999243" sldId="2222"/>
            <ac:grpSpMk id="88" creationId="{E7E6FA6B-80E6-41EB-8BCB-680C4F2708D1}"/>
          </ac:grpSpMkLst>
        </pc:grpChg>
        <pc:grpChg chg="del">
          <ac:chgData name="Nazar Shchur" userId="3faffa111ac016f6" providerId="LiveId" clId="{28B9356F-9EBF-4A24-BBCD-17F2F57C49A1}" dt="2020-02-05T16:29:44.494" v="1238" actId="478"/>
          <ac:grpSpMkLst>
            <pc:docMk/>
            <pc:sldMk cId="2730999243" sldId="2222"/>
            <ac:grpSpMk id="93" creationId="{ABCF93E7-97AA-4D88-A517-1508BC18F043}"/>
          </ac:grpSpMkLst>
        </pc:grpChg>
        <pc:grpChg chg="del mod">
          <ac:chgData name="Nazar Shchur" userId="3faffa111ac016f6" providerId="LiveId" clId="{28B9356F-9EBF-4A24-BBCD-17F2F57C49A1}" dt="2020-02-05T16:32:00.876" v="1263" actId="478"/>
          <ac:grpSpMkLst>
            <pc:docMk/>
            <pc:sldMk cId="2730999243" sldId="2222"/>
            <ac:grpSpMk id="96" creationId="{382B73F8-E196-45BC-8D0B-F0A773F20D2C}"/>
          </ac:grpSpMkLst>
        </pc:grpChg>
        <pc:grpChg chg="del mod">
          <ac:chgData name="Nazar Shchur" userId="3faffa111ac016f6" providerId="LiveId" clId="{28B9356F-9EBF-4A24-BBCD-17F2F57C49A1}" dt="2020-02-05T16:31:56.297" v="1261" actId="478"/>
          <ac:grpSpMkLst>
            <pc:docMk/>
            <pc:sldMk cId="2730999243" sldId="2222"/>
            <ac:grpSpMk id="99" creationId="{1F689681-D72B-47D4-ABD7-D7FD09918757}"/>
          </ac:grpSpMkLst>
        </pc:grpChg>
        <pc:grpChg chg="del">
          <ac:chgData name="Nazar Shchur" userId="3faffa111ac016f6" providerId="LiveId" clId="{28B9356F-9EBF-4A24-BBCD-17F2F57C49A1}" dt="2020-02-05T16:29:44.494" v="1238" actId="478"/>
          <ac:grpSpMkLst>
            <pc:docMk/>
            <pc:sldMk cId="2730999243" sldId="2222"/>
            <ac:grpSpMk id="103" creationId="{60E7308B-5CA5-440A-8937-CB4CA81C4278}"/>
          </ac:grpSpMkLst>
        </pc:grpChg>
        <pc:grpChg chg="add mod or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06" creationId="{5D7AC1FD-2419-454D-AA63-C20E2C42C6C1}"/>
          </ac:grpSpMkLst>
        </pc:grpChg>
        <pc:grpChg chg="add del mod">
          <ac:chgData name="Nazar Shchur" userId="3faffa111ac016f6" providerId="LiveId" clId="{28B9356F-9EBF-4A24-BBCD-17F2F57C49A1}" dt="2020-02-05T16:32:48.542" v="1269" actId="478"/>
          <ac:grpSpMkLst>
            <pc:docMk/>
            <pc:sldMk cId="2730999243" sldId="2222"/>
            <ac:grpSpMk id="109" creationId="{721309A1-D845-458D-ABF9-D25EA606E6D4}"/>
          </ac:grpSpMkLst>
        </pc:grpChg>
        <pc:grpChg chg="add 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19" creationId="{FA5391F3-9E29-4B69-AD01-F191E3BB45E8}"/>
          </ac:grpSpMkLst>
        </pc:grpChg>
        <pc:grpChg chg="mod">
          <ac:chgData name="Nazar Shchur" userId="3faffa111ac016f6" providerId="LiveId" clId="{28B9356F-9EBF-4A24-BBCD-17F2F57C49A1}" dt="2020-02-05T16:50:35.985" v="1528"/>
          <ac:grpSpMkLst>
            <pc:docMk/>
            <pc:sldMk cId="2730999243" sldId="2222"/>
            <ac:grpSpMk id="120" creationId="{C33801BF-0506-4317-8A0F-19CA642E1DFC}"/>
          </ac:grpSpMkLst>
        </pc:grpChg>
        <pc:grpChg chg="add 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39" creationId="{86099457-4B6C-410D-A33A-D58AE6001BD9}"/>
          </ac:grpSpMkLst>
        </pc:grpChg>
        <pc:grpChg chg="add mod">
          <ac:chgData name="Nazar Shchur" userId="3faffa111ac016f6" providerId="LiveId" clId="{28B9356F-9EBF-4A24-BBCD-17F2F57C49A1}" dt="2020-02-05T17:29:09.701" v="1985" actId="1076"/>
          <ac:grpSpMkLst>
            <pc:docMk/>
            <pc:sldMk cId="2730999243" sldId="2222"/>
            <ac:grpSpMk id="142" creationId="{CA3AB943-B15F-4979-AF06-147AE0407522}"/>
          </ac:grpSpMkLst>
        </pc:grp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65" creationId="{38054227-446E-42AD-869A-7EB016F9A86F}"/>
          </ac:picMkLst>
        </pc:picChg>
        <pc:picChg chg="add del mod">
          <ac:chgData name="Nazar Shchur" userId="3faffa111ac016f6" providerId="LiveId" clId="{28B9356F-9EBF-4A24-BBCD-17F2F57C49A1}" dt="2020-02-05T16:33:08.280" v="1272" actId="478"/>
          <ac:picMkLst>
            <pc:docMk/>
            <pc:sldMk cId="2730999243" sldId="2222"/>
            <ac:picMk id="69" creationId="{9AB34022-10A0-44C4-AB44-B28FE7B64D0F}"/>
          </ac:picMkLst>
        </pc:picChg>
        <pc:picChg chg="add del mod">
          <ac:chgData name="Nazar Shchur" userId="3faffa111ac016f6" providerId="LiveId" clId="{28B9356F-9EBF-4A24-BBCD-17F2F57C49A1}" dt="2020-02-05T16:33:18.575" v="1275" actId="478"/>
          <ac:picMkLst>
            <pc:docMk/>
            <pc:sldMk cId="2730999243" sldId="2222"/>
            <ac:picMk id="75" creationId="{208A400A-7628-4086-B387-3C56066F409D}"/>
          </ac:picMkLst>
        </pc:picChg>
        <pc:picChg chg="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79" creationId="{F403BB50-ACF4-443C-9F1E-0AA30D64EEB4}"/>
          </ac:picMkLst>
        </pc:picChg>
        <pc:picChg chg="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80" creationId="{F99D2E3D-ADA3-432E-B64B-B46001C57162}"/>
          </ac:picMkLst>
        </pc:picChg>
        <pc:picChg chg="del">
          <ac:chgData name="Nazar Shchur" userId="3faffa111ac016f6" providerId="LiveId" clId="{28B9356F-9EBF-4A24-BBCD-17F2F57C49A1}" dt="2020-02-05T16:29:44.494" v="1238" actId="478"/>
          <ac:picMkLst>
            <pc:docMk/>
            <pc:sldMk cId="2730999243" sldId="2222"/>
            <ac:picMk id="87" creationId="{9C9EA40E-B7A0-4E04-B3FA-F1069023F08C}"/>
          </ac:picMkLst>
        </pc:picChg>
        <pc:picChg chg="del">
          <ac:chgData name="Nazar Shchur" userId="3faffa111ac016f6" providerId="LiveId" clId="{28B9356F-9EBF-4A24-BBCD-17F2F57C49A1}" dt="2020-02-05T16:29:44.494" v="1238" actId="478"/>
          <ac:picMkLst>
            <pc:docMk/>
            <pc:sldMk cId="2730999243" sldId="2222"/>
            <ac:picMk id="91" creationId="{C551DD93-51D4-48F2-932A-3C0414FB615E}"/>
          </ac:picMkLst>
        </pc:picChg>
        <pc:picChg chg="del mod">
          <ac:chgData name="Nazar Shchur" userId="3faffa111ac016f6" providerId="LiveId" clId="{28B9356F-9EBF-4A24-BBCD-17F2F57C49A1}" dt="2020-02-05T16:32:04.990" v="1265" actId="478"/>
          <ac:picMkLst>
            <pc:docMk/>
            <pc:sldMk cId="2730999243" sldId="2222"/>
            <ac:picMk id="92" creationId="{F2B4A838-CA17-4C15-9A89-33A37CD8D77D}"/>
          </ac:picMkLst>
        </pc:picChg>
        <pc:picChg chg="del">
          <ac:chgData name="Nazar Shchur" userId="3faffa111ac016f6" providerId="LiveId" clId="{28B9356F-9EBF-4A24-BBCD-17F2F57C49A1}" dt="2020-02-05T16:29:44.494" v="1238" actId="478"/>
          <ac:picMkLst>
            <pc:docMk/>
            <pc:sldMk cId="2730999243" sldId="2222"/>
            <ac:picMk id="102" creationId="{7E4E9A4C-06A3-41C5-ADF7-CBEC3F444C5B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16" creationId="{C12A7659-8523-4E45-B8CA-FF46459DB564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17" creationId="{EA929D6F-53F8-46A6-9340-5EBB6D2A974C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30" creationId="{4879C5DF-3DA7-4D10-A2C9-24EAC7081C99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31" creationId="{C4E748A9-FFE0-4916-B35F-0E09E3C4AB10}"/>
          </ac:picMkLst>
        </pc:picChg>
        <pc:picChg chg="add mod">
          <ac:chgData name="Nazar Shchur" userId="3faffa111ac016f6" providerId="LiveId" clId="{28B9356F-9EBF-4A24-BBCD-17F2F57C49A1}" dt="2020-02-05T17:29:09.701" v="1985" actId="1076"/>
          <ac:picMkLst>
            <pc:docMk/>
            <pc:sldMk cId="2730999243" sldId="2222"/>
            <ac:picMk id="137" creationId="{BCA02DA8-8C92-4A18-9C13-6167B18B6761}"/>
          </ac:picMkLst>
        </pc:picChg>
        <pc:cxnChg chg="add del mod">
          <ac:chgData name="Nazar Shchur" userId="3faffa111ac016f6" providerId="LiveId" clId="{28B9356F-9EBF-4A24-BBCD-17F2F57C49A1}" dt="2020-02-05T16:44:47.942" v="1444" actId="478"/>
          <ac:cxnSpMkLst>
            <pc:docMk/>
            <pc:sldMk cId="2730999243" sldId="2222"/>
            <ac:cxnSpMk id="58" creationId="{6C3AA9E2-5BC9-4379-8221-3DA16F4F1C6B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59" creationId="{62D814A4-0F6C-4C09-8EB8-D20E89B20706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60" creationId="{B1803BF0-A458-4C35-A045-2A7668903627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61" creationId="{1EFF7407-88FF-40BD-A27C-32479AA8C84F}"/>
          </ac:cxnSpMkLst>
        </pc:cxnChg>
        <pc:cxnChg chg="del mod">
          <ac:chgData name="Nazar Shchur" userId="3faffa111ac016f6" providerId="LiveId" clId="{28B9356F-9EBF-4A24-BBCD-17F2F57C49A1}" dt="2020-02-05T16:35:32.210" v="1291" actId="478"/>
          <ac:cxnSpMkLst>
            <pc:docMk/>
            <pc:sldMk cId="2730999243" sldId="2222"/>
            <ac:cxnSpMk id="68" creationId="{D5FF1A7E-5975-4684-BF40-98BC1CEF8FFF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70" creationId="{12929A27-95AB-4788-8028-122B7921589B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71" creationId="{6523F875-2DA7-4D23-B794-69FD63285130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72" creationId="{37C64C98-FE2C-40FA-AD35-1278073D9832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112" creationId="{25FBAD03-9948-4008-B72F-1DB29DF6A627}"/>
          </ac:cxnSpMkLst>
        </pc:cxnChg>
        <pc:cxnChg chg="add del mod">
          <ac:chgData name="Nazar Shchur" userId="3faffa111ac016f6" providerId="LiveId" clId="{28B9356F-9EBF-4A24-BBCD-17F2F57C49A1}" dt="2020-02-05T16:44:46.471" v="1443" actId="478"/>
          <ac:cxnSpMkLst>
            <pc:docMk/>
            <pc:sldMk cId="2730999243" sldId="2222"/>
            <ac:cxnSpMk id="113" creationId="{640A58A9-74FB-46A0-B230-1F26B1A93979}"/>
          </ac:cxnSpMkLst>
        </pc:cxnChg>
        <pc:cxnChg chg="add mod">
          <ac:chgData name="Nazar Shchur" userId="3faffa111ac016f6" providerId="LiveId" clId="{28B9356F-9EBF-4A24-BBCD-17F2F57C49A1}" dt="2020-02-05T16:38:08.462" v="1308" actId="164"/>
          <ac:cxnSpMkLst>
            <pc:docMk/>
            <pc:sldMk cId="2730999243" sldId="2222"/>
            <ac:cxnSpMk id="114" creationId="{454672F0-6D1C-489B-891B-AE1D60F375B4}"/>
          </ac:cxnSpMkLst>
        </pc:cxnChg>
        <pc:cxnChg chg="add 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118" creationId="{783DAB43-DE02-480E-A097-512D7E14A3E6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132" creationId="{CC6321B3-F18D-4B8F-BEAB-80A6DE0EB56D}"/>
          </ac:cxnSpMkLst>
        </pc:cxnChg>
        <pc:cxnChg chg="del mod">
          <ac:chgData name="Nazar Shchur" userId="3faffa111ac016f6" providerId="LiveId" clId="{28B9356F-9EBF-4A24-BBCD-17F2F57C49A1}" dt="2020-02-05T16:35:33.163" v="1292" actId="478"/>
          <ac:cxnSpMkLst>
            <pc:docMk/>
            <pc:sldMk cId="2730999243" sldId="2222"/>
            <ac:cxnSpMk id="133" creationId="{185D229D-39D0-4EB6-A69D-34360B51D679}"/>
          </ac:cxnSpMkLst>
        </pc:cxnChg>
        <pc:cxnChg chg="mod">
          <ac:chgData name="Nazar Shchur" userId="3faffa111ac016f6" providerId="LiveId" clId="{28B9356F-9EBF-4A24-BBCD-17F2F57C49A1}" dt="2020-02-05T17:29:09.701" v="1985" actId="1076"/>
          <ac:cxnSpMkLst>
            <pc:docMk/>
            <pc:sldMk cId="2730999243" sldId="2222"/>
            <ac:cxnSpMk id="134" creationId="{7ED785CF-C86A-44F7-AE3B-5C5FE54893C6}"/>
          </ac:cxnSpMkLst>
        </pc:cxnChg>
        <pc:cxnChg chg="add del mod">
          <ac:chgData name="Nazar Shchur" userId="3faffa111ac016f6" providerId="LiveId" clId="{28B9356F-9EBF-4A24-BBCD-17F2F57C49A1}" dt="2020-02-05T16:51:00.570" v="1530" actId="478"/>
          <ac:cxnSpMkLst>
            <pc:docMk/>
            <pc:sldMk cId="2730999243" sldId="2222"/>
            <ac:cxnSpMk id="138" creationId="{546D2CC7-AF51-4A05-8514-9DF1145ADEB9}"/>
          </ac:cxnSpMkLst>
        </pc:cxnChg>
      </pc:sldChg>
      <pc:sldChg chg="modSp add del">
        <pc:chgData name="Nazar Shchur" userId="3faffa111ac016f6" providerId="LiveId" clId="{28B9356F-9EBF-4A24-BBCD-17F2F57C49A1}" dt="2020-02-05T17:29:56.233" v="1990" actId="47"/>
        <pc:sldMkLst>
          <pc:docMk/>
          <pc:sldMk cId="644696077" sldId="2223"/>
        </pc:sldMkLst>
        <pc:spChg chg="mod">
          <ac:chgData name="Nazar Shchur" userId="3faffa111ac016f6" providerId="LiveId" clId="{28B9356F-9EBF-4A24-BBCD-17F2F57C49A1}" dt="2020-02-05T17:29:54.075" v="1989" actId="1076"/>
          <ac:spMkLst>
            <pc:docMk/>
            <pc:sldMk cId="644696077" sldId="2223"/>
            <ac:spMk id="55" creationId="{79BB73FA-A334-4E00-ADEE-AA6B6314F881}"/>
          </ac:spMkLst>
        </pc:spChg>
      </pc:sldChg>
      <pc:sldChg chg="addSp delSp modSp add del modTransition delAnim modAnim">
        <pc:chgData name="Nazar Shchur" userId="3faffa111ac016f6" providerId="LiveId" clId="{28B9356F-9EBF-4A24-BBCD-17F2F57C49A1}" dt="2020-02-05T17:37:23.091" v="2068" actId="47"/>
        <pc:sldMkLst>
          <pc:docMk/>
          <pc:sldMk cId="2099125848" sldId="2223"/>
        </pc:sldMkLst>
        <pc:spChg chg="del">
          <ac:chgData name="Nazar Shchur" userId="3faffa111ac016f6" providerId="LiveId" clId="{28B9356F-9EBF-4A24-BBCD-17F2F57C49A1}" dt="2020-02-05T17:34:44.244" v="2049" actId="478"/>
          <ac:spMkLst>
            <pc:docMk/>
            <pc:sldMk cId="2099125848" sldId="2223"/>
            <ac:spMk id="66" creationId="{DD198B88-3D30-47DD-9508-CE4DFDBB04A2}"/>
          </ac:spMkLst>
        </pc:spChg>
        <pc:spChg chg="del">
          <ac:chgData name="Nazar Shchur" userId="3faffa111ac016f6" providerId="LiveId" clId="{28B9356F-9EBF-4A24-BBCD-17F2F57C49A1}" dt="2020-02-05T17:34:44.244" v="2049" actId="478"/>
          <ac:spMkLst>
            <pc:docMk/>
            <pc:sldMk cId="2099125848" sldId="2223"/>
            <ac:spMk id="67" creationId="{3315856D-2BA2-46CA-8385-93B2DA7265C2}"/>
          </ac:spMkLst>
        </pc:spChg>
        <pc:spChg chg="del">
          <ac:chgData name="Nazar Shchur" userId="3faffa111ac016f6" providerId="LiveId" clId="{28B9356F-9EBF-4A24-BBCD-17F2F57C49A1}" dt="2020-02-05T17:34:44.244" v="2049" actId="478"/>
          <ac:spMkLst>
            <pc:docMk/>
            <pc:sldMk cId="2099125848" sldId="2223"/>
            <ac:spMk id="82" creationId="{6B31850C-82FA-4788-8442-0FD98344D5EA}"/>
          </ac:spMkLst>
        </pc:spChg>
        <pc:spChg chg="del">
          <ac:chgData name="Nazar Shchur" userId="3faffa111ac016f6" providerId="LiveId" clId="{28B9356F-9EBF-4A24-BBCD-17F2F57C49A1}" dt="2020-02-05T17:35:17.004" v="2056" actId="478"/>
          <ac:spMkLst>
            <pc:docMk/>
            <pc:sldMk cId="2099125848" sldId="2223"/>
            <ac:spMk id="129" creationId="{F2FD76E8-A25F-42B8-ABB0-636E9AE9511B}"/>
          </ac:spMkLst>
        </pc:spChg>
        <pc:spChg chg="del">
          <ac:chgData name="Nazar Shchur" userId="3faffa111ac016f6" providerId="LiveId" clId="{28B9356F-9EBF-4A24-BBCD-17F2F57C49A1}" dt="2020-02-05T17:34:45.746" v="2050" actId="478"/>
          <ac:spMkLst>
            <pc:docMk/>
            <pc:sldMk cId="2099125848" sldId="2223"/>
            <ac:spMk id="135" creationId="{228BDDFF-D295-4223-B2C5-F22CBCAEF587}"/>
          </ac:spMkLst>
        </pc:spChg>
        <pc:spChg chg="del">
          <ac:chgData name="Nazar Shchur" userId="3faffa111ac016f6" providerId="LiveId" clId="{28B9356F-9EBF-4A24-BBCD-17F2F57C49A1}" dt="2020-02-05T17:34:41.458" v="2047" actId="478"/>
          <ac:spMkLst>
            <pc:docMk/>
            <pc:sldMk cId="2099125848" sldId="2223"/>
            <ac:spMk id="136" creationId="{65373BC1-7B92-4366-86AA-8E4DCDCA642A}"/>
          </ac:spMkLst>
        </pc:spChg>
        <pc:spChg chg="mod">
          <ac:chgData name="Nazar Shchur" userId="3faffa111ac016f6" providerId="LiveId" clId="{28B9356F-9EBF-4A24-BBCD-17F2F57C49A1}" dt="2020-02-05T17:36:10.061" v="2061" actId="164"/>
          <ac:spMkLst>
            <pc:docMk/>
            <pc:sldMk cId="2099125848" sldId="2223"/>
            <ac:spMk id="145" creationId="{84ED1CFE-658D-409B-B7F6-A26A1CC769BD}"/>
          </ac:spMkLst>
        </pc:spChg>
        <pc:spChg chg="del">
          <ac:chgData name="Nazar Shchur" userId="3faffa111ac016f6" providerId="LiveId" clId="{28B9356F-9EBF-4A24-BBCD-17F2F57C49A1}" dt="2020-02-05T17:34:30.223" v="2043" actId="478"/>
          <ac:spMkLst>
            <pc:docMk/>
            <pc:sldMk cId="2099125848" sldId="2223"/>
            <ac:spMk id="146" creationId="{61A28C76-CE60-4101-B9A5-68D00B1083F1}"/>
          </ac:spMkLst>
        </pc:spChg>
        <pc:spChg chg="del">
          <ac:chgData name="Nazar Shchur" userId="3faffa111ac016f6" providerId="LiveId" clId="{28B9356F-9EBF-4A24-BBCD-17F2F57C49A1}" dt="2020-02-05T17:34:37.987" v="2045" actId="478"/>
          <ac:spMkLst>
            <pc:docMk/>
            <pc:sldMk cId="2099125848" sldId="2223"/>
            <ac:spMk id="147" creationId="{6541D169-EC04-41B5-94AF-C3265733B5B6}"/>
          </ac:spMkLst>
        </pc:spChg>
        <pc:spChg chg="del">
          <ac:chgData name="Nazar Shchur" userId="3faffa111ac016f6" providerId="LiveId" clId="{28B9356F-9EBF-4A24-BBCD-17F2F57C49A1}" dt="2020-02-05T17:34:31.639" v="2044" actId="478"/>
          <ac:spMkLst>
            <pc:docMk/>
            <pc:sldMk cId="2099125848" sldId="2223"/>
            <ac:spMk id="148" creationId="{E3223513-65DF-42F6-9C5A-182D7FDC852D}"/>
          </ac:spMkLst>
        </pc:spChg>
        <pc:grpChg chg="add 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6" creationId="{7DD7965B-2F69-4B9D-92E8-C9B04ADB9695}"/>
          </ac:grpSpMkLst>
        </pc:grpChg>
        <pc:grpChg chg="del">
          <ac:chgData name="Nazar Shchur" userId="3faffa111ac016f6" providerId="LiveId" clId="{28B9356F-9EBF-4A24-BBCD-17F2F57C49A1}" dt="2020-02-05T17:34:40.527" v="2046" actId="478"/>
          <ac:grpSpMkLst>
            <pc:docMk/>
            <pc:sldMk cId="2099125848" sldId="2223"/>
            <ac:grpSpMk id="12" creationId="{83C1FB0B-DCC4-450C-91E2-22D8C448B78D}"/>
          </ac:grpSpMkLst>
        </pc:grpChg>
        <pc:grpChg chg="del">
          <ac:chgData name="Nazar Shchur" userId="3faffa111ac016f6" providerId="LiveId" clId="{28B9356F-9EBF-4A24-BBCD-17F2F57C49A1}" dt="2020-02-05T17:34:44.244" v="2049" actId="478"/>
          <ac:grpSpMkLst>
            <pc:docMk/>
            <pc:sldMk cId="2099125848" sldId="2223"/>
            <ac:grpSpMk id="76" creationId="{6FC52795-D625-4527-983C-1480E9BDFC08}"/>
          </ac:grpSpMkLst>
        </pc:grpChg>
        <pc:grpChg chg="del">
          <ac:chgData name="Nazar Shchur" userId="3faffa111ac016f6" providerId="LiveId" clId="{28B9356F-9EBF-4A24-BBCD-17F2F57C49A1}" dt="2020-02-05T17:34:44.244" v="2049" actId="478"/>
          <ac:grpSpMkLst>
            <pc:docMk/>
            <pc:sldMk cId="2099125848" sldId="2223"/>
            <ac:grpSpMk id="106" creationId="{5D7AC1FD-2419-454D-AA63-C20E2C42C6C1}"/>
          </ac:grpSpMkLst>
        </pc:grpChg>
        <pc:grpChg chg="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119" creationId="{FA5391F3-9E29-4B69-AD01-F191E3BB45E8}"/>
          </ac:grpSpMkLst>
        </pc:grpChg>
        <pc:grpChg chg="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139" creationId="{86099457-4B6C-410D-A33A-D58AE6001BD9}"/>
          </ac:grpSpMkLst>
        </pc:grpChg>
        <pc:grpChg chg="mod">
          <ac:chgData name="Nazar Shchur" userId="3faffa111ac016f6" providerId="LiveId" clId="{28B9356F-9EBF-4A24-BBCD-17F2F57C49A1}" dt="2020-02-05T17:36:10.061" v="2061" actId="164"/>
          <ac:grpSpMkLst>
            <pc:docMk/>
            <pc:sldMk cId="2099125848" sldId="2223"/>
            <ac:grpSpMk id="142" creationId="{CA3AB943-B15F-4979-AF06-147AE0407522}"/>
          </ac:grpSpMkLst>
        </pc:grp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65" creationId="{38054227-446E-42AD-869A-7EB016F9A86F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79" creationId="{F403BB50-ACF4-443C-9F1E-0AA30D64EEB4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80" creationId="{F99D2E3D-ADA3-432E-B64B-B46001C57162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116" creationId="{C12A7659-8523-4E45-B8CA-FF46459DB564}"/>
          </ac:picMkLst>
        </pc:picChg>
        <pc:picChg chg="del">
          <ac:chgData name="Nazar Shchur" userId="3faffa111ac016f6" providerId="LiveId" clId="{28B9356F-9EBF-4A24-BBCD-17F2F57C49A1}" dt="2020-02-05T17:34:44.244" v="2049" actId="478"/>
          <ac:picMkLst>
            <pc:docMk/>
            <pc:sldMk cId="2099125848" sldId="2223"/>
            <ac:picMk id="117" creationId="{EA929D6F-53F8-46A6-9340-5EBB6D2A974C}"/>
          </ac:picMkLst>
        </pc:picChg>
        <pc:picChg chg="del">
          <ac:chgData name="Nazar Shchur" userId="3faffa111ac016f6" providerId="LiveId" clId="{28B9356F-9EBF-4A24-BBCD-17F2F57C49A1}" dt="2020-02-05T17:34:52.536" v="2052" actId="478"/>
          <ac:picMkLst>
            <pc:docMk/>
            <pc:sldMk cId="2099125848" sldId="2223"/>
            <ac:picMk id="130" creationId="{4879C5DF-3DA7-4D10-A2C9-24EAC7081C99}"/>
          </ac:picMkLst>
        </pc:picChg>
        <pc:picChg chg="mod">
          <ac:chgData name="Nazar Shchur" userId="3faffa111ac016f6" providerId="LiveId" clId="{28B9356F-9EBF-4A24-BBCD-17F2F57C49A1}" dt="2020-02-05T17:36:10.061" v="2061" actId="164"/>
          <ac:picMkLst>
            <pc:docMk/>
            <pc:sldMk cId="2099125848" sldId="2223"/>
            <ac:picMk id="131" creationId="{C4E748A9-FFE0-4916-B35F-0E09E3C4AB10}"/>
          </ac:picMkLst>
        </pc:picChg>
        <pc:picChg chg="mod">
          <ac:chgData name="Nazar Shchur" userId="3faffa111ac016f6" providerId="LiveId" clId="{28B9356F-9EBF-4A24-BBCD-17F2F57C49A1}" dt="2020-02-05T17:36:10.061" v="2061" actId="164"/>
          <ac:picMkLst>
            <pc:docMk/>
            <pc:sldMk cId="2099125848" sldId="2223"/>
            <ac:picMk id="137" creationId="{BCA02DA8-8C92-4A18-9C13-6167B18B6761}"/>
          </ac:picMkLst>
        </pc:pic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70" creationId="{12929A27-95AB-4788-8028-122B7921589B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71" creationId="{6523F875-2DA7-4D23-B794-69FD63285130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72" creationId="{37C64C98-FE2C-40FA-AD35-1278073D9832}"/>
          </ac:cxnSpMkLst>
        </pc:cxnChg>
        <pc:cxnChg chg="del">
          <ac:chgData name="Nazar Shchur" userId="3faffa111ac016f6" providerId="LiveId" clId="{28B9356F-9EBF-4A24-BBCD-17F2F57C49A1}" dt="2020-02-05T17:34:42.190" v="2048" actId="478"/>
          <ac:cxnSpMkLst>
            <pc:docMk/>
            <pc:sldMk cId="2099125848" sldId="2223"/>
            <ac:cxnSpMk id="118" creationId="{783DAB43-DE02-480E-A097-512D7E14A3E6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132" creationId="{CC6321B3-F18D-4B8F-BEAB-80A6DE0EB56D}"/>
          </ac:cxnSpMkLst>
        </pc:cxnChg>
        <pc:cxnChg chg="del">
          <ac:chgData name="Nazar Shchur" userId="3faffa111ac016f6" providerId="LiveId" clId="{28B9356F-9EBF-4A24-BBCD-17F2F57C49A1}" dt="2020-02-05T17:34:44.244" v="2049" actId="478"/>
          <ac:cxnSpMkLst>
            <pc:docMk/>
            <pc:sldMk cId="2099125848" sldId="2223"/>
            <ac:cxnSpMk id="134" creationId="{7ED785CF-C86A-44F7-AE3B-5C5FE54893C6}"/>
          </ac:cxnSpMkLst>
        </pc:cxnChg>
      </pc:sldChg>
      <pc:sldChg chg="addSp delSp modSp add del delAnim modAnim">
        <pc:chgData name="Nazar Shchur" userId="3faffa111ac016f6" providerId="LiveId" clId="{28B9356F-9EBF-4A24-BBCD-17F2F57C49A1}" dt="2020-02-05T16:59:51.991" v="1656" actId="47"/>
        <pc:sldMkLst>
          <pc:docMk/>
          <pc:sldMk cId="4165573238" sldId="2223"/>
        </pc:sldMkLst>
        <pc:spChg chg="mod">
          <ac:chgData name="Nazar Shchur" userId="3faffa111ac016f6" providerId="LiveId" clId="{28B9356F-9EBF-4A24-BBCD-17F2F57C49A1}" dt="2020-02-05T16:48:13.687" v="1476" actId="164"/>
          <ac:spMkLst>
            <pc:docMk/>
            <pc:sldMk cId="4165573238" sldId="2223"/>
            <ac:spMk id="56" creationId="{E7F08532-8A6C-427E-B100-7C639CBE096E}"/>
          </ac:spMkLst>
        </pc:spChg>
        <pc:spChg chg="mod">
          <ac:chgData name="Nazar Shchur" userId="3faffa111ac016f6" providerId="LiveId" clId="{28B9356F-9EBF-4A24-BBCD-17F2F57C49A1}" dt="2020-02-05T16:48:13.687" v="1476" actId="164"/>
          <ac:spMkLst>
            <pc:docMk/>
            <pc:sldMk cId="4165573238" sldId="2223"/>
            <ac:spMk id="57" creationId="{3CCFFC98-906C-47B6-B814-10E313F93B59}"/>
          </ac:spMkLst>
        </pc:spChg>
        <pc:spChg chg="del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66" creationId="{DD198B88-3D30-47DD-9508-CE4DFDBB04A2}"/>
          </ac:spMkLst>
        </pc:spChg>
        <pc:spChg chg="del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67" creationId="{3315856D-2BA2-46CA-8385-93B2DA7265C2}"/>
          </ac:spMkLst>
        </pc:spChg>
        <pc:spChg chg="del">
          <ac:chgData name="Nazar Shchur" userId="3faffa111ac016f6" providerId="LiveId" clId="{28B9356F-9EBF-4A24-BBCD-17F2F57C49A1}" dt="2020-02-05T16:47:52.932" v="1472" actId="478"/>
          <ac:spMkLst>
            <pc:docMk/>
            <pc:sldMk cId="4165573238" sldId="2223"/>
            <ac:spMk id="73" creationId="{74A74821-5AC3-4A9D-B72D-EEFA90881149}"/>
          </ac:spMkLst>
        </pc:spChg>
        <pc:spChg chg="mod">
          <ac:chgData name="Nazar Shchur" userId="3faffa111ac016f6" providerId="LiveId" clId="{28B9356F-9EBF-4A24-BBCD-17F2F57C49A1}" dt="2020-02-05T16:48:13.687" v="1476" actId="164"/>
          <ac:spMkLst>
            <pc:docMk/>
            <pc:sldMk cId="4165573238" sldId="2223"/>
            <ac:spMk id="74" creationId="{168D5A02-A19F-47D7-88D2-D51E4C9BDE3F}"/>
          </ac:spMkLst>
        </pc:spChg>
        <pc:spChg chg="del">
          <ac:chgData name="Nazar Shchur" userId="3faffa111ac016f6" providerId="LiveId" clId="{28B9356F-9EBF-4A24-BBCD-17F2F57C49A1}" dt="2020-02-05T16:35:20.784" v="1288" actId="478"/>
          <ac:spMkLst>
            <pc:docMk/>
            <pc:sldMk cId="4165573238" sldId="2223"/>
            <ac:spMk id="81" creationId="{0F362825-EBBC-4F0D-B492-5904D8103EA4}"/>
          </ac:spMkLst>
        </pc:spChg>
        <pc:spChg chg="del mod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82" creationId="{6B31850C-82FA-4788-8442-0FD98344D5EA}"/>
          </ac:spMkLst>
        </pc:spChg>
        <pc:spChg chg="mod">
          <ac:chgData name="Nazar Shchur" userId="3faffa111ac016f6" providerId="LiveId" clId="{28B9356F-9EBF-4A24-BBCD-17F2F57C49A1}" dt="2020-02-05T16:49:20.373" v="1487" actId="1076"/>
          <ac:spMkLst>
            <pc:docMk/>
            <pc:sldMk cId="4165573238" sldId="2223"/>
            <ac:spMk id="115" creationId="{4D3F8B76-40F3-4958-958D-982998B7382F}"/>
          </ac:spMkLst>
        </pc:spChg>
        <pc:spChg chg="del">
          <ac:chgData name="Nazar Shchur" userId="3faffa111ac016f6" providerId="LiveId" clId="{28B9356F-9EBF-4A24-BBCD-17F2F57C49A1}" dt="2020-02-05T16:46:33.908" v="1466" actId="478"/>
          <ac:spMkLst>
            <pc:docMk/>
            <pc:sldMk cId="4165573238" sldId="2223"/>
            <ac:spMk id="135" creationId="{228BDDFF-D295-4223-B2C5-F22CBCAEF587}"/>
          </ac:spMkLst>
        </pc:spChg>
        <pc:grpChg chg="add mod ord">
          <ac:chgData name="Nazar Shchur" userId="3faffa111ac016f6" providerId="LiveId" clId="{28B9356F-9EBF-4A24-BBCD-17F2F57C49A1}" dt="2020-02-05T16:48:43.278" v="1482" actId="167"/>
          <ac:grpSpMkLst>
            <pc:docMk/>
            <pc:sldMk cId="4165573238" sldId="2223"/>
            <ac:grpSpMk id="6" creationId="{5568331E-7241-4119-9D62-DD8AF8EAA684}"/>
          </ac:grpSpMkLst>
        </pc:grpChg>
        <pc:grpChg chg="del">
          <ac:chgData name="Nazar Shchur" userId="3faffa111ac016f6" providerId="LiveId" clId="{28B9356F-9EBF-4A24-BBCD-17F2F57C49A1}" dt="2020-02-05T16:46:38.313" v="1467" actId="478"/>
          <ac:grpSpMkLst>
            <pc:docMk/>
            <pc:sldMk cId="4165573238" sldId="2223"/>
            <ac:grpSpMk id="62" creationId="{A97AB716-8D85-441F-A8C8-C47CF17FB96B}"/>
          </ac:grpSpMkLst>
        </pc:grpChg>
        <pc:grpChg chg="del">
          <ac:chgData name="Nazar Shchur" userId="3faffa111ac016f6" providerId="LiveId" clId="{28B9356F-9EBF-4A24-BBCD-17F2F57C49A1}" dt="2020-02-05T16:46:33.908" v="1466" actId="478"/>
          <ac:grpSpMkLst>
            <pc:docMk/>
            <pc:sldMk cId="4165573238" sldId="2223"/>
            <ac:grpSpMk id="76" creationId="{6FC52795-D625-4527-983C-1480E9BDFC08}"/>
          </ac:grpSpMkLst>
        </pc:grpChg>
        <pc:picChg chg="mod">
          <ac:chgData name="Nazar Shchur" userId="3faffa111ac016f6" providerId="LiveId" clId="{28B9356F-9EBF-4A24-BBCD-17F2F57C49A1}" dt="2020-02-05T16:34:37.156" v="1285" actId="1076"/>
          <ac:picMkLst>
            <pc:docMk/>
            <pc:sldMk cId="4165573238" sldId="2223"/>
            <ac:picMk id="65" creationId="{38054227-446E-42AD-869A-7EB016F9A86F}"/>
          </ac:picMkLst>
        </pc:picChg>
        <pc:picChg chg="del mod">
          <ac:chgData name="Nazar Shchur" userId="3faffa111ac016f6" providerId="LiveId" clId="{28B9356F-9EBF-4A24-BBCD-17F2F57C49A1}" dt="2020-02-05T16:47:26.250" v="1468" actId="478"/>
          <ac:picMkLst>
            <pc:docMk/>
            <pc:sldMk cId="4165573238" sldId="2223"/>
            <ac:picMk id="69" creationId="{9AB34022-10A0-44C4-AB44-B28FE7B64D0F}"/>
          </ac:picMkLst>
        </pc:picChg>
        <pc:picChg chg="mod">
          <ac:chgData name="Nazar Shchur" userId="3faffa111ac016f6" providerId="LiveId" clId="{28B9356F-9EBF-4A24-BBCD-17F2F57C49A1}" dt="2020-02-05T16:47:36.506" v="1470" actId="1076"/>
          <ac:picMkLst>
            <pc:docMk/>
            <pc:sldMk cId="4165573238" sldId="2223"/>
            <ac:picMk id="75" creationId="{208A400A-7628-4086-B387-3C56066F409D}"/>
          </ac:picMkLst>
        </pc:picChg>
        <pc:picChg chg="del">
          <ac:chgData name="Nazar Shchur" userId="3faffa111ac016f6" providerId="LiveId" clId="{28B9356F-9EBF-4A24-BBCD-17F2F57C49A1}" dt="2020-02-05T16:46:33.908" v="1466" actId="478"/>
          <ac:picMkLst>
            <pc:docMk/>
            <pc:sldMk cId="4165573238" sldId="2223"/>
            <ac:picMk id="79" creationId="{F403BB50-ACF4-443C-9F1E-0AA30D64EEB4}"/>
          </ac:picMkLst>
        </pc:picChg>
        <pc:picChg chg="del">
          <ac:chgData name="Nazar Shchur" userId="3faffa111ac016f6" providerId="LiveId" clId="{28B9356F-9EBF-4A24-BBCD-17F2F57C49A1}" dt="2020-02-05T16:46:33.908" v="1466" actId="478"/>
          <ac:picMkLst>
            <pc:docMk/>
            <pc:sldMk cId="4165573238" sldId="2223"/>
            <ac:picMk id="80" creationId="{F99D2E3D-ADA3-432E-B64B-B46001C57162}"/>
          </ac:picMkLst>
        </pc:picChg>
        <pc:cxnChg chg="del">
          <ac:chgData name="Nazar Shchur" userId="3faffa111ac016f6" providerId="LiveId" clId="{28B9356F-9EBF-4A24-BBCD-17F2F57C49A1}" dt="2020-02-05T16:47:50.896" v="1471" actId="478"/>
          <ac:cxnSpMkLst>
            <pc:docMk/>
            <pc:sldMk cId="4165573238" sldId="2223"/>
            <ac:cxnSpMk id="58" creationId="{6C3AA9E2-5BC9-4379-8221-3DA16F4F1C6B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59" creationId="{62D814A4-0F6C-4C09-8EB8-D20E89B20706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60" creationId="{B1803BF0-A458-4C35-A045-2A7668903627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61" creationId="{1EFF7407-88FF-40BD-A27C-32479AA8C84F}"/>
          </ac:cxnSpMkLst>
        </pc:cxnChg>
        <pc:cxnChg chg="del">
          <ac:chgData name="Nazar Shchur" userId="3faffa111ac016f6" providerId="LiveId" clId="{28B9356F-9EBF-4A24-BBCD-17F2F57C49A1}" dt="2020-02-05T16:35:23.594" v="1290" actId="478"/>
          <ac:cxnSpMkLst>
            <pc:docMk/>
            <pc:sldMk cId="4165573238" sldId="2223"/>
            <ac:cxnSpMk id="68" creationId="{D5FF1A7E-5975-4684-BF40-98BC1CEF8FFF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70" creationId="{12929A27-95AB-4788-8028-122B7921589B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71" creationId="{6523F875-2DA7-4D23-B794-69FD63285130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72" creationId="{37C64C98-FE2C-40FA-AD35-1278073D9832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112" creationId="{25FBAD03-9948-4008-B72F-1DB29DF6A627}"/>
          </ac:cxnSpMkLst>
        </pc:cxnChg>
        <pc:cxnChg chg="del">
          <ac:chgData name="Nazar Shchur" userId="3faffa111ac016f6" providerId="LiveId" clId="{28B9356F-9EBF-4A24-BBCD-17F2F57C49A1}" dt="2020-02-05T16:47:54.266" v="1473" actId="478"/>
          <ac:cxnSpMkLst>
            <pc:docMk/>
            <pc:sldMk cId="4165573238" sldId="2223"/>
            <ac:cxnSpMk id="113" creationId="{640A58A9-74FB-46A0-B230-1F26B1A93979}"/>
          </ac:cxnSpMkLst>
        </pc:cxnChg>
        <pc:cxnChg chg="mod">
          <ac:chgData name="Nazar Shchur" userId="3faffa111ac016f6" providerId="LiveId" clId="{28B9356F-9EBF-4A24-BBCD-17F2F57C49A1}" dt="2020-02-05T16:48:13.687" v="1476" actId="164"/>
          <ac:cxnSpMkLst>
            <pc:docMk/>
            <pc:sldMk cId="4165573238" sldId="2223"/>
            <ac:cxnSpMk id="114" creationId="{454672F0-6D1C-489B-891B-AE1D60F375B4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132" creationId="{CC6321B3-F18D-4B8F-BEAB-80A6DE0EB56D}"/>
          </ac:cxnSpMkLst>
        </pc:cxnChg>
        <pc:cxnChg chg="del">
          <ac:chgData name="Nazar Shchur" userId="3faffa111ac016f6" providerId="LiveId" clId="{28B9356F-9EBF-4A24-BBCD-17F2F57C49A1}" dt="2020-02-05T16:35:22.705" v="1289" actId="478"/>
          <ac:cxnSpMkLst>
            <pc:docMk/>
            <pc:sldMk cId="4165573238" sldId="2223"/>
            <ac:cxnSpMk id="133" creationId="{185D229D-39D0-4EB6-A69D-34360B51D679}"/>
          </ac:cxnSpMkLst>
        </pc:cxnChg>
        <pc:cxnChg chg="del">
          <ac:chgData name="Nazar Shchur" userId="3faffa111ac016f6" providerId="LiveId" clId="{28B9356F-9EBF-4A24-BBCD-17F2F57C49A1}" dt="2020-02-05T16:46:33.908" v="1466" actId="478"/>
          <ac:cxnSpMkLst>
            <pc:docMk/>
            <pc:sldMk cId="4165573238" sldId="2223"/>
            <ac:cxnSpMk id="134" creationId="{7ED785CF-C86A-44F7-AE3B-5C5FE54893C6}"/>
          </ac:cxnSpMkLst>
        </pc:cxnChg>
      </pc:sldChg>
      <pc:sldChg chg="addSp delSp modSp add ord modTransition modAnim">
        <pc:chgData name="Nazar Shchur" userId="3faffa111ac016f6" providerId="LiveId" clId="{28B9356F-9EBF-4A24-BBCD-17F2F57C49A1}" dt="2020-02-05T18:54:38.170" v="2834"/>
        <pc:sldMkLst>
          <pc:docMk/>
          <pc:sldMk cId="208659717" sldId="2224"/>
        </pc:sldMkLst>
        <pc:spChg chg="mod">
          <ac:chgData name="Nazar Shchur" userId="3faffa111ac016f6" providerId="LiveId" clId="{28B9356F-9EBF-4A24-BBCD-17F2F57C49A1}" dt="2020-02-05T17:46:56.835" v="2216"/>
          <ac:spMkLst>
            <pc:docMk/>
            <pc:sldMk cId="208659717" sldId="2224"/>
            <ac:spMk id="5" creationId="{00000000-0000-0000-0000-000000000000}"/>
          </ac:spMkLst>
        </pc:spChg>
        <pc:spChg chg="add mod">
          <ac:chgData name="Nazar Shchur" userId="3faffa111ac016f6" providerId="LiveId" clId="{28B9356F-9EBF-4A24-BBCD-17F2F57C49A1}" dt="2020-02-05T18:00:57.827" v="2265" actId="1076"/>
          <ac:spMkLst>
            <pc:docMk/>
            <pc:sldMk cId="208659717" sldId="2224"/>
            <ac:spMk id="30" creationId="{F799FBF9-D583-4D27-8334-612201E450C6}"/>
          </ac:spMkLst>
        </pc:spChg>
        <pc:spChg chg="add mod">
          <ac:chgData name="Nazar Shchur" userId="3faffa111ac016f6" providerId="LiveId" clId="{28B9356F-9EBF-4A24-BBCD-17F2F57C49A1}" dt="2020-02-05T18:02:05.970" v="2277" actId="1035"/>
          <ac:spMkLst>
            <pc:docMk/>
            <pc:sldMk cId="208659717" sldId="2224"/>
            <ac:spMk id="36" creationId="{8AF5573A-3A47-4C64-93F3-BD4B1A8BB44D}"/>
          </ac:spMkLst>
        </pc:spChg>
        <pc:spChg chg="add mod">
          <ac:chgData name="Nazar Shchur" userId="3faffa111ac016f6" providerId="LiveId" clId="{28B9356F-9EBF-4A24-BBCD-17F2F57C49A1}" dt="2020-02-05T18:05:50.751" v="2335" actId="20577"/>
          <ac:spMkLst>
            <pc:docMk/>
            <pc:sldMk cId="208659717" sldId="2224"/>
            <ac:spMk id="40" creationId="{293E255E-0961-41A0-96CA-F2A8C692F653}"/>
          </ac:spMkLst>
        </pc:spChg>
        <pc:spChg chg="add mod">
          <ac:chgData name="Nazar Shchur" userId="3faffa111ac016f6" providerId="LiveId" clId="{28B9356F-9EBF-4A24-BBCD-17F2F57C49A1}" dt="2020-02-05T18:06:32.388" v="2341" actId="1076"/>
          <ac:spMkLst>
            <pc:docMk/>
            <pc:sldMk cId="208659717" sldId="2224"/>
            <ac:spMk id="41" creationId="{F881789F-958F-409A-9273-71795F44ABBA}"/>
          </ac:spMkLst>
        </pc:spChg>
        <pc:spChg chg="add mod">
          <ac:chgData name="Nazar Shchur" userId="3faffa111ac016f6" providerId="LiveId" clId="{28B9356F-9EBF-4A24-BBCD-17F2F57C49A1}" dt="2020-02-05T18:06:13.166" v="2337" actId="1076"/>
          <ac:spMkLst>
            <pc:docMk/>
            <pc:sldMk cId="208659717" sldId="2224"/>
            <ac:spMk id="42" creationId="{8C269587-E0FC-41B2-87FB-0EC5CA9B6D02}"/>
          </ac:spMkLst>
        </pc:spChg>
        <pc:spChg chg="mod">
          <ac:chgData name="Nazar Shchur" userId="3faffa111ac016f6" providerId="LiveId" clId="{28B9356F-9EBF-4A24-BBCD-17F2F57C49A1}" dt="2020-02-05T17:37:28.333" v="2069" actId="164"/>
          <ac:spMkLst>
            <pc:docMk/>
            <pc:sldMk cId="208659717" sldId="2224"/>
            <ac:spMk id="145" creationId="{84ED1CFE-658D-409B-B7F6-A26A1CC769BD}"/>
          </ac:spMkLst>
        </pc:spChg>
        <pc:grpChg chg="add del mod">
          <ac:chgData name="Nazar Shchur" userId="3faffa111ac016f6" providerId="LiveId" clId="{28B9356F-9EBF-4A24-BBCD-17F2F57C49A1}" dt="2020-02-05T17:46:45.978" v="2215" actId="478"/>
          <ac:grpSpMkLst>
            <pc:docMk/>
            <pc:sldMk cId="208659717" sldId="2224"/>
            <ac:grpSpMk id="6" creationId="{66712CAC-F16D-4FC1-BBB2-C88AE68C897B}"/>
          </ac:grpSpMkLst>
        </pc:grpChg>
        <pc:grpChg chg="mod">
          <ac:chgData name="Nazar Shchur" userId="3faffa111ac016f6" providerId="LiveId" clId="{28B9356F-9EBF-4A24-BBCD-17F2F57C49A1}" dt="2020-02-05T17:37:28.333" v="2069" actId="164"/>
          <ac:grpSpMkLst>
            <pc:docMk/>
            <pc:sldMk cId="208659717" sldId="2224"/>
            <ac:grpSpMk id="119" creationId="{FA5391F3-9E29-4B69-AD01-F191E3BB45E8}"/>
          </ac:grpSpMkLst>
        </pc:grpChg>
        <pc:grpChg chg="mod">
          <ac:chgData name="Nazar Shchur" userId="3faffa111ac016f6" providerId="LiveId" clId="{28B9356F-9EBF-4A24-BBCD-17F2F57C49A1}" dt="2020-02-05T17:37:28.333" v="2069" actId="164"/>
          <ac:grpSpMkLst>
            <pc:docMk/>
            <pc:sldMk cId="208659717" sldId="2224"/>
            <ac:grpSpMk id="139" creationId="{86099457-4B6C-410D-A33A-D58AE6001BD9}"/>
          </ac:grpSpMkLst>
        </pc:grpChg>
        <pc:grpChg chg="mod">
          <ac:chgData name="Nazar Shchur" userId="3faffa111ac016f6" providerId="LiveId" clId="{28B9356F-9EBF-4A24-BBCD-17F2F57C49A1}" dt="2020-02-05T17:37:28.333" v="2069" actId="164"/>
          <ac:grpSpMkLst>
            <pc:docMk/>
            <pc:sldMk cId="208659717" sldId="2224"/>
            <ac:grpSpMk id="142" creationId="{CA3AB943-B15F-4979-AF06-147AE0407522}"/>
          </ac:grpSpMkLst>
        </pc:grpChg>
        <pc:picChg chg="add del">
          <ac:chgData name="Nazar Shchur" userId="3faffa111ac016f6" providerId="LiveId" clId="{28B9356F-9EBF-4A24-BBCD-17F2F57C49A1}" dt="2020-02-05T17:57:42.545" v="2245" actId="478"/>
          <ac:picMkLst>
            <pc:docMk/>
            <pc:sldMk cId="208659717" sldId="2224"/>
            <ac:picMk id="7" creationId="{3D2639C2-78FD-48A0-9237-A1EF8B7A6520}"/>
          </ac:picMkLst>
        </pc:picChg>
        <pc:picChg chg="add del mod">
          <ac:chgData name="Nazar Shchur" userId="3faffa111ac016f6" providerId="LiveId" clId="{28B9356F-9EBF-4A24-BBCD-17F2F57C49A1}" dt="2020-02-05T17:59:09.845" v="2257" actId="478"/>
          <ac:picMkLst>
            <pc:docMk/>
            <pc:sldMk cId="208659717" sldId="2224"/>
            <ac:picMk id="9" creationId="{7F2B9C22-7621-43CA-8EB6-D9F3BCF18B4C}"/>
          </ac:picMkLst>
        </pc:picChg>
        <pc:picChg chg="add mod">
          <ac:chgData name="Nazar Shchur" userId="3faffa111ac016f6" providerId="LiveId" clId="{28B9356F-9EBF-4A24-BBCD-17F2F57C49A1}" dt="2020-02-05T18:00:52.271" v="2262" actId="1076"/>
          <ac:picMkLst>
            <pc:docMk/>
            <pc:sldMk cId="208659717" sldId="2224"/>
            <ac:picMk id="10" creationId="{2E435EA3-ABAD-4749-A716-6005D59AFC5A}"/>
          </ac:picMkLst>
        </pc:picChg>
        <pc:picChg chg="add del mod">
          <ac:chgData name="Nazar Shchur" userId="3faffa111ac016f6" providerId="LiveId" clId="{28B9356F-9EBF-4A24-BBCD-17F2F57C49A1}" dt="2020-02-05T17:56:27.083" v="2239" actId="478"/>
          <ac:picMkLst>
            <pc:docMk/>
            <pc:sldMk cId="208659717" sldId="2224"/>
            <ac:picMk id="34" creationId="{A62C1D15-C025-4085-A9A5-328A4BBD8430}"/>
          </ac:picMkLst>
        </pc:picChg>
        <pc:picChg chg="add mod">
          <ac:chgData name="Nazar Shchur" userId="3faffa111ac016f6" providerId="LiveId" clId="{28B9356F-9EBF-4A24-BBCD-17F2F57C49A1}" dt="2020-02-05T18:06:24.490" v="2339" actId="1076"/>
          <ac:picMkLst>
            <pc:docMk/>
            <pc:sldMk cId="208659717" sldId="2224"/>
            <ac:picMk id="37" creationId="{C5E05928-53E0-4BD5-BBC0-5E49B5DF3A69}"/>
          </ac:picMkLst>
        </pc:picChg>
        <pc:picChg chg="add mod">
          <ac:chgData name="Nazar Shchur" userId="3faffa111ac016f6" providerId="LiveId" clId="{28B9356F-9EBF-4A24-BBCD-17F2F57C49A1}" dt="2020-02-05T18:02:56.726" v="2284" actId="14100"/>
          <ac:picMkLst>
            <pc:docMk/>
            <pc:sldMk cId="208659717" sldId="2224"/>
            <ac:picMk id="38" creationId="{B1C631D3-FCF9-4FA3-84B9-ED4D70523411}"/>
          </ac:picMkLst>
        </pc:picChg>
        <pc:picChg chg="add mod">
          <ac:chgData name="Nazar Shchur" userId="3faffa111ac016f6" providerId="LiveId" clId="{28B9356F-9EBF-4A24-BBCD-17F2F57C49A1}" dt="2020-02-05T18:02:53.191" v="2283" actId="14100"/>
          <ac:picMkLst>
            <pc:docMk/>
            <pc:sldMk cId="208659717" sldId="2224"/>
            <ac:picMk id="39" creationId="{F15A2324-82E3-4B56-BE80-1A745F3A1528}"/>
          </ac:picMkLst>
        </pc:picChg>
        <pc:picChg chg="mod">
          <ac:chgData name="Nazar Shchur" userId="3faffa111ac016f6" providerId="LiveId" clId="{28B9356F-9EBF-4A24-BBCD-17F2F57C49A1}" dt="2020-02-05T17:37:28.333" v="2069" actId="164"/>
          <ac:picMkLst>
            <pc:docMk/>
            <pc:sldMk cId="208659717" sldId="2224"/>
            <ac:picMk id="131" creationId="{C4E748A9-FFE0-4916-B35F-0E09E3C4AB10}"/>
          </ac:picMkLst>
        </pc:picChg>
        <pc:picChg chg="mod">
          <ac:chgData name="Nazar Shchur" userId="3faffa111ac016f6" providerId="LiveId" clId="{28B9356F-9EBF-4A24-BBCD-17F2F57C49A1}" dt="2020-02-05T17:37:28.333" v="2069" actId="164"/>
          <ac:picMkLst>
            <pc:docMk/>
            <pc:sldMk cId="208659717" sldId="2224"/>
            <ac:picMk id="137" creationId="{BCA02DA8-8C92-4A18-9C13-6167B18B6761}"/>
          </ac:picMkLst>
        </pc:picChg>
      </pc:sldChg>
      <pc:sldChg chg="add del">
        <pc:chgData name="Nazar Shchur" userId="3faffa111ac016f6" providerId="LiveId" clId="{28B9356F-9EBF-4A24-BBCD-17F2F57C49A1}" dt="2020-02-05T16:50:31" v="1527"/>
        <pc:sldMkLst>
          <pc:docMk/>
          <pc:sldMk cId="4135627557" sldId="2224"/>
        </pc:sldMkLst>
      </pc:sldChg>
      <pc:sldChg chg="add">
        <pc:chgData name="Nazar Shchur" userId="3faffa111ac016f6" providerId="LiveId" clId="{28B9356F-9EBF-4A24-BBCD-17F2F57C49A1}" dt="2020-02-05T17:39:06.467" v="2070"/>
        <pc:sldMkLst>
          <pc:docMk/>
          <pc:sldMk cId="3153573954" sldId="2225"/>
        </pc:sldMkLst>
      </pc:sldChg>
      <pc:sldChg chg="addSp delSp modSp add delAnim modAnim">
        <pc:chgData name="Nazar Shchur" userId="3faffa111ac016f6" providerId="LiveId" clId="{28B9356F-9EBF-4A24-BBCD-17F2F57C49A1}" dt="2020-02-05T18:56:37.836" v="2845" actId="208"/>
        <pc:sldMkLst>
          <pc:docMk/>
          <pc:sldMk cId="3265893348" sldId="2226"/>
        </pc:sldMkLst>
        <pc:spChg chg="add del mod">
          <ac:chgData name="Nazar Shchur" userId="3faffa111ac016f6" providerId="LiveId" clId="{28B9356F-9EBF-4A24-BBCD-17F2F57C49A1}" dt="2020-02-05T18:09:39.853" v="2358" actId="478"/>
          <ac:spMkLst>
            <pc:docMk/>
            <pc:sldMk cId="3265893348" sldId="2226"/>
            <ac:spMk id="12" creationId="{0AEE67E2-E81E-4847-B81B-A1B9FE1EE27D}"/>
          </ac:spMkLst>
        </pc:spChg>
        <pc:spChg chg="add mod">
          <ac:chgData name="Nazar Shchur" userId="3faffa111ac016f6" providerId="LiveId" clId="{28B9356F-9EBF-4A24-BBCD-17F2F57C49A1}" dt="2020-02-05T18:56:37.836" v="2845" actId="208"/>
          <ac:spMkLst>
            <pc:docMk/>
            <pc:sldMk cId="3265893348" sldId="2226"/>
            <ac:spMk id="13" creationId="{29286FCF-56F1-4F91-B7AB-2A38872A73BF}"/>
          </ac:spMkLst>
        </pc:spChg>
        <pc:spChg chg="add mod">
          <ac:chgData name="Nazar Shchur" userId="3faffa111ac016f6" providerId="LiveId" clId="{28B9356F-9EBF-4A24-BBCD-17F2F57C49A1}" dt="2020-02-05T18:10:43.508" v="2366" actId="1076"/>
          <ac:spMkLst>
            <pc:docMk/>
            <pc:sldMk cId="3265893348" sldId="2226"/>
            <ac:spMk id="14" creationId="{EA8857C0-C587-4C1F-ACB1-0CABAA780B73}"/>
          </ac:spMkLst>
        </pc:spChg>
        <pc:spChg chg="del">
          <ac:chgData name="Nazar Shchur" userId="3faffa111ac016f6" providerId="LiveId" clId="{28B9356F-9EBF-4A24-BBCD-17F2F57C49A1}" dt="2020-02-05T18:08:15.554" v="2342" actId="478"/>
          <ac:spMkLst>
            <pc:docMk/>
            <pc:sldMk cId="3265893348" sldId="2226"/>
            <ac:spMk id="30" creationId="{F799FBF9-D583-4D27-8334-612201E450C6}"/>
          </ac:spMkLst>
        </pc:spChg>
      </pc:sldChg>
      <pc:sldChg chg="addSp delSp modSp add delAnim modAnim">
        <pc:chgData name="Nazar Shchur" userId="3faffa111ac016f6" providerId="LiveId" clId="{28B9356F-9EBF-4A24-BBCD-17F2F57C49A1}" dt="2020-02-05T18:54:53.276" v="2842"/>
        <pc:sldMkLst>
          <pc:docMk/>
          <pc:sldMk cId="1502373231" sldId="2227"/>
        </pc:sldMkLst>
        <pc:spChg chg="mod">
          <ac:chgData name="Nazar Shchur" userId="3faffa111ac016f6" providerId="LiveId" clId="{28B9356F-9EBF-4A24-BBCD-17F2F57C49A1}" dt="2020-02-05T18:15:56.652" v="2411" actId="20577"/>
          <ac:spMkLst>
            <pc:docMk/>
            <pc:sldMk cId="1502373231" sldId="2227"/>
            <ac:spMk id="5" creationId="{00000000-0000-0000-0000-000000000000}"/>
          </ac:spMkLst>
        </pc:spChg>
        <pc:spChg chg="del">
          <ac:chgData name="Nazar Shchur" userId="3faffa111ac016f6" providerId="LiveId" clId="{28B9356F-9EBF-4A24-BBCD-17F2F57C49A1}" dt="2020-02-05T18:11:31.938" v="2371" actId="478"/>
          <ac:spMkLst>
            <pc:docMk/>
            <pc:sldMk cId="1502373231" sldId="2227"/>
            <ac:spMk id="13" creationId="{29286FCF-56F1-4F91-B7AB-2A38872A73BF}"/>
          </ac:spMkLst>
        </pc:spChg>
        <pc:spChg chg="del">
          <ac:chgData name="Nazar Shchur" userId="3faffa111ac016f6" providerId="LiveId" clId="{28B9356F-9EBF-4A24-BBCD-17F2F57C49A1}" dt="2020-02-05T18:11:30.915" v="2370" actId="478"/>
          <ac:spMkLst>
            <pc:docMk/>
            <pc:sldMk cId="1502373231" sldId="2227"/>
            <ac:spMk id="14" creationId="{EA8857C0-C587-4C1F-ACB1-0CABAA780B73}"/>
          </ac:spMkLst>
        </pc:spChg>
        <pc:spChg chg="add mod">
          <ac:chgData name="Nazar Shchur" userId="3faffa111ac016f6" providerId="LiveId" clId="{28B9356F-9EBF-4A24-BBCD-17F2F57C49A1}" dt="2020-02-05T18:12:48.475" v="2384" actId="1076"/>
          <ac:spMkLst>
            <pc:docMk/>
            <pc:sldMk cId="1502373231" sldId="2227"/>
            <ac:spMk id="16" creationId="{3B73A882-6A79-4CFB-9CCD-2C83463E17BD}"/>
          </ac:spMkLst>
        </pc:spChg>
        <pc:spChg chg="add mod">
          <ac:chgData name="Nazar Shchur" userId="3faffa111ac016f6" providerId="LiveId" clId="{28B9356F-9EBF-4A24-BBCD-17F2F57C49A1}" dt="2020-02-05T18:15:04.202" v="2406" actId="1035"/>
          <ac:spMkLst>
            <pc:docMk/>
            <pc:sldMk cId="1502373231" sldId="2227"/>
            <ac:spMk id="17" creationId="{2A41743D-99E5-4A11-A28E-22B3AC52C74D}"/>
          </ac:spMkLst>
        </pc:spChg>
        <pc:spChg chg="add mod">
          <ac:chgData name="Nazar Shchur" userId="3faffa111ac016f6" providerId="LiveId" clId="{28B9356F-9EBF-4A24-BBCD-17F2F57C49A1}" dt="2020-02-05T18:14:34.833" v="2402" actId="14100"/>
          <ac:spMkLst>
            <pc:docMk/>
            <pc:sldMk cId="1502373231" sldId="2227"/>
            <ac:spMk id="19" creationId="{64B239AF-8C25-45D8-B166-6C8B80957B0B}"/>
          </ac:spMkLst>
        </pc:spChg>
        <pc:picChg chg="add mod ord">
          <ac:chgData name="Nazar Shchur" userId="3faffa111ac016f6" providerId="LiveId" clId="{28B9356F-9EBF-4A24-BBCD-17F2F57C49A1}" dt="2020-02-05T18:12:46.510" v="2383" actId="1076"/>
          <ac:picMkLst>
            <pc:docMk/>
            <pc:sldMk cId="1502373231" sldId="2227"/>
            <ac:picMk id="15" creationId="{7CDDEC20-A07B-41AE-9209-5403C1EEAD56}"/>
          </ac:picMkLst>
        </pc:picChg>
        <pc:picChg chg="add mod">
          <ac:chgData name="Nazar Shchur" userId="3faffa111ac016f6" providerId="LiveId" clId="{28B9356F-9EBF-4A24-BBCD-17F2F57C49A1}" dt="2020-02-05T18:14:37.822" v="2403" actId="1076"/>
          <ac:picMkLst>
            <pc:docMk/>
            <pc:sldMk cId="1502373231" sldId="2227"/>
            <ac:picMk id="18" creationId="{602EC9D4-9467-49BD-B736-D4E5610A65BA}"/>
          </ac:picMkLst>
        </pc:picChg>
        <pc:picChg chg="del">
          <ac:chgData name="Nazar Shchur" userId="3faffa111ac016f6" providerId="LiveId" clId="{28B9356F-9EBF-4A24-BBCD-17F2F57C49A1}" dt="2020-02-05T18:11:29.828" v="2369" actId="478"/>
          <ac:picMkLst>
            <pc:docMk/>
            <pc:sldMk cId="1502373231" sldId="2227"/>
            <ac:picMk id="34" creationId="{A62C1D15-C025-4085-A9A5-328A4BBD8430}"/>
          </ac:picMkLst>
        </pc:picChg>
      </pc:sldChg>
      <pc:sldChg chg="addSp delSp modSp add delAnim">
        <pc:chgData name="Nazar Shchur" userId="3faffa111ac016f6" providerId="LiveId" clId="{28B9356F-9EBF-4A24-BBCD-17F2F57C49A1}" dt="2020-02-05T18:49:16.486" v="2761" actId="1076"/>
        <pc:sldMkLst>
          <pc:docMk/>
          <pc:sldMk cId="2296080962" sldId="2228"/>
        </pc:sldMkLst>
        <pc:spChg chg="del">
          <ac:chgData name="Nazar Shchur" userId="3faffa111ac016f6" providerId="LiveId" clId="{28B9356F-9EBF-4A24-BBCD-17F2F57C49A1}" dt="2020-02-05T18:22:59.069" v="2452" actId="478"/>
          <ac:spMkLst>
            <pc:docMk/>
            <pc:sldMk cId="2296080962" sldId="2228"/>
            <ac:spMk id="30" creationId="{4B154CDB-D6B2-42D8-B9EA-2DB083FF4C63}"/>
          </ac:spMkLst>
        </pc:spChg>
        <pc:grpChg chg="del">
          <ac:chgData name="Nazar Shchur" userId="3faffa111ac016f6" providerId="LiveId" clId="{28B9356F-9EBF-4A24-BBCD-17F2F57C49A1}" dt="2020-02-05T18:23:03.005" v="2453" actId="478"/>
          <ac:grpSpMkLst>
            <pc:docMk/>
            <pc:sldMk cId="2296080962" sldId="2228"/>
            <ac:grpSpMk id="28" creationId="{38F7557E-5C97-484F-808B-D9B2C6A23A70}"/>
          </ac:grpSpMkLst>
        </pc:grpChg>
        <pc:picChg chg="add mod">
          <ac:chgData name="Nazar Shchur" userId="3faffa111ac016f6" providerId="LiveId" clId="{28B9356F-9EBF-4A24-BBCD-17F2F57C49A1}" dt="2020-02-05T18:49:16.486" v="2761" actId="1076"/>
          <ac:picMkLst>
            <pc:docMk/>
            <pc:sldMk cId="2296080962" sldId="2228"/>
            <ac:picMk id="3074" creationId="{A618831C-834C-4C60-99D9-58421070D66A}"/>
          </ac:picMkLst>
        </pc:picChg>
      </pc:sldChg>
      <pc:sldChg chg="addSp delSp modSp add delAnim modAnim">
        <pc:chgData name="Nazar Shchur" userId="3faffa111ac016f6" providerId="LiveId" clId="{28B9356F-9EBF-4A24-BBCD-17F2F57C49A1}" dt="2020-02-05T18:57:13.503" v="2855"/>
        <pc:sldMkLst>
          <pc:docMk/>
          <pc:sldMk cId="148263208" sldId="2229"/>
        </pc:sldMkLst>
        <pc:spChg chg="del mod topLvl">
          <ac:chgData name="Nazar Shchur" userId="3faffa111ac016f6" providerId="LiveId" clId="{28B9356F-9EBF-4A24-BBCD-17F2F57C49A1}" dt="2020-02-05T18:26:12.911" v="2516" actId="478"/>
          <ac:spMkLst>
            <pc:docMk/>
            <pc:sldMk cId="148263208" sldId="2229"/>
            <ac:spMk id="13" creationId="{25DD61D0-3D7D-4B21-8605-537C3AAF483D}"/>
          </ac:spMkLst>
        </pc:spChg>
        <pc:spChg chg="del mod topLvl">
          <ac:chgData name="Nazar Shchur" userId="3faffa111ac016f6" providerId="LiveId" clId="{28B9356F-9EBF-4A24-BBCD-17F2F57C49A1}" dt="2020-02-05T18:28:01.127" v="2560" actId="478"/>
          <ac:spMkLst>
            <pc:docMk/>
            <pc:sldMk cId="148263208" sldId="2229"/>
            <ac:spMk id="16" creationId="{93BB1D4D-218C-4717-BA74-9CDA935D24F0}"/>
          </ac:spMkLst>
        </pc:spChg>
        <pc:spChg chg="del mod topLvl">
          <ac:chgData name="Nazar Shchur" userId="3faffa111ac016f6" providerId="LiveId" clId="{28B9356F-9EBF-4A24-BBCD-17F2F57C49A1}" dt="2020-02-05T18:26:45.453" v="2531" actId="478"/>
          <ac:spMkLst>
            <pc:docMk/>
            <pc:sldMk cId="148263208" sldId="2229"/>
            <ac:spMk id="19" creationId="{B868E2B2-01BB-4E28-89B8-C8D3CFD2BBC1}"/>
          </ac:spMkLst>
        </pc:spChg>
        <pc:spChg chg="del mod topLvl">
          <ac:chgData name="Nazar Shchur" userId="3faffa111ac016f6" providerId="LiveId" clId="{28B9356F-9EBF-4A24-BBCD-17F2F57C49A1}" dt="2020-02-05T18:28:28.656" v="2566" actId="478"/>
          <ac:spMkLst>
            <pc:docMk/>
            <pc:sldMk cId="148263208" sldId="2229"/>
            <ac:spMk id="23" creationId="{66655C00-FBF2-4DAC-92E6-6106764C36F4}"/>
          </ac:spMkLst>
        </pc:spChg>
        <pc:spChg chg="del mod topLvl">
          <ac:chgData name="Nazar Shchur" userId="3faffa111ac016f6" providerId="LiveId" clId="{28B9356F-9EBF-4A24-BBCD-17F2F57C49A1}" dt="2020-02-05T18:26:59.410" v="2541" actId="478"/>
          <ac:spMkLst>
            <pc:docMk/>
            <pc:sldMk cId="148263208" sldId="2229"/>
            <ac:spMk id="26" creationId="{708F52DA-8B92-4C2A-82D2-B0A4DF6D4E58}"/>
          </ac:spMkLst>
        </pc:spChg>
        <pc:spChg chg="mod">
          <ac:chgData name="Nazar Shchur" userId="3faffa111ac016f6" providerId="LiveId" clId="{28B9356F-9EBF-4A24-BBCD-17F2F57C49A1}" dt="2020-02-05T18:29:52.286" v="2586" actId="1036"/>
          <ac:spMkLst>
            <pc:docMk/>
            <pc:sldMk cId="148263208" sldId="2229"/>
            <ac:spMk id="29" creationId="{B05DAB2E-DD20-4734-B22B-F73F4CBA9BA6}"/>
          </ac:spMkLst>
        </pc:spChg>
        <pc:spChg chg="del mod topLvl">
          <ac:chgData name="Nazar Shchur" userId="3faffa111ac016f6" providerId="LiveId" clId="{28B9356F-9EBF-4A24-BBCD-17F2F57C49A1}" dt="2020-02-05T18:27:29.543" v="2555" actId="478"/>
          <ac:spMkLst>
            <pc:docMk/>
            <pc:sldMk cId="148263208" sldId="2229"/>
            <ac:spMk id="30" creationId="{90F8CAA9-0A84-406C-94B2-5967C71B3D43}"/>
          </ac:spMkLst>
        </pc:spChg>
        <pc:spChg chg="del mod topLvl">
          <ac:chgData name="Nazar Shchur" userId="3faffa111ac016f6" providerId="LiveId" clId="{28B9356F-9EBF-4A24-BBCD-17F2F57C49A1}" dt="2020-02-05T18:29:18.625" v="2573" actId="478"/>
          <ac:spMkLst>
            <pc:docMk/>
            <pc:sldMk cId="148263208" sldId="2229"/>
            <ac:spMk id="36" creationId="{1EC0C88A-DD82-46FF-AD83-1C40D17E6C28}"/>
          </ac:spMkLst>
        </pc:spChg>
        <pc:spChg chg="add del mod">
          <ac:chgData name="Nazar Shchur" userId="3faffa111ac016f6" providerId="LiveId" clId="{28B9356F-9EBF-4A24-BBCD-17F2F57C49A1}" dt="2020-02-05T18:25:39.063" v="2500" actId="478"/>
          <ac:spMkLst>
            <pc:docMk/>
            <pc:sldMk cId="148263208" sldId="2229"/>
            <ac:spMk id="37" creationId="{22690E2B-73C3-45D7-9449-35CD662D4044}"/>
          </ac:spMkLst>
        </pc:spChg>
        <pc:spChg chg="add mod">
          <ac:chgData name="Nazar Shchur" userId="3faffa111ac016f6" providerId="LiveId" clId="{28B9356F-9EBF-4A24-BBCD-17F2F57C49A1}" dt="2020-02-05T18:26:23.321" v="2518" actId="404"/>
          <ac:spMkLst>
            <pc:docMk/>
            <pc:sldMk cId="148263208" sldId="2229"/>
            <ac:spMk id="38" creationId="{C12A186F-027B-4A9E-A09B-790CD7915969}"/>
          </ac:spMkLst>
        </pc:spChg>
        <pc:spChg chg="add mod">
          <ac:chgData name="Nazar Shchur" userId="3faffa111ac016f6" providerId="LiveId" clId="{28B9356F-9EBF-4A24-BBCD-17F2F57C49A1}" dt="2020-02-05T18:26:52.255" v="2532" actId="1076"/>
          <ac:spMkLst>
            <pc:docMk/>
            <pc:sldMk cId="148263208" sldId="2229"/>
            <ac:spMk id="39" creationId="{7A6EE95A-B52E-403A-BD9C-21AA954AF93E}"/>
          </ac:spMkLst>
        </pc:spChg>
        <pc:spChg chg="add mod">
          <ac:chgData name="Nazar Shchur" userId="3faffa111ac016f6" providerId="LiveId" clId="{28B9356F-9EBF-4A24-BBCD-17F2F57C49A1}" dt="2020-02-05T18:27:09.746" v="2542" actId="1076"/>
          <ac:spMkLst>
            <pc:docMk/>
            <pc:sldMk cId="148263208" sldId="2229"/>
            <ac:spMk id="40" creationId="{54240511-B984-41A3-9DC0-5D172857784D}"/>
          </ac:spMkLst>
        </pc:spChg>
        <pc:spChg chg="add mod">
          <ac:chgData name="Nazar Shchur" userId="3faffa111ac016f6" providerId="LiveId" clId="{28B9356F-9EBF-4A24-BBCD-17F2F57C49A1}" dt="2020-02-05T18:27:37.732" v="2556" actId="1076"/>
          <ac:spMkLst>
            <pc:docMk/>
            <pc:sldMk cId="148263208" sldId="2229"/>
            <ac:spMk id="41" creationId="{19D9AEB7-E6AA-4F81-B3CE-D79B09B26B2C}"/>
          </ac:spMkLst>
        </pc:spChg>
        <pc:spChg chg="add mod">
          <ac:chgData name="Nazar Shchur" userId="3faffa111ac016f6" providerId="LiveId" clId="{28B9356F-9EBF-4A24-BBCD-17F2F57C49A1}" dt="2020-02-05T18:28:16.418" v="2565" actId="1076"/>
          <ac:spMkLst>
            <pc:docMk/>
            <pc:sldMk cId="148263208" sldId="2229"/>
            <ac:spMk id="42" creationId="{574BAF03-7177-4041-A893-9555CEE67953}"/>
          </ac:spMkLst>
        </pc:spChg>
        <pc:spChg chg="add mod">
          <ac:chgData name="Nazar Shchur" userId="3faffa111ac016f6" providerId="LiveId" clId="{28B9356F-9EBF-4A24-BBCD-17F2F57C49A1}" dt="2020-02-05T18:29:04.348" v="2572" actId="1076"/>
          <ac:spMkLst>
            <pc:docMk/>
            <pc:sldMk cId="148263208" sldId="2229"/>
            <ac:spMk id="43" creationId="{0AB010C5-B6F3-45D0-81D4-CD796F87F1AC}"/>
          </ac:spMkLst>
        </pc:spChg>
        <pc:spChg chg="add mod">
          <ac:chgData name="Nazar Shchur" userId="3faffa111ac016f6" providerId="LiveId" clId="{28B9356F-9EBF-4A24-BBCD-17F2F57C49A1}" dt="2020-02-05T18:29:46.045" v="2582" actId="20577"/>
          <ac:spMkLst>
            <pc:docMk/>
            <pc:sldMk cId="148263208" sldId="2229"/>
            <ac:spMk id="44" creationId="{5FD35BC5-C84D-4FD2-AFBD-2301B6373078}"/>
          </ac:spMkLst>
        </pc:spChg>
        <pc:grpChg chg="add del mod">
          <ac:chgData name="Nazar Shchur" userId="3faffa111ac016f6" providerId="LiveId" clId="{28B9356F-9EBF-4A24-BBCD-17F2F57C49A1}" dt="2020-02-05T18:26:12.911" v="2516" actId="478"/>
          <ac:grpSpMkLst>
            <pc:docMk/>
            <pc:sldMk cId="148263208" sldId="2229"/>
            <ac:grpSpMk id="11" creationId="{EBD056C1-35B9-4D9B-8909-2B1CC1455FA8}"/>
          </ac:grpSpMkLst>
        </pc:grpChg>
        <pc:grpChg chg="add del mod">
          <ac:chgData name="Nazar Shchur" userId="3faffa111ac016f6" providerId="LiveId" clId="{28B9356F-9EBF-4A24-BBCD-17F2F57C49A1}" dt="2020-02-05T18:28:01.127" v="2560" actId="478"/>
          <ac:grpSpMkLst>
            <pc:docMk/>
            <pc:sldMk cId="148263208" sldId="2229"/>
            <ac:grpSpMk id="14" creationId="{33D7746C-B72C-4CDE-9692-8158C3C64C65}"/>
          </ac:grpSpMkLst>
        </pc:grpChg>
        <pc:grpChg chg="add del mod">
          <ac:chgData name="Nazar Shchur" userId="3faffa111ac016f6" providerId="LiveId" clId="{28B9356F-9EBF-4A24-BBCD-17F2F57C49A1}" dt="2020-02-05T18:26:45.453" v="2531" actId="478"/>
          <ac:grpSpMkLst>
            <pc:docMk/>
            <pc:sldMk cId="148263208" sldId="2229"/>
            <ac:grpSpMk id="17" creationId="{B0A53F0A-A4C7-4FD7-8529-BD5237A3B59E}"/>
          </ac:grpSpMkLst>
        </pc:grpChg>
        <pc:grpChg chg="add del mod">
          <ac:chgData name="Nazar Shchur" userId="3faffa111ac016f6" providerId="LiveId" clId="{28B9356F-9EBF-4A24-BBCD-17F2F57C49A1}" dt="2020-02-05T18:28:28.656" v="2566" actId="478"/>
          <ac:grpSpMkLst>
            <pc:docMk/>
            <pc:sldMk cId="148263208" sldId="2229"/>
            <ac:grpSpMk id="20" creationId="{4290C286-0691-4D1A-A0B8-116449BD5644}"/>
          </ac:grpSpMkLst>
        </pc:grpChg>
        <pc:grpChg chg="add del mod">
          <ac:chgData name="Nazar Shchur" userId="3faffa111ac016f6" providerId="LiveId" clId="{28B9356F-9EBF-4A24-BBCD-17F2F57C49A1}" dt="2020-02-05T18:26:59.410" v="2541" actId="478"/>
          <ac:grpSpMkLst>
            <pc:docMk/>
            <pc:sldMk cId="148263208" sldId="2229"/>
            <ac:grpSpMk id="24" creationId="{CE79DA3A-EA51-4C03-8EEB-6785206229E7}"/>
          </ac:grpSpMkLst>
        </pc:grpChg>
        <pc:grpChg chg="add del mod">
          <ac:chgData name="Nazar Shchur" userId="3faffa111ac016f6" providerId="LiveId" clId="{28B9356F-9EBF-4A24-BBCD-17F2F57C49A1}" dt="2020-02-05T18:27:29.543" v="2555" actId="478"/>
          <ac:grpSpMkLst>
            <pc:docMk/>
            <pc:sldMk cId="148263208" sldId="2229"/>
            <ac:grpSpMk id="27" creationId="{C5AA8C51-CD93-455A-925F-1DE28A74B76F}"/>
          </ac:grpSpMkLst>
        </pc:grpChg>
        <pc:grpChg chg="add del mod">
          <ac:chgData name="Nazar Shchur" userId="3faffa111ac016f6" providerId="LiveId" clId="{28B9356F-9EBF-4A24-BBCD-17F2F57C49A1}" dt="2020-02-05T18:29:18.625" v="2573" actId="478"/>
          <ac:grpSpMkLst>
            <pc:docMk/>
            <pc:sldMk cId="148263208" sldId="2229"/>
            <ac:grpSpMk id="34" creationId="{14715D84-2CF8-40E4-86B4-13710CBE5A13}"/>
          </ac:grpSpMkLst>
        </pc:grpChg>
        <pc:picChg chg="topLvl">
          <ac:chgData name="Nazar Shchur" userId="3faffa111ac016f6" providerId="LiveId" clId="{28B9356F-9EBF-4A24-BBCD-17F2F57C49A1}" dt="2020-02-05T18:26:12.911" v="2516" actId="478"/>
          <ac:picMkLst>
            <pc:docMk/>
            <pc:sldMk cId="148263208" sldId="2229"/>
            <ac:picMk id="12" creationId="{D006033D-31F4-4021-BAB2-29C900DA8ADC}"/>
          </ac:picMkLst>
        </pc:picChg>
        <pc:picChg chg="topLvl">
          <ac:chgData name="Nazar Shchur" userId="3faffa111ac016f6" providerId="LiveId" clId="{28B9356F-9EBF-4A24-BBCD-17F2F57C49A1}" dt="2020-02-05T18:28:01.127" v="2560" actId="478"/>
          <ac:picMkLst>
            <pc:docMk/>
            <pc:sldMk cId="148263208" sldId="2229"/>
            <ac:picMk id="15" creationId="{BB9D42A9-0710-488D-B40D-49E5E40B1E51}"/>
          </ac:picMkLst>
        </pc:picChg>
        <pc:picChg chg="topLvl">
          <ac:chgData name="Nazar Shchur" userId="3faffa111ac016f6" providerId="LiveId" clId="{28B9356F-9EBF-4A24-BBCD-17F2F57C49A1}" dt="2020-02-05T18:26:45.453" v="2531" actId="478"/>
          <ac:picMkLst>
            <pc:docMk/>
            <pc:sldMk cId="148263208" sldId="2229"/>
            <ac:picMk id="18" creationId="{48D5DBE9-AEA8-4723-B20A-1F51428DE5C2}"/>
          </ac:picMkLst>
        </pc:picChg>
        <pc:picChg chg="topLvl">
          <ac:chgData name="Nazar Shchur" userId="3faffa111ac016f6" providerId="LiveId" clId="{28B9356F-9EBF-4A24-BBCD-17F2F57C49A1}" dt="2020-02-05T18:28:28.656" v="2566" actId="478"/>
          <ac:picMkLst>
            <pc:docMk/>
            <pc:sldMk cId="148263208" sldId="2229"/>
            <ac:picMk id="22" creationId="{6972DA8F-6576-4ACE-8EFC-B1FE58E910BE}"/>
          </ac:picMkLst>
        </pc:picChg>
        <pc:picChg chg="topLvl">
          <ac:chgData name="Nazar Shchur" userId="3faffa111ac016f6" providerId="LiveId" clId="{28B9356F-9EBF-4A24-BBCD-17F2F57C49A1}" dt="2020-02-05T18:26:59.410" v="2541" actId="478"/>
          <ac:picMkLst>
            <pc:docMk/>
            <pc:sldMk cId="148263208" sldId="2229"/>
            <ac:picMk id="25" creationId="{32DABC5D-645B-494B-9FD0-0DC210FB5542}"/>
          </ac:picMkLst>
        </pc:picChg>
        <pc:picChg chg="topLvl">
          <ac:chgData name="Nazar Shchur" userId="3faffa111ac016f6" providerId="LiveId" clId="{28B9356F-9EBF-4A24-BBCD-17F2F57C49A1}" dt="2020-02-05T18:27:29.543" v="2555" actId="478"/>
          <ac:picMkLst>
            <pc:docMk/>
            <pc:sldMk cId="148263208" sldId="2229"/>
            <ac:picMk id="28" creationId="{47F10B64-2833-41C8-AAD5-546BC7302CF7}"/>
          </ac:picMkLst>
        </pc:picChg>
        <pc:picChg chg="topLvl">
          <ac:chgData name="Nazar Shchur" userId="3faffa111ac016f6" providerId="LiveId" clId="{28B9356F-9EBF-4A24-BBCD-17F2F57C49A1}" dt="2020-02-05T18:29:18.625" v="2573" actId="478"/>
          <ac:picMkLst>
            <pc:docMk/>
            <pc:sldMk cId="148263208" sldId="2229"/>
            <ac:picMk id="35" creationId="{3AB5B22B-E0A1-4B76-9547-4AFDE013B413}"/>
          </ac:picMkLst>
        </pc:picChg>
      </pc:sldChg>
      <pc:sldChg chg="add ord">
        <pc:chgData name="Nazar Shchur" userId="3faffa111ac016f6" providerId="LiveId" clId="{28B9356F-9EBF-4A24-BBCD-17F2F57C49A1}" dt="2020-02-05T18:30:00.790" v="2589"/>
        <pc:sldMkLst>
          <pc:docMk/>
          <pc:sldMk cId="4016822429" sldId="2230"/>
        </pc:sldMkLst>
      </pc:sldChg>
      <pc:sldChg chg="addSp delSp modSp add mod ord setBg delAnim modAnim">
        <pc:chgData name="Nazar Shchur" userId="3faffa111ac016f6" providerId="LiveId" clId="{28B9356F-9EBF-4A24-BBCD-17F2F57C49A1}" dt="2020-02-05T18:57:38.460" v="2856"/>
        <pc:sldMkLst>
          <pc:docMk/>
          <pc:sldMk cId="3006637833" sldId="2231"/>
        </pc:sldMkLst>
        <pc:spChg chg="del">
          <ac:chgData name="Nazar Shchur" userId="3faffa111ac016f6" providerId="LiveId" clId="{28B9356F-9EBF-4A24-BBCD-17F2F57C49A1}" dt="2020-02-05T18:32:36.272" v="2591" actId="478"/>
          <ac:spMkLst>
            <pc:docMk/>
            <pc:sldMk cId="3006637833" sldId="2231"/>
            <ac:spMk id="4" creationId="{00000000-0000-0000-0000-000000000000}"/>
          </ac:spMkLst>
        </pc:spChg>
        <pc:spChg chg="del">
          <ac:chgData name="Nazar Shchur" userId="3faffa111ac016f6" providerId="LiveId" clId="{28B9356F-9EBF-4A24-BBCD-17F2F57C49A1}" dt="2020-02-05T18:32:40.012" v="2593" actId="478"/>
          <ac:spMkLst>
            <pc:docMk/>
            <pc:sldMk cId="3006637833" sldId="2231"/>
            <ac:spMk id="5" creationId="{00000000-0000-0000-0000-000000000000}"/>
          </ac:spMkLst>
        </pc:spChg>
        <pc:spChg chg="add del mod">
          <ac:chgData name="Nazar Shchur" userId="3faffa111ac016f6" providerId="LiveId" clId="{28B9356F-9EBF-4A24-BBCD-17F2F57C49A1}" dt="2020-02-05T18:32:42.189" v="2595" actId="478"/>
          <ac:spMkLst>
            <pc:docMk/>
            <pc:sldMk cId="3006637833" sldId="2231"/>
            <ac:spMk id="7" creationId="{2565D3EE-08FB-4E73-912E-E83071C0434E}"/>
          </ac:spMkLst>
        </pc:spChg>
        <pc:spChg chg="add mod">
          <ac:chgData name="Nazar Shchur" userId="3faffa111ac016f6" providerId="LiveId" clId="{28B9356F-9EBF-4A24-BBCD-17F2F57C49A1}" dt="2020-02-05T18:43:12.883" v="2724" actId="14100"/>
          <ac:spMkLst>
            <pc:docMk/>
            <pc:sldMk cId="3006637833" sldId="2231"/>
            <ac:spMk id="28" creationId="{B6AC4609-B1CD-4238-8D45-2C736AC28BAB}"/>
          </ac:spMkLst>
        </pc:spChg>
        <pc:spChg chg="del">
          <ac:chgData name="Nazar Shchur" userId="3faffa111ac016f6" providerId="LiveId" clId="{28B9356F-9EBF-4A24-BBCD-17F2F57C49A1}" dt="2020-02-05T18:32:37.998" v="2592" actId="478"/>
          <ac:spMkLst>
            <pc:docMk/>
            <pc:sldMk cId="3006637833" sldId="2231"/>
            <ac:spMk id="29" creationId="{B05DAB2E-DD20-4734-B22B-F73F4CBA9BA6}"/>
          </ac:spMkLst>
        </pc:spChg>
        <pc:spChg chg="add mod">
          <ac:chgData name="Nazar Shchur" userId="3faffa111ac016f6" providerId="LiveId" clId="{28B9356F-9EBF-4A24-BBCD-17F2F57C49A1}" dt="2020-02-05T18:42:20.239" v="2702" actId="1076"/>
          <ac:spMkLst>
            <pc:docMk/>
            <pc:sldMk cId="3006637833" sldId="2231"/>
            <ac:spMk id="30" creationId="{7D74D11B-75A9-4028-8B78-12B8F90E3EF9}"/>
          </ac:spMkLst>
        </pc:spChg>
        <pc:spChg chg="add mod">
          <ac:chgData name="Nazar Shchur" userId="3faffa111ac016f6" providerId="LiveId" clId="{28B9356F-9EBF-4A24-BBCD-17F2F57C49A1}" dt="2020-02-05T18:41:42.096" v="2687" actId="1076"/>
          <ac:spMkLst>
            <pc:docMk/>
            <pc:sldMk cId="3006637833" sldId="2231"/>
            <ac:spMk id="34" creationId="{751E8DC1-DF7E-49D9-9CC7-597530BE70F1}"/>
          </ac:spMkLst>
        </pc:spChg>
        <pc:spChg chg="add mod">
          <ac:chgData name="Nazar Shchur" userId="3faffa111ac016f6" providerId="LiveId" clId="{28B9356F-9EBF-4A24-BBCD-17F2F57C49A1}" dt="2020-02-05T18:42:20.649" v="2703" actId="1076"/>
          <ac:spMkLst>
            <pc:docMk/>
            <pc:sldMk cId="3006637833" sldId="2231"/>
            <ac:spMk id="35" creationId="{35CD1A2C-DDF8-473B-81F1-653DCF409344}"/>
          </ac:spMkLst>
        </pc:spChg>
        <pc:spChg chg="add mod">
          <ac:chgData name="Nazar Shchur" userId="3faffa111ac016f6" providerId="LiveId" clId="{28B9356F-9EBF-4A24-BBCD-17F2F57C49A1}" dt="2020-02-05T18:42:53.600" v="2722" actId="1076"/>
          <ac:spMkLst>
            <pc:docMk/>
            <pc:sldMk cId="3006637833" sldId="2231"/>
            <ac:spMk id="36" creationId="{D29FFF53-3050-46D6-B1EA-129B216009A8}"/>
          </ac:spMkLst>
        </pc:spChg>
        <pc:grpChg chg="del">
          <ac:chgData name="Nazar Shchur" userId="3faffa111ac016f6" providerId="LiveId" clId="{28B9356F-9EBF-4A24-BBCD-17F2F57C49A1}" dt="2020-02-05T18:32:40.981" v="2594" actId="478"/>
          <ac:grpSpMkLst>
            <pc:docMk/>
            <pc:sldMk cId="3006637833" sldId="2231"/>
            <ac:grpSpMk id="3" creationId="{00000000-0000-0000-0000-000000000000}"/>
          </ac:grpSpMkLst>
        </pc:grpChg>
        <pc:grpChg chg="add del">
          <ac:chgData name="Nazar Shchur" userId="3faffa111ac016f6" providerId="LiveId" clId="{28B9356F-9EBF-4A24-BBCD-17F2F57C49A1}" dt="2020-02-05T18:33:27.937" v="2606" actId="478"/>
          <ac:grpSpMkLst>
            <pc:docMk/>
            <pc:sldMk cId="3006637833" sldId="2231"/>
            <ac:grpSpMk id="31" creationId="{00000000-0000-0000-0000-000000000000}"/>
          </ac:grpSpMkLst>
        </pc:grpChg>
        <pc:picChg chg="add del">
          <ac:chgData name="Nazar Shchur" userId="3faffa111ac016f6" providerId="LiveId" clId="{28B9356F-9EBF-4A24-BBCD-17F2F57C49A1}" dt="2020-02-05T18:33:24.586" v="2604"/>
          <ac:picMkLst>
            <pc:docMk/>
            <pc:sldMk cId="3006637833" sldId="2231"/>
            <ac:picMk id="13" creationId="{0D86B961-2C6A-41E5-9530-7BC5D20905CB}"/>
          </ac:picMkLst>
        </pc:picChg>
        <pc:picChg chg="add del">
          <ac:chgData name="Nazar Shchur" userId="3faffa111ac016f6" providerId="LiveId" clId="{28B9356F-9EBF-4A24-BBCD-17F2F57C49A1}" dt="2020-02-05T18:33:22.113" v="2603"/>
          <ac:picMkLst>
            <pc:docMk/>
            <pc:sldMk cId="3006637833" sldId="2231"/>
            <ac:picMk id="14" creationId="{A8D64B04-94F6-4169-9A84-C6D5A9AC967D}"/>
          </ac:picMkLst>
        </pc:picChg>
        <pc:picChg chg="add del">
          <ac:chgData name="Nazar Shchur" userId="3faffa111ac016f6" providerId="LiveId" clId="{28B9356F-9EBF-4A24-BBCD-17F2F57C49A1}" dt="2020-02-05T18:33:21.382" v="2602"/>
          <ac:picMkLst>
            <pc:docMk/>
            <pc:sldMk cId="3006637833" sldId="2231"/>
            <ac:picMk id="15" creationId="{39F74DF5-533C-4BF4-AD8A-76D84C335E82}"/>
          </ac:picMkLst>
        </pc:picChg>
        <pc:picChg chg="add mod">
          <ac:chgData name="Nazar Shchur" userId="3faffa111ac016f6" providerId="LiveId" clId="{28B9356F-9EBF-4A24-BBCD-17F2F57C49A1}" dt="2020-02-05T18:39:40.821" v="2636" actId="27614"/>
          <ac:picMkLst>
            <pc:docMk/>
            <pc:sldMk cId="3006637833" sldId="2231"/>
            <ac:picMk id="16" creationId="{10208B87-A6A5-4D03-A763-7705FFB6F5A7}"/>
          </ac:picMkLst>
        </pc:picChg>
        <pc:picChg chg="add del mod">
          <ac:chgData name="Nazar Shchur" userId="3faffa111ac016f6" providerId="LiveId" clId="{28B9356F-9EBF-4A24-BBCD-17F2F57C49A1}" dt="2020-02-05T18:34:07.475" v="2615" actId="478"/>
          <ac:picMkLst>
            <pc:docMk/>
            <pc:sldMk cId="3006637833" sldId="2231"/>
            <ac:picMk id="17" creationId="{FC0FE2B0-8707-457C-81C7-C337EB5711FB}"/>
          </ac:picMkLst>
        </pc:picChg>
        <pc:picChg chg="add del mod">
          <ac:chgData name="Nazar Shchur" userId="3faffa111ac016f6" providerId="LiveId" clId="{28B9356F-9EBF-4A24-BBCD-17F2F57C49A1}" dt="2020-02-05T18:34:01.023" v="2611" actId="478"/>
          <ac:picMkLst>
            <pc:docMk/>
            <pc:sldMk cId="3006637833" sldId="2231"/>
            <ac:picMk id="18" creationId="{7F5820BF-5F7E-4325-9F9E-E5B4415950F5}"/>
          </ac:picMkLst>
        </pc:picChg>
        <pc:picChg chg="add mod ord">
          <ac:chgData name="Nazar Shchur" userId="3faffa111ac016f6" providerId="LiveId" clId="{28B9356F-9EBF-4A24-BBCD-17F2F57C49A1}" dt="2020-02-05T18:39:41.060" v="2638" actId="27614"/>
          <ac:picMkLst>
            <pc:docMk/>
            <pc:sldMk cId="3006637833" sldId="2231"/>
            <ac:picMk id="19" creationId="{37D737E2-62B1-4D70-A8B1-888470046BD4}"/>
          </ac:picMkLst>
        </pc:picChg>
        <pc:picChg chg="add del">
          <ac:chgData name="Nazar Shchur" userId="3faffa111ac016f6" providerId="LiveId" clId="{28B9356F-9EBF-4A24-BBCD-17F2F57C49A1}" dt="2020-02-05T18:39:06.442" v="2633" actId="478"/>
          <ac:picMkLst>
            <pc:docMk/>
            <pc:sldMk cId="3006637833" sldId="2231"/>
            <ac:picMk id="20" creationId="{E07DCC33-364D-4598-BFCF-5082D014AEC5}"/>
          </ac:picMkLst>
        </pc:picChg>
        <pc:picChg chg="add del mod">
          <ac:chgData name="Nazar Shchur" userId="3faffa111ac016f6" providerId="LiveId" clId="{28B9356F-9EBF-4A24-BBCD-17F2F57C49A1}" dt="2020-02-05T18:35:45.959" v="2622" actId="478"/>
          <ac:picMkLst>
            <pc:docMk/>
            <pc:sldMk cId="3006637833" sldId="2231"/>
            <ac:picMk id="22" creationId="{76FA385A-2A11-4B18-B745-2470988DDCB2}"/>
          </ac:picMkLst>
        </pc:picChg>
        <pc:picChg chg="add del">
          <ac:chgData name="Nazar Shchur" userId="3faffa111ac016f6" providerId="LiveId" clId="{28B9356F-9EBF-4A24-BBCD-17F2F57C49A1}" dt="2020-02-05T18:38:32.379" v="2632" actId="478"/>
          <ac:picMkLst>
            <pc:docMk/>
            <pc:sldMk cId="3006637833" sldId="2231"/>
            <ac:picMk id="23" creationId="{97866D64-9CC3-4AF4-8776-40A1C090E43C}"/>
          </ac:picMkLst>
        </pc:picChg>
        <pc:picChg chg="add del mod">
          <ac:chgData name="Nazar Shchur" userId="3faffa111ac016f6" providerId="LiveId" clId="{28B9356F-9EBF-4A24-BBCD-17F2F57C49A1}" dt="2020-02-05T18:37:52.084" v="2626" actId="478"/>
          <ac:picMkLst>
            <pc:docMk/>
            <pc:sldMk cId="3006637833" sldId="2231"/>
            <ac:picMk id="24" creationId="{9C8A78D6-70C9-4F5E-9332-958797B27BD1}"/>
          </ac:picMkLst>
        </pc:picChg>
        <pc:picChg chg="add mod">
          <ac:chgData name="Nazar Shchur" userId="3faffa111ac016f6" providerId="LiveId" clId="{28B9356F-9EBF-4A24-BBCD-17F2F57C49A1}" dt="2020-02-05T18:39:27.146" v="2635" actId="26606"/>
          <ac:picMkLst>
            <pc:docMk/>
            <pc:sldMk cId="3006637833" sldId="2231"/>
            <ac:picMk id="1026" creationId="{EBDF6C43-3249-4FB8-90D3-7FC60EC7DF95}"/>
          </ac:picMkLst>
        </pc:picChg>
        <pc:picChg chg="add mod">
          <ac:chgData name="Nazar Shchur" userId="3faffa111ac016f6" providerId="LiveId" clId="{28B9356F-9EBF-4A24-BBCD-17F2F57C49A1}" dt="2020-02-05T18:39:27.146" v="2635" actId="26606"/>
          <ac:picMkLst>
            <pc:docMk/>
            <pc:sldMk cId="3006637833" sldId="2231"/>
            <ac:picMk id="1028" creationId="{75E514F4-20A5-4CD3-8296-8646616994EE}"/>
          </ac:picMkLst>
        </pc:picChg>
        <pc:picChg chg="add mod ord">
          <ac:chgData name="Nazar Shchur" userId="3faffa111ac016f6" providerId="LiveId" clId="{28B9356F-9EBF-4A24-BBCD-17F2F57C49A1}" dt="2020-02-05T18:39:27.146" v="2635" actId="26606"/>
          <ac:picMkLst>
            <pc:docMk/>
            <pc:sldMk cId="3006637833" sldId="2231"/>
            <ac:picMk id="1030" creationId="{E8B88442-DFDA-4607-AB06-C1F96ADD19C1}"/>
          </ac:picMkLst>
        </pc:picChg>
        <pc:picChg chg="add mod">
          <ac:chgData name="Nazar Shchur" userId="3faffa111ac016f6" providerId="LiveId" clId="{28B9356F-9EBF-4A24-BBCD-17F2F57C49A1}" dt="2020-02-05T18:42:39.179" v="2720" actId="1076"/>
          <ac:picMkLst>
            <pc:docMk/>
            <pc:sldMk cId="3006637833" sldId="2231"/>
            <ac:picMk id="1032" creationId="{2B4BC1C8-DECC-4E74-8EFC-F8D61DFCEE6C}"/>
          </ac:picMkLst>
        </pc:picChg>
      </pc:sldChg>
      <pc:sldChg chg="addSp delSp modSp add modAnim">
        <pc:chgData name="Nazar Shchur" userId="3faffa111ac016f6" providerId="LiveId" clId="{28B9356F-9EBF-4A24-BBCD-17F2F57C49A1}" dt="2020-02-05T18:54:01.482" v="2820"/>
        <pc:sldMkLst>
          <pc:docMk/>
          <pc:sldMk cId="1258634613" sldId="2232"/>
        </pc:sldMkLst>
        <pc:spChg chg="mod">
          <ac:chgData name="Nazar Shchur" userId="3faffa111ac016f6" providerId="LiveId" clId="{28B9356F-9EBF-4A24-BBCD-17F2F57C49A1}" dt="2020-02-05T18:49:45.903" v="2770" actId="207"/>
          <ac:spMkLst>
            <pc:docMk/>
            <pc:sldMk cId="1258634613" sldId="2232"/>
            <ac:spMk id="28" creationId="{0BD2A9F3-C46D-4F19-A8F5-4DB2FD3BF7C8}"/>
          </ac:spMkLst>
        </pc:spChg>
        <pc:picChg chg="del">
          <ac:chgData name="Nazar Shchur" userId="3faffa111ac016f6" providerId="LiveId" clId="{28B9356F-9EBF-4A24-BBCD-17F2F57C49A1}" dt="2020-02-05T18:46:29.364" v="2749" actId="478"/>
          <ac:picMkLst>
            <pc:docMk/>
            <pc:sldMk cId="1258634613" sldId="2232"/>
            <ac:picMk id="7" creationId="{7FED5BCD-4E44-4C4F-A18C-320E68D9F2D0}"/>
          </ac:picMkLst>
        </pc:picChg>
        <pc:picChg chg="add del mod">
          <ac:chgData name="Nazar Shchur" userId="3faffa111ac016f6" providerId="LiveId" clId="{28B9356F-9EBF-4A24-BBCD-17F2F57C49A1}" dt="2020-02-05T18:49:06.008" v="2758" actId="478"/>
          <ac:picMkLst>
            <pc:docMk/>
            <pc:sldMk cId="1258634613" sldId="2232"/>
            <ac:picMk id="2050" creationId="{690DE439-D0B9-46F6-9049-006C9CB11807}"/>
          </ac:picMkLst>
        </pc:picChg>
        <pc:picChg chg="add mod">
          <ac:chgData name="Nazar Shchur" userId="3faffa111ac016f6" providerId="LiveId" clId="{28B9356F-9EBF-4A24-BBCD-17F2F57C49A1}" dt="2020-02-05T18:49:33.311" v="2768" actId="1076"/>
          <ac:picMkLst>
            <pc:docMk/>
            <pc:sldMk cId="1258634613" sldId="2232"/>
            <ac:picMk id="2052" creationId="{FF5003AA-2DF3-4DCD-84C9-5DD2F5530F13}"/>
          </ac:picMkLst>
        </pc:picChg>
      </pc:sldChg>
      <pc:sldChg chg="addSp delSp modSp add modAnim">
        <pc:chgData name="Nazar Shchur" userId="3faffa111ac016f6" providerId="LiveId" clId="{28B9356F-9EBF-4A24-BBCD-17F2F57C49A1}" dt="2020-02-05T18:54:05.583" v="2823"/>
        <pc:sldMkLst>
          <pc:docMk/>
          <pc:sldMk cId="1678547325" sldId="2233"/>
        </pc:sldMkLst>
        <pc:spChg chg="mod">
          <ac:chgData name="Nazar Shchur" userId="3faffa111ac016f6" providerId="LiveId" clId="{28B9356F-9EBF-4A24-BBCD-17F2F57C49A1}" dt="2020-02-05T18:52:01.866" v="2794" actId="1037"/>
          <ac:spMkLst>
            <pc:docMk/>
            <pc:sldMk cId="1678547325" sldId="2233"/>
            <ac:spMk id="28" creationId="{0BD2A9F3-C46D-4F19-A8F5-4DB2FD3BF7C8}"/>
          </ac:spMkLst>
        </pc:spChg>
        <pc:picChg chg="del">
          <ac:chgData name="Nazar Shchur" userId="3faffa111ac016f6" providerId="LiveId" clId="{28B9356F-9EBF-4A24-BBCD-17F2F57C49A1}" dt="2020-02-05T18:49:55.380" v="2772" actId="478"/>
          <ac:picMkLst>
            <pc:docMk/>
            <pc:sldMk cId="1678547325" sldId="2233"/>
            <ac:picMk id="2052" creationId="{FF5003AA-2DF3-4DCD-84C9-5DD2F5530F13}"/>
          </ac:picMkLst>
        </pc:picChg>
        <pc:picChg chg="add del mod">
          <ac:chgData name="Nazar Shchur" userId="3faffa111ac016f6" providerId="LiveId" clId="{28B9356F-9EBF-4A24-BBCD-17F2F57C49A1}" dt="2020-02-05T18:51:43.798" v="2779" actId="478"/>
          <ac:picMkLst>
            <pc:docMk/>
            <pc:sldMk cId="1678547325" sldId="2233"/>
            <ac:picMk id="4098" creationId="{E66D1BD5-9F5C-4AE1-82FF-98605CEF89A1}"/>
          </ac:picMkLst>
        </pc:picChg>
        <pc:picChg chg="add mod">
          <ac:chgData name="Nazar Shchur" userId="3faffa111ac016f6" providerId="LiveId" clId="{28B9356F-9EBF-4A24-BBCD-17F2F57C49A1}" dt="2020-02-05T18:52:01.866" v="2794" actId="1037"/>
          <ac:picMkLst>
            <pc:docMk/>
            <pc:sldMk cId="1678547325" sldId="2233"/>
            <ac:picMk id="4100" creationId="{7F1EFE61-5F98-4BC1-A9DD-7D73D4F40534}"/>
          </ac:picMkLst>
        </pc:picChg>
      </pc:sldChg>
      <pc:sldChg chg="delSp modSp add delAnim">
        <pc:chgData name="Nazar Shchur" userId="3faffa111ac016f6" providerId="LiveId" clId="{28B9356F-9EBF-4A24-BBCD-17F2F57C49A1}" dt="2020-02-05T18:53:52.733" v="2817" actId="207"/>
        <pc:sldMkLst>
          <pc:docMk/>
          <pc:sldMk cId="2217615244" sldId="2234"/>
        </pc:sldMkLst>
        <pc:spChg chg="mod">
          <ac:chgData name="Nazar Shchur" userId="3faffa111ac016f6" providerId="LiveId" clId="{28B9356F-9EBF-4A24-BBCD-17F2F57C49A1}" dt="2020-02-05T18:53:50.074" v="2816" actId="207"/>
          <ac:spMkLst>
            <pc:docMk/>
            <pc:sldMk cId="2217615244" sldId="2234"/>
            <ac:spMk id="9" creationId="{00000000-0000-0000-0000-000000000000}"/>
          </ac:spMkLst>
        </pc:spChg>
        <pc:spChg chg="mod">
          <ac:chgData name="Nazar Shchur" userId="3faffa111ac016f6" providerId="LiveId" clId="{28B9356F-9EBF-4A24-BBCD-17F2F57C49A1}" dt="2020-02-05T18:53:52.733" v="2817" actId="207"/>
          <ac:spMkLst>
            <pc:docMk/>
            <pc:sldMk cId="2217615244" sldId="2234"/>
            <ac:spMk id="13" creationId="{00000000-0000-0000-0000-000000000000}"/>
          </ac:spMkLst>
        </pc:spChg>
        <pc:spChg chg="del">
          <ac:chgData name="Nazar Shchur" userId="3faffa111ac016f6" providerId="LiveId" clId="{28B9356F-9EBF-4A24-BBCD-17F2F57C49A1}" dt="2020-02-05T18:53:08.119" v="2803" actId="478"/>
          <ac:spMkLst>
            <pc:docMk/>
            <pc:sldMk cId="2217615244" sldId="2234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10BDD4B4-E4B2-42F9-81FA-A8EA57A43552}"/>
    <pc:docChg chg="undo custSel addSld delSld modSld sldOrd">
      <pc:chgData name="Nazar Shchur" userId="3faffa111ac016f6" providerId="LiveId" clId="{10BDD4B4-E4B2-42F9-81FA-A8EA57A43552}" dt="2019-10-02T18:43:45.493" v="4644" actId="20577"/>
      <pc:docMkLst>
        <pc:docMk/>
      </pc:docMkLst>
      <pc:sldChg chg="modSp add del">
        <pc:chgData name="Nazar Shchur" userId="3faffa111ac016f6" providerId="LiveId" clId="{10BDD4B4-E4B2-42F9-81FA-A8EA57A43552}" dt="2019-10-02T18:38:16.426" v="4635" actId="47"/>
        <pc:sldMkLst>
          <pc:docMk/>
          <pc:sldMk cId="1645992808" sldId="274"/>
        </pc:sldMkLst>
        <pc:grpChg chg="mod">
          <ac:chgData name="Nazar Shchur" userId="3faffa111ac016f6" providerId="LiveId" clId="{10BDD4B4-E4B2-42F9-81FA-A8EA57A43552}" dt="2019-09-30T13:48:28.173" v="2239" actId="1076"/>
          <ac:grpSpMkLst>
            <pc:docMk/>
            <pc:sldMk cId="1645992808" sldId="274"/>
            <ac:grpSpMk id="16387" creationId="{1280AF81-7AB1-4258-B37E-F296ADF50210}"/>
          </ac:grpSpMkLst>
        </pc:grpChg>
      </pc:sldChg>
      <pc:sldChg chg="modSp add del">
        <pc:chgData name="Nazar Shchur" userId="3faffa111ac016f6" providerId="LiveId" clId="{10BDD4B4-E4B2-42F9-81FA-A8EA57A43552}" dt="2019-10-02T18:38:16.426" v="4635" actId="47"/>
        <pc:sldMkLst>
          <pc:docMk/>
          <pc:sldMk cId="2082854342" sldId="278"/>
        </pc:sldMkLst>
        <pc:picChg chg="mod">
          <ac:chgData name="Nazar Shchur" userId="3faffa111ac016f6" providerId="LiveId" clId="{10BDD4B4-E4B2-42F9-81FA-A8EA57A43552}" dt="2019-09-25T14:13:38.394" v="14" actId="1076"/>
          <ac:picMkLst>
            <pc:docMk/>
            <pc:sldMk cId="2082854342" sldId="278"/>
            <ac:picMk id="2049" creationId="{00000000-0000-0000-0000-000000000000}"/>
          </ac:picMkLst>
        </pc:picChg>
        <pc:picChg chg="mod">
          <ac:chgData name="Nazar Shchur" userId="3faffa111ac016f6" providerId="LiveId" clId="{10BDD4B4-E4B2-42F9-81FA-A8EA57A43552}" dt="2019-10-02T18:34:36.529" v="4582" actId="1076"/>
          <ac:picMkLst>
            <pc:docMk/>
            <pc:sldMk cId="2082854342" sldId="278"/>
            <ac:picMk id="2056" creationId="{00000000-0000-0000-0000-000000000000}"/>
          </ac:picMkLst>
        </pc:picChg>
      </pc:sldChg>
      <pc:sldChg chg="modSp add del setBg">
        <pc:chgData name="Nazar Shchur" userId="3faffa111ac016f6" providerId="LiveId" clId="{10BDD4B4-E4B2-42F9-81FA-A8EA57A43552}" dt="2019-10-02T18:38:16.426" v="4635" actId="47"/>
        <pc:sldMkLst>
          <pc:docMk/>
          <pc:sldMk cId="2589098018" sldId="279"/>
        </pc:sldMkLst>
        <pc:grpChg chg="mod">
          <ac:chgData name="Nazar Shchur" userId="3faffa111ac016f6" providerId="LiveId" clId="{10BDD4B4-E4B2-42F9-81FA-A8EA57A43552}" dt="2019-10-02T18:36:38.621" v="4597" actId="1076"/>
          <ac:grpSpMkLst>
            <pc:docMk/>
            <pc:sldMk cId="2589098018" sldId="279"/>
            <ac:grpSpMk id="4" creationId="{00000000-0000-0000-0000-000000000000}"/>
          </ac:grpSpMkLst>
        </pc:grpChg>
        <pc:cxnChg chg="mod">
          <ac:chgData name="Nazar Shchur" userId="3faffa111ac016f6" providerId="LiveId" clId="{10BDD4B4-E4B2-42F9-81FA-A8EA57A43552}" dt="2019-10-02T18:36:38.621" v="4597" actId="1076"/>
          <ac:cxnSpMkLst>
            <pc:docMk/>
            <pc:sldMk cId="2589098018" sldId="279"/>
            <ac:cxnSpMk id="97" creationId="{00000000-0000-0000-0000-000000000000}"/>
          </ac:cxnSpMkLst>
        </pc:cxnChg>
      </pc:sldChg>
      <pc:sldChg chg="add del">
        <pc:chgData name="Nazar Shchur" userId="3faffa111ac016f6" providerId="LiveId" clId="{10BDD4B4-E4B2-42F9-81FA-A8EA57A43552}" dt="2019-10-02T18:38:16.426" v="4635" actId="47"/>
        <pc:sldMkLst>
          <pc:docMk/>
          <pc:sldMk cId="2367859898" sldId="280"/>
        </pc:sldMkLst>
      </pc:sldChg>
      <pc:sldChg chg="modSp add del ord setBg modAnim">
        <pc:chgData name="Nazar Shchur" userId="3faffa111ac016f6" providerId="LiveId" clId="{10BDD4B4-E4B2-42F9-81FA-A8EA57A43552}" dt="2019-10-02T18:38:16.426" v="4635" actId="47"/>
        <pc:sldMkLst>
          <pc:docMk/>
          <pc:sldMk cId="2773711287" sldId="281"/>
        </pc:sldMkLst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19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29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7:15.386" v="1638" actId="20577"/>
          <ac:spMkLst>
            <pc:docMk/>
            <pc:sldMk cId="2773711287" sldId="281"/>
            <ac:spMk id="30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1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20:51.112" v="1696"/>
          <ac:spMkLst>
            <pc:docMk/>
            <pc:sldMk cId="2773711287" sldId="281"/>
            <ac:spMk id="32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21:21.430" v="1722" actId="20577"/>
          <ac:spMkLst>
            <pc:docMk/>
            <pc:sldMk cId="2773711287" sldId="281"/>
            <ac:spMk id="34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5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6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7" creationId="{00000000-0000-0000-0000-000000000000}"/>
          </ac:spMkLst>
        </pc:spChg>
        <pc:spChg chg="mod">
          <ac:chgData name="Nazar Shchur" userId="3faffa111ac016f6" providerId="LiveId" clId="{10BDD4B4-E4B2-42F9-81FA-A8EA57A43552}" dt="2019-09-25T16:15:08.376" v="1602" actId="404"/>
          <ac:spMkLst>
            <pc:docMk/>
            <pc:sldMk cId="2773711287" sldId="281"/>
            <ac:spMk id="38" creationId="{00000000-0000-0000-0000-000000000000}"/>
          </ac:spMkLst>
        </pc:spChg>
        <pc:cxnChg chg="mod">
          <ac:chgData name="Nazar Shchur" userId="3faffa111ac016f6" providerId="LiveId" clId="{10BDD4B4-E4B2-42F9-81FA-A8EA57A43552}" dt="2019-09-25T16:13:03.256" v="1591" actId="1076"/>
          <ac:cxnSpMkLst>
            <pc:docMk/>
            <pc:sldMk cId="2773711287" sldId="281"/>
            <ac:cxnSpMk id="3" creationId="{00000000-0000-0000-0000-000000000000}"/>
          </ac:cxnSpMkLst>
        </pc:cxnChg>
      </pc:sldChg>
      <pc:sldChg chg="add del">
        <pc:chgData name="Nazar Shchur" userId="3faffa111ac016f6" providerId="LiveId" clId="{10BDD4B4-E4B2-42F9-81FA-A8EA57A43552}" dt="2019-10-02T18:38:16.426" v="4635" actId="47"/>
        <pc:sldMkLst>
          <pc:docMk/>
          <pc:sldMk cId="0" sldId="309"/>
        </pc:sldMkLst>
      </pc:sldChg>
      <pc:sldChg chg="modSp">
        <pc:chgData name="Nazar Shchur" userId="3faffa111ac016f6" providerId="LiveId" clId="{10BDD4B4-E4B2-42F9-81FA-A8EA57A43552}" dt="2019-10-02T18:43:45.493" v="4644" actId="20577"/>
        <pc:sldMkLst>
          <pc:docMk/>
          <pc:sldMk cId="3971564400" sldId="472"/>
        </pc:sldMkLst>
        <pc:spChg chg="mod">
          <ac:chgData name="Nazar Shchur" userId="3faffa111ac016f6" providerId="LiveId" clId="{10BDD4B4-E4B2-42F9-81FA-A8EA57A43552}" dt="2019-10-02T18:43:45.493" v="4644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10BDD4B4-E4B2-42F9-81FA-A8EA57A43552}" dt="2019-09-30T14:56:55.426" v="2352"/>
        <pc:sldMkLst>
          <pc:docMk/>
          <pc:sldMk cId="1493424970" sldId="1634"/>
        </pc:sldMkLst>
        <pc:spChg chg="mod">
          <ac:chgData name="Nazar Shchur" userId="3faffa111ac016f6" providerId="LiveId" clId="{10BDD4B4-E4B2-42F9-81FA-A8EA57A43552}" dt="2019-09-30T14:13:05.395" v="2261" actId="1038"/>
          <ac:spMkLst>
            <pc:docMk/>
            <pc:sldMk cId="1493424970" sldId="1634"/>
            <ac:spMk id="2" creationId="{00000000-0000-0000-0000-000000000000}"/>
          </ac:spMkLst>
        </pc:spChg>
        <pc:spChg chg="mod">
          <ac:chgData name="Nazar Shchur" userId="3faffa111ac016f6" providerId="LiveId" clId="{10BDD4B4-E4B2-42F9-81FA-A8EA57A43552}" dt="2019-09-30T14:12:31.096" v="2250" actId="20577"/>
          <ac:spMkLst>
            <pc:docMk/>
            <pc:sldMk cId="1493424970" sldId="1634"/>
            <ac:spMk id="7" creationId="{00000000-0000-0000-0000-000000000000}"/>
          </ac:spMkLst>
        </pc:spChg>
        <pc:picChg chg="del">
          <ac:chgData name="Nazar Shchur" userId="3faffa111ac016f6" providerId="LiveId" clId="{10BDD4B4-E4B2-42F9-81FA-A8EA57A43552}" dt="2019-09-25T14:03:46.297" v="0" actId="478"/>
          <ac:picMkLst>
            <pc:docMk/>
            <pc:sldMk cId="1493424970" sldId="1634"/>
            <ac:picMk id="9" creationId="{89E7DC6B-6AF6-4AF2-A547-15E7BBAA2C01}"/>
          </ac:picMkLst>
        </pc:picChg>
        <pc:picChg chg="add mod">
          <ac:chgData name="Nazar Shchur" userId="3faffa111ac016f6" providerId="LiveId" clId="{10BDD4B4-E4B2-42F9-81FA-A8EA57A43552}" dt="2019-09-30T14:13:01.683" v="2252" actId="1076"/>
          <ac:picMkLst>
            <pc:docMk/>
            <pc:sldMk cId="1493424970" sldId="1634"/>
            <ac:picMk id="1026" creationId="{E0F0C1E3-CB72-4662-BB31-C7D519F3B9C0}"/>
          </ac:picMkLst>
        </pc:picChg>
      </pc:sldChg>
      <pc:sldChg chg="addSp delSp modSp delAnim modAnim">
        <pc:chgData name="Nazar Shchur" userId="3faffa111ac016f6" providerId="LiveId" clId="{10BDD4B4-E4B2-42F9-81FA-A8EA57A43552}" dt="2019-09-30T15:01:11.051" v="2437" actId="1076"/>
        <pc:sldMkLst>
          <pc:docMk/>
          <pc:sldMk cId="4276479364" sldId="1699"/>
        </pc:sldMkLst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2" creationId="{9C48F442-13B9-4819-8109-A0A218FE3987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3" creationId="{E2B20C4B-04FE-4E38-9FBE-48C7192D7698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14" creationId="{6E112636-3FA3-46B2-8609-197ECB5CE70B}"/>
          </ac:spMkLst>
        </pc:spChg>
        <pc:spChg chg="add mod">
          <ac:chgData name="Nazar Shchur" userId="3faffa111ac016f6" providerId="LiveId" clId="{10BDD4B4-E4B2-42F9-81FA-A8EA57A43552}" dt="2019-09-30T14:51:48.448" v="2296" actId="1076"/>
          <ac:spMkLst>
            <pc:docMk/>
            <pc:sldMk cId="4276479364" sldId="1699"/>
            <ac:spMk id="18" creationId="{63ED2628-CDB6-4669-9909-A9154679C37E}"/>
          </ac:spMkLst>
        </pc:spChg>
        <pc:spChg chg="add mod">
          <ac:chgData name="Nazar Shchur" userId="3faffa111ac016f6" providerId="LiveId" clId="{10BDD4B4-E4B2-42F9-81FA-A8EA57A43552}" dt="2019-09-30T15:01:11.051" v="2437" actId="1076"/>
          <ac:spMkLst>
            <pc:docMk/>
            <pc:sldMk cId="4276479364" sldId="1699"/>
            <ac:spMk id="19" creationId="{93E1D8E2-0465-47A5-8A5D-96C35BE205CA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0" creationId="{24ACED39-D4C9-4D58-B1C3-A7C74E395B29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2" creationId="{60C8226C-3D1F-4E32-AA60-E52FF99DBD1E}"/>
          </ac:spMkLst>
        </pc:spChg>
        <pc:spChg chg="add del mod">
          <ac:chgData name="Nazar Shchur" userId="3faffa111ac016f6" providerId="LiveId" clId="{10BDD4B4-E4B2-42F9-81FA-A8EA57A43552}" dt="2019-09-30T14:58:39.330" v="2376"/>
          <ac:spMkLst>
            <pc:docMk/>
            <pc:sldMk cId="4276479364" sldId="1699"/>
            <ac:spMk id="23" creationId="{5B077B74-D676-4539-9EBB-A5A27453A292}"/>
          </ac:spMkLst>
        </pc:spChg>
        <pc:spChg chg="add del mod">
          <ac:chgData name="Nazar Shchur" userId="3faffa111ac016f6" providerId="LiveId" clId="{10BDD4B4-E4B2-42F9-81FA-A8EA57A43552}" dt="2019-09-30T14:58:39.330" v="2376"/>
          <ac:spMkLst>
            <pc:docMk/>
            <pc:sldMk cId="4276479364" sldId="1699"/>
            <ac:spMk id="24" creationId="{1F4357B6-80DA-49B1-BFC2-A5D843847C14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5" creationId="{43143E3D-1198-4EF2-89AC-66C236C44645}"/>
          </ac:spMkLst>
        </pc:spChg>
        <pc:spChg chg="add mod">
          <ac:chgData name="Nazar Shchur" userId="3faffa111ac016f6" providerId="LiveId" clId="{10BDD4B4-E4B2-42F9-81FA-A8EA57A43552}" dt="2019-09-30T14:59:23.238" v="2412" actId="1035"/>
          <ac:spMkLst>
            <pc:docMk/>
            <pc:sldMk cId="4276479364" sldId="1699"/>
            <ac:spMk id="26" creationId="{CC41946C-4D34-49C8-BF16-4BED34FF75D1}"/>
          </ac:spMkLst>
        </pc:spChg>
        <pc:spChg chg="del">
          <ac:chgData name="Nazar Shchur" userId="3faffa111ac016f6" providerId="LiveId" clId="{10BDD4B4-E4B2-42F9-81FA-A8EA57A43552}" dt="2019-09-30T14:21:33.744" v="2264" actId="478"/>
          <ac:spMkLst>
            <pc:docMk/>
            <pc:sldMk cId="4276479364" sldId="1699"/>
            <ac:spMk id="27" creationId="{5B03FA92-CB42-42F9-A196-A479DBC2EBDB}"/>
          </ac:spMkLst>
        </pc:spChg>
        <pc:spChg chg="add mod">
          <ac:chgData name="Nazar Shchur" userId="3faffa111ac016f6" providerId="LiveId" clId="{10BDD4B4-E4B2-42F9-81FA-A8EA57A43552}" dt="2019-09-30T15:00:28.067" v="2427" actId="1076"/>
          <ac:spMkLst>
            <pc:docMk/>
            <pc:sldMk cId="4276479364" sldId="1699"/>
            <ac:spMk id="28" creationId="{2A11B3D2-7086-400D-B351-4F733239493A}"/>
          </ac:spMkLst>
        </pc:spChg>
        <pc:picChg chg="del">
          <ac:chgData name="Nazar Shchur" userId="3faffa111ac016f6" providerId="LiveId" clId="{10BDD4B4-E4B2-42F9-81FA-A8EA57A43552}" dt="2019-09-30T14:21:24.854" v="2262" actId="478"/>
          <ac:picMkLst>
            <pc:docMk/>
            <pc:sldMk cId="4276479364" sldId="1699"/>
            <ac:picMk id="1026" creationId="{5EB7BC32-DB07-4D36-92F5-3D45437FCA77}"/>
          </ac:picMkLst>
        </pc:picChg>
        <pc:picChg chg="add del">
          <ac:chgData name="Nazar Shchur" userId="3faffa111ac016f6" providerId="LiveId" clId="{10BDD4B4-E4B2-42F9-81FA-A8EA57A43552}" dt="2019-09-30T14:40:42.004" v="2266" actId="478"/>
          <ac:picMkLst>
            <pc:docMk/>
            <pc:sldMk cId="4276479364" sldId="1699"/>
            <ac:picMk id="2050" creationId="{F73BF366-175B-4DDF-AB0F-EC22AF73096C}"/>
          </ac:picMkLst>
        </pc:picChg>
        <pc:picChg chg="add del">
          <ac:chgData name="Nazar Shchur" userId="3faffa111ac016f6" providerId="LiveId" clId="{10BDD4B4-E4B2-42F9-81FA-A8EA57A43552}" dt="2019-09-30T14:48:48.923" v="2268" actId="478"/>
          <ac:picMkLst>
            <pc:docMk/>
            <pc:sldMk cId="4276479364" sldId="1699"/>
            <ac:picMk id="2052" creationId="{C2916B08-363D-4165-B257-8E61850BC971}"/>
          </ac:picMkLst>
        </pc:picChg>
        <pc:picChg chg="add mod">
          <ac:chgData name="Nazar Shchur" userId="3faffa111ac016f6" providerId="LiveId" clId="{10BDD4B4-E4B2-42F9-81FA-A8EA57A43552}" dt="2019-09-30T14:55:58.361" v="2331" actId="1076"/>
          <ac:picMkLst>
            <pc:docMk/>
            <pc:sldMk cId="4276479364" sldId="1699"/>
            <ac:picMk id="2054" creationId="{AF49284D-E1EA-40E1-8A72-BE29F4E62164}"/>
          </ac:picMkLst>
        </pc:picChg>
      </pc:sldChg>
      <pc:sldChg chg="addSp delSp modSp modAnim">
        <pc:chgData name="Nazar Shchur" userId="3faffa111ac016f6" providerId="LiveId" clId="{10BDD4B4-E4B2-42F9-81FA-A8EA57A43552}" dt="2019-10-02T18:38:28.280" v="4637"/>
        <pc:sldMkLst>
          <pc:docMk/>
          <pc:sldMk cId="2650601113" sldId="1796"/>
        </pc:sldMkLst>
        <pc:spChg chg="mod">
          <ac:chgData name="Nazar Shchur" userId="3faffa111ac016f6" providerId="LiveId" clId="{10BDD4B4-E4B2-42F9-81FA-A8EA57A43552}" dt="2019-10-02T18:34:03.968" v="4574" actId="207"/>
          <ac:spMkLst>
            <pc:docMk/>
            <pc:sldMk cId="2650601113" sldId="1796"/>
            <ac:spMk id="113" creationId="{7E521B96-5627-43B0-A863-8EBB6E012C0E}"/>
          </ac:spMkLst>
        </pc:spChg>
        <pc:grpChg chg="add mod">
          <ac:chgData name="Nazar Shchur" userId="3faffa111ac016f6" providerId="LiveId" clId="{10BDD4B4-E4B2-42F9-81FA-A8EA57A43552}" dt="2019-10-02T18:33:54.287" v="4572" actId="1036"/>
          <ac:grpSpMkLst>
            <pc:docMk/>
            <pc:sldMk cId="2650601113" sldId="1796"/>
            <ac:grpSpMk id="12" creationId="{B5B37974-0DE2-41CE-A221-CA66D214925A}"/>
          </ac:grpSpMkLst>
        </pc:grpChg>
        <pc:picChg chg="del">
          <ac:chgData name="Nazar Shchur" userId="3faffa111ac016f6" providerId="LiveId" clId="{10BDD4B4-E4B2-42F9-81FA-A8EA57A43552}" dt="2019-10-02T18:33:10.740" v="4542" actId="478"/>
          <ac:picMkLst>
            <pc:docMk/>
            <pc:sldMk cId="2650601113" sldId="1796"/>
            <ac:picMk id="1026" creationId="{9852214A-D5DC-4464-91F6-5C1BBC83159D}"/>
          </ac:picMkLst>
        </pc:picChg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137645363" sldId="1801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1885246330" sldId="1802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272361247" sldId="1803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475393641" sldId="1807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6117048" sldId="1808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875260702" sldId="1809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3355605367" sldId="1810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4007988678" sldId="1811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3003511803" sldId="1812"/>
        </pc:sldMkLst>
      </pc:sldChg>
      <pc:sldChg chg="del">
        <pc:chgData name="Nazar Shchur" userId="3faffa111ac016f6" providerId="LiveId" clId="{10BDD4B4-E4B2-42F9-81FA-A8EA57A43552}" dt="2019-10-02T18:38:16.426" v="4635" actId="47"/>
        <pc:sldMkLst>
          <pc:docMk/>
          <pc:sldMk cId="2440449583" sldId="1813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2590783588" sldId="1815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3696012829" sldId="1816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1187203619" sldId="1817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936240889" sldId="1818"/>
        </pc:sldMkLst>
      </pc:sldChg>
      <pc:sldChg chg="del">
        <pc:chgData name="Nazar Shchur" userId="3faffa111ac016f6" providerId="LiveId" clId="{10BDD4B4-E4B2-42F9-81FA-A8EA57A43552}" dt="2019-10-02T18:38:02.811" v="4634" actId="47"/>
        <pc:sldMkLst>
          <pc:docMk/>
          <pc:sldMk cId="2276030637" sldId="1819"/>
        </pc:sldMkLst>
      </pc:sldChg>
      <pc:sldChg chg="delSp add del">
        <pc:chgData name="Nazar Shchur" userId="3faffa111ac016f6" providerId="LiveId" clId="{10BDD4B4-E4B2-42F9-81FA-A8EA57A43552}" dt="2019-10-02T18:38:16.426" v="4635" actId="47"/>
        <pc:sldMkLst>
          <pc:docMk/>
          <pc:sldMk cId="0" sldId="1820"/>
        </pc:sldMkLst>
        <pc:spChg chg="del">
          <ac:chgData name="Nazar Shchur" userId="3faffa111ac016f6" providerId="LiveId" clId="{10BDD4B4-E4B2-42F9-81FA-A8EA57A43552}" dt="2019-09-25T14:52:41.863" v="425" actId="478"/>
          <ac:spMkLst>
            <pc:docMk/>
            <pc:sldMk cId="0" sldId="1820"/>
            <ac:spMk id="78" creationId="{20EB02FA-0B86-4947-8DB6-F619F383FFFD}"/>
          </ac:spMkLst>
        </pc:spChg>
      </pc:sldChg>
      <pc:sldChg chg="addSp delSp modSp add ord modAnim">
        <pc:chgData name="Nazar Shchur" userId="3faffa111ac016f6" providerId="LiveId" clId="{10BDD4B4-E4B2-42F9-81FA-A8EA57A43552}" dt="2019-09-30T18:19:34.821" v="4297"/>
        <pc:sldMkLst>
          <pc:docMk/>
          <pc:sldMk cId="129053542" sldId="1821"/>
        </pc:sldMkLst>
        <pc:spChg chg="mod">
          <ac:chgData name="Nazar Shchur" userId="3faffa111ac016f6" providerId="LiveId" clId="{10BDD4B4-E4B2-42F9-81FA-A8EA57A43552}" dt="2019-09-30T16:07:06.227" v="2764" actId="14100"/>
          <ac:spMkLst>
            <pc:docMk/>
            <pc:sldMk cId="129053542" sldId="1821"/>
            <ac:spMk id="5" creationId="{00000000-0000-0000-0000-000000000000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2" creationId="{9C48F442-13B9-4819-8109-A0A218FE3987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3" creationId="{E2B20C4B-04FE-4E38-9FBE-48C7192D7698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14" creationId="{6E112636-3FA3-46B2-8609-197ECB5CE70B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7" creationId="{0613CF6D-F23E-46FD-ACCC-01C049F76699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8" creationId="{2316DF2A-20FF-4979-92B8-8D9FC384849E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19" creationId="{04FF4364-A736-45C3-993E-E41635F1F7C1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0" creationId="{0547D82D-7516-4B7D-AFD4-3E334E3270B9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2" creationId="{C6DCFD04-9010-49B0-A404-9B8D7FC625CA}"/>
          </ac:spMkLst>
        </pc:spChg>
        <pc:spChg chg="add del mod">
          <ac:chgData name="Nazar Shchur" userId="3faffa111ac016f6" providerId="LiveId" clId="{10BDD4B4-E4B2-42F9-81FA-A8EA57A43552}" dt="2019-09-25T14:20:22.918" v="124" actId="478"/>
          <ac:spMkLst>
            <pc:docMk/>
            <pc:sldMk cId="129053542" sldId="1821"/>
            <ac:spMk id="23" creationId="{B6D7F17C-30C9-4C73-B6BD-7ECA4DE86057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5" creationId="{DA995B27-80BB-4EFE-BF66-BE5111C799BF}"/>
          </ac:spMkLst>
        </pc:spChg>
        <pc:spChg chg="del">
          <ac:chgData name="Nazar Shchur" userId="3faffa111ac016f6" providerId="LiveId" clId="{10BDD4B4-E4B2-42F9-81FA-A8EA57A43552}" dt="2019-09-25T14:13:12.777" v="6" actId="478"/>
          <ac:spMkLst>
            <pc:docMk/>
            <pc:sldMk cId="129053542" sldId="1821"/>
            <ac:spMk id="27" creationId="{5B03FA92-CB42-42F9-A196-A479DBC2EBDB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29" creationId="{5C32B24B-F58B-425F-A1C2-75CFAA2D0BD0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5" creationId="{5A5069EC-ADAD-4BD1-A7D2-71C275B2F743}"/>
          </ac:spMkLst>
        </pc:spChg>
        <pc:spChg chg="add del">
          <ac:chgData name="Nazar Shchur" userId="3faffa111ac016f6" providerId="LiveId" clId="{10BDD4B4-E4B2-42F9-81FA-A8EA57A43552}" dt="2019-09-25T14:19:32.651" v="116"/>
          <ac:spMkLst>
            <pc:docMk/>
            <pc:sldMk cId="129053542" sldId="1821"/>
            <ac:spMk id="36" creationId="{1DCF4D96-FD08-44F1-B6F6-7C1BB853428B}"/>
          </ac:spMkLst>
        </pc:spChg>
        <pc:spChg chg="add del">
          <ac:chgData name="Nazar Shchur" userId="3faffa111ac016f6" providerId="LiveId" clId="{10BDD4B4-E4B2-42F9-81FA-A8EA57A43552}" dt="2019-09-25T14:23:34.130" v="178" actId="478"/>
          <ac:spMkLst>
            <pc:docMk/>
            <pc:sldMk cId="129053542" sldId="1821"/>
            <ac:spMk id="37" creationId="{B7E2650D-9A0B-4D82-AEDD-2202EAF0CD50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8" creationId="{49A25AE9-73FB-4500-AC23-59A68AE68F9C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39" creationId="{77BC984F-66AC-4F47-9CED-7B0F9572F064}"/>
          </ac:spMkLst>
        </pc:spChg>
        <pc:spChg chg="add mod">
          <ac:chgData name="Nazar Shchur" userId="3faffa111ac016f6" providerId="LiveId" clId="{10BDD4B4-E4B2-42F9-81FA-A8EA57A43552}" dt="2019-09-30T16:01:07.781" v="2746" actId="164"/>
          <ac:spMkLst>
            <pc:docMk/>
            <pc:sldMk cId="129053542" sldId="1821"/>
            <ac:spMk id="40" creationId="{39925822-BD99-4DAD-B032-8EFD215F6A92}"/>
          </ac:spMkLst>
        </pc:spChg>
        <pc:spChg chg="add mod">
          <ac:chgData name="Nazar Shchur" userId="3faffa111ac016f6" providerId="LiveId" clId="{10BDD4B4-E4B2-42F9-81FA-A8EA57A43552}" dt="2019-09-30T16:02:37.676" v="2761" actId="1076"/>
          <ac:spMkLst>
            <pc:docMk/>
            <pc:sldMk cId="129053542" sldId="1821"/>
            <ac:spMk id="64" creationId="{BE118BDA-DC07-4836-8B9D-7AC8CDD36A0F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04" creationId="{98732F9E-4C1E-4343-987E-5B845AADF3E1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08" creationId="{46DB553E-0F11-453F-B3E3-E8B9A0B7FBFC}"/>
          </ac:spMkLst>
        </pc:spChg>
        <pc:spChg chg="add mod">
          <ac:chgData name="Nazar Shchur" userId="3faffa111ac016f6" providerId="LiveId" clId="{10BDD4B4-E4B2-42F9-81FA-A8EA57A43552}" dt="2019-09-30T16:01:14.276" v="2747" actId="164"/>
          <ac:spMkLst>
            <pc:docMk/>
            <pc:sldMk cId="129053542" sldId="1821"/>
            <ac:spMk id="111" creationId="{BE18E263-CBE8-4246-A6CD-7049413BC5AF}"/>
          </ac:spMkLst>
        </pc:spChg>
        <pc:grpChg chg="add mod">
          <ac:chgData name="Nazar Shchur" userId="3faffa111ac016f6" providerId="LiveId" clId="{10BDD4B4-E4B2-42F9-81FA-A8EA57A43552}" dt="2019-09-30T16:01:07.781" v="2746" actId="164"/>
          <ac:grpSpMkLst>
            <pc:docMk/>
            <pc:sldMk cId="129053542" sldId="1821"/>
            <ac:grpSpMk id="7" creationId="{92296FE2-9B8E-4A8F-8634-5A0576A716D2}"/>
          </ac:grpSpMkLst>
        </pc:grpChg>
        <pc:grpChg chg="add mod">
          <ac:chgData name="Nazar Shchur" userId="3faffa111ac016f6" providerId="LiveId" clId="{10BDD4B4-E4B2-42F9-81FA-A8EA57A43552}" dt="2019-09-30T16:01:14.276" v="2747" actId="164"/>
          <ac:grpSpMkLst>
            <pc:docMk/>
            <pc:sldMk cId="129053542" sldId="1821"/>
            <ac:grpSpMk id="9" creationId="{2773944F-E285-4E82-837F-3BEBF21A34EA}"/>
          </ac:grpSpMkLst>
        </pc:grpChg>
        <pc:grpChg chg="add del">
          <ac:chgData name="Nazar Shchur" userId="3faffa111ac016f6" providerId="LiveId" clId="{10BDD4B4-E4B2-42F9-81FA-A8EA57A43552}" dt="2019-09-25T14:32:04.674" v="355"/>
          <ac:grpSpMkLst>
            <pc:docMk/>
            <pc:sldMk cId="129053542" sldId="1821"/>
            <ac:grpSpMk id="42" creationId="{FDAA63A8-8997-4E1F-BCCD-158ACD589412}"/>
          </ac:grpSpMkLst>
        </pc:grpChg>
        <pc:grpChg chg="add mod">
          <ac:chgData name="Nazar Shchur" userId="3faffa111ac016f6" providerId="LiveId" clId="{10BDD4B4-E4B2-42F9-81FA-A8EA57A43552}" dt="2019-09-30T16:01:14.276" v="2747" actId="164"/>
          <ac:grpSpMkLst>
            <pc:docMk/>
            <pc:sldMk cId="129053542" sldId="1821"/>
            <ac:grpSpMk id="73" creationId="{3289EE74-AF77-4BE0-8C60-85E806C2F8D9}"/>
          </ac:grpSpMkLst>
        </pc:grpChg>
        <pc:picChg chg="add del mod">
          <ac:chgData name="Nazar Shchur" userId="3faffa111ac016f6" providerId="LiveId" clId="{10BDD4B4-E4B2-42F9-81FA-A8EA57A43552}" dt="2019-09-25T14:23:32.287" v="177" actId="478"/>
          <ac:picMkLst>
            <pc:docMk/>
            <pc:sldMk cId="129053542" sldId="1821"/>
            <ac:picMk id="6" creationId="{4E768DFE-5494-4B52-9FE5-11384397259E}"/>
          </ac:picMkLst>
        </pc:picChg>
        <pc:picChg chg="add mod">
          <ac:chgData name="Nazar Shchur" userId="3faffa111ac016f6" providerId="LiveId" clId="{10BDD4B4-E4B2-42F9-81FA-A8EA57A43552}" dt="2019-09-30T16:01:07.781" v="2746" actId="164"/>
          <ac:picMkLst>
            <pc:docMk/>
            <pc:sldMk cId="129053542" sldId="1821"/>
            <ac:picMk id="16" creationId="{21EBBDD8-917A-49AC-8734-96C5B548C5F4}"/>
          </ac:picMkLst>
        </pc:picChg>
        <pc:picChg chg="add del">
          <ac:chgData name="Nazar Shchur" userId="3faffa111ac016f6" providerId="LiveId" clId="{10BDD4B4-E4B2-42F9-81FA-A8EA57A43552}" dt="2019-09-25T14:32:04.674" v="355"/>
          <ac:picMkLst>
            <pc:docMk/>
            <pc:sldMk cId="129053542" sldId="1821"/>
            <ac:picMk id="41" creationId="{8F454E69-4000-48C6-86B3-930F90190435}"/>
          </ac:picMkLst>
        </pc:picChg>
        <pc:picChg chg="add del mod">
          <ac:chgData name="Nazar Shchur" userId="3faffa111ac016f6" providerId="LiveId" clId="{10BDD4B4-E4B2-42F9-81FA-A8EA57A43552}" dt="2019-09-25T14:49:04.524" v="376" actId="478"/>
          <ac:picMkLst>
            <pc:docMk/>
            <pc:sldMk cId="129053542" sldId="1821"/>
            <ac:picMk id="72" creationId="{A97C8496-4649-49DA-8AB5-552B5DAE5FAF}"/>
          </ac:picMkLst>
        </pc:picChg>
        <pc:picChg chg="del">
          <ac:chgData name="Nazar Shchur" userId="3faffa111ac016f6" providerId="LiveId" clId="{10BDD4B4-E4B2-42F9-81FA-A8EA57A43552}" dt="2019-09-25T14:13:12.777" v="6" actId="478"/>
          <ac:picMkLst>
            <pc:docMk/>
            <pc:sldMk cId="129053542" sldId="1821"/>
            <ac:picMk id="1026" creationId="{5EB7BC32-DB07-4D36-92F5-3D45437FCA77}"/>
          </ac:picMkLst>
        </pc:pic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8" creationId="{3238D4BD-7A20-4602-9FBC-19C83521BA78}"/>
          </ac:cxnSpMkLst>
        </pc:cxn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26" creationId="{7AF7D407-6D6A-410D-8F0D-345990F5D456}"/>
          </ac:cxnSpMkLst>
        </pc:cxnChg>
        <pc:cxnChg chg="add del mod">
          <ac:chgData name="Nazar Shchur" userId="3faffa111ac016f6" providerId="LiveId" clId="{10BDD4B4-E4B2-42F9-81FA-A8EA57A43552}" dt="2019-09-25T14:17:47.575" v="100" actId="478"/>
          <ac:cxnSpMkLst>
            <pc:docMk/>
            <pc:sldMk cId="129053542" sldId="1821"/>
            <ac:cxnSpMk id="30" creationId="{14DF7CF4-B277-4BB8-84DA-ECCA698E232D}"/>
          </ac:cxnSpMkLst>
        </pc:cxnChg>
        <pc:cxnChg chg="add mod">
          <ac:chgData name="Nazar Shchur" userId="3faffa111ac016f6" providerId="LiveId" clId="{10BDD4B4-E4B2-42F9-81FA-A8EA57A43552}" dt="2019-09-30T16:01:07.781" v="2746" actId="164"/>
          <ac:cxnSpMkLst>
            <pc:docMk/>
            <pc:sldMk cId="129053542" sldId="1821"/>
            <ac:cxnSpMk id="34" creationId="{0F333583-1A8B-458B-93E0-4BBA3C2E6142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3" creationId="{E2069C8D-60E1-4E2B-A00B-42AFC411762A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6" creationId="{D4F60CDA-AC8B-4B30-AD7A-3118A59DABCA}"/>
          </ac:cxnSpMkLst>
        </pc:cxnChg>
        <pc:cxnChg chg="add mod">
          <ac:chgData name="Nazar Shchur" userId="3faffa111ac016f6" providerId="LiveId" clId="{10BDD4B4-E4B2-42F9-81FA-A8EA57A43552}" dt="2019-09-30T16:01:14.276" v="2747" actId="164"/>
          <ac:cxnSpMkLst>
            <pc:docMk/>
            <pc:sldMk cId="129053542" sldId="1821"/>
            <ac:cxnSpMk id="109" creationId="{85A5F517-45CD-4932-9783-ADC657FEE453}"/>
          </ac:cxnSpMkLst>
        </pc:cxnChg>
      </pc:sldChg>
      <pc:sldChg chg="addSp delSp modSp add del addAnim delAnim modAnim">
        <pc:chgData name="Nazar Shchur" userId="3faffa111ac016f6" providerId="LiveId" clId="{10BDD4B4-E4B2-42F9-81FA-A8EA57A43552}" dt="2019-09-30T18:00:23.145" v="3981" actId="47"/>
        <pc:sldMkLst>
          <pc:docMk/>
          <pc:sldMk cId="3816646102" sldId="1822"/>
        </pc:sldMkLst>
        <pc:spChg chg="mod">
          <ac:chgData name="Nazar Shchur" userId="3faffa111ac016f6" providerId="LiveId" clId="{10BDD4B4-E4B2-42F9-81FA-A8EA57A43552}" dt="2019-09-30T17:42:46.287" v="3530"/>
          <ac:spMkLst>
            <pc:docMk/>
            <pc:sldMk cId="3816646102" sldId="1822"/>
            <ac:spMk id="5" creationId="{00000000-0000-0000-0000-000000000000}"/>
          </ac:spMkLst>
        </pc:spChg>
        <pc:spChg chg="add del mod">
          <ac:chgData name="Nazar Shchur" userId="3faffa111ac016f6" providerId="LiveId" clId="{10BDD4B4-E4B2-42F9-81FA-A8EA57A43552}" dt="2019-09-25T14:24:11.089" v="187" actId="478"/>
          <ac:spMkLst>
            <pc:docMk/>
            <pc:sldMk cId="3816646102" sldId="1822"/>
            <ac:spMk id="12" creationId="{E7CEA847-B5E7-4794-BC9D-DF867AA1BCA1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3" creationId="{D9A5A2AF-97DB-47BE-B139-C408E9DD2D74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4" creationId="{A6DBE87F-A89B-4D92-BB36-4CB396DF5A21}"/>
          </ac:spMkLst>
        </pc:spChg>
        <pc:spChg chg="add del mod">
          <ac:chgData name="Nazar Shchur" userId="3faffa111ac016f6" providerId="LiveId" clId="{10BDD4B4-E4B2-42F9-81FA-A8EA57A43552}" dt="2019-09-25T14:24:12.757" v="188" actId="478"/>
          <ac:spMkLst>
            <pc:docMk/>
            <pc:sldMk cId="3816646102" sldId="1822"/>
            <ac:spMk id="15" creationId="{84C6F117-7A0A-42C6-B2EE-62B030FE7DE0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6" creationId="{CC385569-A418-402B-9A06-0DFAB7F1DA01}"/>
          </ac:spMkLst>
        </pc:spChg>
        <pc:spChg chg="add mod">
          <ac:chgData name="Nazar Shchur" userId="3faffa111ac016f6" providerId="LiveId" clId="{10BDD4B4-E4B2-42F9-81FA-A8EA57A43552}" dt="2019-09-25T14:24:33.514" v="194" actId="164"/>
          <ac:spMkLst>
            <pc:docMk/>
            <pc:sldMk cId="3816646102" sldId="1822"/>
            <ac:spMk id="17" creationId="{6A64AC6C-02AA-47D8-A8AF-DA84BE424591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0" creationId="{CC3136A9-AE2A-4146-ADFD-7EA51E5F5F6B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2" creationId="{7FB78B96-FAAC-4FED-96E8-6681BFB8A65F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3" creationId="{D82A71B1-F8AE-42C5-9505-F41E8EDF775B}"/>
          </ac:spMkLst>
        </pc:spChg>
        <pc:spChg chg="mod topLvl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4" creationId="{D0B26C47-7E1C-4987-97CB-6C74A7FC564D}"/>
          </ac:spMkLst>
        </pc:spChg>
        <pc:spChg chg="add mod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5" creationId="{91F6F21C-AF80-41FC-866E-68BB9898D290}"/>
          </ac:spMkLst>
        </pc:spChg>
        <pc:spChg chg="add mod">
          <ac:chgData name="Nazar Shchur" userId="3faffa111ac016f6" providerId="LiveId" clId="{10BDD4B4-E4B2-42F9-81FA-A8EA57A43552}" dt="2019-09-25T14:25:19.087" v="209" actId="164"/>
          <ac:spMkLst>
            <pc:docMk/>
            <pc:sldMk cId="3816646102" sldId="1822"/>
            <ac:spMk id="26" creationId="{B0DB3E97-65F4-41D4-920E-CBA1C5D5E273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28" creationId="{47D0F4AE-BFF5-4A82-9C52-70450B8BCC07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29" creationId="{E2D00505-A658-4B54-A56A-E11069C04D50}"/>
          </ac:spMkLst>
        </pc:spChg>
        <pc:spChg chg="add del">
          <ac:chgData name="Nazar Shchur" userId="3faffa111ac016f6" providerId="LiveId" clId="{10BDD4B4-E4B2-42F9-81FA-A8EA57A43552}" dt="2019-09-25T14:30:32.770" v="317" actId="478"/>
          <ac:spMkLst>
            <pc:docMk/>
            <pc:sldMk cId="3816646102" sldId="1822"/>
            <ac:spMk id="56" creationId="{2A7FB35D-2B96-4448-8046-9C532A61C490}"/>
          </ac:spMkLst>
        </pc:spChg>
        <pc:spChg chg="add del">
          <ac:chgData name="Nazar Shchur" userId="3faffa111ac016f6" providerId="LiveId" clId="{10BDD4B4-E4B2-42F9-81FA-A8EA57A43552}" dt="2019-09-25T14:30:32.770" v="317" actId="478"/>
          <ac:spMkLst>
            <pc:docMk/>
            <pc:sldMk cId="3816646102" sldId="1822"/>
            <ac:spMk id="57" creationId="{32424EB0-208C-474D-BDB9-CE727C3B24D5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58" creationId="{D5C3FD88-6424-45BB-A75C-D07EA1B0FB41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59" creationId="{2B2D23D9-F241-49B2-AE5D-3AEB22B68D6B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60" creationId="{D5CF5C69-A8AE-4849-90DA-EA570D9D0769}"/>
          </ac:spMkLst>
        </pc:spChg>
        <pc:spChg chg="add del">
          <ac:chgData name="Nazar Shchur" userId="3faffa111ac016f6" providerId="LiveId" clId="{10BDD4B4-E4B2-42F9-81FA-A8EA57A43552}" dt="2019-09-25T14:31:29.593" v="350"/>
          <ac:spMkLst>
            <pc:docMk/>
            <pc:sldMk cId="3816646102" sldId="1822"/>
            <ac:spMk id="61" creationId="{709017A6-EF59-4279-BF67-20C4C254A152}"/>
          </ac:spMkLst>
        </pc:spChg>
        <pc:spChg chg="add mod">
          <ac:chgData name="Nazar Shchur" userId="3faffa111ac016f6" providerId="LiveId" clId="{10BDD4B4-E4B2-42F9-81FA-A8EA57A43552}" dt="2019-09-25T14:31:51.086" v="353" actId="164"/>
          <ac:spMkLst>
            <pc:docMk/>
            <pc:sldMk cId="3816646102" sldId="1822"/>
            <ac:spMk id="62" creationId="{802723E9-E66A-4102-9446-95E9F344078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7" creationId="{71575DEB-3845-4296-AE67-37F30ED98FE2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8" creationId="{F3971DA0-803A-42D4-9FCE-D96F53C5846E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99" creationId="{4C45C352-C5B9-4D7C-9484-17B350301CC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0" creationId="{C065ADEB-15EB-4D74-95C4-9B609922C03A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1" creationId="{E9F982B6-AB7C-405B-9BB6-E1D9EACC2743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2" creationId="{ED528879-35A6-498A-B9E9-BB0E39FD4FD3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3" creationId="{64EF818D-7C6D-43C3-9EC4-B4C9DF8D2485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4" creationId="{079A6A5D-633E-4D34-B793-DE2764957896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5" creationId="{57B915B9-B55F-4BA0-80D1-48428AD09B11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6" creationId="{970E8924-5AEC-48F1-B03D-1239A0A1690B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7" creationId="{EB74A04D-B5C1-4977-862E-08E11072CD08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8" creationId="{D6598C63-AFF9-4085-A29B-24B5BE3271BB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09" creationId="{9CF65382-1A70-42E1-827A-846F84254035}"/>
          </ac:spMkLst>
        </pc:spChg>
        <pc:spChg chg="add mod">
          <ac:chgData name="Nazar Shchur" userId="3faffa111ac016f6" providerId="LiveId" clId="{10BDD4B4-E4B2-42F9-81FA-A8EA57A43552}" dt="2019-09-30T17:50:30.600" v="3631" actId="1076"/>
          <ac:spMkLst>
            <pc:docMk/>
            <pc:sldMk cId="3816646102" sldId="1822"/>
            <ac:spMk id="109" creationId="{F7E6C7E3-FE20-43B5-A858-46EA64F0D178}"/>
          </ac:spMkLst>
        </pc:spChg>
        <pc:spChg chg="add mod ord">
          <ac:chgData name="Nazar Shchur" userId="3faffa111ac016f6" providerId="LiveId" clId="{10BDD4B4-E4B2-42F9-81FA-A8EA57A43552}" dt="2019-09-30T17:53:07.933" v="3720" actId="1037"/>
          <ac:spMkLst>
            <pc:docMk/>
            <pc:sldMk cId="3816646102" sldId="1822"/>
            <ac:spMk id="110" creationId="{9F04105D-4544-4773-AE00-C751F5C17242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11" creationId="{240C24C6-3342-47F1-9C63-31241495851A}"/>
          </ac:spMkLst>
        </pc:spChg>
        <pc:spChg chg="add mod">
          <ac:chgData name="Nazar Shchur" userId="3faffa111ac016f6" providerId="LiveId" clId="{10BDD4B4-E4B2-42F9-81FA-A8EA57A43552}" dt="2019-09-30T17:54:02.820" v="3736" actId="14100"/>
          <ac:spMkLst>
            <pc:docMk/>
            <pc:sldMk cId="3816646102" sldId="1822"/>
            <ac:spMk id="111" creationId="{DDF7B360-99B6-4270-BC1A-20686CC4AC94}"/>
          </ac:spMkLst>
        </pc:spChg>
        <pc:spChg chg="add mod">
          <ac:chgData name="Nazar Shchur" userId="3faffa111ac016f6" providerId="LiveId" clId="{10BDD4B4-E4B2-42F9-81FA-A8EA57A43552}" dt="2019-09-30T17:54:48.669" v="3748" actId="1035"/>
          <ac:spMkLst>
            <pc:docMk/>
            <pc:sldMk cId="3816646102" sldId="1822"/>
            <ac:spMk id="112" creationId="{464F65AA-48F7-4172-8D57-639954227744}"/>
          </ac:spMkLst>
        </pc:spChg>
        <pc:spChg chg="add del mod">
          <ac:chgData name="Nazar Shchur" userId="3faffa111ac016f6" providerId="LiveId" clId="{10BDD4B4-E4B2-42F9-81FA-A8EA57A43552}" dt="2019-09-25T14:53:00.149" v="429"/>
          <ac:spMkLst>
            <pc:docMk/>
            <pc:sldMk cId="3816646102" sldId="1822"/>
            <ac:spMk id="113" creationId="{275A4BB5-3159-4354-A450-A5CDF32E5BE8}"/>
          </ac:spMkLst>
        </pc:spChg>
        <pc:spChg chg="add mod">
          <ac:chgData name="Nazar Shchur" userId="3faffa111ac016f6" providerId="LiveId" clId="{10BDD4B4-E4B2-42F9-81FA-A8EA57A43552}" dt="2019-09-30T17:54:48.669" v="3748" actId="1035"/>
          <ac:spMkLst>
            <pc:docMk/>
            <pc:sldMk cId="3816646102" sldId="1822"/>
            <ac:spMk id="113" creationId="{80BC51EF-40A9-442C-9464-189D95D99B4E}"/>
          </ac:spMkLst>
        </pc:spChg>
        <pc:spChg chg="add mod">
          <ac:chgData name="Nazar Shchur" userId="3faffa111ac016f6" providerId="LiveId" clId="{10BDD4B4-E4B2-42F9-81FA-A8EA57A43552}" dt="2019-09-30T17:54:56.172" v="3749" actId="1076"/>
          <ac:spMkLst>
            <pc:docMk/>
            <pc:sldMk cId="3816646102" sldId="1822"/>
            <ac:spMk id="114" creationId="{8D665D97-0BD1-4C15-BF01-BF23B9976B8E}"/>
          </ac:spMkLst>
        </pc:spChg>
        <pc:spChg chg="add mod">
          <ac:chgData name="Nazar Shchur" userId="3faffa111ac016f6" providerId="LiveId" clId="{10BDD4B4-E4B2-42F9-81FA-A8EA57A43552}" dt="2019-09-30T17:55:29.193" v="3866" actId="20577"/>
          <ac:spMkLst>
            <pc:docMk/>
            <pc:sldMk cId="3816646102" sldId="1822"/>
            <ac:spMk id="115" creationId="{68352509-744B-4D99-AA37-7A30F1BD4FBA}"/>
          </ac:spMkLst>
        </pc:spChg>
        <pc:spChg chg="add mod">
          <ac:chgData name="Nazar Shchur" userId="3faffa111ac016f6" providerId="LiveId" clId="{10BDD4B4-E4B2-42F9-81FA-A8EA57A43552}" dt="2019-09-30T17:56:13.858" v="3882" actId="14100"/>
          <ac:spMkLst>
            <pc:docMk/>
            <pc:sldMk cId="3816646102" sldId="1822"/>
            <ac:spMk id="116" creationId="{826143FB-0695-42DA-8BFF-D4085EA73727}"/>
          </ac:spMkLst>
        </pc:spChg>
        <pc:spChg chg="add mod">
          <ac:chgData name="Nazar Shchur" userId="3faffa111ac016f6" providerId="LiveId" clId="{10BDD4B4-E4B2-42F9-81FA-A8EA57A43552}" dt="2019-09-30T17:55:56.951" v="3876" actId="20577"/>
          <ac:spMkLst>
            <pc:docMk/>
            <pc:sldMk cId="3816646102" sldId="1822"/>
            <ac:spMk id="117" creationId="{DF4DCAA1-F2B0-48C7-8088-5C2501418784}"/>
          </ac:spMkLst>
        </pc:spChg>
        <pc:spChg chg="add mod">
          <ac:chgData name="Nazar Shchur" userId="3faffa111ac016f6" providerId="LiveId" clId="{10BDD4B4-E4B2-42F9-81FA-A8EA57A43552}" dt="2019-09-30T17:56:11.860" v="3881" actId="14100"/>
          <ac:spMkLst>
            <pc:docMk/>
            <pc:sldMk cId="3816646102" sldId="1822"/>
            <ac:spMk id="118" creationId="{E77E9EFF-504A-4DC2-9493-0D725EC74AF6}"/>
          </ac:spMkLst>
        </pc:spChg>
        <pc:spChg chg="add mod">
          <ac:chgData name="Nazar Shchur" userId="3faffa111ac016f6" providerId="LiveId" clId="{10BDD4B4-E4B2-42F9-81FA-A8EA57A43552}" dt="2019-09-30T17:56:20.156" v="3886" actId="20577"/>
          <ac:spMkLst>
            <pc:docMk/>
            <pc:sldMk cId="3816646102" sldId="1822"/>
            <ac:spMk id="119" creationId="{10BDE924-29F5-40F4-9EAD-F45E612383AD}"/>
          </ac:spMkLst>
        </pc:spChg>
        <pc:spChg chg="add del mod">
          <ac:chgData name="Nazar Shchur" userId="3faffa111ac016f6" providerId="LiveId" clId="{10BDD4B4-E4B2-42F9-81FA-A8EA57A43552}" dt="2019-09-30T17:56:41.739" v="3915"/>
          <ac:spMkLst>
            <pc:docMk/>
            <pc:sldMk cId="3816646102" sldId="1822"/>
            <ac:spMk id="120" creationId="{EB49ED47-45E4-476C-8F91-7D18398F6D26}"/>
          </ac:spMkLst>
        </pc:spChg>
        <pc:spChg chg="add mod">
          <ac:chgData name="Nazar Shchur" userId="3faffa111ac016f6" providerId="LiveId" clId="{10BDD4B4-E4B2-42F9-81FA-A8EA57A43552}" dt="2019-09-30T17:57:19.346" v="3926" actId="1076"/>
          <ac:spMkLst>
            <pc:docMk/>
            <pc:sldMk cId="3816646102" sldId="1822"/>
            <ac:spMk id="121" creationId="{3F054AC0-D277-43FA-904B-B5DEEF137EA9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3" creationId="{3B5742C9-0511-49F7-A247-B504BB630F2A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4" creationId="{A818046B-89FF-4CFA-B6F9-CB51A3C5A40C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5" creationId="{7B329074-3433-4937-BC75-51664FF4D1FE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6" creationId="{CEF6C35D-1B4A-4E81-A416-CE6151F3D72E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7" creationId="{40F34CA5-6DCC-4B13-8B76-C6DAE6CDF2FD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49" creationId="{45F22C75-CF23-4B7D-929D-AD952985D26F}"/>
          </ac:spMkLst>
        </pc:spChg>
        <pc:spChg chg="add del">
          <ac:chgData name="Nazar Shchur" userId="3faffa111ac016f6" providerId="LiveId" clId="{10BDD4B4-E4B2-42F9-81FA-A8EA57A43552}" dt="2019-09-25T14:53:14.115" v="431"/>
          <ac:spMkLst>
            <pc:docMk/>
            <pc:sldMk cId="3816646102" sldId="1822"/>
            <ac:spMk id="151" creationId="{05B051DD-1878-44B6-94FC-E54F1CAE0A91}"/>
          </ac:spMkLst>
        </pc:spChg>
        <pc:spChg chg="add del mod topLvl">
          <ac:chgData name="Nazar Shchur" userId="3faffa111ac016f6" providerId="LiveId" clId="{10BDD4B4-E4B2-42F9-81FA-A8EA57A43552}" dt="2019-09-25T14:54:37.232" v="445" actId="478"/>
          <ac:spMkLst>
            <pc:docMk/>
            <pc:sldMk cId="3816646102" sldId="1822"/>
            <ac:spMk id="184" creationId="{F3B5BC3E-BB1E-4681-8130-508823EC8818}"/>
          </ac:spMkLst>
        </pc:spChg>
        <pc:spChg chg="add del mod topLvl">
          <ac:chgData name="Nazar Shchur" userId="3faffa111ac016f6" providerId="LiveId" clId="{10BDD4B4-E4B2-42F9-81FA-A8EA57A43552}" dt="2019-09-25T14:54:42.420" v="447" actId="478"/>
          <ac:spMkLst>
            <pc:docMk/>
            <pc:sldMk cId="3816646102" sldId="1822"/>
            <ac:spMk id="185" creationId="{9D256AE7-1503-439E-A58A-FF2AF7858A77}"/>
          </ac:spMkLst>
        </pc:spChg>
        <pc:spChg chg="add del mod topLvl">
          <ac:chgData name="Nazar Shchur" userId="3faffa111ac016f6" providerId="LiveId" clId="{10BDD4B4-E4B2-42F9-81FA-A8EA57A43552}" dt="2019-09-25T14:54:39.309" v="446" actId="478"/>
          <ac:spMkLst>
            <pc:docMk/>
            <pc:sldMk cId="3816646102" sldId="1822"/>
            <ac:spMk id="186" creationId="{9D3500EA-21D9-46F7-93D4-EDE1B2FB283D}"/>
          </ac:spMkLst>
        </pc:spChg>
        <pc:spChg chg="add del mod topLvl">
          <ac:chgData name="Nazar Shchur" userId="3faffa111ac016f6" providerId="LiveId" clId="{10BDD4B4-E4B2-42F9-81FA-A8EA57A43552}" dt="2019-09-25T14:54:03.042" v="441" actId="478"/>
          <ac:spMkLst>
            <pc:docMk/>
            <pc:sldMk cId="3816646102" sldId="1822"/>
            <ac:spMk id="187" creationId="{D0B87103-0BC1-4E2A-97C0-908E6236930C}"/>
          </ac:spMkLst>
        </pc:spChg>
        <pc:spChg chg="add del mod topLvl">
          <ac:chgData name="Nazar Shchur" userId="3faffa111ac016f6" providerId="LiveId" clId="{10BDD4B4-E4B2-42F9-81FA-A8EA57A43552}" dt="2019-09-25T14:54:04.454" v="442" actId="478"/>
          <ac:spMkLst>
            <pc:docMk/>
            <pc:sldMk cId="3816646102" sldId="1822"/>
            <ac:spMk id="188" creationId="{9B280DC1-8C0B-4DDC-8176-02F74CBB9173}"/>
          </ac:spMkLst>
        </pc:spChg>
        <pc:spChg chg="add del mod topLvl">
          <ac:chgData name="Nazar Shchur" userId="3faffa111ac016f6" providerId="LiveId" clId="{10BDD4B4-E4B2-42F9-81FA-A8EA57A43552}" dt="2019-09-25T14:53:50.747" v="438" actId="478"/>
          <ac:spMkLst>
            <pc:docMk/>
            <pc:sldMk cId="3816646102" sldId="1822"/>
            <ac:spMk id="190" creationId="{1430109F-5232-45B7-BC63-9015B62716ED}"/>
          </ac:spMkLst>
        </pc:spChg>
        <pc:spChg chg="add del mod topLvl">
          <ac:chgData name="Nazar Shchur" userId="3faffa111ac016f6" providerId="LiveId" clId="{10BDD4B4-E4B2-42F9-81FA-A8EA57A43552}" dt="2019-09-25T14:53:50.747" v="438" actId="478"/>
          <ac:spMkLst>
            <pc:docMk/>
            <pc:sldMk cId="3816646102" sldId="1822"/>
            <ac:spMk id="192" creationId="{7E39DF74-4958-4588-A1D2-0961E9E73CED}"/>
          </ac:spMkLst>
        </pc:spChg>
        <pc:spChg chg="add del">
          <ac:chgData name="Nazar Shchur" userId="3faffa111ac016f6" providerId="LiveId" clId="{10BDD4B4-E4B2-42F9-81FA-A8EA57A43552}" dt="2019-09-25T15:05:21.403" v="645" actId="478"/>
          <ac:spMkLst>
            <pc:docMk/>
            <pc:sldMk cId="3816646102" sldId="1822"/>
            <ac:spMk id="246" creationId="{1406FDA4-AACE-416D-BFD8-BD7E9D5B7736}"/>
          </ac:spMkLst>
        </pc:spChg>
        <pc:spChg chg="add del">
          <ac:chgData name="Nazar Shchur" userId="3faffa111ac016f6" providerId="LiveId" clId="{10BDD4B4-E4B2-42F9-81FA-A8EA57A43552}" dt="2019-09-25T15:05:21.403" v="645" actId="478"/>
          <ac:spMkLst>
            <pc:docMk/>
            <pc:sldMk cId="3816646102" sldId="1822"/>
            <ac:spMk id="248" creationId="{050ED036-1B31-491D-87C1-1C0CF2E0C3D1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49" creationId="{8EBFA24A-5547-41C9-BE0E-DF0D0A6FCC8B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0" creationId="{7DF9620C-466C-403E-AACD-F83BE9241173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3" creationId="{D6129CAF-AFFB-4FAD-AE64-E33CB192186F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6" creationId="{B0EF7AE2-94A8-4CCD-916F-18E28D3351EC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57" creationId="{BF2E487E-1CFE-401E-86F0-ABC9D3C8AC73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0" creationId="{489DA6A1-73F4-445B-B991-8D0C39E114DE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3" creationId="{1FD36AA2-7D62-40C6-B061-6CE00F629D18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64" creationId="{2AE2DC7C-CC8C-4549-B6F5-180CCC3797FB}"/>
          </ac:spMkLst>
        </pc:spChg>
        <pc:spChg chg="add mod">
          <ac:chgData name="Nazar Shchur" userId="3faffa111ac016f6" providerId="LiveId" clId="{10BDD4B4-E4B2-42F9-81FA-A8EA57A43552}" dt="2019-09-25T15:09:30.708" v="708" actId="164"/>
          <ac:spMkLst>
            <pc:docMk/>
            <pc:sldMk cId="3816646102" sldId="1822"/>
            <ac:spMk id="265" creationId="{8A8D4392-EE84-4A4C-A8D6-EC0108DB3589}"/>
          </ac:spMkLst>
        </pc:spChg>
        <pc:spChg chg="add del">
          <ac:chgData name="Nazar Shchur" userId="3faffa111ac016f6" providerId="LiveId" clId="{10BDD4B4-E4B2-42F9-81FA-A8EA57A43552}" dt="2019-09-25T15:07:38.617" v="676" actId="478"/>
          <ac:spMkLst>
            <pc:docMk/>
            <pc:sldMk cId="3816646102" sldId="1822"/>
            <ac:spMk id="266" creationId="{4E59284B-52C8-4A11-B3A5-E66E2D1FC786}"/>
          </ac:spMkLst>
        </pc:spChg>
        <pc:spChg chg="add mod">
          <ac:chgData name="Nazar Shchur" userId="3faffa111ac016f6" providerId="LiveId" clId="{10BDD4B4-E4B2-42F9-81FA-A8EA57A43552}" dt="2019-09-30T17:47:44.679" v="3624" actId="164"/>
          <ac:spMkLst>
            <pc:docMk/>
            <pc:sldMk cId="3816646102" sldId="1822"/>
            <ac:spMk id="289" creationId="{1B569F82-852D-4010-9937-F7FF5FDD352C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294" creationId="{2EF3E1A9-1D8F-4AE4-BC1A-89C317243907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295" creationId="{C52841DE-71FE-4FCF-867F-105CFE2415B0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06" creationId="{D364A23A-DCAE-44FF-B7DD-31C4C924D874}"/>
          </ac:spMkLst>
        </pc:spChg>
        <pc:spChg chg="mod topLvl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07" creationId="{14AB47A5-5D7C-4834-99E8-5570863A4B96}"/>
          </ac:spMkLst>
        </pc:spChg>
        <pc:spChg chg="del mod topLvl">
          <ac:chgData name="Nazar Shchur" userId="3faffa111ac016f6" providerId="LiveId" clId="{10BDD4B4-E4B2-42F9-81FA-A8EA57A43552}" dt="2019-09-25T15:14:41.451" v="785" actId="478"/>
          <ac:spMkLst>
            <pc:docMk/>
            <pc:sldMk cId="3816646102" sldId="1822"/>
            <ac:spMk id="308" creationId="{836DAFF0-F4B2-46CF-9D5B-42E00F6EEDC8}"/>
          </ac:spMkLst>
        </pc:spChg>
        <pc:spChg chg="del mod topLvl">
          <ac:chgData name="Nazar Shchur" userId="3faffa111ac016f6" providerId="LiveId" clId="{10BDD4B4-E4B2-42F9-81FA-A8EA57A43552}" dt="2019-09-25T15:14:37.125" v="782" actId="478"/>
          <ac:spMkLst>
            <pc:docMk/>
            <pc:sldMk cId="3816646102" sldId="1822"/>
            <ac:spMk id="309" creationId="{37A62390-55CE-4D0C-90E8-56C0676B6D63}"/>
          </ac:spMkLst>
        </pc:spChg>
        <pc:spChg chg="add del mod">
          <ac:chgData name="Nazar Shchur" userId="3faffa111ac016f6" providerId="LiveId" clId="{10BDD4B4-E4B2-42F9-81FA-A8EA57A43552}" dt="2019-09-25T15:14:35.108" v="781" actId="478"/>
          <ac:spMkLst>
            <pc:docMk/>
            <pc:sldMk cId="3816646102" sldId="1822"/>
            <ac:spMk id="321" creationId="{78EB175B-4D92-427F-8B9C-37C323BFBD91}"/>
          </ac:spMkLst>
        </pc:spChg>
        <pc:spChg chg="add del mod">
          <ac:chgData name="Nazar Shchur" userId="3faffa111ac016f6" providerId="LiveId" clId="{10BDD4B4-E4B2-42F9-81FA-A8EA57A43552}" dt="2019-09-25T15:14:38.734" v="783" actId="478"/>
          <ac:spMkLst>
            <pc:docMk/>
            <pc:sldMk cId="3816646102" sldId="1822"/>
            <ac:spMk id="323" creationId="{ED16FCB7-1EF4-41EA-862B-CDFBE32B421C}"/>
          </ac:spMkLst>
        </pc:spChg>
        <pc:spChg chg="add del mod">
          <ac:chgData name="Nazar Shchur" userId="3faffa111ac016f6" providerId="LiveId" clId="{10BDD4B4-E4B2-42F9-81FA-A8EA57A43552}" dt="2019-09-25T15:14:35.108" v="781" actId="478"/>
          <ac:spMkLst>
            <pc:docMk/>
            <pc:sldMk cId="3816646102" sldId="1822"/>
            <ac:spMk id="325" creationId="{0C1C6B7A-F868-45ED-933A-87A241E18BF3}"/>
          </ac:spMkLst>
        </pc:spChg>
        <pc:spChg chg="add mod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30" creationId="{2860755B-DF52-425E-BAF3-EA1DA4A913A1}"/>
          </ac:spMkLst>
        </pc:spChg>
        <pc:spChg chg="add mod">
          <ac:chgData name="Nazar Shchur" userId="3faffa111ac016f6" providerId="LiveId" clId="{10BDD4B4-E4B2-42F9-81FA-A8EA57A43552}" dt="2019-09-25T15:15:54.773" v="804" actId="164"/>
          <ac:spMkLst>
            <pc:docMk/>
            <pc:sldMk cId="3816646102" sldId="1822"/>
            <ac:spMk id="331" creationId="{50949F6D-9576-412C-8811-9EF490A2F3A2}"/>
          </ac:spMkLst>
        </pc:spChg>
        <pc:grpChg chg="add mod">
          <ac:chgData name="Nazar Shchur" userId="3faffa111ac016f6" providerId="LiveId" clId="{10BDD4B4-E4B2-42F9-81FA-A8EA57A43552}" dt="2019-09-25T14:31:51.086" v="353" actId="164"/>
          <ac:grpSpMkLst>
            <pc:docMk/>
            <pc:sldMk cId="3816646102" sldId="1822"/>
            <ac:grpSpMk id="8" creationId="{9F9F0BBB-1EE9-40E4-B81F-08614BDC4967}"/>
          </ac:grpSpMkLst>
        </pc:grpChg>
        <pc:grpChg chg="add mod">
          <ac:chgData name="Nazar Shchur" userId="3faffa111ac016f6" providerId="LiveId" clId="{10BDD4B4-E4B2-42F9-81FA-A8EA57A43552}" dt="2019-09-25T14:31:51.086" v="353" actId="164"/>
          <ac:grpSpMkLst>
            <pc:docMk/>
            <pc:sldMk cId="3816646102" sldId="1822"/>
            <ac:grpSpMk id="9" creationId="{902D44BA-AE8B-4496-A053-04A86B663848}"/>
          </ac:grpSpMkLst>
        </pc:grpChg>
        <pc:grpChg chg="add mod">
          <ac:chgData name="Nazar Shchur" userId="3faffa111ac016f6" providerId="LiveId" clId="{10BDD4B4-E4B2-42F9-81FA-A8EA57A43552}" dt="2019-09-30T17:52:56.069" v="3686" actId="1038"/>
          <ac:grpSpMkLst>
            <pc:docMk/>
            <pc:sldMk cId="3816646102" sldId="1822"/>
            <ac:grpSpMk id="10" creationId="{AE67D44E-8FFE-4841-978E-2492A76A44E3}"/>
          </ac:grpSpMkLst>
        </pc:grpChg>
        <pc:grpChg chg="add del mod">
          <ac:chgData name="Nazar Shchur" userId="3faffa111ac016f6" providerId="LiveId" clId="{10BDD4B4-E4B2-42F9-81FA-A8EA57A43552}" dt="2019-09-25T14:24:55.088" v="202" actId="165"/>
          <ac:grpSpMkLst>
            <pc:docMk/>
            <pc:sldMk cId="3816646102" sldId="1822"/>
            <ac:grpSpMk id="19" creationId="{640324C8-05DB-4576-9810-DA1DF532320C}"/>
          </ac:grpSpMkLst>
        </pc:grpChg>
        <pc:grpChg chg="add del mod">
          <ac:chgData name="Nazar Shchur" userId="3faffa111ac016f6" providerId="LiveId" clId="{10BDD4B4-E4B2-42F9-81FA-A8EA57A43552}" dt="2019-09-25T14:49:54.336" v="419" actId="478"/>
          <ac:grpSpMkLst>
            <pc:docMk/>
            <pc:sldMk cId="3816646102" sldId="1822"/>
            <ac:grpSpMk id="63" creationId="{BDA172E7-A8F6-43C6-A31F-86ED4BF84E52}"/>
          </ac:grpSpMkLst>
        </pc:grpChg>
        <pc:grpChg chg="add del mod">
          <ac:chgData name="Nazar Shchur" userId="3faffa111ac016f6" providerId="LiveId" clId="{10BDD4B4-E4B2-42F9-81FA-A8EA57A43552}" dt="2019-09-25T14:53:00.149" v="429"/>
          <ac:grpSpMkLst>
            <pc:docMk/>
            <pc:sldMk cId="3816646102" sldId="1822"/>
            <ac:grpSpMk id="67" creationId="{C8DADA81-2832-4E0B-842A-C30261404193}"/>
          </ac:grpSpMkLst>
        </pc:grpChg>
        <pc:grpChg chg="add mod topLvl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154" creationId="{8EF0A034-3CF3-4A05-B24A-EF678A080382}"/>
          </ac:grpSpMkLst>
        </pc:grpChg>
        <pc:grpChg chg="add del mod">
          <ac:chgData name="Nazar Shchur" userId="3faffa111ac016f6" providerId="LiveId" clId="{10BDD4B4-E4B2-42F9-81FA-A8EA57A43552}" dt="2019-09-25T14:53:48.516" v="437" actId="165"/>
          <ac:grpSpMkLst>
            <pc:docMk/>
            <pc:sldMk cId="3816646102" sldId="1822"/>
            <ac:grpSpMk id="193" creationId="{8FBF9313-BCA1-43BB-B24F-B98F15751E77}"/>
          </ac:grpSpMkLst>
        </pc:grpChg>
        <pc:grpChg chg="add del mod">
          <ac:chgData name="Nazar Shchur" userId="3faffa111ac016f6" providerId="LiveId" clId="{10BDD4B4-E4B2-42F9-81FA-A8EA57A43552}" dt="2019-09-25T14:55:08.168" v="452" actId="165"/>
          <ac:grpSpMkLst>
            <pc:docMk/>
            <pc:sldMk cId="3816646102" sldId="1822"/>
            <ac:grpSpMk id="223" creationId="{6A177EB2-A106-4992-8F85-6BD49468A45D}"/>
          </ac:grpSpMkLst>
        </pc:grpChg>
        <pc:grpChg chg="add mod">
          <ac:chgData name="Nazar Shchur" userId="3faffa111ac016f6" providerId="LiveId" clId="{10BDD4B4-E4B2-42F9-81FA-A8EA57A43552}" dt="2019-09-25T15:09:23.429" v="707" actId="164"/>
          <ac:grpSpMkLst>
            <pc:docMk/>
            <pc:sldMk cId="3816646102" sldId="1822"/>
            <ac:grpSpMk id="270" creationId="{4F7217E9-4134-4DC6-89E6-B99AEDAAD983}"/>
          </ac:grpSpMkLst>
        </pc:grpChg>
        <pc:grpChg chg="add del mod">
          <ac:chgData name="Nazar Shchur" userId="3faffa111ac016f6" providerId="LiveId" clId="{10BDD4B4-E4B2-42F9-81FA-A8EA57A43552}" dt="2019-09-25T15:09:21.849" v="706"/>
          <ac:grpSpMkLst>
            <pc:docMk/>
            <pc:sldMk cId="3816646102" sldId="1822"/>
            <ac:grpSpMk id="271" creationId="{EE62B190-5397-46CD-98A6-25A2D49318EC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0" creationId="{246723FF-7A5A-457F-A8E7-5078A1092384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1" creationId="{FCF29A6E-D334-432F-9CC7-12436F11D718}"/>
          </ac:grpSpMkLst>
        </pc:grpChg>
        <pc:grpChg chg="add mod">
          <ac:chgData name="Nazar Shchur" userId="3faffa111ac016f6" providerId="LiveId" clId="{10BDD4B4-E4B2-42F9-81FA-A8EA57A43552}" dt="2019-09-30T17:47:44.679" v="3624" actId="164"/>
          <ac:grpSpMkLst>
            <pc:docMk/>
            <pc:sldMk cId="3816646102" sldId="1822"/>
            <ac:grpSpMk id="285" creationId="{2F1D7C95-B721-4090-9C5F-7C12CA23A565}"/>
          </ac:grpSpMkLst>
        </pc:grpChg>
        <pc:grpChg chg="add del mod">
          <ac:chgData name="Nazar Shchur" userId="3faffa111ac016f6" providerId="LiveId" clId="{10BDD4B4-E4B2-42F9-81FA-A8EA57A43552}" dt="2019-09-25T15:14:30.567" v="780" actId="165"/>
          <ac:grpSpMkLst>
            <pc:docMk/>
            <pc:sldMk cId="3816646102" sldId="1822"/>
            <ac:grpSpMk id="290" creationId="{4C1A3C5F-85BB-4EBE-A128-F7279800E0C6}"/>
          </ac:grpSpMkLst>
        </pc:grpChg>
        <pc:grpChg chg="mod topLvl">
          <ac:chgData name="Nazar Shchur" userId="3faffa111ac016f6" providerId="LiveId" clId="{10BDD4B4-E4B2-42F9-81FA-A8EA57A43552}" dt="2019-09-25T15:15:54.773" v="804" actId="164"/>
          <ac:grpSpMkLst>
            <pc:docMk/>
            <pc:sldMk cId="3816646102" sldId="1822"/>
            <ac:grpSpMk id="291" creationId="{82D08788-C5B7-4B9E-92F4-CDBC43248D86}"/>
          </ac:grpSpMkLst>
        </pc:grpChg>
        <pc:grpChg chg="mod topLvl">
          <ac:chgData name="Nazar Shchur" userId="3faffa111ac016f6" providerId="LiveId" clId="{10BDD4B4-E4B2-42F9-81FA-A8EA57A43552}" dt="2019-09-25T15:15:54.773" v="804" actId="164"/>
          <ac:grpSpMkLst>
            <pc:docMk/>
            <pc:sldMk cId="3816646102" sldId="1822"/>
            <ac:grpSpMk id="292" creationId="{DF67ECF8-FA3B-4C1A-A88E-CBC32BB1256C}"/>
          </ac:grpSpMkLst>
        </pc:grpChg>
        <pc:grpChg chg="add mod">
          <ac:chgData name="Nazar Shchur" userId="3faffa111ac016f6" providerId="LiveId" clId="{10BDD4B4-E4B2-42F9-81FA-A8EA57A43552}" dt="2019-09-30T17:56:51.095" v="3922" actId="1035"/>
          <ac:grpSpMkLst>
            <pc:docMk/>
            <pc:sldMk cId="3816646102" sldId="1822"/>
            <ac:grpSpMk id="338" creationId="{F626DBED-2D4B-4D5F-B103-C6F80C5D957A}"/>
          </ac:grpSpMkLst>
        </pc:grpChg>
        <pc:picChg chg="del">
          <ac:chgData name="Nazar Shchur" userId="3faffa111ac016f6" providerId="LiveId" clId="{10BDD4B4-E4B2-42F9-81FA-A8EA57A43552}" dt="2019-09-25T14:13:30.019" v="10" actId="478"/>
          <ac:picMkLst>
            <pc:docMk/>
            <pc:sldMk cId="3816646102" sldId="1822"/>
            <ac:picMk id="6" creationId="{4E768DFE-5494-4B52-9FE5-11384397259E}"/>
          </ac:picMkLst>
        </pc:picChg>
        <pc:picChg chg="add del mod">
          <ac:chgData name="Nazar Shchur" userId="3faffa111ac016f6" providerId="LiveId" clId="{10BDD4B4-E4B2-42F9-81FA-A8EA57A43552}" dt="2019-09-25T14:49:54.935" v="420" actId="478"/>
          <ac:picMkLst>
            <pc:docMk/>
            <pc:sldMk cId="3816646102" sldId="1822"/>
            <ac:picMk id="7" creationId="{74F2853A-D261-44EF-8B68-55287DB711F7}"/>
          </ac:picMkLst>
        </pc:picChg>
        <pc:picChg chg="add del mod">
          <ac:chgData name="Nazar Shchur" userId="3faffa111ac016f6" providerId="LiveId" clId="{10BDD4B4-E4B2-42F9-81FA-A8EA57A43552}" dt="2019-09-25T15:11:36.714" v="736" actId="478"/>
          <ac:picMkLst>
            <pc:docMk/>
            <pc:sldMk cId="3816646102" sldId="1822"/>
            <ac:picMk id="64" creationId="{A065473B-783F-4E30-AE31-85DF0ED7CAA4}"/>
          </ac:picMkLst>
        </pc:picChg>
        <pc:picChg chg="add del">
          <ac:chgData name="Nazar Shchur" userId="3faffa111ac016f6" providerId="LiveId" clId="{10BDD4B4-E4B2-42F9-81FA-A8EA57A43552}" dt="2019-09-25T15:01:45.277" v="624"/>
          <ac:picMkLst>
            <pc:docMk/>
            <pc:sldMk cId="3816646102" sldId="1822"/>
            <ac:picMk id="243" creationId="{725C73F0-E9CB-4C29-B021-E5858417F03F}"/>
          </ac:picMkLst>
        </pc:picChg>
        <pc:picChg chg="add del mod">
          <ac:chgData name="Nazar Shchur" userId="3faffa111ac016f6" providerId="LiveId" clId="{10BDD4B4-E4B2-42F9-81FA-A8EA57A43552}" dt="2019-09-25T15:11:38.064" v="737" actId="478"/>
          <ac:picMkLst>
            <pc:docMk/>
            <pc:sldMk cId="3816646102" sldId="1822"/>
            <ac:picMk id="244" creationId="{D909C111-E25A-4C67-9870-C4AAFC1FF9FD}"/>
          </ac:picMkLst>
        </pc:picChg>
        <pc:picChg chg="add del mod">
          <ac:chgData name="Nazar Shchur" userId="3faffa111ac016f6" providerId="LiveId" clId="{10BDD4B4-E4B2-42F9-81FA-A8EA57A43552}" dt="2019-09-25T15:15:34.239" v="799" actId="478"/>
          <ac:picMkLst>
            <pc:docMk/>
            <pc:sldMk cId="3816646102" sldId="1822"/>
            <ac:picMk id="326" creationId="{19759EE4-ADA1-44BC-B473-52882EAB2D78}"/>
          </ac:picMkLst>
        </pc:picChg>
        <pc:picChg chg="add del mod">
          <ac:chgData name="Nazar Shchur" userId="3faffa111ac016f6" providerId="LiveId" clId="{10BDD4B4-E4B2-42F9-81FA-A8EA57A43552}" dt="2019-09-30T17:46:24.386" v="3623" actId="478"/>
          <ac:picMkLst>
            <pc:docMk/>
            <pc:sldMk cId="3816646102" sldId="1822"/>
            <ac:picMk id="3074" creationId="{56DBB8B2-7C30-4AAF-B4CB-4CE7F9E74D67}"/>
          </ac:picMkLst>
        </pc:pic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27" creationId="{B96F179E-4A8D-4AF1-B961-994C7FD5F892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4" creationId="{65FDF50E-093D-429A-A4FC-A99268011FE1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5" creationId="{F78721ED-232E-4146-8D1D-6097EFB2BC94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6" creationId="{EA2884DC-46C9-40E2-91F4-1F05271880E7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7" creationId="{8BEA96E2-111A-40BF-95AD-55042493CA5C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38" creationId="{C882DD04-358B-43EA-8AC1-DFE72BD6A384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47" creationId="{5002DFC3-FD68-41AC-AC54-280662B904EE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48" creationId="{C2EA2E00-3FA1-4A16-B1CB-3449E93B77CD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0" creationId="{72E7265D-93EB-4FBE-B799-1D8B63B79C58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1" creationId="{515621C2-CCD2-475D-81D5-B92ACE9CED4B}"/>
          </ac:cxnSpMkLst>
        </pc:cxnChg>
        <pc:cxnChg chg="add mod">
          <ac:chgData name="Nazar Shchur" userId="3faffa111ac016f6" providerId="LiveId" clId="{10BDD4B4-E4B2-42F9-81FA-A8EA57A43552}" dt="2019-09-25T14:31:51.086" v="353" actId="164"/>
          <ac:cxnSpMkLst>
            <pc:docMk/>
            <pc:sldMk cId="3816646102" sldId="1822"/>
            <ac:cxnSpMk id="55" creationId="{5F7DFB97-BD9C-45EE-9834-4B652E861CA5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65" creationId="{45F9529E-F451-4F57-996C-CCC86D8A183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66" creationId="{1C46A405-797B-42A7-8771-624544CC719F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0" creationId="{19F394A3-8FCA-4549-8C29-66ED941AD50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1" creationId="{3CF48544-DB2E-42F9-AAA9-F748FB5672FD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2" creationId="{E7D10365-BC61-4547-BF55-5464607BF10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3" creationId="{07E14F65-1183-49F4-8EEF-0FA3AC58FBB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4" creationId="{27BC7279-307A-4C5C-9086-DDF6BCC269C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5" creationId="{E3DD3380-D873-4EBF-8DFB-8D977DE7F2B1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6" creationId="{52650BEB-45DC-44DA-BFC0-203096551A9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7" creationId="{15254427-5053-486A-88B5-6ECA791AD79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8" creationId="{EF132A50-9194-47B6-B9CB-2E4CF77194CD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79" creationId="{4259B9F9-538B-40CB-BABE-19B5AE140FA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0" creationId="{71517CED-4E3D-40B6-9237-639CD26ED9A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1" creationId="{A7571234-F95D-4AB2-9EF3-53DFA6B282D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2" creationId="{53E78E41-DDA5-4580-A399-F167261804E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3" creationId="{3728E494-52BC-4683-BBF0-225FE8765120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4" creationId="{EC5725B6-EC52-4D5F-B81D-A13056D9AE01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5" creationId="{0E7392CD-25DF-413C-B400-88F3F26ADDD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6" creationId="{9D374DDC-279A-487B-90FD-880DDC54B747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7" creationId="{1C02FAAD-5121-43DF-B851-B0C26ECEB578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8" creationId="{34EE5486-4D4A-4CF1-BAC9-347CD4F3CF7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89" creationId="{7FB6F2A6-C1A4-49B1-AEE1-8E78ED1EB609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0" creationId="{0CDFD86A-B81D-4CBB-895C-3F71B57F834B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1" creationId="{B397EC4D-72CD-420C-898B-0EE97B62CB0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2" creationId="{13C39FD0-2477-4B91-AE1A-6A55C8DB31AF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3" creationId="{7851E0D3-84F4-4DB6-A16E-61D3D49C0843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4" creationId="{53A67179-50E8-4348-8BE5-90F2CADA87C4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5" creationId="{B65240BD-DB1A-4E54-B2C1-79198258F752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96" creationId="{481C11AF-6C93-4BA4-8BD0-588C3B636C93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02" creationId="{4D787AEA-D889-43AE-9F11-EDA3AE11622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03" creationId="{25767BCF-6B50-4033-A1E7-74C264F4F096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110" creationId="{F138CBDD-1C97-4483-8F19-F5C2F19125CC}"/>
          </ac:cxnSpMkLst>
        </pc:cxnChg>
        <pc:cxnChg chg="add del mod">
          <ac:chgData name="Nazar Shchur" userId="3faffa111ac016f6" providerId="LiveId" clId="{10BDD4B4-E4B2-42F9-81FA-A8EA57A43552}" dt="2019-09-25T14:53:00.149" v="429"/>
          <ac:cxnSpMkLst>
            <pc:docMk/>
            <pc:sldMk cId="3816646102" sldId="1822"/>
            <ac:cxnSpMk id="112" creationId="{6E65A53E-15E8-46D5-8F03-DF353AE2445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4" creationId="{53A1C06E-F306-4D53-B95B-93B2F0200F5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5" creationId="{C3728808-1C05-4A54-95B0-2915C7DB9795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6" creationId="{E75B7546-7502-4CD6-8E93-19DE6921EB4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7" creationId="{6CDC1DCB-296D-44F3-8D75-8948768B683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8" creationId="{3083A434-57BE-44D0-9170-22FE44BCC64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19" creationId="{F6729C46-D583-4BD1-B0F7-A555B330283C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0" creationId="{23F6B05E-F8AB-4FB6-BECE-F6E058DB3ECD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1" creationId="{591EEC8C-7775-4C30-ACD0-E4FF2E2E7577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2" creationId="{0D4B5288-037F-4D8A-BDD9-8C62BF8F99A9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3" creationId="{78F1334C-69E3-4AF9-B915-2D8B5D80B2B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4" creationId="{63430FC6-40DC-4037-A4D2-134F9BF8BF9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5" creationId="{0F754D8C-4264-4C29-9563-A8CB3D6D787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6" creationId="{B5352950-C32C-41C7-A54C-404D9CF8AD35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7" creationId="{4CE82A30-AF9C-4ADF-BF4D-9F12189A0A5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8" creationId="{857C932E-B495-4721-AF3A-A205F4074CE1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29" creationId="{25C52683-0EE0-4B4B-B9B3-B0963CA1E2B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0" creationId="{9D3D4194-C72C-478D-80C2-9B28D25DF6BE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1" creationId="{A83611D3-9198-43E8-A524-823191A52B72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2" creationId="{467F8DF6-1F92-4490-ACF6-0479E002110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3" creationId="{6F90028C-8D8F-470B-AF79-B813FAF57E60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4" creationId="{749098D6-A844-464D-B3D8-9FF553BEE8ED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5" creationId="{8D9B0443-61C3-4E9F-B39A-A96195F361E3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6" creationId="{7D4F36A6-7438-4B75-9006-C684B9DD240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7" creationId="{BC6DDD0D-BC93-4154-B172-BB2552E717E3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8" creationId="{B2EF1566-3333-4DBB-A6AF-930CBE683E9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39" creationId="{60CE20CE-E3A9-4358-81CC-D0B7F465A69A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0" creationId="{4872FBCE-5C62-4458-AC91-79E604DC2446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1" creationId="{54EEFFEC-D945-4DFD-8C09-48CC8C38EC9F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2" creationId="{BCABB998-83E5-4664-913C-BA8FB98A9A91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48" creationId="{CF4CECD5-7D23-466E-9AB8-B1CB02B55C74}"/>
          </ac:cxnSpMkLst>
        </pc:cxnChg>
        <pc:cxnChg chg="add del">
          <ac:chgData name="Nazar Shchur" userId="3faffa111ac016f6" providerId="LiveId" clId="{10BDD4B4-E4B2-42F9-81FA-A8EA57A43552}" dt="2019-09-25T14:53:14.115" v="431"/>
          <ac:cxnSpMkLst>
            <pc:docMk/>
            <pc:sldMk cId="3816646102" sldId="1822"/>
            <ac:cxnSpMk id="150" creationId="{468DA1C3-4434-440A-B335-F3ACDE8C9D95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2" creationId="{99BF4E6A-D7C9-4D26-B714-85045AFA6E23}"/>
          </ac:cxnSpMkLst>
        </pc:cxnChg>
        <pc:cxnChg chg="add del mod topLvl">
          <ac:chgData name="Nazar Shchur" userId="3faffa111ac016f6" providerId="LiveId" clId="{10BDD4B4-E4B2-42F9-81FA-A8EA57A43552}" dt="2019-09-25T14:59:54.297" v="588" actId="478"/>
          <ac:cxnSpMkLst>
            <pc:docMk/>
            <pc:sldMk cId="3816646102" sldId="1822"/>
            <ac:cxnSpMk id="153" creationId="{04135B8A-196E-48EC-B896-496CF81624A7}"/>
          </ac:cxnSpMkLst>
        </pc:cxnChg>
        <pc:cxnChg chg="add mod topLvl">
          <ac:chgData name="Nazar Shchur" userId="3faffa111ac016f6" providerId="LiveId" clId="{10BDD4B4-E4B2-42F9-81FA-A8EA57A43552}" dt="2019-09-25T15:09:30.708" v="708" actId="164"/>
          <ac:cxnSpMkLst>
            <pc:docMk/>
            <pc:sldMk cId="3816646102" sldId="1822"/>
            <ac:cxnSpMk id="157" creationId="{7E90DAD5-F87E-4877-B26E-6E3CFFE7E52B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8" creationId="{5967B48B-C3EB-4FCE-A887-3598A664F6F3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59" creationId="{AFB4CD90-68AD-45D6-A49A-7B149239F7F2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0" creationId="{36DF3B13-9608-4028-8389-6619BA899771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1" creationId="{F9574591-CC56-41FC-9C90-C71E34E152A6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2" creationId="{F595D1FF-C08A-4FA9-BD50-67DC239094B8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3" creationId="{DDD73941-BFF0-408D-83E5-16087DD254D0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4" creationId="{065CB42A-198B-4910-870E-6E588EA67316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5" creationId="{65365249-D912-45B7-A921-D27FC5A07C97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6" creationId="{73395E9B-4428-47F7-BFC0-117A28C6C601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7" creationId="{B0D6BB3B-5120-45D2-A5D3-7C0A269C1ED5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8" creationId="{1DA14591-EE46-462C-A016-655193E5B5A4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69" creationId="{054394E6-D3CE-4BC1-A6A9-A6D99625A247}"/>
          </ac:cxnSpMkLst>
        </pc:cxnChg>
        <pc:cxnChg chg="add mod or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0" creationId="{437AAE39-977B-4C54-9422-8ACA7F572037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1" creationId="{34013307-F52E-4480-88EA-90232E2A6E5C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2" creationId="{898E4EEB-906E-4150-87AC-66216D288D54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3" creationId="{F13706F1-94E3-4C4C-85E5-5127BF29C89C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4" creationId="{878DD3EA-B268-466A-8225-5C3B30F708D2}"/>
          </ac:cxnSpMkLst>
        </pc:cxnChg>
        <pc:cxnChg chg="add mod topLvl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175" creationId="{AF3ABCA7-1398-46CC-8E58-FFB42656067A}"/>
          </ac:cxnSpMkLst>
        </pc:cxnChg>
        <pc:cxnChg chg="add del mod topLvl">
          <ac:chgData name="Nazar Shchur" userId="3faffa111ac016f6" providerId="LiveId" clId="{10BDD4B4-E4B2-42F9-81FA-A8EA57A43552}" dt="2019-09-25T14:55:12.037" v="454" actId="478"/>
          <ac:cxnSpMkLst>
            <pc:docMk/>
            <pc:sldMk cId="3816646102" sldId="1822"/>
            <ac:cxnSpMk id="176" creationId="{91281DA6-41AC-4893-AFB8-C8752753C97F}"/>
          </ac:cxnSpMkLst>
        </pc:cxnChg>
        <pc:cxnChg chg="add del mod topLvl">
          <ac:chgData name="Nazar Shchur" userId="3faffa111ac016f6" providerId="LiveId" clId="{10BDD4B4-E4B2-42F9-81FA-A8EA57A43552}" dt="2019-09-25T14:55:13.905" v="455" actId="478"/>
          <ac:cxnSpMkLst>
            <pc:docMk/>
            <pc:sldMk cId="3816646102" sldId="1822"/>
            <ac:cxnSpMk id="177" creationId="{41CC3488-DBBB-4794-9CD0-064808040DE6}"/>
          </ac:cxnSpMkLst>
        </pc:cxnChg>
        <pc:cxnChg chg="add del mod topLvl">
          <ac:chgData name="Nazar Shchur" userId="3faffa111ac016f6" providerId="LiveId" clId="{10BDD4B4-E4B2-42F9-81FA-A8EA57A43552}" dt="2019-09-25T14:55:17.452" v="457" actId="478"/>
          <ac:cxnSpMkLst>
            <pc:docMk/>
            <pc:sldMk cId="3816646102" sldId="1822"/>
            <ac:cxnSpMk id="178" creationId="{2F0E3EF5-6353-4DFD-9839-C1D41A390F70}"/>
          </ac:cxnSpMkLst>
        </pc:cxnChg>
        <pc:cxnChg chg="add del mod topLvl">
          <ac:chgData name="Nazar Shchur" userId="3faffa111ac016f6" providerId="LiveId" clId="{10BDD4B4-E4B2-42F9-81FA-A8EA57A43552}" dt="2019-09-25T14:55:38.344" v="495" actId="478"/>
          <ac:cxnSpMkLst>
            <pc:docMk/>
            <pc:sldMk cId="3816646102" sldId="1822"/>
            <ac:cxnSpMk id="179" creationId="{6E09930F-C008-4F50-8837-293E7B083328}"/>
          </ac:cxnSpMkLst>
        </pc:cxnChg>
        <pc:cxnChg chg="add del mod topLvl">
          <ac:chgData name="Nazar Shchur" userId="3faffa111ac016f6" providerId="LiveId" clId="{10BDD4B4-E4B2-42F9-81FA-A8EA57A43552}" dt="2019-09-25T14:55:10.599" v="453" actId="478"/>
          <ac:cxnSpMkLst>
            <pc:docMk/>
            <pc:sldMk cId="3816646102" sldId="1822"/>
            <ac:cxnSpMk id="180" creationId="{067C373D-054D-4144-8DAE-B782FAECC672}"/>
          </ac:cxnSpMkLst>
        </pc:cxnChg>
        <pc:cxnChg chg="add del mod topLvl">
          <ac:chgData name="Nazar Shchur" userId="3faffa111ac016f6" providerId="LiveId" clId="{10BDD4B4-E4B2-42F9-81FA-A8EA57A43552}" dt="2019-09-25T14:55:15.698" v="456" actId="478"/>
          <ac:cxnSpMkLst>
            <pc:docMk/>
            <pc:sldMk cId="3816646102" sldId="1822"/>
            <ac:cxnSpMk id="181" creationId="{6592EB7B-91FA-4EAE-ABE8-3B40F4686B44}"/>
          </ac:cxnSpMkLst>
        </pc:cxnChg>
        <pc:cxnChg chg="add del mod topLvl">
          <ac:chgData name="Nazar Shchur" userId="3faffa111ac016f6" providerId="LiveId" clId="{10BDD4B4-E4B2-42F9-81FA-A8EA57A43552}" dt="2019-09-25T14:55:19.413" v="458" actId="478"/>
          <ac:cxnSpMkLst>
            <pc:docMk/>
            <pc:sldMk cId="3816646102" sldId="1822"/>
            <ac:cxnSpMk id="182" creationId="{242316B7-A79C-4B8F-8DB7-8B6D10DDA3E7}"/>
          </ac:cxnSpMkLst>
        </pc:cxnChg>
        <pc:cxnChg chg="add del mod topLvl">
          <ac:chgData name="Nazar Shchur" userId="3faffa111ac016f6" providerId="LiveId" clId="{10BDD4B4-E4B2-42F9-81FA-A8EA57A43552}" dt="2019-09-25T14:55:39.984" v="496" actId="478"/>
          <ac:cxnSpMkLst>
            <pc:docMk/>
            <pc:sldMk cId="3816646102" sldId="1822"/>
            <ac:cxnSpMk id="183" creationId="{240E700D-1F9A-41D4-A05D-908773A62B2A}"/>
          </ac:cxnSpMkLst>
        </pc:cxnChg>
        <pc:cxnChg chg="add del mod topLvl">
          <ac:chgData name="Nazar Shchur" userId="3faffa111ac016f6" providerId="LiveId" clId="{10BDD4B4-E4B2-42F9-81FA-A8EA57A43552}" dt="2019-09-25T14:54:06.118" v="443" actId="478"/>
          <ac:cxnSpMkLst>
            <pc:docMk/>
            <pc:sldMk cId="3816646102" sldId="1822"/>
            <ac:cxnSpMk id="189" creationId="{756ECCC4-B100-42F9-8835-8FCFC8570184}"/>
          </ac:cxnSpMkLst>
        </pc:cxnChg>
        <pc:cxnChg chg="add del mod topLvl">
          <ac:chgData name="Nazar Shchur" userId="3faffa111ac016f6" providerId="LiveId" clId="{10BDD4B4-E4B2-42F9-81FA-A8EA57A43552}" dt="2019-09-25T14:53:52.837" v="439" actId="478"/>
          <ac:cxnSpMkLst>
            <pc:docMk/>
            <pc:sldMk cId="3816646102" sldId="1822"/>
            <ac:cxnSpMk id="191" creationId="{F7ED46A3-B3DC-4C0E-BE02-A753190F73F1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4" creationId="{BAB9425F-A102-4CEF-B9A8-66815FC39C00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5" creationId="{8FA33B26-264C-42C4-AED7-BAD8BFE05672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6" creationId="{BF9A5F2C-1763-4784-B9DA-049CE227A45B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7" creationId="{F459F113-E8C3-4E01-93CC-8A0A9BDD9CEF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8" creationId="{8C33A1DE-9243-4827-9627-7FCBE82B2673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29" creationId="{0D2A10EE-1C35-477D-9AEF-425168310DD2}"/>
          </ac:cxnSpMkLst>
        </pc:cxnChg>
        <pc:cxnChg chg="add del mod">
          <ac:chgData name="Nazar Shchur" userId="3faffa111ac016f6" providerId="LiveId" clId="{10BDD4B4-E4B2-42F9-81FA-A8EA57A43552}" dt="2019-09-25T14:57:34.615" v="562"/>
          <ac:cxnSpMkLst>
            <pc:docMk/>
            <pc:sldMk cId="3816646102" sldId="1822"/>
            <ac:cxnSpMk id="230" creationId="{3DAECAB9-5665-4DDC-827D-3C95E1DAE424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1" creationId="{821BD274-B0BD-4E03-93E0-1D4722FC8374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2" creationId="{EE134782-DF38-4022-9CBB-9C5CCDEB2077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3" creationId="{E9AD9CB5-A723-4771-A4DB-31053DB45137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4" creationId="{35F412B6-8570-4340-90FE-700B789517B9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5" creationId="{2A1C3064-7C72-4A11-8FD8-3023D09AEA06}"/>
          </ac:cxnSpMkLst>
        </pc:cxnChg>
        <pc:cxnChg chg="add del mod">
          <ac:chgData name="Nazar Shchur" userId="3faffa111ac016f6" providerId="LiveId" clId="{10BDD4B4-E4B2-42F9-81FA-A8EA57A43552}" dt="2019-09-25T14:58:23.364" v="571" actId="478"/>
          <ac:cxnSpMkLst>
            <pc:docMk/>
            <pc:sldMk cId="3816646102" sldId="1822"/>
            <ac:cxnSpMk id="236" creationId="{3F1451B7-CA03-41D6-9601-3DB8E97D4773}"/>
          </ac:cxnSpMkLst>
        </pc:cxnChg>
        <pc:cxnChg chg="add mod or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39" creationId="{B0B22684-2F93-48ED-B963-B9FC527C8B7B}"/>
          </ac:cxnSpMkLst>
        </pc:cxnChg>
        <pc:cxnChg chg="add del mod">
          <ac:chgData name="Nazar Shchur" userId="3faffa111ac016f6" providerId="LiveId" clId="{10BDD4B4-E4B2-42F9-81FA-A8EA57A43552}" dt="2019-09-25T15:04:25.076" v="634" actId="478"/>
          <ac:cxnSpMkLst>
            <pc:docMk/>
            <pc:sldMk cId="3816646102" sldId="1822"/>
            <ac:cxnSpMk id="245" creationId="{0F4C71AF-E975-41F6-9FD7-1C586AC00DC0}"/>
          </ac:cxnSpMkLst>
        </pc:cxnChg>
        <pc:cxnChg chg="add del">
          <ac:chgData name="Nazar Shchur" userId="3faffa111ac016f6" providerId="LiveId" clId="{10BDD4B4-E4B2-42F9-81FA-A8EA57A43552}" dt="2019-09-25T15:05:21.403" v="645" actId="478"/>
          <ac:cxnSpMkLst>
            <pc:docMk/>
            <pc:sldMk cId="3816646102" sldId="1822"/>
            <ac:cxnSpMk id="247" creationId="{9552CFC9-7ADE-4B42-AFF5-E0F891CF610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1" creationId="{479A5A22-5ABF-41ED-BE83-B0FBFB3B8E67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2" creationId="{3C54AED5-60D7-4110-967D-DB5F962BDE85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8" creationId="{1F3474F1-EB10-440D-B5D4-854B229F59DA}"/>
          </ac:cxnSpMkLst>
        </pc:cxnChg>
        <pc:cxnChg chg="add mod">
          <ac:chgData name="Nazar Shchur" userId="3faffa111ac016f6" providerId="LiveId" clId="{10BDD4B4-E4B2-42F9-81FA-A8EA57A43552}" dt="2019-09-30T17:47:44.679" v="3624" actId="164"/>
          <ac:cxnSpMkLst>
            <pc:docMk/>
            <pc:sldMk cId="3816646102" sldId="1822"/>
            <ac:cxnSpMk id="259" creationId="{D78C7D8B-E1F1-4662-B406-FD28E2884050}"/>
          </ac:cxnSpMkLst>
        </pc:cxnChg>
        <pc:cxnChg chg="add mod">
          <ac:chgData name="Nazar Shchur" userId="3faffa111ac016f6" providerId="LiveId" clId="{10BDD4B4-E4B2-42F9-81FA-A8EA57A43552}" dt="2019-09-25T15:09:30.708" v="708" actId="164"/>
          <ac:cxnSpMkLst>
            <pc:docMk/>
            <pc:sldMk cId="3816646102" sldId="1822"/>
            <ac:cxnSpMk id="268" creationId="{059C8898-A465-43AF-9CDE-8DE368F12412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3" creationId="{705AD59B-5131-49D0-983E-5245EE3F18D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6" creationId="{021B3664-9A8B-4EB7-889D-F4702B961983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7" creationId="{992511BD-DA72-4C88-99B9-C38AF4F69C5E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8" creationId="{82095D9A-3A20-45DF-808B-59A7EB97E79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299" creationId="{A2F1EC4A-C25F-4E3B-942B-F14F869D6D90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0" creationId="{E0A0C7A3-0A37-4C44-B46D-7A54C639BF9F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1" creationId="{96553D8F-398F-4C0B-B102-A53DD81B32F6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2" creationId="{9146D300-CDE5-4427-B970-90BB62685D64}"/>
          </ac:cxnSpMkLst>
        </pc:cxnChg>
        <pc:cxnChg chg="mod topLvl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03" creationId="{38D1B17E-DB84-4354-A5AB-13497C7DAB44}"/>
          </ac:cxnSpMkLst>
        </pc:cxnChg>
        <pc:cxnChg chg="del mod topLvl">
          <ac:chgData name="Nazar Shchur" userId="3faffa111ac016f6" providerId="LiveId" clId="{10BDD4B4-E4B2-42F9-81FA-A8EA57A43552}" dt="2019-09-25T15:14:43.101" v="786" actId="478"/>
          <ac:cxnSpMkLst>
            <pc:docMk/>
            <pc:sldMk cId="3816646102" sldId="1822"/>
            <ac:cxnSpMk id="304" creationId="{DCDF68CD-72B7-4310-B64D-30AC384D41B0}"/>
          </ac:cxnSpMkLst>
        </pc:cxnChg>
        <pc:cxnChg chg="del mod topLvl">
          <ac:chgData name="Nazar Shchur" userId="3faffa111ac016f6" providerId="LiveId" clId="{10BDD4B4-E4B2-42F9-81FA-A8EA57A43552}" dt="2019-09-25T15:14:45.049" v="787" actId="478"/>
          <ac:cxnSpMkLst>
            <pc:docMk/>
            <pc:sldMk cId="3816646102" sldId="1822"/>
            <ac:cxnSpMk id="305" creationId="{AC1FF26B-4DC8-4BD5-9764-0785F3FD6BDB}"/>
          </ac:cxnSpMkLst>
        </pc:cxnChg>
        <pc:cxnChg chg="add del mod">
          <ac:chgData name="Nazar Shchur" userId="3faffa111ac016f6" providerId="LiveId" clId="{10BDD4B4-E4B2-42F9-81FA-A8EA57A43552}" dt="2019-09-25T15:14:35.108" v="781" actId="478"/>
          <ac:cxnSpMkLst>
            <pc:docMk/>
            <pc:sldMk cId="3816646102" sldId="1822"/>
            <ac:cxnSpMk id="320" creationId="{6C053395-7E9C-43CE-A4D9-FF543697F73E}"/>
          </ac:cxnSpMkLst>
        </pc:cxnChg>
        <pc:cxnChg chg="add del mod">
          <ac:chgData name="Nazar Shchur" userId="3faffa111ac016f6" providerId="LiveId" clId="{10BDD4B4-E4B2-42F9-81FA-A8EA57A43552}" dt="2019-09-25T15:14:39.361" v="784" actId="478"/>
          <ac:cxnSpMkLst>
            <pc:docMk/>
            <pc:sldMk cId="3816646102" sldId="1822"/>
            <ac:cxnSpMk id="322" creationId="{8D878D66-291A-4EB6-B7C6-153C2930001C}"/>
          </ac:cxnSpMkLst>
        </pc:cxnChg>
        <pc:cxnChg chg="add del mod">
          <ac:chgData name="Nazar Shchur" userId="3faffa111ac016f6" providerId="LiveId" clId="{10BDD4B4-E4B2-42F9-81FA-A8EA57A43552}" dt="2019-09-25T15:14:35.108" v="781" actId="478"/>
          <ac:cxnSpMkLst>
            <pc:docMk/>
            <pc:sldMk cId="3816646102" sldId="1822"/>
            <ac:cxnSpMk id="324" creationId="{0F52356E-9E3C-4F31-84BD-605FCC19FA8B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27" creationId="{7C7E11B7-2ADC-4FE6-8D04-91C1A85164A3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29" creationId="{29316BA5-133A-47E7-A52C-33218E3F5CE0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32" creationId="{C0947D3D-129E-46AD-ACC1-62439C8ACEB3}"/>
          </ac:cxnSpMkLst>
        </pc:cxnChg>
        <pc:cxnChg chg="add mod">
          <ac:chgData name="Nazar Shchur" userId="3faffa111ac016f6" providerId="LiveId" clId="{10BDD4B4-E4B2-42F9-81FA-A8EA57A43552}" dt="2019-09-25T15:15:54.773" v="804" actId="164"/>
          <ac:cxnSpMkLst>
            <pc:docMk/>
            <pc:sldMk cId="3816646102" sldId="1822"/>
            <ac:cxnSpMk id="333" creationId="{BC453FB9-FC36-4F5D-B9AF-24F7873A17D9}"/>
          </ac:cxnSpMkLst>
        </pc:cxnChg>
      </pc:sldChg>
      <pc:sldChg chg="addSp delSp modSp add modAnim">
        <pc:chgData name="Nazar Shchur" userId="3faffa111ac016f6" providerId="LiveId" clId="{10BDD4B4-E4B2-42F9-81FA-A8EA57A43552}" dt="2019-09-30T18:24:25.730" v="4505"/>
        <pc:sldMkLst>
          <pc:docMk/>
          <pc:sldMk cId="1752937374" sldId="1823"/>
        </pc:sldMkLst>
        <pc:spChg chg="mod">
          <ac:chgData name="Nazar Shchur" userId="3faffa111ac016f6" providerId="LiveId" clId="{10BDD4B4-E4B2-42F9-81FA-A8EA57A43552}" dt="2019-09-30T18:02:24.227" v="3991" actId="14100"/>
          <ac:spMkLst>
            <pc:docMk/>
            <pc:sldMk cId="1752937374" sldId="1823"/>
            <ac:spMk id="5" creationId="{00000000-0000-0000-0000-000000000000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1" creationId="{E7EC59AA-FEDC-4EB7-B98F-06EA6615A42C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2" creationId="{E8E45F2B-DE19-4C02-B3CF-66F55C851ED5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3" creationId="{356741DC-7F46-4E91-BD15-E474EBC337F3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4" creationId="{C235256A-7DC1-4C6B-A544-DC1C4B799FE3}"/>
          </ac:spMkLst>
        </pc:spChg>
        <pc:spChg chg="add mod or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65" creationId="{691A877C-B466-4D57-8E0E-86804DCD5299}"/>
          </ac:spMkLst>
        </pc:spChg>
        <pc:spChg chg="add del mod">
          <ac:chgData name="Nazar Shchur" userId="3faffa111ac016f6" providerId="LiveId" clId="{10BDD4B4-E4B2-42F9-81FA-A8EA57A43552}" dt="2019-09-25T15:53:46.537" v="1261" actId="478"/>
          <ac:spMkLst>
            <pc:docMk/>
            <pc:sldMk cId="1752937374" sldId="1823"/>
            <ac:spMk id="66" creationId="{B2DDABFA-C0F0-4CA3-98E1-42C64DF07885}"/>
          </ac:spMkLst>
        </pc:spChg>
        <pc:spChg chg="add mod">
          <ac:chgData name="Nazar Shchur" userId="3faffa111ac016f6" providerId="LiveId" clId="{10BDD4B4-E4B2-42F9-81FA-A8EA57A43552}" dt="2019-09-25T15:59:09.983" v="1364" actId="164"/>
          <ac:spMkLst>
            <pc:docMk/>
            <pc:sldMk cId="1752937374" sldId="1823"/>
            <ac:spMk id="73" creationId="{EEABD394-A63E-4514-AA14-E165BDE95FB3}"/>
          </ac:spMkLst>
        </pc:spChg>
        <pc:spChg chg="add mod or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5" creationId="{D0E82791-E0FA-4697-8915-C5A89FA8BAE8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6" creationId="{B2B3DDBE-52EB-43CE-A90F-32DC83CFCCDC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88" creationId="{8997D884-5C27-4681-B90C-282796AF6A2D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90" creationId="{D4C2FA48-AC3F-497A-A46D-1B9452826540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48" creationId="{80BB413E-62C4-4965-A5A2-F8FE4C16B98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49" creationId="{8EBFA24A-5547-41C9-BE0E-DF0D0A6FCC8B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0" creationId="{7DF9620C-466C-403E-AACD-F83BE9241173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3" creationId="{D6129CAF-AFFB-4FAD-AE64-E33CB192186F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54" creationId="{A92D7832-978D-47F4-891F-31BD52615BB2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55" creationId="{5CEF5C53-FD46-498E-AC8B-8B1F2E89B2F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6" creationId="{B0EF7AE2-94A8-4CCD-916F-18E28D3351EC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57" creationId="{BF2E487E-1CFE-401E-86F0-ABC9D3C8AC73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0" creationId="{489DA6A1-73F4-445B-B991-8D0C39E114DE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1" creationId="{0085CF3E-1F41-4FFD-B574-00BBE53DD298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2" creationId="{B7A78A69-F9B1-4C90-BA7D-D007652BA3FA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3" creationId="{1FD36AA2-7D62-40C6-B061-6CE00F629D18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64" creationId="{2AE2DC7C-CC8C-4549-B6F5-180CCC3797FB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66" creationId="{15C0614B-DFDF-4324-B1D5-03491B2151A1}"/>
          </ac:spMkLst>
        </pc:spChg>
        <pc:spChg chg="add del mod">
          <ac:chgData name="Nazar Shchur" userId="3faffa111ac016f6" providerId="LiveId" clId="{10BDD4B4-E4B2-42F9-81FA-A8EA57A43552}" dt="2019-09-25T15:55:48.896" v="1302" actId="478"/>
          <ac:spMkLst>
            <pc:docMk/>
            <pc:sldMk cId="1752937374" sldId="1823"/>
            <ac:spMk id="267" creationId="{C9F52875-C51D-4C60-88AC-0C714C916D28}"/>
          </ac:spMkLst>
        </pc:spChg>
        <pc:spChg chg="mod">
          <ac:chgData name="Nazar Shchur" userId="3faffa111ac016f6" providerId="LiveId" clId="{10BDD4B4-E4B2-42F9-81FA-A8EA57A43552}" dt="2019-09-25T16:00:03.437" v="1426" actId="14100"/>
          <ac:spMkLst>
            <pc:docMk/>
            <pc:sldMk cId="1752937374" sldId="1823"/>
            <ac:spMk id="275" creationId="{44B79C7B-4A6A-4400-8028-BFD61A544EDA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279" creationId="{E24B62EF-DA2D-4290-A636-4852745ADF34}"/>
          </ac:spMkLst>
        </pc:spChg>
        <pc:spChg chg="del">
          <ac:chgData name="Nazar Shchur" userId="3faffa111ac016f6" providerId="LiveId" clId="{10BDD4B4-E4B2-42F9-81FA-A8EA57A43552}" dt="2019-09-25T15:30:04.078" v="806" actId="478"/>
          <ac:spMkLst>
            <pc:docMk/>
            <pc:sldMk cId="1752937374" sldId="1823"/>
            <ac:spMk id="289" creationId="{1B569F82-852D-4010-9937-F7FF5FDD352C}"/>
          </ac:spMkLst>
        </pc:spChg>
        <pc:spChg chg="add mod">
          <ac:chgData name="Nazar Shchur" userId="3faffa111ac016f6" providerId="LiveId" clId="{10BDD4B4-E4B2-42F9-81FA-A8EA57A43552}" dt="2019-09-30T18:10:02.940" v="4097" actId="1035"/>
          <ac:spMkLst>
            <pc:docMk/>
            <pc:sldMk cId="1752937374" sldId="1823"/>
            <ac:spMk id="289" creationId="{5F17C0BF-4EDB-4086-8AF0-83C76D2E360B}"/>
          </ac:spMkLst>
        </pc:spChg>
        <pc:spChg chg="add mod">
          <ac:chgData name="Nazar Shchur" userId="3faffa111ac016f6" providerId="LiveId" clId="{10BDD4B4-E4B2-42F9-81FA-A8EA57A43552}" dt="2019-09-30T18:10:02.940" v="4097" actId="1035"/>
          <ac:spMkLst>
            <pc:docMk/>
            <pc:sldMk cId="1752937374" sldId="1823"/>
            <ac:spMk id="291" creationId="{B4326F78-DC48-4908-970C-C2B58BAE7379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09" creationId="{56BFB732-A348-433A-A54B-90E32C75A15F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0" creationId="{EA852E3F-4E90-4271-875A-EB810DDCACB1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1" creationId="{F7D68D03-03CC-428B-96E5-2A2BCCB5C497}"/>
          </ac:spMkLst>
        </pc:spChg>
        <pc:spChg chg="add mod">
          <ac:chgData name="Nazar Shchur" userId="3faffa111ac016f6" providerId="LiveId" clId="{10BDD4B4-E4B2-42F9-81FA-A8EA57A43552}" dt="2019-09-25T16:07:11.944" v="1510" actId="164"/>
          <ac:spMkLst>
            <pc:docMk/>
            <pc:sldMk cId="1752937374" sldId="1823"/>
            <ac:spMk id="322" creationId="{AAA15E52-FD76-4231-AD06-5ED8AEAA0817}"/>
          </ac:spMkLst>
        </pc:spChg>
        <pc:grpChg chg="add mod">
          <ac:chgData name="Nazar Shchur" userId="3faffa111ac016f6" providerId="LiveId" clId="{10BDD4B4-E4B2-42F9-81FA-A8EA57A43552}" dt="2019-09-25T15:59:03.402" v="1363" actId="164"/>
          <ac:grpSpMkLst>
            <pc:docMk/>
            <pc:sldMk cId="1752937374" sldId="1823"/>
            <ac:grpSpMk id="82" creationId="{97413CAF-8E11-4D77-910E-ED533E73EF3D}"/>
          </ac:grpSpMkLst>
        </pc:grpChg>
        <pc:grpChg chg="add mod">
          <ac:chgData name="Nazar Shchur" userId="3faffa111ac016f6" providerId="LiveId" clId="{10BDD4B4-E4B2-42F9-81FA-A8EA57A43552}" dt="2019-09-25T16:07:11.944" v="1510" actId="164"/>
          <ac:grpSpMkLst>
            <pc:docMk/>
            <pc:sldMk cId="1752937374" sldId="1823"/>
            <ac:grpSpMk id="83" creationId="{E4D21B27-E2AA-4E08-A787-206C500C026A}"/>
          </ac:grpSpMkLst>
        </pc:grpChg>
        <pc:grpChg chg="add mod">
          <ac:chgData name="Nazar Shchur" userId="3faffa111ac016f6" providerId="LiveId" clId="{10BDD4B4-E4B2-42F9-81FA-A8EA57A43552}" dt="2019-09-30T18:10:10.658" v="4126" actId="1037"/>
          <ac:grpSpMkLst>
            <pc:docMk/>
            <pc:sldMk cId="1752937374" sldId="1823"/>
            <ac:grpSpMk id="91" creationId="{8482312E-33EE-46E3-8833-8E8623488C91}"/>
          </ac:grpSpMkLst>
        </pc:grpChg>
        <pc:grpChg chg="add del mod">
          <ac:chgData name="Nazar Shchur" userId="3faffa111ac016f6" providerId="LiveId" clId="{10BDD4B4-E4B2-42F9-81FA-A8EA57A43552}" dt="2019-09-30T18:04:46.749" v="4003"/>
          <ac:grpSpMkLst>
            <pc:docMk/>
            <pc:sldMk cId="1752937374" sldId="1823"/>
            <ac:grpSpMk id="131" creationId="{812732CD-3CE3-4BC4-94A9-35D4D9239404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154" creationId="{8EF0A034-3CF3-4A05-B24A-EF678A080382}"/>
          </ac:grpSpMkLst>
        </pc:grpChg>
        <pc:grpChg chg="add mod">
          <ac:chgData name="Nazar Shchur" userId="3faffa111ac016f6" providerId="LiveId" clId="{10BDD4B4-E4B2-42F9-81FA-A8EA57A43552}" dt="2019-09-30T18:05:00.405" v="4009" actId="1076"/>
          <ac:grpSpMkLst>
            <pc:docMk/>
            <pc:sldMk cId="1752937374" sldId="1823"/>
            <ac:grpSpMk id="227" creationId="{1DDD739E-78A0-496A-A584-1D3F60B552B4}"/>
          </ac:grpSpMkLst>
        </pc:grpChg>
        <pc:grpChg chg="add mod">
          <ac:chgData name="Nazar Shchur" userId="3faffa111ac016f6" providerId="LiveId" clId="{10BDD4B4-E4B2-42F9-81FA-A8EA57A43552}" dt="2019-09-25T16:07:11.944" v="1510" actId="164"/>
          <ac:grpSpMkLst>
            <pc:docMk/>
            <pc:sldMk cId="1752937374" sldId="1823"/>
            <ac:grpSpMk id="274" creationId="{B4A6223D-4366-4160-BF8A-B7F993A400DC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0" creationId="{246723FF-7A5A-457F-A8E7-5078A1092384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1" creationId="{FCF29A6E-D334-432F-9CC7-12436F11D718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285" creationId="{2F1D7C95-B721-4090-9C5F-7C12CA23A565}"/>
          </ac:grpSpMkLst>
        </pc:grpChg>
        <pc:grpChg chg="del">
          <ac:chgData name="Nazar Shchur" userId="3faffa111ac016f6" providerId="LiveId" clId="{10BDD4B4-E4B2-42F9-81FA-A8EA57A43552}" dt="2019-09-25T15:30:04.078" v="806" actId="478"/>
          <ac:grpSpMkLst>
            <pc:docMk/>
            <pc:sldMk cId="1752937374" sldId="1823"/>
            <ac:grpSpMk id="338" creationId="{F626DBED-2D4B-4D5F-B103-C6F80C5D957A}"/>
          </ac:grpSpMkLst>
        </pc:grpChg>
        <pc:picChg chg="add del mod">
          <ac:chgData name="Nazar Shchur" userId="3faffa111ac016f6" providerId="LiveId" clId="{10BDD4B4-E4B2-42F9-81FA-A8EA57A43552}" dt="2019-09-25T16:06:05.915" v="1506" actId="478"/>
          <ac:picMkLst>
            <pc:docMk/>
            <pc:sldMk cId="1752937374" sldId="1823"/>
            <ac:picMk id="6" creationId="{E57B0798-BBC1-4CE8-81A4-FE0423C8391F}"/>
          </ac:picMkLst>
        </pc:pic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8" creationId="{7BDB69A8-4BE5-4B8D-B9AE-D4609F5C1EBF}"/>
          </ac:cxnSpMkLst>
        </pc:cxnChg>
        <pc:cxnChg chg="add del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68" creationId="{523AEBAA-4FFD-4D5D-91BD-3C1E89D42F4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4" creationId="{1F1D3335-ED36-4EA0-BFF1-D3DBB56D6CB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5" creationId="{C0FC515D-B96E-45DD-A339-4C5ECBBE213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06" creationId="{8CBB6D75-1CC3-4F89-AFEF-8223A8A7870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0" creationId="{0E187D18-30BC-41C8-976F-A668AED074CE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2" creationId="{319D55D2-6281-4A42-A153-40AE1B082C7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6" creationId="{8F4E42BA-DFBA-4A19-A7D8-04228042E44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7" creationId="{8CBA8449-A2BB-40E0-89C9-098BB0AFDD6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8" creationId="{ECB96745-100F-499F-B18D-F184951E5B7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19" creationId="{5F6B1A9E-BF82-442A-970C-E0B7F223819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1" creationId="{9BA6824F-DF1E-4292-95FE-C3438700744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3" creationId="{B406B7E0-8278-4012-BD93-BB4AB62DB0E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5" creationId="{033C2967-7399-46CF-B45A-957A766F780C}"/>
          </ac:cxnSpMkLst>
        </pc:cxnChg>
        <pc:cxnChg chg="add del">
          <ac:chgData name="Nazar Shchur" userId="3faffa111ac016f6" providerId="LiveId" clId="{10BDD4B4-E4B2-42F9-81FA-A8EA57A43552}" dt="2019-09-25T15:36:23.064" v="949"/>
          <ac:cxnSpMkLst>
            <pc:docMk/>
            <pc:sldMk cId="1752937374" sldId="1823"/>
            <ac:cxnSpMk id="127" creationId="{D2DADA91-4F1A-46D9-83E1-7545D887591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29" creationId="{0EB01BD7-C339-4E80-9E40-059587FCBB9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0" creationId="{52970BB2-B243-4F61-B0A7-C802F680D80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2" creationId="{E17ABBB4-59CD-44D3-AE30-04F02BEDD28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3" creationId="{AAEDD2F7-AA41-4B6D-8CDC-56A0596FE75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5" creationId="{B2FE5AD4-94C5-4D50-8D35-07DF43023C8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7" creationId="{F8659706-F66C-43B8-B83C-C405A2BCE2C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39" creationId="{2A760373-B8B5-419C-8C8D-2664C64E5AD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0" creationId="{637F9236-7A29-46D6-9B70-C37134A4F11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1" creationId="{28DA7EED-4674-445E-9586-DE19D795133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2" creationId="{7F9E7C5C-568F-4C1F-8F52-DB173B1DF14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4" creationId="{1658E17F-7B50-4209-9A52-EDE660E0477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46" creationId="{4B81E7B2-0987-4E94-A4D9-76C89A57A6B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0" creationId="{78EE6E88-7056-4A3F-A3D2-8DA05E2C9EA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1" creationId="{12544494-A38C-40EA-8FA9-6A683C3882C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2" creationId="{99BF4E6A-D7C9-4D26-B714-85045AFA6E2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53" creationId="{DD41FC39-26FE-4B8E-B5B2-494FCD757B49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7" creationId="{7E90DAD5-F87E-4877-B26E-6E3CFFE7E52B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8" creationId="{5967B48B-C3EB-4FCE-A887-3598A664F6F3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59" creationId="{AFB4CD90-68AD-45D6-A49A-7B149239F7F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0" creationId="{36DF3B13-9608-4028-8389-6619BA89977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1" creationId="{F9574591-CC56-41FC-9C90-C71E34E152A6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2" creationId="{F595D1FF-C08A-4FA9-BD50-67DC239094B8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3" creationId="{DDD73941-BFF0-408D-83E5-16087DD254D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4" creationId="{065CB42A-198B-4910-870E-6E588EA67316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5" creationId="{65365249-D912-45B7-A921-D27FC5A07C9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6" creationId="{73395E9B-4428-47F7-BFC0-117A28C6C60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7" creationId="{B0D6BB3B-5120-45D2-A5D3-7C0A269C1ED5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8" creationId="{1DA14591-EE46-462C-A016-655193E5B5A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69" creationId="{054394E6-D3CE-4BC1-A6A9-A6D99625A24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0" creationId="{437AAE39-977B-4C54-9422-8ACA7F5720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1" creationId="{34013307-F52E-4480-88EA-90232E2A6E5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2" creationId="{898E4EEB-906E-4150-87AC-66216D288D5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3" creationId="{F13706F1-94E3-4C4C-85E5-5127BF29C89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4" creationId="{878DD3EA-B268-466A-8225-5C3B30F708D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175" creationId="{AF3ABCA7-1398-46CC-8E58-FFB42656067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6" creationId="{393A0504-D72A-4F55-BE23-97D40BCCF7F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7" creationId="{2C094783-4A48-4535-8F1A-DE9EE8AD313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8" creationId="{2FDECB82-9BBC-4E2D-86A5-0D1F6830E22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79" creationId="{2CCC44AD-08E4-4FF8-AC29-60478F360E2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0" creationId="{E5F2B581-5182-4E04-B4F1-85545D689B91}"/>
          </ac:cxnSpMkLst>
        </pc:cxnChg>
        <pc:cxnChg chg="add del">
          <ac:chgData name="Nazar Shchur" userId="3faffa111ac016f6" providerId="LiveId" clId="{10BDD4B4-E4B2-42F9-81FA-A8EA57A43552}" dt="2019-09-25T15:39:55.259" v="1042"/>
          <ac:cxnSpMkLst>
            <pc:docMk/>
            <pc:sldMk cId="1752937374" sldId="1823"/>
            <ac:cxnSpMk id="181" creationId="{38A6B9B5-4807-4F3C-BC64-31952330785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2" creationId="{21A173D5-4CF6-4499-BC63-5AF96855C5C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3" creationId="{85309DE2-C32A-43B1-9B04-334DC410FB6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4" creationId="{E05C00F7-2CB3-4236-A538-4A333C5AE89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5" creationId="{0B9FDAFA-3D0E-4461-978E-64F5D12E392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6" creationId="{EF8C0342-06FE-4F35-8203-EDCF807361C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7" creationId="{02A2DE0D-7D46-4B44-BDE7-62640AECE30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8" creationId="{D0006173-3C4A-4669-8827-B33AAF44EC7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89" creationId="{9E2A12BD-786C-48BF-993F-CE52DF77F49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0" creationId="{E6D52927-47EB-4697-AA77-E58BA455A98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1" creationId="{194CB9C3-4A73-4BF2-8A3B-B1B5DFD43E6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2" creationId="{DE78905E-2222-4FDB-846B-BF0C48AB912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3" creationId="{52B8431F-5FB6-4ED0-B04E-32888AB67EB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4" creationId="{BB3A5712-B26D-4D7D-9173-2BE9AAE90CE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5" creationId="{47FD11D3-E3EA-4F55-862B-6DB5DB2A835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6" creationId="{BCB54095-3E49-442B-8539-5BD34E8C00E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7" creationId="{FD07C21A-E2D1-476F-A841-C28FF762F03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8" creationId="{19FC03C6-3A7E-45B8-95AA-922DAD85704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199" creationId="{4503E97C-7E06-4885-A1E5-456924F2A51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0" creationId="{42EC63F0-22F5-48FF-AA9B-60EAFF0F16C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1" creationId="{AD6F67FD-C525-4DDF-A9B7-3A0F781B106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2" creationId="{EC78DF96-5CF3-4A86-B35F-FDF5C4AB355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3" creationId="{6C692E75-B25C-4934-9E9D-25842580BF7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4" creationId="{2AB4330D-9998-431C-AE9F-94EC150A7AB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5" creationId="{094F0EF4-55CE-46A2-B0A2-CE08F465A94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6" creationId="{10817A33-5A17-4EE8-83D8-C47F564E778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7" creationId="{280C1FED-8B1D-4ED9-8E83-B6A18FBE6AC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8" creationId="{D47540A4-B00A-42E3-8E7C-D853EC02FF4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09" creationId="{D609A6D3-10F3-4CB6-818F-B5E0A366407A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0" creationId="{7C03472C-FBD2-4581-A3D6-E71BF70F843C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1" creationId="{5198A0CA-6BF8-4704-97B2-2A659D51767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2" creationId="{67FF1366-EAA7-4D6B-94C7-8529D013662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3" creationId="{410A3A90-D67C-445F-9419-836546A21A8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4" creationId="{2F456BCE-3D3E-4477-8F52-F17F83090B9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5" creationId="{D480E9C6-1C50-4E26-B63D-ACF46336FBA9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6" creationId="{7A5F6D36-7B2C-44EB-B34B-9D9ABDAF040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7" creationId="{C6757A3B-E2F6-4191-A93D-CAECAC0F0C27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8" creationId="{91F6B485-0DEF-4DE4-B02A-4E1834A4CDB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19" creationId="{90D93469-0350-4D33-BCBD-1484C2B4B23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0" creationId="{48AE4BA4-175D-4925-8D27-E74B68B4D0B5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1" creationId="{0A98E336-1516-44CE-A32B-043E747F3FE1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2" creationId="{1355A25E-7290-4669-9F98-51E3949FAA3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23" creationId="{96426C9A-733D-43AA-9620-15BA72C2D6C1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4" creationId="{BAB9425F-A102-4CEF-B9A8-66815FC39C0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5" creationId="{8FA33B26-264C-42C4-AED7-BAD8BFE05672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6" creationId="{BF9A5F2C-1763-4784-B9DA-049CE227A45B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7" creationId="{F459F113-E8C3-4E01-93CC-8A0A9BDD9CEF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8" creationId="{8C33A1DE-9243-4827-9627-7FCBE82B2673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29" creationId="{0D2A10EE-1C35-477D-9AEF-425168310DD2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0" creationId="{1CECC0FA-C08C-4BD7-AEC6-22E02A93A250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1" creationId="{821BD274-B0BD-4E03-93E0-1D4722FC8374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2" creationId="{EE134782-DF38-4022-9CBB-9C5CCDEB207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3" creationId="{E9AD9CB5-A723-4771-A4DB-31053DB451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4" creationId="{35F412B6-8570-4340-90FE-700B789517B9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5" creationId="{2A1C3064-7C72-4A11-8FD8-3023D09AEA0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6" creationId="{2091840A-09F8-428D-89B0-8688807ED94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7" creationId="{49C1F7F4-7655-41B7-ACF2-5EBD6C83D9C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38" creationId="{C64A3225-8C15-4C08-B2B3-BAD279F634AC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39" creationId="{B0B22684-2F93-48ED-B963-B9FC527C8B7B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0" creationId="{080A0C87-FEA9-466C-AE5B-749ACCD990E8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1" creationId="{E1FA04D6-14BC-469B-ACBD-D1D92090A729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2" creationId="{C4D0A859-C30A-4A5E-848B-8BD993B9F16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3" creationId="{20FFDF60-3CDE-445B-8A76-55BFE75242E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4" creationId="{206363AE-5BD5-4B25-910E-74EBD8C6D6A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5" creationId="{CFBC5B2F-117E-4F0D-B05A-7E66F57912E6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6" creationId="{F7F21F48-9678-4C63-8B18-76E0E1950144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47" creationId="{CFE7FC47-9AB4-48CC-ACCE-4C5404EAB93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1" creationId="{479A5A22-5ABF-41ED-BE83-B0FBFB3B8E67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2" creationId="{3C54AED5-60D7-4110-967D-DB5F962BDE85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8" creationId="{1F3474F1-EB10-440D-B5D4-854B229F59DA}"/>
          </ac:cxnSpMkLst>
        </pc:cxnChg>
        <pc:cxnChg chg="del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59" creationId="{D78C7D8B-E1F1-4662-B406-FD28E2884050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69" creationId="{58069430-B02E-43CB-8117-410777FFE79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70" creationId="{17E54AA6-5EF3-4086-A6E6-DBBCF839CECB}"/>
          </ac:cxnSpMkLst>
        </pc:cxnChg>
        <pc:cxnChg chg="add mod">
          <ac:chgData name="Nazar Shchur" userId="3faffa111ac016f6" providerId="LiveId" clId="{10BDD4B4-E4B2-42F9-81FA-A8EA57A43552}" dt="2019-09-25T15:59:09.983" v="1364" actId="164"/>
          <ac:cxnSpMkLst>
            <pc:docMk/>
            <pc:sldMk cId="1752937374" sldId="1823"/>
            <ac:cxnSpMk id="271" creationId="{CBDD37AD-3632-43EA-A5FD-84AF6928AFDF}"/>
          </ac:cxnSpMkLst>
        </pc:cxnChg>
        <pc:cxnChg chg="add mod">
          <ac:chgData name="Nazar Shchur" userId="3faffa111ac016f6" providerId="LiveId" clId="{10BDD4B4-E4B2-42F9-81FA-A8EA57A43552}" dt="2019-09-25T15:59:09.983" v="1364" actId="164"/>
          <ac:cxnSpMkLst>
            <pc:docMk/>
            <pc:sldMk cId="1752937374" sldId="1823"/>
            <ac:cxnSpMk id="272" creationId="{1E62DFD8-B755-4D79-92A5-002333416569}"/>
          </ac:cxnSpMkLst>
        </pc:cxnChg>
        <pc:cxnChg chg="mod">
          <ac:chgData name="Nazar Shchur" userId="3faffa111ac016f6" providerId="LiveId" clId="{10BDD4B4-E4B2-42F9-81FA-A8EA57A43552}" dt="2019-09-25T16:00:28.188" v="1433" actId="1076"/>
          <ac:cxnSpMkLst>
            <pc:docMk/>
            <pc:sldMk cId="1752937374" sldId="1823"/>
            <ac:cxnSpMk id="276" creationId="{89D3F555-CE47-4A6A-8BFC-C971AB6F5EB1}"/>
          </ac:cxnSpMkLst>
        </pc:cxnChg>
        <pc:cxnChg chg="del">
          <ac:chgData name="Nazar Shchur" userId="3faffa111ac016f6" providerId="LiveId" clId="{10BDD4B4-E4B2-42F9-81FA-A8EA57A43552}" dt="2019-09-25T16:00:06.723" v="1427" actId="478"/>
          <ac:cxnSpMkLst>
            <pc:docMk/>
            <pc:sldMk cId="1752937374" sldId="1823"/>
            <ac:cxnSpMk id="277" creationId="{1C91B29F-0CB1-42A3-A630-75FF27D12988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82" creationId="{A9F55162-4967-4165-8C65-C1E47E4D7A1B}"/>
          </ac:cxnSpMkLst>
        </pc:cxnChg>
        <pc:cxnChg chg="mod">
          <ac:chgData name="Nazar Shchur" userId="3faffa111ac016f6" providerId="LiveId" clId="{10BDD4B4-E4B2-42F9-81FA-A8EA57A43552}" dt="2019-09-25T15:30:04.078" v="806" actId="478"/>
          <ac:cxnSpMkLst>
            <pc:docMk/>
            <pc:sldMk cId="1752937374" sldId="1823"/>
            <ac:cxnSpMk id="286" creationId="{31AE67B3-0C16-4133-B4FB-CBE89BE34403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290" creationId="{E9688D59-D2C7-46E7-BA3F-4C321E283FAF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304" creationId="{09101CB2-1180-4C75-BE6F-600141E78E04}"/>
          </ac:cxnSpMkLst>
        </pc:cxnChg>
        <pc:cxnChg chg="add del">
          <ac:chgData name="Nazar Shchur" userId="3faffa111ac016f6" providerId="LiveId" clId="{10BDD4B4-E4B2-42F9-81FA-A8EA57A43552}" dt="2019-09-25T16:03:59.822" v="1479"/>
          <ac:cxnSpMkLst>
            <pc:docMk/>
            <pc:sldMk cId="1752937374" sldId="1823"/>
            <ac:cxnSpMk id="305" creationId="{26F37287-A8DC-4127-9BA1-04C8A090827D}"/>
          </ac:cxnSpMkLst>
        </pc:cxnChg>
        <pc:cxnChg chg="add mod">
          <ac:chgData name="Nazar Shchur" userId="3faffa111ac016f6" providerId="LiveId" clId="{10BDD4B4-E4B2-42F9-81FA-A8EA57A43552}" dt="2019-09-25T16:07:11.944" v="1510" actId="164"/>
          <ac:cxnSpMkLst>
            <pc:docMk/>
            <pc:sldMk cId="1752937374" sldId="1823"/>
            <ac:cxnSpMk id="308" creationId="{24602A5D-9B4B-455A-8701-39ADE2E5AF48}"/>
          </ac:cxnSpMkLst>
        </pc:cxnChg>
      </pc:sldChg>
      <pc:sldChg chg="delSp modSp add del">
        <pc:chgData name="Nazar Shchur" userId="3faffa111ac016f6" providerId="LiveId" clId="{10BDD4B4-E4B2-42F9-81FA-A8EA57A43552}" dt="2019-09-25T15:04:57.479" v="638" actId="47"/>
        <pc:sldMkLst>
          <pc:docMk/>
          <pc:sldMk cId="4135217981" sldId="1823"/>
        </pc:sldMkLst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77" creationId="{5EABB407-DD67-4170-9AE6-9696DA387457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78" creationId="{44DDBC12-33E2-4C3B-BAA6-BF176A1BA0D7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89" creationId="{DE41BFC6-1B6F-43A6-8197-5BFBD27E50A9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0" creationId="{B0F59E85-4F17-4364-B0C2-87A7AF7533C1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1" creationId="{9DF35604-0BF9-4984-B87C-D591C1809AB2}"/>
          </ac:spMkLst>
        </pc:spChg>
        <pc:spChg chg="mod topLvl">
          <ac:chgData name="Nazar Shchur" userId="3faffa111ac016f6" providerId="LiveId" clId="{10BDD4B4-E4B2-42F9-81FA-A8EA57A43552}" dt="2019-09-25T15:04:49.284" v="637" actId="165"/>
          <ac:spMkLst>
            <pc:docMk/>
            <pc:sldMk cId="4135217981" sldId="1823"/>
            <ac:spMk id="92" creationId="{86F5469A-595E-4753-95B7-1B5785658CF3}"/>
          </ac:spMkLst>
        </pc:spChg>
        <pc:grpChg chg="de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3" creationId="{3289EE74-AF77-4BE0-8C60-85E806C2F8D9}"/>
          </ac:grpSpMkLst>
        </pc:grpChg>
        <pc:grpChg chg="mod topLv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4" creationId="{88A819F4-E2DF-4C1A-A887-CB68898BE10B}"/>
          </ac:grpSpMkLst>
        </pc:grpChg>
        <pc:grpChg chg="mod topLvl">
          <ac:chgData name="Nazar Shchur" userId="3faffa111ac016f6" providerId="LiveId" clId="{10BDD4B4-E4B2-42F9-81FA-A8EA57A43552}" dt="2019-09-25T15:04:49.284" v="637" actId="165"/>
          <ac:grpSpMkLst>
            <pc:docMk/>
            <pc:sldMk cId="4135217981" sldId="1823"/>
            <ac:grpSpMk id="75" creationId="{E2240B26-CFB9-4D3F-9F0F-E736288C6D37}"/>
          </ac:grpSpMkLst>
        </pc:grp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76" creationId="{E61F43AD-7C14-47A5-80B7-12E32EAD4881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79" creationId="{92227A1E-B618-4BC5-985E-1D88F61C18F5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0" creationId="{B54DCF02-B918-48CF-8510-328566D739ED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1" creationId="{B7259490-BECD-4264-AD62-C6D204E7553D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2" creationId="{4630875E-CF33-4F09-B006-76EA3BF4B517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3" creationId="{8B0DA800-4E98-44F1-ADA6-17763A9062B4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4" creationId="{1F49FF2A-6F8C-4F76-BF9D-BE8B0F0C9766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5" creationId="{9A531205-F58D-4574-B124-0BA98AC8E846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6" creationId="{4BB5796A-AA22-4993-81F3-82FB44308DB2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7" creationId="{1023A6DC-24C1-4EB0-8D68-49D17DDE4EF4}"/>
          </ac:cxnSpMkLst>
        </pc:cxnChg>
        <pc:cxnChg chg="mod topLvl">
          <ac:chgData name="Nazar Shchur" userId="3faffa111ac016f6" providerId="LiveId" clId="{10BDD4B4-E4B2-42F9-81FA-A8EA57A43552}" dt="2019-09-25T15:04:49.284" v="637" actId="165"/>
          <ac:cxnSpMkLst>
            <pc:docMk/>
            <pc:sldMk cId="4135217981" sldId="1823"/>
            <ac:cxnSpMk id="88" creationId="{96DB0482-4603-4F1B-B43A-DEB025BF58B0}"/>
          </ac:cxnSpMkLst>
        </pc:cxnChg>
      </pc:sldChg>
      <pc:sldChg chg="addSp delSp modSp add del ord">
        <pc:chgData name="Nazar Shchur" userId="3faffa111ac016f6" providerId="LiveId" clId="{10BDD4B4-E4B2-42F9-81FA-A8EA57A43552}" dt="2019-09-30T18:10:30.564" v="4129" actId="47"/>
        <pc:sldMkLst>
          <pc:docMk/>
          <pc:sldMk cId="151688623" sldId="1824"/>
        </pc:sldMkLst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" creationId="{00F17FA5-B9F5-4FC5-B592-F673BB1BC51B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8" creationId="{A547D82E-0582-4D39-857B-CE6CE5809386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8" creationId="{E6723A54-4771-4F2A-8538-585C5BB6C1E3}"/>
          </ac:spMkLst>
        </pc:spChg>
        <pc:spChg chg="add mod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109" creationId="{0E4BA3BC-E6B9-4BE7-AA4B-9F0EE4DE7C88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49" creationId="{8EBFA24A-5547-41C9-BE0E-DF0D0A6FCC8B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0" creationId="{7DF9620C-466C-403E-AACD-F83BE9241173}"/>
          </ac:spMkLst>
        </pc:spChg>
        <pc:spChg chg="del">
          <ac:chgData name="Nazar Shchur" userId="3faffa111ac016f6" providerId="LiveId" clId="{10BDD4B4-E4B2-42F9-81FA-A8EA57A43552}" dt="2019-09-25T16:07:29.121" v="1514" actId="478"/>
          <ac:spMkLst>
            <pc:docMk/>
            <pc:sldMk cId="151688623" sldId="1824"/>
            <ac:spMk id="253" creationId="{D6129CAF-AFFB-4FAD-AE64-E33CB192186F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6" creationId="{B0EF7AE2-94A8-4CCD-916F-18E28D3351EC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57" creationId="{BF2E487E-1CFE-401E-86F0-ABC9D3C8AC73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0" creationId="{489DA6A1-73F4-445B-B991-8D0C39E114DE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3" creationId="{1FD36AA2-7D62-40C6-B061-6CE00F629D18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64" creationId="{2AE2DC7C-CC8C-4549-B6F5-180CCC3797FB}"/>
          </ac:spMkLst>
        </pc:spChg>
        <pc:spChg chg="del">
          <ac:chgData name="Nazar Shchur" userId="3faffa111ac016f6" providerId="LiveId" clId="{10BDD4B4-E4B2-42F9-81FA-A8EA57A43552}" dt="2019-09-25T16:07:27.190" v="1513" actId="478"/>
          <ac:spMkLst>
            <pc:docMk/>
            <pc:sldMk cId="151688623" sldId="1824"/>
            <ac:spMk id="289" creationId="{1B569F82-852D-4010-9937-F7FF5FDD352C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294" creationId="{2EF3E1A9-1D8F-4AE4-BC1A-89C317243907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295" creationId="{C52841DE-71FE-4FCF-867F-105CFE2415B0}"/>
          </ac:spMkLst>
        </pc:spChg>
        <pc:spChg chg="mod topLvl">
          <ac:chgData name="Nazar Shchur" userId="3faffa111ac016f6" providerId="LiveId" clId="{10BDD4B4-E4B2-42F9-81FA-A8EA57A43552}" dt="2019-09-25T16:11:58.695" v="1584" actId="164"/>
          <ac:spMkLst>
            <pc:docMk/>
            <pc:sldMk cId="151688623" sldId="1824"/>
            <ac:spMk id="306" creationId="{D364A23A-DCAE-44FF-B7DD-31C4C924D874}"/>
          </ac:spMkLst>
        </pc:spChg>
        <pc:spChg chg="del mod topLvl">
          <ac:chgData name="Nazar Shchur" userId="3faffa111ac016f6" providerId="LiveId" clId="{10BDD4B4-E4B2-42F9-81FA-A8EA57A43552}" dt="2019-09-25T16:08:24.687" v="1526" actId="478"/>
          <ac:spMkLst>
            <pc:docMk/>
            <pc:sldMk cId="151688623" sldId="1824"/>
            <ac:spMk id="307" creationId="{14AB47A5-5D7C-4834-99E8-5570863A4B96}"/>
          </ac:spMkLst>
        </pc:spChg>
        <pc:spChg chg="del mod topLvl">
          <ac:chgData name="Nazar Shchur" userId="3faffa111ac016f6" providerId="LiveId" clId="{10BDD4B4-E4B2-42F9-81FA-A8EA57A43552}" dt="2019-09-25T16:08:25.900" v="1527" actId="478"/>
          <ac:spMkLst>
            <pc:docMk/>
            <pc:sldMk cId="151688623" sldId="1824"/>
            <ac:spMk id="330" creationId="{2860755B-DF52-425E-BAF3-EA1DA4A913A1}"/>
          </ac:spMkLst>
        </pc:spChg>
        <pc:spChg chg="del mod topLvl">
          <ac:chgData name="Nazar Shchur" userId="3faffa111ac016f6" providerId="LiveId" clId="{10BDD4B4-E4B2-42F9-81FA-A8EA57A43552}" dt="2019-09-25T16:08:26.988" v="1528" actId="478"/>
          <ac:spMkLst>
            <pc:docMk/>
            <pc:sldMk cId="151688623" sldId="1824"/>
            <ac:spMk id="331" creationId="{50949F6D-9576-412C-8811-9EF490A2F3A2}"/>
          </ac:spMkLst>
        </pc:spChg>
        <pc:grpChg chg="add del mod">
          <ac:chgData name="Nazar Shchur" userId="3faffa111ac016f6" providerId="LiveId" clId="{10BDD4B4-E4B2-42F9-81FA-A8EA57A43552}" dt="2019-09-25T16:09:21.329" v="1541" actId="165"/>
          <ac:grpSpMkLst>
            <pc:docMk/>
            <pc:sldMk cId="151688623" sldId="1824"/>
            <ac:grpSpMk id="9" creationId="{09139F21-908A-41BE-B7A8-9DE3729B2941}"/>
          </ac:grpSpMkLst>
        </pc:grpChg>
        <pc:grpChg chg="add mod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19" creationId="{72EF2111-B252-4794-9C6C-653FBAA53020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154" creationId="{8EF0A034-3CF3-4A05-B24A-EF678A080382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0" creationId="{246723FF-7A5A-457F-A8E7-5078A1092384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1" creationId="{FCF29A6E-D334-432F-9CC7-12436F11D718}"/>
          </ac:grpSpMkLst>
        </pc:grpChg>
        <pc:grpChg chg="del">
          <ac:chgData name="Nazar Shchur" userId="3faffa111ac016f6" providerId="LiveId" clId="{10BDD4B4-E4B2-42F9-81FA-A8EA57A43552}" dt="2019-09-25T16:07:27.190" v="1513" actId="478"/>
          <ac:grpSpMkLst>
            <pc:docMk/>
            <pc:sldMk cId="151688623" sldId="1824"/>
            <ac:grpSpMk id="285" creationId="{2F1D7C95-B721-4090-9C5F-7C12CA23A565}"/>
          </ac:grpSpMkLst>
        </pc:grpChg>
        <pc:grpChg chg="mod topLvl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291" creationId="{82D08788-C5B7-4B9E-92F4-CDBC43248D86}"/>
          </ac:grpSpMkLst>
        </pc:grpChg>
        <pc:grpChg chg="mod topLvl">
          <ac:chgData name="Nazar Shchur" userId="3faffa111ac016f6" providerId="LiveId" clId="{10BDD4B4-E4B2-42F9-81FA-A8EA57A43552}" dt="2019-09-25T16:11:58.695" v="1584" actId="164"/>
          <ac:grpSpMkLst>
            <pc:docMk/>
            <pc:sldMk cId="151688623" sldId="1824"/>
            <ac:grpSpMk id="292" creationId="{DF67ECF8-FA3B-4C1A-A88E-CBC32BB1256C}"/>
          </ac:grpSpMkLst>
        </pc:grpChg>
        <pc:grpChg chg="del mod">
          <ac:chgData name="Nazar Shchur" userId="3faffa111ac016f6" providerId="LiveId" clId="{10BDD4B4-E4B2-42F9-81FA-A8EA57A43552}" dt="2019-09-25T16:08:20.233" v="1525" actId="165"/>
          <ac:grpSpMkLst>
            <pc:docMk/>
            <pc:sldMk cId="151688623" sldId="1824"/>
            <ac:grpSpMk id="338" creationId="{F626DBED-2D4B-4D5F-B103-C6F80C5D957A}"/>
          </ac:grpSpMkLst>
        </pc:grpChg>
        <pc:picChg chg="add del mod">
          <ac:chgData name="Nazar Shchur" userId="3faffa111ac016f6" providerId="LiveId" clId="{10BDD4B4-E4B2-42F9-81FA-A8EA57A43552}" dt="2019-09-25T16:12:00.138" v="1585" actId="478"/>
          <ac:picMkLst>
            <pc:docMk/>
            <pc:sldMk cId="151688623" sldId="1824"/>
            <ac:picMk id="6" creationId="{20FCDB4E-1508-4DF2-9B00-F55E1F997864}"/>
          </ac:picMkLst>
        </pc:picChg>
        <pc:cxnChg chg="add 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02" creationId="{38BE4008-4D75-474B-9A3B-20B433FE3F2A}"/>
          </ac:cxnSpMkLst>
        </pc:cxnChg>
        <pc:cxnChg chg="add 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05" creationId="{52CCA7AB-35F0-4B45-96F1-317724E7EDC1}"/>
          </ac:cxnSpMkLst>
        </pc:cxnChg>
        <pc:cxnChg chg="add mod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112" creationId="{84B4AB46-147A-482D-9609-5E26B1089D7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2" creationId="{99BF4E6A-D7C9-4D26-B714-85045AFA6E23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7" creationId="{7E90DAD5-F87E-4877-B26E-6E3CFFE7E52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8" creationId="{5967B48B-C3EB-4FCE-A887-3598A664F6F3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59" creationId="{AFB4CD90-68AD-45D6-A49A-7B149239F7F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0" creationId="{36DF3B13-9608-4028-8389-6619BA899771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1" creationId="{F9574591-CC56-41FC-9C90-C71E34E152A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2" creationId="{F595D1FF-C08A-4FA9-BD50-67DC239094B8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3" creationId="{DDD73941-BFF0-408D-83E5-16087DD254D0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4" creationId="{065CB42A-198B-4910-870E-6E588EA6731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5" creationId="{65365249-D912-45B7-A921-D27FC5A07C9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6" creationId="{73395E9B-4428-47F7-BFC0-117A28C6C601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7" creationId="{B0D6BB3B-5120-45D2-A5D3-7C0A269C1ED5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8" creationId="{1DA14591-EE46-462C-A016-655193E5B5A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69" creationId="{054394E6-D3CE-4BC1-A6A9-A6D99625A24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0" creationId="{437AAE39-977B-4C54-9422-8ACA7F57203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1" creationId="{34013307-F52E-4480-88EA-90232E2A6E5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2" creationId="{898E4EEB-906E-4150-87AC-66216D288D5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3" creationId="{F13706F1-94E3-4C4C-85E5-5127BF29C89C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4" creationId="{878DD3EA-B268-466A-8225-5C3B30F708D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175" creationId="{AF3ABCA7-1398-46CC-8E58-FFB42656067A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4" creationId="{BAB9425F-A102-4CEF-B9A8-66815FC39C00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5" creationId="{8FA33B26-264C-42C4-AED7-BAD8BFE0567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6" creationId="{BF9A5F2C-1763-4784-B9DA-049CE227A45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7" creationId="{F459F113-E8C3-4E01-93CC-8A0A9BDD9CEF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8" creationId="{8C33A1DE-9243-4827-9627-7FCBE82B2673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29" creationId="{0D2A10EE-1C35-477D-9AEF-425168310DD2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1" creationId="{821BD274-B0BD-4E03-93E0-1D4722FC8374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2" creationId="{EE134782-DF38-4022-9CBB-9C5CCDEB207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3" creationId="{E9AD9CB5-A723-4771-A4DB-31053DB4513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4" creationId="{35F412B6-8570-4340-90FE-700B789517B9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5" creationId="{2A1C3064-7C72-4A11-8FD8-3023D09AEA06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39" creationId="{B0B22684-2F93-48ED-B963-B9FC527C8B7B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1" creationId="{479A5A22-5ABF-41ED-BE83-B0FBFB3B8E67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2" creationId="{3C54AED5-60D7-4110-967D-DB5F962BDE85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8" creationId="{1F3474F1-EB10-440D-B5D4-854B229F59DA}"/>
          </ac:cxnSpMkLst>
        </pc:cxnChg>
        <pc:cxnChg chg="del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59" creationId="{D78C7D8B-E1F1-4662-B406-FD28E2884050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82" creationId="{A9F55162-4967-4165-8C65-C1E47E4D7A1B}"/>
          </ac:cxnSpMkLst>
        </pc:cxnChg>
        <pc:cxnChg chg="mod">
          <ac:chgData name="Nazar Shchur" userId="3faffa111ac016f6" providerId="LiveId" clId="{10BDD4B4-E4B2-42F9-81FA-A8EA57A43552}" dt="2019-09-25T16:07:27.190" v="1513" actId="478"/>
          <ac:cxnSpMkLst>
            <pc:docMk/>
            <pc:sldMk cId="151688623" sldId="1824"/>
            <ac:cxnSpMk id="286" creationId="{31AE67B3-0C16-4133-B4FB-CBE89BE3440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3" creationId="{705AD59B-5131-49D0-983E-5245EE3F18D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6" creationId="{021B3664-9A8B-4EB7-889D-F4702B96198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7" creationId="{992511BD-DA72-4C88-99B9-C38AF4F69C5E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8" creationId="{82095D9A-3A20-45DF-808B-59A7EB97E79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299" creationId="{A2F1EC4A-C25F-4E3B-942B-F14F869D6D90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0" creationId="{E0A0C7A3-0A37-4C44-B46D-7A54C639BF9F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1" creationId="{96553D8F-398F-4C0B-B102-A53DD81B32F6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2" creationId="{9146D300-CDE5-4427-B970-90BB62685D64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03" creationId="{38D1B17E-DB84-4354-A5AB-13497C7DAB44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27" creationId="{7C7E11B7-2ADC-4FE6-8D04-91C1A85164A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29" creationId="{29316BA5-133A-47E7-A52C-33218E3F5CE0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32" creationId="{C0947D3D-129E-46AD-ACC1-62439C8ACEB3}"/>
          </ac:cxnSpMkLst>
        </pc:cxnChg>
        <pc:cxnChg chg="mod topLvl">
          <ac:chgData name="Nazar Shchur" userId="3faffa111ac016f6" providerId="LiveId" clId="{10BDD4B4-E4B2-42F9-81FA-A8EA57A43552}" dt="2019-09-25T16:11:58.695" v="1584" actId="164"/>
          <ac:cxnSpMkLst>
            <pc:docMk/>
            <pc:sldMk cId="151688623" sldId="1824"/>
            <ac:cxnSpMk id="333" creationId="{BC453FB9-FC36-4F5D-B9AF-24F7873A17D9}"/>
          </ac:cxnSpMkLst>
        </pc:cxnChg>
      </pc:sldChg>
      <pc:sldChg chg="addSp delSp modSp add del modAnim">
        <pc:chgData name="Nazar Shchur" userId="3faffa111ac016f6" providerId="LiveId" clId="{10BDD4B4-E4B2-42F9-81FA-A8EA57A43552}" dt="2019-09-30T18:27:32.426" v="4539" actId="47"/>
        <pc:sldMkLst>
          <pc:docMk/>
          <pc:sldMk cId="643921674" sldId="1825"/>
        </pc:sldMkLst>
        <pc:spChg chg="mod">
          <ac:chgData name="Nazar Shchur" userId="3faffa111ac016f6" providerId="LiveId" clId="{10BDD4B4-E4B2-42F9-81FA-A8EA57A43552}" dt="2019-09-30T18:11:01.348" v="4130"/>
          <ac:spMkLst>
            <pc:docMk/>
            <pc:sldMk cId="643921674" sldId="1825"/>
            <ac:spMk id="5" creationId="{00000000-0000-0000-0000-000000000000}"/>
          </ac:spMkLst>
        </pc:spChg>
        <pc:spChg chg="add mod">
          <ac:chgData name="Nazar Shchur" userId="3faffa111ac016f6" providerId="LiveId" clId="{10BDD4B4-E4B2-42F9-81FA-A8EA57A43552}" dt="2019-09-25T16:16:02.551" v="1617" actId="20577"/>
          <ac:spMkLst>
            <pc:docMk/>
            <pc:sldMk cId="643921674" sldId="1825"/>
            <ac:spMk id="48" creationId="{C51D054D-C4C9-409B-8287-B310A5079FF1}"/>
          </ac:spMkLst>
        </pc:spChg>
        <pc:spChg chg="add mod">
          <ac:chgData name="Nazar Shchur" userId="3faffa111ac016f6" providerId="LiveId" clId="{10BDD4B4-E4B2-42F9-81FA-A8EA57A43552}" dt="2019-09-25T16:22:30.307" v="1738" actId="20577"/>
          <ac:spMkLst>
            <pc:docMk/>
            <pc:sldMk cId="643921674" sldId="1825"/>
            <ac:spMk id="49" creationId="{72CFE98C-4355-42C7-846F-15E2DA91087A}"/>
          </ac:spMkLst>
        </pc:spChg>
        <pc:spChg chg="add mod">
          <ac:chgData name="Nazar Shchur" userId="3faffa111ac016f6" providerId="LiveId" clId="{10BDD4B4-E4B2-42F9-81FA-A8EA57A43552}" dt="2019-09-25T16:22:45.120" v="1742" actId="20577"/>
          <ac:spMkLst>
            <pc:docMk/>
            <pc:sldMk cId="643921674" sldId="1825"/>
            <ac:spMk id="50" creationId="{7015CA2F-C1B6-4E11-9B22-5351BF9F9252}"/>
          </ac:spMkLst>
        </pc:spChg>
        <pc:spChg chg="add mod">
          <ac:chgData name="Nazar Shchur" userId="3faffa111ac016f6" providerId="LiveId" clId="{10BDD4B4-E4B2-42F9-81FA-A8EA57A43552}" dt="2019-09-25T16:23:01.518" v="1746" actId="20577"/>
          <ac:spMkLst>
            <pc:docMk/>
            <pc:sldMk cId="643921674" sldId="1825"/>
            <ac:spMk id="51" creationId="{DC6B4C7C-B3FE-4D53-92C4-DB7BF0A9CBBF}"/>
          </ac:spMkLst>
        </pc:spChg>
        <pc:spChg chg="add mod">
          <ac:chgData name="Nazar Shchur" userId="3faffa111ac016f6" providerId="LiveId" clId="{10BDD4B4-E4B2-42F9-81FA-A8EA57A43552}" dt="2019-09-25T16:16:37.344" v="1632" actId="20577"/>
          <ac:spMkLst>
            <pc:docMk/>
            <pc:sldMk cId="643921674" sldId="1825"/>
            <ac:spMk id="52" creationId="{5D64464F-0F12-4B28-88DA-55FB97740CFB}"/>
          </ac:spMkLst>
        </pc:spChg>
        <pc:spChg chg="add mod">
          <ac:chgData name="Nazar Shchur" userId="3faffa111ac016f6" providerId="LiveId" clId="{10BDD4B4-E4B2-42F9-81FA-A8EA57A43552}" dt="2019-09-25T16:16:55.358" v="1635" actId="20577"/>
          <ac:spMkLst>
            <pc:docMk/>
            <pc:sldMk cId="643921674" sldId="1825"/>
            <ac:spMk id="53" creationId="{03F12628-FD36-4B10-93D5-FDD8587958BA}"/>
          </ac:spMkLst>
        </pc:spChg>
        <pc:spChg chg="add mod">
          <ac:chgData name="Nazar Shchur" userId="3faffa111ac016f6" providerId="LiveId" clId="{10BDD4B4-E4B2-42F9-81FA-A8EA57A43552}" dt="2019-09-25T16:18:02.448" v="1643" actId="20577"/>
          <ac:spMkLst>
            <pc:docMk/>
            <pc:sldMk cId="643921674" sldId="1825"/>
            <ac:spMk id="54" creationId="{50E8F566-0914-4514-8ECB-946B1DF54939}"/>
          </ac:spMkLst>
        </pc:spChg>
        <pc:spChg chg="add mod">
          <ac:chgData name="Nazar Shchur" userId="3faffa111ac016f6" providerId="LiveId" clId="{10BDD4B4-E4B2-42F9-81FA-A8EA57A43552}" dt="2019-09-25T16:17:40.183" v="1640" actId="20577"/>
          <ac:spMkLst>
            <pc:docMk/>
            <pc:sldMk cId="643921674" sldId="1825"/>
            <ac:spMk id="55" creationId="{4CBC0307-4EA8-41BA-A98E-E968605B0B7D}"/>
          </ac:spMkLst>
        </pc:spChg>
        <pc:spChg chg="add mod">
          <ac:chgData name="Nazar Shchur" userId="3faffa111ac016f6" providerId="LiveId" clId="{10BDD4B4-E4B2-42F9-81FA-A8EA57A43552}" dt="2019-09-25T16:22:06.350" v="1730" actId="20577"/>
          <ac:spMkLst>
            <pc:docMk/>
            <pc:sldMk cId="643921674" sldId="1825"/>
            <ac:spMk id="56" creationId="{7298CD70-ACB8-4721-9965-028FE5F7077A}"/>
          </ac:spMkLst>
        </pc:spChg>
        <pc:spChg chg="add mod">
          <ac:chgData name="Nazar Shchur" userId="3faffa111ac016f6" providerId="LiveId" clId="{10BDD4B4-E4B2-42F9-81FA-A8EA57A43552}" dt="2019-09-25T16:22:01.655" v="1728" actId="20577"/>
          <ac:spMkLst>
            <pc:docMk/>
            <pc:sldMk cId="643921674" sldId="1825"/>
            <ac:spMk id="57" creationId="{E2ACFA39-257C-427F-BBCB-E1BFA130D5C2}"/>
          </ac:spMkLst>
        </pc:spChg>
        <pc:spChg chg="add">
          <ac:chgData name="Nazar Shchur" userId="3faffa111ac016f6" providerId="LiveId" clId="{10BDD4B4-E4B2-42F9-81FA-A8EA57A43552}" dt="2019-09-25T16:14:16.739" v="1596"/>
          <ac:spMkLst>
            <pc:docMk/>
            <pc:sldMk cId="643921674" sldId="1825"/>
            <ac:spMk id="59" creationId="{A179548F-DC81-4C8D-B6DF-B166631D1C25}"/>
          </ac:spMkLst>
        </pc:spChg>
        <pc:grpChg chg="del">
          <ac:chgData name="Nazar Shchur" userId="3faffa111ac016f6" providerId="LiveId" clId="{10BDD4B4-E4B2-42F9-81FA-A8EA57A43552}" dt="2019-09-25T16:12:16.411" v="1587" actId="478"/>
          <ac:grpSpMkLst>
            <pc:docMk/>
            <pc:sldMk cId="643921674" sldId="1825"/>
            <ac:grpSpMk id="19" creationId="{72EF2111-B252-4794-9C6C-653FBAA53020}"/>
          </ac:grpSpMkLst>
        </pc:grpChg>
        <pc:picChg chg="add del mod">
          <ac:chgData name="Nazar Shchur" userId="3faffa111ac016f6" providerId="LiveId" clId="{10BDD4B4-E4B2-42F9-81FA-A8EA57A43552}" dt="2019-09-25T16:14:12.640" v="1594" actId="478"/>
          <ac:picMkLst>
            <pc:docMk/>
            <pc:sldMk cId="643921674" sldId="1825"/>
            <ac:picMk id="6" creationId="{89182441-51CF-46E4-AB43-05D136D435FD}"/>
          </ac:picMkLst>
        </pc:picChg>
        <pc:picChg chg="add">
          <ac:chgData name="Nazar Shchur" userId="3faffa111ac016f6" providerId="LiveId" clId="{10BDD4B4-E4B2-42F9-81FA-A8EA57A43552}" dt="2019-09-25T16:14:16.739" v="1596"/>
          <ac:picMkLst>
            <pc:docMk/>
            <pc:sldMk cId="643921674" sldId="1825"/>
            <ac:picMk id="47" creationId="{4B399893-5AE5-42DF-B697-332361CDF7CD}"/>
          </ac:picMkLst>
        </pc:pic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58" creationId="{1257435E-32FB-46C5-A7DA-645F910B2421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0" creationId="{A232F559-E302-40A6-B0E9-1F3CE07C60D0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1" creationId="{6DB78473-B3AA-4EE4-ADBC-04A64A59DA13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2" creationId="{B9CBCAE3-B437-4418-982C-97D536921EB1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3" creationId="{A5D486E0-9A9A-430B-B687-E8F1B5FB8FC9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4" creationId="{52A0336D-106D-40F3-AAE7-9659FC080525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5" creationId="{2A4776DA-3231-4A79-A933-B8274872A644}"/>
          </ac:cxnSpMkLst>
        </pc:cxnChg>
        <pc:cxnChg chg="add">
          <ac:chgData name="Nazar Shchur" userId="3faffa111ac016f6" providerId="LiveId" clId="{10BDD4B4-E4B2-42F9-81FA-A8EA57A43552}" dt="2019-09-25T16:14:16.739" v="1596"/>
          <ac:cxnSpMkLst>
            <pc:docMk/>
            <pc:sldMk cId="643921674" sldId="1825"/>
            <ac:cxnSpMk id="66" creationId="{1E25D89E-A903-42FC-A63D-A726DE3F4F5A}"/>
          </ac:cxnSpMkLst>
        </pc:cxnChg>
      </pc:sldChg>
      <pc:sldChg chg="addSp delSp modSp add ord delAnim modAnim">
        <pc:chgData name="Nazar Shchur" userId="3faffa111ac016f6" providerId="LiveId" clId="{10BDD4B4-E4B2-42F9-81FA-A8EA57A43552}" dt="2019-09-30T18:26:55.043" v="4533"/>
        <pc:sldMkLst>
          <pc:docMk/>
          <pc:sldMk cId="3528461126" sldId="1826"/>
        </pc:sldMkLst>
        <pc:spChg chg="mod">
          <ac:chgData name="Nazar Shchur" userId="3faffa111ac016f6" providerId="LiveId" clId="{10BDD4B4-E4B2-42F9-81FA-A8EA57A43552}" dt="2019-09-30T18:11:05.103" v="4131"/>
          <ac:spMkLst>
            <pc:docMk/>
            <pc:sldMk cId="3528461126" sldId="1826"/>
            <ac:spMk id="5" creationId="{00000000-0000-0000-0000-00000000000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1" creationId="{04CF7C17-F041-4288-924D-0AA509B1DC86}"/>
          </ac:spMkLst>
        </pc:spChg>
        <pc:spChg chg="add del mod">
          <ac:chgData name="Nazar Shchur" userId="3faffa111ac016f6" providerId="LiveId" clId="{10BDD4B4-E4B2-42F9-81FA-A8EA57A43552}" dt="2019-09-25T16:29:40.102" v="1844" actId="478"/>
          <ac:spMkLst>
            <pc:docMk/>
            <pc:sldMk cId="3528461126" sldId="1826"/>
            <ac:spMk id="12" creationId="{5DF47C3E-B9CB-4E0A-80A2-12327A9A75CC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3" creationId="{AD71A731-1968-43D5-BC29-04152BFD0CF5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5" creationId="{22604DD2-F6A8-4E00-93E8-82973B7B8DB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6" creationId="{346BFEB5-EBA6-41EA-AB63-7E3F40CEF6F5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17" creationId="{29AB9393-EEEB-4816-8DA9-4AEFD636AFE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3" creationId="{9D281404-B469-4824-A47B-D4F646A475FA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4" creationId="{8EA6035B-6433-4519-BF43-2FC689E96ED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5" creationId="{104C77B1-6FDE-48D2-87BF-24C6ED6F973B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6" creationId="{7384BECC-5691-4CA4-800D-C0B012ABAC76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7" creationId="{E66D6596-3B37-41A7-9D85-C5C0937CB441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8" creationId="{C1D87361-9AAD-42C6-AF2E-5A65F39E1DB3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49" creationId="{46D7A660-B192-4228-82F0-C7FD0A904190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0" creationId="{BFAD3D91-774E-4D19-8148-23753F956FEA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1" creationId="{0B98E78C-41CE-4E9A-AAB4-278A0880BFBF}"/>
          </ac:spMkLst>
        </pc:spChg>
        <pc:spChg chg="add del mod">
          <ac:chgData name="Nazar Shchur" userId="3faffa111ac016f6" providerId="LiveId" clId="{10BDD4B4-E4B2-42F9-81FA-A8EA57A43552}" dt="2019-09-30T18:16:01.119" v="4151" actId="478"/>
          <ac:spMkLst>
            <pc:docMk/>
            <pc:sldMk cId="3528461126" sldId="1826"/>
            <ac:spMk id="52" creationId="{3A3009CD-627C-49DA-ADD4-397136056FC7}"/>
          </ac:spMkLst>
        </pc:spChg>
        <pc:spChg chg="add mod">
          <ac:chgData name="Nazar Shchur" userId="3faffa111ac016f6" providerId="LiveId" clId="{10BDD4B4-E4B2-42F9-81FA-A8EA57A43552}" dt="2019-09-30T18:18:29.209" v="4294" actId="14100"/>
          <ac:spMkLst>
            <pc:docMk/>
            <pc:sldMk cId="3528461126" sldId="1826"/>
            <ac:spMk id="53" creationId="{AA9A06BD-A56A-4C56-9BA6-E929717E9413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6" creationId="{4353D89F-A9EA-444D-BA6D-3B04DF0E0A16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7" creationId="{7FD45B59-F577-42BD-8729-4226F8857663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8" creationId="{B8119096-4C28-4CC5-9A18-2CFFD8AA2A10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69" creationId="{839E672E-1C18-4210-AD4A-6BD3E87A7AE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0" creationId="{8E78797C-3228-4124-912A-EFFE043C96C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7" creationId="{3E6AD852-C723-4A6F-8F79-C4D94F8159F9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8" creationId="{2DE92F1E-06DE-4963-BABC-5CAD5F368A6A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79" creationId="{8D168021-409E-46C0-A2B1-3F0776467EB5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0" creationId="{3ADDC96A-BFE7-4CDE-B60E-92A09B92848F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1" creationId="{8404D117-A7F1-412C-8702-EF4FFBAA57A8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2" creationId="{001A1EE3-1AF8-4EC3-970C-BC7451A05C26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3" creationId="{08AE079D-6161-49DC-8622-A02D19A4B1B2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4" creationId="{44A5A1D3-6DD4-4779-A866-D81A1E2AB2D2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5" creationId="{2270D3CA-5006-424A-827A-D01B9724D91F}"/>
          </ac:spMkLst>
        </pc:spChg>
        <pc:spChg chg="add mod">
          <ac:chgData name="Nazar Shchur" userId="3faffa111ac016f6" providerId="LiveId" clId="{10BDD4B4-E4B2-42F9-81FA-A8EA57A43552}" dt="2019-09-30T18:18:16.770" v="4292" actId="1036"/>
          <ac:spMkLst>
            <pc:docMk/>
            <pc:sldMk cId="3528461126" sldId="1826"/>
            <ac:spMk id="86" creationId="{C1171E05-9E0C-4971-9F62-A4C2B31594BD}"/>
          </ac:spMkLst>
        </pc:spChg>
        <pc:grpChg chg="ord">
          <ac:chgData name="Nazar Shchur" userId="3faffa111ac016f6" providerId="LiveId" clId="{10BDD4B4-E4B2-42F9-81FA-A8EA57A43552}" dt="2019-09-30T18:17:43.901" v="4221" actId="166"/>
          <ac:grpSpMkLst>
            <pc:docMk/>
            <pc:sldMk cId="3528461126" sldId="1826"/>
            <ac:grpSpMk id="3" creationId="{00000000-0000-0000-0000-000000000000}"/>
          </ac:grpSpMkLst>
        </pc:grpChg>
        <pc:grpChg chg="ord">
          <ac:chgData name="Nazar Shchur" userId="3faffa111ac016f6" providerId="LiveId" clId="{10BDD4B4-E4B2-42F9-81FA-A8EA57A43552}" dt="2019-09-30T18:17:43.901" v="4221" actId="166"/>
          <ac:grpSpMkLst>
            <pc:docMk/>
            <pc:sldMk cId="3528461126" sldId="1826"/>
            <ac:grpSpMk id="31" creationId="{00000000-0000-0000-0000-000000000000}"/>
          </ac:grpSpMkLst>
        </pc:grpChg>
        <pc:picChg chg="del mod">
          <ac:chgData name="Nazar Shchur" userId="3faffa111ac016f6" providerId="LiveId" clId="{10BDD4B4-E4B2-42F9-81FA-A8EA57A43552}" dt="2019-09-25T16:39:13.809" v="2232" actId="478"/>
          <ac:picMkLst>
            <pc:docMk/>
            <pc:sldMk cId="3528461126" sldId="1826"/>
            <ac:picMk id="6" creationId="{89182441-51CF-46E4-AB43-05D136D435FD}"/>
          </ac:picMkLst>
        </pc:picChg>
        <pc:picChg chg="add del mod ord">
          <ac:chgData name="Nazar Shchur" userId="3faffa111ac016f6" providerId="LiveId" clId="{10BDD4B4-E4B2-42F9-81FA-A8EA57A43552}" dt="2019-09-25T16:37:32.799" v="2213" actId="478"/>
          <ac:picMkLst>
            <pc:docMk/>
            <pc:sldMk cId="3528461126" sldId="1826"/>
            <ac:picMk id="14" creationId="{9A53C059-E278-4A0B-8482-4E9DF2B69B4B}"/>
          </ac:picMkLst>
        </pc:picChg>
        <pc:picChg chg="add mod">
          <ac:chgData name="Nazar Shchur" userId="3faffa111ac016f6" providerId="LiveId" clId="{10BDD4B4-E4B2-42F9-81FA-A8EA57A43552}" dt="2019-09-30T18:14:57.452" v="4140" actId="732"/>
          <ac:picMkLst>
            <pc:docMk/>
            <pc:sldMk cId="3528461126" sldId="1826"/>
            <ac:picMk id="9218" creationId="{3D3F99DE-1BFD-4C7F-BB7E-7A86A2272FAF}"/>
          </ac:picMkLst>
        </pc:pic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18" creationId="{4B3E15D1-71CC-4833-A156-03C42EE6FD68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0" creationId="{418A24AD-C29D-4B7D-B174-ECF8BEB35030}"/>
          </ac:cxnSpMkLst>
        </pc:cxnChg>
        <pc:cxnChg chg="add del mod">
          <ac:chgData name="Nazar Shchur" userId="3faffa111ac016f6" providerId="LiveId" clId="{10BDD4B4-E4B2-42F9-81FA-A8EA57A43552}" dt="2019-09-25T16:31:44.766" v="1944" actId="478"/>
          <ac:cxnSpMkLst>
            <pc:docMk/>
            <pc:sldMk cId="3528461126" sldId="1826"/>
            <ac:cxnSpMk id="22" creationId="{0AAFB49D-751A-451F-A078-FE69A37C14B0}"/>
          </ac:cxnSpMkLst>
        </pc:cxnChg>
        <pc:cxnChg chg="add del">
          <ac:chgData name="Nazar Shchur" userId="3faffa111ac016f6" providerId="LiveId" clId="{10BDD4B4-E4B2-42F9-81FA-A8EA57A43552}" dt="2019-09-25T16:31:46.286" v="1945" actId="478"/>
          <ac:cxnSpMkLst>
            <pc:docMk/>
            <pc:sldMk cId="3528461126" sldId="1826"/>
            <ac:cxnSpMk id="23" creationId="{4CF6C7A7-FA27-4BBC-9A42-524202FA18F1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4" creationId="{7AB72C7C-1433-448D-9FB8-F59B039068C0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5" creationId="{C2F85C7F-45BA-45C1-AE73-04033A22C1A9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6" creationId="{0B421A6F-8465-4FA5-9E5B-6A41FF5366C7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7" creationId="{05E7C0B0-CAF2-4473-8617-529A6F044021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8" creationId="{F2B8234B-FFAC-4293-A40A-A27EDCB70ECA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29" creationId="{22685980-CC21-4CAC-8816-ABC0DC0EF44F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0" creationId="{2D68D189-DD55-4A89-8FAB-A8F8BB69EF15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4" creationId="{A94F97AF-0601-4DF2-B597-79C7B340F74D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5" creationId="{61E00BDB-08FC-4113-A9DB-71764C56E46E}"/>
          </ac:cxnSpMkLst>
        </pc:cxnChg>
        <pc:cxnChg chg="add del mod or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6" creationId="{2A3B788F-0A9D-4D2A-8F8F-21F61774F427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7" creationId="{3A86BEFD-7D09-4BE2-96F7-EEC708A2B6CA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8" creationId="{2D6A2BEE-1944-428C-9C0A-5271499A11DE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39" creationId="{46BA347E-767E-4EF2-9099-381C6925AA63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0" creationId="{0812BBA4-EC02-4B66-A7B6-B87D8E545278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1" creationId="{FFF1C1D3-EBC1-482D-804E-8C446780C9C8}"/>
          </ac:cxnSpMkLst>
        </pc:cxnChg>
        <pc:cxnChg chg="add del mod">
          <ac:chgData name="Nazar Shchur" userId="3faffa111ac016f6" providerId="LiveId" clId="{10BDD4B4-E4B2-42F9-81FA-A8EA57A43552}" dt="2019-09-30T18:16:01.119" v="4151" actId="478"/>
          <ac:cxnSpMkLst>
            <pc:docMk/>
            <pc:sldMk cId="3528461126" sldId="1826"/>
            <ac:cxnSpMk id="42" creationId="{70E14A68-0943-4ACA-AFFA-D841CCC85CCE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4" creationId="{EE6FB296-2239-4AFE-A4A4-B0B451765DC3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5" creationId="{9F94528B-3B85-4D0E-851B-06BB10E18A5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6" creationId="{E7C2AF98-69AE-4D9E-9828-92ED3E1D7D9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7" creationId="{E42C442F-9DF1-4CDB-9E17-099D6DB4F16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8" creationId="{795D70F0-0C68-4830-9F6A-A67CA1ABBB8B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59" creationId="{1ED33C91-9B75-435E-8A04-5F95D8904355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0" creationId="{C852B478-5748-4C43-8D71-350D3C0D9799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1" creationId="{242F3B39-B883-480D-A022-9A48C8099857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2" creationId="{91EECE69-5513-4CD4-8ACF-6A19209A1749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3" creationId="{D4BBE656-5BAE-4097-80C2-440D2B79404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4" creationId="{A50FB2FD-5FFD-421D-B3EE-EE9C00010CA8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65" creationId="{6B367F04-50B0-4AD8-97BF-42224FC0037F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1" creationId="{0E795891-E188-44B6-AA00-90D7152D5291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2" creationId="{1EC18CBD-1EEB-4131-9B2C-6F2DB098321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3" creationId="{25B53651-22F9-4D7A-BC6D-AFBC318463D5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4" creationId="{873444E2-693E-4C7F-A1B8-B34871D9F3C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5" creationId="{331C21BE-3BA0-473D-9F92-889656AAA934}"/>
          </ac:cxnSpMkLst>
        </pc:cxnChg>
        <pc:cxnChg chg="add mod">
          <ac:chgData name="Nazar Shchur" userId="3faffa111ac016f6" providerId="LiveId" clId="{10BDD4B4-E4B2-42F9-81FA-A8EA57A43552}" dt="2019-09-30T18:18:16.770" v="4292" actId="1036"/>
          <ac:cxnSpMkLst>
            <pc:docMk/>
            <pc:sldMk cId="3528461126" sldId="1826"/>
            <ac:cxnSpMk id="76" creationId="{62E23BB4-B4AC-4628-9285-13D825BB1C4A}"/>
          </ac:cxnSpMkLst>
        </pc:cxnChg>
      </pc:sldChg>
      <pc:sldChg chg="add del">
        <pc:chgData name="Nazar Shchur" userId="3faffa111ac016f6" providerId="LiveId" clId="{10BDD4B4-E4B2-42F9-81FA-A8EA57A43552}" dt="2019-09-30T16:00:01.743" v="2693" actId="47"/>
        <pc:sldMkLst>
          <pc:docMk/>
          <pc:sldMk cId="739752310" sldId="1827"/>
        </pc:sldMkLst>
      </pc:sldChg>
      <pc:sldChg chg="addSp delSp modSp add delAnim modAnim">
        <pc:chgData name="Nazar Shchur" userId="3faffa111ac016f6" providerId="LiveId" clId="{10BDD4B4-E4B2-42F9-81FA-A8EA57A43552}" dt="2019-09-30T15:58:12.908" v="2677" actId="166"/>
        <pc:sldMkLst>
          <pc:docMk/>
          <pc:sldMk cId="1587870071" sldId="1828"/>
        </pc:sldMkLst>
        <pc:spChg chg="mod">
          <ac:chgData name="Nazar Shchur" userId="3faffa111ac016f6" providerId="LiveId" clId="{10BDD4B4-E4B2-42F9-81FA-A8EA57A43552}" dt="2019-09-30T15:56:29.291" v="2676"/>
          <ac:spMkLst>
            <pc:docMk/>
            <pc:sldMk cId="1587870071" sldId="1828"/>
            <ac:spMk id="5" creationId="{00000000-0000-0000-0000-000000000000}"/>
          </ac:spMkLst>
        </pc:spChg>
        <pc:spChg chg="del">
          <ac:chgData name="Nazar Shchur" userId="3faffa111ac016f6" providerId="LiveId" clId="{10BDD4B4-E4B2-42F9-81FA-A8EA57A43552}" dt="2019-09-30T15:35:17.732" v="2442" actId="478"/>
          <ac:spMkLst>
            <pc:docMk/>
            <pc:sldMk cId="1587870071" sldId="1828"/>
            <ac:spMk id="18" creationId="{63ED2628-CDB6-4669-9909-A9154679C37E}"/>
          </ac:spMkLst>
        </pc:spChg>
        <pc:spChg chg="del">
          <ac:chgData name="Nazar Shchur" userId="3faffa111ac016f6" providerId="LiveId" clId="{10BDD4B4-E4B2-42F9-81FA-A8EA57A43552}" dt="2019-09-30T15:35:17.732" v="2442" actId="478"/>
          <ac:spMkLst>
            <pc:docMk/>
            <pc:sldMk cId="1587870071" sldId="1828"/>
            <ac:spMk id="19" creationId="{93E1D8E2-0465-47A5-8A5D-96C35BE205CA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0" creationId="{24ACED39-D4C9-4D58-B1C3-A7C74E395B29}"/>
          </ac:spMkLst>
        </pc:spChg>
        <pc:spChg chg="del">
          <ac:chgData name="Nazar Shchur" userId="3faffa111ac016f6" providerId="LiveId" clId="{10BDD4B4-E4B2-42F9-81FA-A8EA57A43552}" dt="2019-09-30T15:35:35.117" v="2443" actId="478"/>
          <ac:spMkLst>
            <pc:docMk/>
            <pc:sldMk cId="1587870071" sldId="1828"/>
            <ac:spMk id="22" creationId="{60C8226C-3D1F-4E32-AA60-E52FF99DBD1E}"/>
          </ac:spMkLst>
        </pc:spChg>
        <pc:spChg chg="add del mod">
          <ac:chgData name="Nazar Shchur" userId="3faffa111ac016f6" providerId="LiveId" clId="{10BDD4B4-E4B2-42F9-81FA-A8EA57A43552}" dt="2019-09-30T15:40:16.681" v="2490"/>
          <ac:spMkLst>
            <pc:docMk/>
            <pc:sldMk cId="1587870071" sldId="1828"/>
            <ac:spMk id="23" creationId="{660750B3-EE5E-416C-8542-287704CDB78E}"/>
          </ac:spMkLst>
        </pc:spChg>
        <pc:spChg chg="add mod">
          <ac:chgData name="Nazar Shchur" userId="3faffa111ac016f6" providerId="LiveId" clId="{10BDD4B4-E4B2-42F9-81FA-A8EA57A43552}" dt="2019-09-30T15:42:30.657" v="2526" actId="1035"/>
          <ac:spMkLst>
            <pc:docMk/>
            <pc:sldMk cId="1587870071" sldId="1828"/>
            <ac:spMk id="24" creationId="{7E0A002A-F355-4EF4-9E5B-7E22DD609816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5" creationId="{43143E3D-1198-4EF2-89AC-66C236C44645}"/>
          </ac:spMkLst>
        </pc:spChg>
        <pc:spChg chg="mod">
          <ac:chgData name="Nazar Shchur" userId="3faffa111ac016f6" providerId="LiveId" clId="{10BDD4B4-E4B2-42F9-81FA-A8EA57A43552}" dt="2019-09-30T15:42:22.804" v="2512" actId="1035"/>
          <ac:spMkLst>
            <pc:docMk/>
            <pc:sldMk cId="1587870071" sldId="1828"/>
            <ac:spMk id="26" creationId="{CC41946C-4D34-49C8-BF16-4BED34FF75D1}"/>
          </ac:spMkLst>
        </pc:spChg>
        <pc:spChg chg="add mod">
          <ac:chgData name="Nazar Shchur" userId="3faffa111ac016f6" providerId="LiveId" clId="{10BDD4B4-E4B2-42F9-81FA-A8EA57A43552}" dt="2019-09-30T15:46:58.602" v="2575" actId="14100"/>
          <ac:spMkLst>
            <pc:docMk/>
            <pc:sldMk cId="1587870071" sldId="1828"/>
            <ac:spMk id="27" creationId="{0C6C04B9-A78F-4F9D-98C6-68CC9E41ABB7}"/>
          </ac:spMkLst>
        </pc:spChg>
        <pc:spChg chg="mod">
          <ac:chgData name="Nazar Shchur" userId="3faffa111ac016f6" providerId="LiveId" clId="{10BDD4B4-E4B2-42F9-81FA-A8EA57A43552}" dt="2019-09-30T15:42:26.206" v="2515" actId="1035"/>
          <ac:spMkLst>
            <pc:docMk/>
            <pc:sldMk cId="1587870071" sldId="1828"/>
            <ac:spMk id="28" creationId="{2A11B3D2-7086-400D-B351-4F733239493A}"/>
          </ac:spMkLst>
        </pc:spChg>
        <pc:spChg chg="add mod">
          <ac:chgData name="Nazar Shchur" userId="3faffa111ac016f6" providerId="LiveId" clId="{10BDD4B4-E4B2-42F9-81FA-A8EA57A43552}" dt="2019-09-30T15:46:58.602" v="2575" actId="14100"/>
          <ac:spMkLst>
            <pc:docMk/>
            <pc:sldMk cId="1587870071" sldId="1828"/>
            <ac:spMk id="29" creationId="{5ABCA5C9-E86E-42C1-877D-C1FB6C08285D}"/>
          </ac:spMkLst>
        </pc:spChg>
        <pc:spChg chg="add del mod">
          <ac:chgData name="Nazar Shchur" userId="3faffa111ac016f6" providerId="LiveId" clId="{10BDD4B4-E4B2-42F9-81FA-A8EA57A43552}" dt="2019-09-30T15:45:16.359" v="2558"/>
          <ac:spMkLst>
            <pc:docMk/>
            <pc:sldMk cId="1587870071" sldId="1828"/>
            <ac:spMk id="30" creationId="{4719FD65-6523-4250-8EEF-FE42D377C1B9}"/>
          </ac:spMkLst>
        </pc:spChg>
        <pc:spChg chg="add del mod">
          <ac:chgData name="Nazar Shchur" userId="3faffa111ac016f6" providerId="LiveId" clId="{10BDD4B4-E4B2-42F9-81FA-A8EA57A43552}" dt="2019-09-30T15:45:16.359" v="2558"/>
          <ac:spMkLst>
            <pc:docMk/>
            <pc:sldMk cId="1587870071" sldId="1828"/>
            <ac:spMk id="34" creationId="{A369FC60-0EA2-4F55-B1AA-A7240D2C1BCA}"/>
          </ac:spMkLst>
        </pc:spChg>
        <pc:spChg chg="add mod">
          <ac:chgData name="Nazar Shchur" userId="3faffa111ac016f6" providerId="LiveId" clId="{10BDD4B4-E4B2-42F9-81FA-A8EA57A43552}" dt="2019-09-30T15:47:03.989" v="2576" actId="14100"/>
          <ac:spMkLst>
            <pc:docMk/>
            <pc:sldMk cId="1587870071" sldId="1828"/>
            <ac:spMk id="35" creationId="{6ABB40A6-8B31-418F-A05B-98A9DEAF18AB}"/>
          </ac:spMkLst>
        </pc:spChg>
        <pc:spChg chg="add del mod">
          <ac:chgData name="Nazar Shchur" userId="3faffa111ac016f6" providerId="LiveId" clId="{10BDD4B4-E4B2-42F9-81FA-A8EA57A43552}" dt="2019-09-30T15:48:53.468" v="2633" actId="478"/>
          <ac:spMkLst>
            <pc:docMk/>
            <pc:sldMk cId="1587870071" sldId="1828"/>
            <ac:spMk id="36" creationId="{5BCAA816-6CBA-4710-8D7C-8A6E3C43F463}"/>
          </ac:spMkLst>
        </pc:spChg>
        <pc:spChg chg="add mod">
          <ac:chgData name="Nazar Shchur" userId="3faffa111ac016f6" providerId="LiveId" clId="{10BDD4B4-E4B2-42F9-81FA-A8EA57A43552}" dt="2019-09-30T15:48:47.125" v="2632" actId="20577"/>
          <ac:spMkLst>
            <pc:docMk/>
            <pc:sldMk cId="1587870071" sldId="1828"/>
            <ac:spMk id="37" creationId="{336F5F59-EC9D-4721-8297-4334AF8C897A}"/>
          </ac:spMkLst>
        </pc:spChg>
        <pc:spChg chg="add mod">
          <ac:chgData name="Nazar Shchur" userId="3faffa111ac016f6" providerId="LiveId" clId="{10BDD4B4-E4B2-42F9-81FA-A8EA57A43552}" dt="2019-09-30T15:51:13.158" v="2640" actId="1076"/>
          <ac:spMkLst>
            <pc:docMk/>
            <pc:sldMk cId="1587870071" sldId="1828"/>
            <ac:spMk id="38" creationId="{C1525E13-D83C-467F-BE6A-7002B23E28B5}"/>
          </ac:spMkLst>
        </pc:spChg>
        <pc:spChg chg="add mod">
          <ac:chgData name="Nazar Shchur" userId="3faffa111ac016f6" providerId="LiveId" clId="{10BDD4B4-E4B2-42F9-81FA-A8EA57A43552}" dt="2019-09-30T15:52:52.091" v="2653" actId="20577"/>
          <ac:spMkLst>
            <pc:docMk/>
            <pc:sldMk cId="1587870071" sldId="1828"/>
            <ac:spMk id="39" creationId="{F3DE3216-D946-4038-9C00-F0596BCB8F9A}"/>
          </ac:spMkLst>
        </pc:spChg>
        <pc:spChg chg="add mod">
          <ac:chgData name="Nazar Shchur" userId="3faffa111ac016f6" providerId="LiveId" clId="{10BDD4B4-E4B2-42F9-81FA-A8EA57A43552}" dt="2019-09-30T15:54:42.546" v="2661" actId="20577"/>
          <ac:spMkLst>
            <pc:docMk/>
            <pc:sldMk cId="1587870071" sldId="1828"/>
            <ac:spMk id="40" creationId="{6D841157-8B5B-426D-B149-D6D3884325C1}"/>
          </ac:spMkLst>
        </pc:spChg>
        <pc:spChg chg="add mod">
          <ac:chgData name="Nazar Shchur" userId="3faffa111ac016f6" providerId="LiveId" clId="{10BDD4B4-E4B2-42F9-81FA-A8EA57A43552}" dt="2019-09-30T15:55:47.893" v="2670" actId="14100"/>
          <ac:spMkLst>
            <pc:docMk/>
            <pc:sldMk cId="1587870071" sldId="1828"/>
            <ac:spMk id="41" creationId="{62693AE5-CD27-464C-BDF3-8D24BA7D22FE}"/>
          </ac:spMkLst>
        </pc:spChg>
        <pc:spChg chg="add mod">
          <ac:chgData name="Nazar Shchur" userId="3faffa111ac016f6" providerId="LiveId" clId="{10BDD4B4-E4B2-42F9-81FA-A8EA57A43552}" dt="2019-09-30T15:56:13.530" v="2675" actId="20577"/>
          <ac:spMkLst>
            <pc:docMk/>
            <pc:sldMk cId="1587870071" sldId="1828"/>
            <ac:spMk id="42" creationId="{DAB8B2A7-EEC5-44DD-85E4-5614B720BCE6}"/>
          </ac:spMkLst>
        </pc:spChg>
        <pc:grpChg chg="ord">
          <ac:chgData name="Nazar Shchur" userId="3faffa111ac016f6" providerId="LiveId" clId="{10BDD4B4-E4B2-42F9-81FA-A8EA57A43552}" dt="2019-09-30T15:47:24.548" v="2579" actId="166"/>
          <ac:grpSpMkLst>
            <pc:docMk/>
            <pc:sldMk cId="1587870071" sldId="1828"/>
            <ac:grpSpMk id="3" creationId="{00000000-0000-0000-0000-000000000000}"/>
          </ac:grpSpMkLst>
        </pc:grpChg>
        <pc:grpChg chg="ord">
          <ac:chgData name="Nazar Shchur" userId="3faffa111ac016f6" providerId="LiveId" clId="{10BDD4B4-E4B2-42F9-81FA-A8EA57A43552}" dt="2019-09-30T15:58:12.908" v="2677" actId="166"/>
          <ac:grpSpMkLst>
            <pc:docMk/>
            <pc:sldMk cId="1587870071" sldId="1828"/>
            <ac:grpSpMk id="31" creationId="{00000000-0000-0000-0000-000000000000}"/>
          </ac:grpSpMkLst>
        </pc:grpChg>
        <pc:picChg chg="mod">
          <ac:chgData name="Nazar Shchur" userId="3faffa111ac016f6" providerId="LiveId" clId="{10BDD4B4-E4B2-42F9-81FA-A8EA57A43552}" dt="2019-09-30T15:45:55.604" v="2564" actId="1076"/>
          <ac:picMkLst>
            <pc:docMk/>
            <pc:sldMk cId="1587870071" sldId="1828"/>
            <ac:picMk id="2054" creationId="{AF49284D-E1EA-40E1-8A72-BE29F4E62164}"/>
          </ac:picMkLst>
        </pc:picChg>
      </pc:sldChg>
      <pc:sldChg chg="addSp delSp modSp add delAnim modAnim">
        <pc:chgData name="Nazar Shchur" userId="3faffa111ac016f6" providerId="LiveId" clId="{10BDD4B4-E4B2-42F9-81FA-A8EA57A43552}" dt="2019-09-30T18:20:08.010" v="4304"/>
        <pc:sldMkLst>
          <pc:docMk/>
          <pc:sldMk cId="2134732232" sldId="1829"/>
        </pc:sldMkLst>
        <pc:spChg chg="del">
          <ac:chgData name="Nazar Shchur" userId="3faffa111ac016f6" providerId="LiveId" clId="{10BDD4B4-E4B2-42F9-81FA-A8EA57A43552}" dt="2019-09-30T16:07:16.656" v="2766" actId="478"/>
          <ac:spMkLst>
            <pc:docMk/>
            <pc:sldMk cId="2134732232" sldId="1829"/>
            <ac:spMk id="64" creationId="{BE118BDA-DC07-4836-8B9D-7AC8CDD36A0F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5" creationId="{814D2FCC-A831-4D52-8DAB-0FE0FA8B9C60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6" creationId="{590087BE-905D-4B5A-98A4-1A3B7BF20140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7" creationId="{FE49BAFE-1C82-44DA-B6A0-C1E812398DCC}"/>
          </ac:spMkLst>
        </pc:spChg>
        <pc:spChg chg="add mod">
          <ac:chgData name="Nazar Shchur" userId="3faffa111ac016f6" providerId="LiveId" clId="{10BDD4B4-E4B2-42F9-81FA-A8EA57A43552}" dt="2019-09-30T16:24:27.703" v="2863" actId="1035"/>
          <ac:spMkLst>
            <pc:docMk/>
            <pc:sldMk cId="2134732232" sldId="1829"/>
            <ac:spMk id="68" creationId="{87F0A392-2062-43C9-9DEA-1A879EEA2B5F}"/>
          </ac:spMkLst>
        </pc:spChg>
        <pc:grpChg chg="mod">
          <ac:chgData name="Nazar Shchur" userId="3faffa111ac016f6" providerId="LiveId" clId="{10BDD4B4-E4B2-42F9-81FA-A8EA57A43552}" dt="2019-09-30T16:18:15.310" v="2804" actId="1037"/>
          <ac:grpSpMkLst>
            <pc:docMk/>
            <pc:sldMk cId="2134732232" sldId="1829"/>
            <ac:grpSpMk id="7" creationId="{92296FE2-9B8E-4A8F-8634-5A0576A716D2}"/>
          </ac:grpSpMkLst>
        </pc:grpChg>
        <pc:grpChg chg="del">
          <ac:chgData name="Nazar Shchur" userId="3faffa111ac016f6" providerId="LiveId" clId="{10BDD4B4-E4B2-42F9-81FA-A8EA57A43552}" dt="2019-09-30T16:07:18.777" v="2767" actId="478"/>
          <ac:grpSpMkLst>
            <pc:docMk/>
            <pc:sldMk cId="2134732232" sldId="1829"/>
            <ac:grpSpMk id="9" creationId="{2773944F-E285-4E82-837F-3BEBF21A34EA}"/>
          </ac:grpSpMkLst>
        </pc:grpChg>
      </pc:sldChg>
      <pc:sldChg chg="addSp delSp modSp add del ord delAnim modAnim">
        <pc:chgData name="Nazar Shchur" userId="3faffa111ac016f6" providerId="LiveId" clId="{10BDD4B4-E4B2-42F9-81FA-A8EA57A43552}" dt="2019-09-30T16:06:32.865" v="2762" actId="47"/>
        <pc:sldMkLst>
          <pc:docMk/>
          <pc:sldMk cId="2890382048" sldId="1829"/>
        </pc:sldMkLst>
        <pc:spChg chg="mod">
          <ac:chgData name="Nazar Shchur" userId="3faffa111ac016f6" providerId="LiveId" clId="{10BDD4B4-E4B2-42F9-81FA-A8EA57A43552}" dt="2019-09-30T15:58:57.322" v="2690"/>
          <ac:spMkLst>
            <pc:docMk/>
            <pc:sldMk cId="2890382048" sldId="1829"/>
            <ac:spMk id="5" creationId="{00000000-0000-0000-0000-000000000000}"/>
          </ac:spMkLst>
        </pc:spChg>
        <pc:spChg chg="del mod">
          <ac:chgData name="Nazar Shchur" userId="3faffa111ac016f6" providerId="LiveId" clId="{10BDD4B4-E4B2-42F9-81FA-A8EA57A43552}" dt="2019-09-30T15:58:30.408" v="2682" actId="478"/>
          <ac:spMkLst>
            <pc:docMk/>
            <pc:sldMk cId="2890382048" sldId="1829"/>
            <ac:spMk id="18" creationId="{63ED2628-CDB6-4669-9909-A9154679C37E}"/>
          </ac:spMkLst>
        </pc:spChg>
        <pc:spChg chg="del">
          <ac:chgData name="Nazar Shchur" userId="3faffa111ac016f6" providerId="LiveId" clId="{10BDD4B4-E4B2-42F9-81FA-A8EA57A43552}" dt="2019-09-30T15:58:31.908" v="2684" actId="478"/>
          <ac:spMkLst>
            <pc:docMk/>
            <pc:sldMk cId="2890382048" sldId="1829"/>
            <ac:spMk id="19" creationId="{93E1D8E2-0465-47A5-8A5D-96C35BE205CA}"/>
          </ac:spMkLst>
        </pc:spChg>
        <pc:spChg chg="del">
          <ac:chgData name="Nazar Shchur" userId="3faffa111ac016f6" providerId="LiveId" clId="{10BDD4B4-E4B2-42F9-81FA-A8EA57A43552}" dt="2019-09-30T15:58:32.697" v="2685" actId="478"/>
          <ac:spMkLst>
            <pc:docMk/>
            <pc:sldMk cId="2890382048" sldId="1829"/>
            <ac:spMk id="20" creationId="{24ACED39-D4C9-4D58-B1C3-A7C74E395B29}"/>
          </ac:spMkLst>
        </pc:spChg>
        <pc:spChg chg="del">
          <ac:chgData name="Nazar Shchur" userId="3faffa111ac016f6" providerId="LiveId" clId="{10BDD4B4-E4B2-42F9-81FA-A8EA57A43552}" dt="2019-09-30T15:58:34.127" v="2686" actId="478"/>
          <ac:spMkLst>
            <pc:docMk/>
            <pc:sldMk cId="2890382048" sldId="1829"/>
            <ac:spMk id="22" creationId="{60C8226C-3D1F-4E32-AA60-E52FF99DBD1E}"/>
          </ac:spMkLst>
        </pc:spChg>
        <pc:spChg chg="add mod">
          <ac:chgData name="Nazar Shchur" userId="3faffa111ac016f6" providerId="LiveId" clId="{10BDD4B4-E4B2-42F9-81FA-A8EA57A43552}" dt="2019-09-30T15:59:14.412" v="2692" actId="207"/>
          <ac:spMkLst>
            <pc:docMk/>
            <pc:sldMk cId="2890382048" sldId="1829"/>
            <ac:spMk id="23" creationId="{88B4D76B-DB95-48FF-873A-6F2CE36E048F}"/>
          </ac:spMkLst>
        </pc:spChg>
        <pc:spChg chg="del">
          <ac:chgData name="Nazar Shchur" userId="3faffa111ac016f6" providerId="LiveId" clId="{10BDD4B4-E4B2-42F9-81FA-A8EA57A43552}" dt="2019-09-30T15:58:35.110" v="2687" actId="478"/>
          <ac:spMkLst>
            <pc:docMk/>
            <pc:sldMk cId="2890382048" sldId="1829"/>
            <ac:spMk id="25" creationId="{43143E3D-1198-4EF2-89AC-66C236C44645}"/>
          </ac:spMkLst>
        </pc:spChg>
        <pc:spChg chg="del">
          <ac:chgData name="Nazar Shchur" userId="3faffa111ac016f6" providerId="LiveId" clId="{10BDD4B4-E4B2-42F9-81FA-A8EA57A43552}" dt="2019-09-30T15:58:36.506" v="2688" actId="478"/>
          <ac:spMkLst>
            <pc:docMk/>
            <pc:sldMk cId="2890382048" sldId="1829"/>
            <ac:spMk id="26" creationId="{CC41946C-4D34-49C8-BF16-4BED34FF75D1}"/>
          </ac:spMkLst>
        </pc:spChg>
        <pc:spChg chg="del">
          <ac:chgData name="Nazar Shchur" userId="3faffa111ac016f6" providerId="LiveId" clId="{10BDD4B4-E4B2-42F9-81FA-A8EA57A43552}" dt="2019-09-30T15:58:31.222" v="2683" actId="478"/>
          <ac:spMkLst>
            <pc:docMk/>
            <pc:sldMk cId="2890382048" sldId="1829"/>
            <ac:spMk id="28" creationId="{2A11B3D2-7086-400D-B351-4F733239493A}"/>
          </ac:spMkLst>
        </pc:spChg>
        <pc:picChg chg="del">
          <ac:chgData name="Nazar Shchur" userId="3faffa111ac016f6" providerId="LiveId" clId="{10BDD4B4-E4B2-42F9-81FA-A8EA57A43552}" dt="2019-09-30T15:58:27.001" v="2680" actId="478"/>
          <ac:picMkLst>
            <pc:docMk/>
            <pc:sldMk cId="2890382048" sldId="1829"/>
            <ac:picMk id="2054" creationId="{AF49284D-E1EA-40E1-8A72-BE29F4E62164}"/>
          </ac:picMkLst>
        </pc:picChg>
      </pc:sldChg>
      <pc:sldChg chg="addSp delSp modSp add modAnim">
        <pc:chgData name="Nazar Shchur" userId="3faffa111ac016f6" providerId="LiveId" clId="{10BDD4B4-E4B2-42F9-81FA-A8EA57A43552}" dt="2019-09-30T18:21:26.202" v="4313" actId="14100"/>
        <pc:sldMkLst>
          <pc:docMk/>
          <pc:sldMk cId="1892979448" sldId="1830"/>
        </pc:sldMkLst>
        <pc:spChg chg="add mod">
          <ac:chgData name="Nazar Shchur" userId="3faffa111ac016f6" providerId="LiveId" clId="{10BDD4B4-E4B2-42F9-81FA-A8EA57A43552}" dt="2019-09-30T16:26:57.144" v="2953" actId="1076"/>
          <ac:spMkLst>
            <pc:docMk/>
            <pc:sldMk cId="1892979448" sldId="1830"/>
            <ac:spMk id="30" creationId="{A116C781-3113-448E-9257-7554359D0FAA}"/>
          </ac:spMkLst>
        </pc:spChg>
        <pc:spChg chg="add mod">
          <ac:chgData name="Nazar Shchur" userId="3faffa111ac016f6" providerId="LiveId" clId="{10BDD4B4-E4B2-42F9-81FA-A8EA57A43552}" dt="2019-09-30T16:27:19.423" v="2959" actId="14100"/>
          <ac:spMkLst>
            <pc:docMk/>
            <pc:sldMk cId="1892979448" sldId="1830"/>
            <ac:spMk id="36" creationId="{47968EC9-CD62-4134-B601-893CB861C501}"/>
          </ac:spMkLst>
        </pc:spChg>
        <pc:spChg chg="add mod">
          <ac:chgData name="Nazar Shchur" userId="3faffa111ac016f6" providerId="LiveId" clId="{10BDD4B4-E4B2-42F9-81FA-A8EA57A43552}" dt="2019-09-30T16:27:55.906" v="2969" actId="207"/>
          <ac:spMkLst>
            <pc:docMk/>
            <pc:sldMk cId="1892979448" sldId="1830"/>
            <ac:spMk id="37" creationId="{D3B53999-7083-44C3-85DF-1811A001C60B}"/>
          </ac:spMkLst>
        </pc:spChg>
        <pc:spChg chg="add mod">
          <ac:chgData name="Nazar Shchur" userId="3faffa111ac016f6" providerId="LiveId" clId="{10BDD4B4-E4B2-42F9-81FA-A8EA57A43552}" dt="2019-09-30T18:21:26.202" v="4313" actId="14100"/>
          <ac:spMkLst>
            <pc:docMk/>
            <pc:sldMk cId="1892979448" sldId="1830"/>
            <ac:spMk id="41" creationId="{D1C24C12-1792-4A3F-8C21-E37810B03DA4}"/>
          </ac:spMkLst>
        </pc:spChg>
        <pc:spChg chg="add mod">
          <ac:chgData name="Nazar Shchur" userId="3faffa111ac016f6" providerId="LiveId" clId="{10BDD4B4-E4B2-42F9-81FA-A8EA57A43552}" dt="2019-09-30T16:30:56.197" v="3019" actId="1038"/>
          <ac:spMkLst>
            <pc:docMk/>
            <pc:sldMk cId="1892979448" sldId="1830"/>
            <ac:spMk id="42" creationId="{2594811D-E7D4-4672-8960-B69CE13EAE64}"/>
          </ac:spMkLst>
        </pc:spChg>
        <pc:spChg chg="add mod">
          <ac:chgData name="Nazar Shchur" userId="3faffa111ac016f6" providerId="LiveId" clId="{10BDD4B4-E4B2-42F9-81FA-A8EA57A43552}" dt="2019-09-30T16:30:56.197" v="3019" actId="1038"/>
          <ac:spMkLst>
            <pc:docMk/>
            <pc:sldMk cId="1892979448" sldId="1830"/>
            <ac:spMk id="43" creationId="{03BEB6F7-92B9-4FBF-9AB4-D7C66D4F3916}"/>
          </ac:spMkLst>
        </pc:spChg>
        <pc:spChg chg="add mod">
          <ac:chgData name="Nazar Shchur" userId="3faffa111ac016f6" providerId="LiveId" clId="{10BDD4B4-E4B2-42F9-81FA-A8EA57A43552}" dt="2019-09-30T16:31:46.886" v="3030" actId="1037"/>
          <ac:spMkLst>
            <pc:docMk/>
            <pc:sldMk cId="1892979448" sldId="1830"/>
            <ac:spMk id="44" creationId="{764F5455-4F08-49F1-899F-F44FCED45166}"/>
          </ac:spMkLst>
        </pc:spChg>
        <pc:spChg chg="add mod">
          <ac:chgData name="Nazar Shchur" userId="3faffa111ac016f6" providerId="LiveId" clId="{10BDD4B4-E4B2-42F9-81FA-A8EA57A43552}" dt="2019-09-30T16:33:26.341" v="3043" actId="1035"/>
          <ac:spMkLst>
            <pc:docMk/>
            <pc:sldMk cId="1892979448" sldId="1830"/>
            <ac:spMk id="45" creationId="{A9FD686B-1174-45F3-84A4-01DD8794836A}"/>
          </ac:spMkLst>
        </pc:spChg>
        <pc:spChg chg="add mod">
          <ac:chgData name="Nazar Shchur" userId="3faffa111ac016f6" providerId="LiveId" clId="{10BDD4B4-E4B2-42F9-81FA-A8EA57A43552}" dt="2019-09-30T16:34:03.086" v="3079" actId="20577"/>
          <ac:spMkLst>
            <pc:docMk/>
            <pc:sldMk cId="1892979448" sldId="1830"/>
            <ac:spMk id="46" creationId="{202EF31A-3820-4022-BC87-847F1E29DF84}"/>
          </ac:spMkLst>
        </pc:spChg>
        <pc:spChg chg="del">
          <ac:chgData name="Nazar Shchur" userId="3faffa111ac016f6" providerId="LiveId" clId="{10BDD4B4-E4B2-42F9-81FA-A8EA57A43552}" dt="2019-09-30T16:25:06.083" v="2865" actId="478"/>
          <ac:spMkLst>
            <pc:docMk/>
            <pc:sldMk cId="1892979448" sldId="1830"/>
            <ac:spMk id="65" creationId="{814D2FCC-A831-4D52-8DAB-0FE0FA8B9C60}"/>
          </ac:spMkLst>
        </pc:spChg>
        <pc:spChg chg="del">
          <ac:chgData name="Nazar Shchur" userId="3faffa111ac016f6" providerId="LiveId" clId="{10BDD4B4-E4B2-42F9-81FA-A8EA57A43552}" dt="2019-09-30T16:25:06.083" v="2865" actId="478"/>
          <ac:spMkLst>
            <pc:docMk/>
            <pc:sldMk cId="1892979448" sldId="1830"/>
            <ac:spMk id="66" creationId="{590087BE-905D-4B5A-98A4-1A3B7BF20140}"/>
          </ac:spMkLst>
        </pc:spChg>
        <pc:spChg chg="mod">
          <ac:chgData name="Nazar Shchur" userId="3faffa111ac016f6" providerId="LiveId" clId="{10BDD4B4-E4B2-42F9-81FA-A8EA57A43552}" dt="2019-09-30T16:25:13.842" v="2930" actId="1035"/>
          <ac:spMkLst>
            <pc:docMk/>
            <pc:sldMk cId="1892979448" sldId="1830"/>
            <ac:spMk id="67" creationId="{FE49BAFE-1C82-44DA-B6A0-C1E812398DCC}"/>
          </ac:spMkLst>
        </pc:spChg>
        <pc:spChg chg="mod">
          <ac:chgData name="Nazar Shchur" userId="3faffa111ac016f6" providerId="LiveId" clId="{10BDD4B4-E4B2-42F9-81FA-A8EA57A43552}" dt="2019-09-30T16:25:13.842" v="2930" actId="1035"/>
          <ac:spMkLst>
            <pc:docMk/>
            <pc:sldMk cId="1892979448" sldId="1830"/>
            <ac:spMk id="68" creationId="{87F0A392-2062-43C9-9DEA-1A879EEA2B5F}"/>
          </ac:spMkLst>
        </pc:spChg>
      </pc:sldChg>
      <pc:sldChg chg="addSp delSp modSp add addAnim delAnim modAnim">
        <pc:chgData name="Nazar Shchur" userId="3faffa111ac016f6" providerId="LiveId" clId="{10BDD4B4-E4B2-42F9-81FA-A8EA57A43552}" dt="2019-09-30T18:22:22.999" v="4329"/>
        <pc:sldMkLst>
          <pc:docMk/>
          <pc:sldMk cId="3964106322" sldId="1831"/>
        </pc:sldMkLst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30" creationId="{A116C781-3113-448E-9257-7554359D0FAA}"/>
          </ac:spMkLst>
        </pc:spChg>
        <pc:spChg chg="del">
          <ac:chgData name="Nazar Shchur" userId="3faffa111ac016f6" providerId="LiveId" clId="{10BDD4B4-E4B2-42F9-81FA-A8EA57A43552}" dt="2019-09-30T16:35:05.910" v="3083" actId="478"/>
          <ac:spMkLst>
            <pc:docMk/>
            <pc:sldMk cId="3964106322" sldId="1831"/>
            <ac:spMk id="36" creationId="{47968EC9-CD62-4134-B601-893CB861C501}"/>
          </ac:spMkLst>
        </pc:spChg>
        <pc:spChg chg="del">
          <ac:chgData name="Nazar Shchur" userId="3faffa111ac016f6" providerId="LiveId" clId="{10BDD4B4-E4B2-42F9-81FA-A8EA57A43552}" dt="2019-09-30T16:35:05.910" v="3083" actId="478"/>
          <ac:spMkLst>
            <pc:docMk/>
            <pc:sldMk cId="3964106322" sldId="1831"/>
            <ac:spMk id="37" creationId="{D3B53999-7083-44C3-85DF-1811A001C60B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41" creationId="{D1C24C12-1792-4A3F-8C21-E37810B03DA4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2" creationId="{2594811D-E7D4-4672-8960-B69CE13EAE64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3" creationId="{03BEB6F7-92B9-4FBF-9AB4-D7C66D4F3916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4" creationId="{764F5455-4F08-49F1-899F-F44FCED45166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5" creationId="{A9FD686B-1174-45F3-84A4-01DD8794836A}"/>
          </ac:spMkLst>
        </pc:spChg>
        <pc:spChg chg="del">
          <ac:chgData name="Nazar Shchur" userId="3faffa111ac016f6" providerId="LiveId" clId="{10BDD4B4-E4B2-42F9-81FA-A8EA57A43552}" dt="2019-09-30T16:35:04.545" v="3082" actId="478"/>
          <ac:spMkLst>
            <pc:docMk/>
            <pc:sldMk cId="3964106322" sldId="1831"/>
            <ac:spMk id="46" creationId="{202EF31A-3820-4022-BC87-847F1E29DF84}"/>
          </ac:spMkLst>
        </pc:spChg>
        <pc:spChg chg="add del">
          <ac:chgData name="Nazar Shchur" userId="3faffa111ac016f6" providerId="LiveId" clId="{10BDD4B4-E4B2-42F9-81FA-A8EA57A43552}" dt="2019-09-30T16:37:17.511" v="3101" actId="478"/>
          <ac:spMkLst>
            <pc:docMk/>
            <pc:sldMk cId="3964106322" sldId="1831"/>
            <ac:spMk id="47" creationId="{6755D402-80B5-4A97-849B-D61E9389C6D7}"/>
          </ac:spMkLst>
        </pc:spChg>
        <pc:spChg chg="add del">
          <ac:chgData name="Nazar Shchur" userId="3faffa111ac016f6" providerId="LiveId" clId="{10BDD4B4-E4B2-42F9-81FA-A8EA57A43552}" dt="2019-09-30T16:37:16.604" v="3100" actId="478"/>
          <ac:spMkLst>
            <pc:docMk/>
            <pc:sldMk cId="3964106322" sldId="1831"/>
            <ac:spMk id="48" creationId="{C3FDC8B4-445E-4170-A440-8C798B926C33}"/>
          </ac:spMkLst>
        </pc:spChg>
        <pc:spChg chg="add del mod">
          <ac:chgData name="Nazar Shchur" userId="3faffa111ac016f6" providerId="LiveId" clId="{10BDD4B4-E4B2-42F9-81FA-A8EA57A43552}" dt="2019-09-30T16:37:05.926" v="3094" actId="478"/>
          <ac:spMkLst>
            <pc:docMk/>
            <pc:sldMk cId="3964106322" sldId="1831"/>
            <ac:spMk id="51" creationId="{E0F70A75-89E8-4C24-ADE4-05E2D53C7D8D}"/>
          </ac:spMkLst>
        </pc:spChg>
        <pc:spChg chg="del mod topLvl">
          <ac:chgData name="Nazar Shchur" userId="3faffa111ac016f6" providerId="LiveId" clId="{10BDD4B4-E4B2-42F9-81FA-A8EA57A43552}" dt="2019-09-30T16:37:04.739" v="3093" actId="478"/>
          <ac:spMkLst>
            <pc:docMk/>
            <pc:sldMk cId="3964106322" sldId="1831"/>
            <ac:spMk id="55" creationId="{390BCB38-9430-4F0D-876E-0118826C8076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56" creationId="{030CE9CC-A8A3-4D19-9254-E7FE5502D369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58" creationId="{FA101801-FE3B-4BBD-8D7E-86488A8D26B1}"/>
          </ac:spMkLst>
        </pc:spChg>
        <pc:spChg chg="del mod topLvl">
          <ac:chgData name="Nazar Shchur" userId="3faffa111ac016f6" providerId="LiveId" clId="{10BDD4B4-E4B2-42F9-81FA-A8EA57A43552}" dt="2019-09-30T16:37:21.602" v="3103" actId="478"/>
          <ac:spMkLst>
            <pc:docMk/>
            <pc:sldMk cId="3964106322" sldId="1831"/>
            <ac:spMk id="61" creationId="{8996704A-D780-4695-ABB0-E2EF1D0E0AEC}"/>
          </ac:spMkLst>
        </pc:spChg>
        <pc:spChg chg="del mod topLvl">
          <ac:chgData name="Nazar Shchur" userId="3faffa111ac016f6" providerId="LiveId" clId="{10BDD4B4-E4B2-42F9-81FA-A8EA57A43552}" dt="2019-09-30T16:37:19.948" v="3102" actId="478"/>
          <ac:spMkLst>
            <pc:docMk/>
            <pc:sldMk cId="3964106322" sldId="1831"/>
            <ac:spMk id="63" creationId="{A751B3FD-CE77-45E0-8866-07244852A568}"/>
          </ac:spMkLst>
        </pc:spChg>
        <pc:spChg chg="del mod topLvl">
          <ac:chgData name="Nazar Shchur" userId="3faffa111ac016f6" providerId="LiveId" clId="{10BDD4B4-E4B2-42F9-81FA-A8EA57A43552}" dt="2019-09-30T16:37:29.252" v="3110" actId="478"/>
          <ac:spMkLst>
            <pc:docMk/>
            <pc:sldMk cId="3964106322" sldId="1831"/>
            <ac:spMk id="65" creationId="{F5B2CC1C-FFE5-4F95-92E6-14DFB47BED6F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66" creationId="{CE7427CB-CA62-40C8-BB38-F24F42B148B3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67" creationId="{FE49BAFE-1C82-44DA-B6A0-C1E812398DCC}"/>
          </ac:spMkLst>
        </pc:spChg>
        <pc:spChg chg="del">
          <ac:chgData name="Nazar Shchur" userId="3faffa111ac016f6" providerId="LiveId" clId="{10BDD4B4-E4B2-42F9-81FA-A8EA57A43552}" dt="2019-09-30T16:35:01.507" v="3081" actId="478"/>
          <ac:spMkLst>
            <pc:docMk/>
            <pc:sldMk cId="3964106322" sldId="1831"/>
            <ac:spMk id="68" creationId="{87F0A392-2062-43C9-9DEA-1A879EEA2B5F}"/>
          </ac:spMkLst>
        </pc:spChg>
        <pc:spChg chg="add del mod topLvl">
          <ac:chgData name="Nazar Shchur" userId="3faffa111ac016f6" providerId="LiveId" clId="{10BDD4B4-E4B2-42F9-81FA-A8EA57A43552}" dt="2019-09-30T17:03:00.302" v="3524" actId="478"/>
          <ac:spMkLst>
            <pc:docMk/>
            <pc:sldMk cId="3964106322" sldId="1831"/>
            <ac:spMk id="69" creationId="{10D07C3A-0923-4DEC-B449-43C50C191D08}"/>
          </ac:spMkLst>
        </pc:spChg>
        <pc:spChg chg="del mod topLvl">
          <ac:chgData name="Nazar Shchur" userId="3faffa111ac016f6" providerId="LiveId" clId="{10BDD4B4-E4B2-42F9-81FA-A8EA57A43552}" dt="2019-09-30T16:37:27.620" v="3108" actId="478"/>
          <ac:spMkLst>
            <pc:docMk/>
            <pc:sldMk cId="3964106322" sldId="1831"/>
            <ac:spMk id="73" creationId="{57C8F44B-663A-4FAA-9B67-023EAA760311}"/>
          </ac:spMkLst>
        </pc:spChg>
        <pc:spChg chg="del mod topLvl">
          <ac:chgData name="Nazar Shchur" userId="3faffa111ac016f6" providerId="LiveId" clId="{10BDD4B4-E4B2-42F9-81FA-A8EA57A43552}" dt="2019-09-30T16:37:25.124" v="3106" actId="478"/>
          <ac:spMkLst>
            <pc:docMk/>
            <pc:sldMk cId="3964106322" sldId="1831"/>
            <ac:spMk id="75" creationId="{6794FB48-FAAE-48FC-B150-F81C7FF146F6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6" creationId="{5EEF28B3-0297-4F05-B54B-D75D51B66E31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7" creationId="{0C60B86F-E5DC-4277-81E8-1CBAD6AD8446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8" creationId="{97980452-3469-453D-884D-EE133C9D90C4}"/>
          </ac:spMkLst>
        </pc:spChg>
        <pc:spChg chg="add mod">
          <ac:chgData name="Nazar Shchur" userId="3faffa111ac016f6" providerId="LiveId" clId="{10BDD4B4-E4B2-42F9-81FA-A8EA57A43552}" dt="2019-09-30T18:21:54.035" v="4315" actId="164"/>
          <ac:spMkLst>
            <pc:docMk/>
            <pc:sldMk cId="3964106322" sldId="1831"/>
            <ac:spMk id="79" creationId="{4D714C50-7F83-48EE-92E7-11E8DEF2F6F7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0" creationId="{726EA929-4B44-4D05-A39D-ABF377294A85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1" creationId="{37D608CE-8D01-43C3-B99D-6CFBC1092A7C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2" creationId="{FF0403DB-A426-4C02-A4BE-35B586293C44}"/>
          </ac:spMkLst>
        </pc:spChg>
        <pc:spChg chg="add mod">
          <ac:chgData name="Nazar Shchur" userId="3faffa111ac016f6" providerId="LiveId" clId="{10BDD4B4-E4B2-42F9-81FA-A8EA57A43552}" dt="2019-09-30T18:21:48.135" v="4314" actId="164"/>
          <ac:spMkLst>
            <pc:docMk/>
            <pc:sldMk cId="3964106322" sldId="1831"/>
            <ac:spMk id="83" creationId="{A823F114-2E26-416B-A76E-34371E286AF9}"/>
          </ac:spMkLst>
        </pc:spChg>
        <pc:spChg chg="add mod">
          <ac:chgData name="Nazar Shchur" userId="3faffa111ac016f6" providerId="LiveId" clId="{10BDD4B4-E4B2-42F9-81FA-A8EA57A43552}" dt="2019-09-30T16:39:46.425" v="3251" actId="1076"/>
          <ac:spMkLst>
            <pc:docMk/>
            <pc:sldMk cId="3964106322" sldId="1831"/>
            <ac:spMk id="84" creationId="{3A8F6234-10DA-42FF-9315-08FA0075AE57}"/>
          </ac:spMkLst>
        </pc:spChg>
        <pc:spChg chg="add del">
          <ac:chgData name="Nazar Shchur" userId="3faffa111ac016f6" providerId="LiveId" clId="{10BDD4B4-E4B2-42F9-81FA-A8EA57A43552}" dt="2019-09-30T16:40:11.190" v="3295" actId="478"/>
          <ac:spMkLst>
            <pc:docMk/>
            <pc:sldMk cId="3964106322" sldId="1831"/>
            <ac:spMk id="85" creationId="{D4CAF704-A303-4794-8B66-8ADB3F22FE4C}"/>
          </ac:spMkLst>
        </pc:spChg>
        <pc:spChg chg="add mod">
          <ac:chgData name="Nazar Shchur" userId="3faffa111ac016f6" providerId="LiveId" clId="{10BDD4B4-E4B2-42F9-81FA-A8EA57A43552}" dt="2019-09-30T16:41:03.964" v="3308" actId="14100"/>
          <ac:spMkLst>
            <pc:docMk/>
            <pc:sldMk cId="3964106322" sldId="1831"/>
            <ac:spMk id="86" creationId="{4588127D-76CD-4327-B2E6-7CBEB8642F90}"/>
          </ac:spMkLst>
        </pc:spChg>
        <pc:spChg chg="add mod">
          <ac:chgData name="Nazar Shchur" userId="3faffa111ac016f6" providerId="LiveId" clId="{10BDD4B4-E4B2-42F9-81FA-A8EA57A43552}" dt="2019-09-30T16:41:03.964" v="3308" actId="14100"/>
          <ac:spMkLst>
            <pc:docMk/>
            <pc:sldMk cId="3964106322" sldId="1831"/>
            <ac:spMk id="87" creationId="{8F29E9AA-CF98-43E6-96D9-7EC196C195CF}"/>
          </ac:spMkLst>
        </pc:spChg>
        <pc:spChg chg="add mod">
          <ac:chgData name="Nazar Shchur" userId="3faffa111ac016f6" providerId="LiveId" clId="{10BDD4B4-E4B2-42F9-81FA-A8EA57A43552}" dt="2019-09-30T17:02:18.953" v="3457" actId="1038"/>
          <ac:spMkLst>
            <pc:docMk/>
            <pc:sldMk cId="3964106322" sldId="1831"/>
            <ac:spMk id="88" creationId="{D6143E85-3673-424A-857A-FFD461301BD9}"/>
          </ac:spMkLst>
        </pc:spChg>
        <pc:spChg chg="add mod">
          <ac:chgData name="Nazar Shchur" userId="3faffa111ac016f6" providerId="LiveId" clId="{10BDD4B4-E4B2-42F9-81FA-A8EA57A43552}" dt="2019-09-30T17:02:18.953" v="3457" actId="1038"/>
          <ac:spMkLst>
            <pc:docMk/>
            <pc:sldMk cId="3964106322" sldId="1831"/>
            <ac:spMk id="89" creationId="{411A8BFE-1801-48DA-BCCA-D0B02E668041}"/>
          </ac:spMkLst>
        </pc:spChg>
        <pc:spChg chg="add mod">
          <ac:chgData name="Nazar Shchur" userId="3faffa111ac016f6" providerId="LiveId" clId="{10BDD4B4-E4B2-42F9-81FA-A8EA57A43552}" dt="2019-09-30T17:02:43.736" v="3519" actId="20577"/>
          <ac:spMkLst>
            <pc:docMk/>
            <pc:sldMk cId="3964106322" sldId="1831"/>
            <ac:spMk id="90" creationId="{0AAFA981-9E91-4A8B-91C8-FF037A770987}"/>
          </ac:spMkLst>
        </pc:spChg>
        <pc:spChg chg="add del mod">
          <ac:chgData name="Nazar Shchur" userId="3faffa111ac016f6" providerId="LiveId" clId="{10BDD4B4-E4B2-42F9-81FA-A8EA57A43552}" dt="2019-09-30T17:02:56.865" v="3523" actId="478"/>
          <ac:spMkLst>
            <pc:docMk/>
            <pc:sldMk cId="3964106322" sldId="1831"/>
            <ac:spMk id="91" creationId="{26B9AE8F-40E0-4059-9B6C-784E903E70E1}"/>
          </ac:spMkLst>
        </pc:spChg>
        <pc:grpChg chg="del">
          <ac:chgData name="Nazar Shchur" userId="3faffa111ac016f6" providerId="LiveId" clId="{10BDD4B4-E4B2-42F9-81FA-A8EA57A43552}" dt="2019-09-30T16:35:01.507" v="3081" actId="478"/>
          <ac:grpSpMkLst>
            <pc:docMk/>
            <pc:sldMk cId="3964106322" sldId="1831"/>
            <ac:grpSpMk id="7" creationId="{92296FE2-9B8E-4A8F-8634-5A0576A716D2}"/>
          </ac:grpSpMkLst>
        </pc:grpChg>
        <pc:grpChg chg="add mod">
          <ac:chgData name="Nazar Shchur" userId="3faffa111ac016f6" providerId="LiveId" clId="{10BDD4B4-E4B2-42F9-81FA-A8EA57A43552}" dt="2019-09-30T18:21:59.652" v="4323" actId="1036"/>
          <ac:grpSpMkLst>
            <pc:docMk/>
            <pc:sldMk cId="3964106322" sldId="1831"/>
            <ac:grpSpMk id="13" creationId="{9AD38278-5237-4F00-9497-6E0F561C6524}"/>
          </ac:grpSpMkLst>
        </pc:grpChg>
        <pc:grpChg chg="add mod">
          <ac:chgData name="Nazar Shchur" userId="3faffa111ac016f6" providerId="LiveId" clId="{10BDD4B4-E4B2-42F9-81FA-A8EA57A43552}" dt="2019-09-30T18:21:59.652" v="4323" actId="1036"/>
          <ac:grpSpMkLst>
            <pc:docMk/>
            <pc:sldMk cId="3964106322" sldId="1831"/>
            <ac:grpSpMk id="14" creationId="{4177F9C7-A351-4532-85DB-82C66DE522F6}"/>
          </ac:grpSpMkLst>
        </pc:grpChg>
        <pc:grpChg chg="add del">
          <ac:chgData name="Nazar Shchur" userId="3faffa111ac016f6" providerId="LiveId" clId="{10BDD4B4-E4B2-42F9-81FA-A8EA57A43552}" dt="2019-09-30T16:35:53.038" v="3085" actId="165"/>
          <ac:grpSpMkLst>
            <pc:docMk/>
            <pc:sldMk cId="3964106322" sldId="1831"/>
            <ac:grpSpMk id="54" creationId="{344F86AA-DE83-460F-A9DA-A3FF8968BFD0}"/>
          </ac:grpSpMkLst>
        </pc:grpChg>
        <pc:grpChg chg="del mod topLvl">
          <ac:chgData name="Nazar Shchur" userId="3faffa111ac016f6" providerId="LiveId" clId="{10BDD4B4-E4B2-42F9-81FA-A8EA57A43552}" dt="2019-09-30T16:36:01.902" v="3086" actId="165"/>
          <ac:grpSpMkLst>
            <pc:docMk/>
            <pc:sldMk cId="3964106322" sldId="1831"/>
            <ac:grpSpMk id="57" creationId="{953BC9DB-4CF4-44C6-B5EB-2F8CF6377E45}"/>
          </ac:grpSpMkLst>
        </pc:grpChg>
        <pc:grpChg chg="add del">
          <ac:chgData name="Nazar Shchur" userId="3faffa111ac016f6" providerId="LiveId" clId="{10BDD4B4-E4B2-42F9-81FA-A8EA57A43552}" dt="2019-09-30T16:35:53.038" v="3085" actId="165"/>
          <ac:grpSpMkLst>
            <pc:docMk/>
            <pc:sldMk cId="3964106322" sldId="1831"/>
            <ac:grpSpMk id="64" creationId="{DC80445B-A511-4DF6-A209-51CEA8BBEF32}"/>
          </ac:grpSpMkLst>
        </pc:grpChg>
        <pc:grpChg chg="del mod topLvl">
          <ac:chgData name="Nazar Shchur" userId="3faffa111ac016f6" providerId="LiveId" clId="{10BDD4B4-E4B2-42F9-81FA-A8EA57A43552}" dt="2019-09-30T16:36:01.902" v="3086" actId="165"/>
          <ac:grpSpMkLst>
            <pc:docMk/>
            <pc:sldMk cId="3964106322" sldId="1831"/>
            <ac:grpSpMk id="70" creationId="{925232BE-7BAD-4F1F-839A-483235FA6B8A}"/>
          </ac:grpSpMkLst>
        </pc:grpChg>
        <pc:picChg chg="mod topLvl">
          <ac:chgData name="Nazar Shchur" userId="3faffa111ac016f6" providerId="LiveId" clId="{10BDD4B4-E4B2-42F9-81FA-A8EA57A43552}" dt="2019-09-30T18:21:48.135" v="4314" actId="164"/>
          <ac:picMkLst>
            <pc:docMk/>
            <pc:sldMk cId="3964106322" sldId="1831"/>
            <ac:picMk id="59" creationId="{3AFB0168-085B-4928-8ADC-2CF818FF6EAC}"/>
          </ac:picMkLst>
        </pc:picChg>
        <pc:picChg chg="mod topLvl">
          <ac:chgData name="Nazar Shchur" userId="3faffa111ac016f6" providerId="LiveId" clId="{10BDD4B4-E4B2-42F9-81FA-A8EA57A43552}" dt="2019-09-30T18:21:54.035" v="4315" actId="164"/>
          <ac:picMkLst>
            <pc:docMk/>
            <pc:sldMk cId="3964106322" sldId="1831"/>
            <ac:picMk id="71" creationId="{E77685F1-3C69-4E16-8A8E-E3DC49BEC623}"/>
          </ac:picMkLst>
        </pc:picChg>
        <pc:cxnChg chg="mod">
          <ac:chgData name="Nazar Shchur" userId="3faffa111ac016f6" providerId="LiveId" clId="{10BDD4B4-E4B2-42F9-81FA-A8EA57A43552}" dt="2019-09-30T16:35:01.507" v="3081" actId="478"/>
          <ac:cxnSpMkLst>
            <pc:docMk/>
            <pc:sldMk cId="3964106322" sldId="1831"/>
            <ac:cxnSpMk id="26" creationId="{7AF7D407-6D6A-410D-8F0D-345990F5D456}"/>
          </ac:cxnSpMkLst>
        </pc:cxnChg>
        <pc:cxnChg chg="add del mod">
          <ac:chgData name="Nazar Shchur" userId="3faffa111ac016f6" providerId="LiveId" clId="{10BDD4B4-E4B2-42F9-81FA-A8EA57A43552}" dt="2019-09-30T16:37:15.859" v="3099" actId="478"/>
          <ac:cxnSpMkLst>
            <pc:docMk/>
            <pc:sldMk cId="3964106322" sldId="1831"/>
            <ac:cxnSpMk id="49" creationId="{E8CEF3D6-2841-4C7A-B232-5860E2CE01A1}"/>
          </ac:cxnSpMkLst>
        </pc:cxnChg>
        <pc:cxnChg chg="add del mod">
          <ac:chgData name="Nazar Shchur" userId="3faffa111ac016f6" providerId="LiveId" clId="{10BDD4B4-E4B2-42F9-81FA-A8EA57A43552}" dt="2019-09-30T16:37:14.830" v="3098" actId="478"/>
          <ac:cxnSpMkLst>
            <pc:docMk/>
            <pc:sldMk cId="3964106322" sldId="1831"/>
            <ac:cxnSpMk id="50" creationId="{BDBA1891-DF0B-4543-95E1-2ECC3351ABC2}"/>
          </ac:cxnSpMkLst>
        </pc:cxnChg>
        <pc:cxnChg chg="add del mod">
          <ac:chgData name="Nazar Shchur" userId="3faffa111ac016f6" providerId="LiveId" clId="{10BDD4B4-E4B2-42F9-81FA-A8EA57A43552}" dt="2019-09-30T16:37:12.235" v="3096" actId="478"/>
          <ac:cxnSpMkLst>
            <pc:docMk/>
            <pc:sldMk cId="3964106322" sldId="1831"/>
            <ac:cxnSpMk id="52" creationId="{D85A64C7-8AE6-42B4-ACC1-D9DA3528C04F}"/>
          </ac:cxnSpMkLst>
        </pc:cxnChg>
        <pc:cxnChg chg="add del mod">
          <ac:chgData name="Nazar Shchur" userId="3faffa111ac016f6" providerId="LiveId" clId="{10BDD4B4-E4B2-42F9-81FA-A8EA57A43552}" dt="2019-09-30T16:37:13.345" v="3097" actId="478"/>
          <ac:cxnSpMkLst>
            <pc:docMk/>
            <pc:sldMk cId="3964106322" sldId="1831"/>
            <ac:cxnSpMk id="53" creationId="{6753AE00-0E2C-43C9-A9C1-95FECBBD0BD4}"/>
          </ac:cxnSpMkLst>
        </pc:cxnChg>
        <pc:cxnChg chg="del mod topLvl">
          <ac:chgData name="Nazar Shchur" userId="3faffa111ac016f6" providerId="LiveId" clId="{10BDD4B4-E4B2-42F9-81FA-A8EA57A43552}" dt="2019-09-30T16:37:22.536" v="3104" actId="478"/>
          <ac:cxnSpMkLst>
            <pc:docMk/>
            <pc:sldMk cId="3964106322" sldId="1831"/>
            <ac:cxnSpMk id="60" creationId="{EAA77717-42B2-4B27-95F7-C70EF7751D3D}"/>
          </ac:cxnSpMkLst>
        </pc:cxnChg>
        <pc:cxnChg chg="del mod topLvl">
          <ac:chgData name="Nazar Shchur" userId="3faffa111ac016f6" providerId="LiveId" clId="{10BDD4B4-E4B2-42F9-81FA-A8EA57A43552}" dt="2019-09-30T16:37:23.760" v="3105" actId="478"/>
          <ac:cxnSpMkLst>
            <pc:docMk/>
            <pc:sldMk cId="3964106322" sldId="1831"/>
            <ac:cxnSpMk id="62" creationId="{E9106500-61EE-4191-8EDA-5BD86329465A}"/>
          </ac:cxnSpMkLst>
        </pc:cxnChg>
        <pc:cxnChg chg="del mod topLvl">
          <ac:chgData name="Nazar Shchur" userId="3faffa111ac016f6" providerId="LiveId" clId="{10BDD4B4-E4B2-42F9-81FA-A8EA57A43552}" dt="2019-09-30T16:37:51.533" v="3117" actId="478"/>
          <ac:cxnSpMkLst>
            <pc:docMk/>
            <pc:sldMk cId="3964106322" sldId="1831"/>
            <ac:cxnSpMk id="72" creationId="{97316358-6C14-45CB-AECA-726542CC7AF7}"/>
          </ac:cxnSpMkLst>
        </pc:cxnChg>
        <pc:cxnChg chg="del mod topLvl">
          <ac:chgData name="Nazar Shchur" userId="3faffa111ac016f6" providerId="LiveId" clId="{10BDD4B4-E4B2-42F9-81FA-A8EA57A43552}" dt="2019-09-30T16:37:25.879" v="3107" actId="478"/>
          <ac:cxnSpMkLst>
            <pc:docMk/>
            <pc:sldMk cId="3964106322" sldId="1831"/>
            <ac:cxnSpMk id="74" creationId="{2575E145-5E21-4DD1-A479-88C61E0ECB93}"/>
          </ac:cxnSpMkLst>
        </pc:cxnChg>
      </pc:sldChg>
      <pc:sldChg chg="addSp modSp add ord modAnim">
        <pc:chgData name="Nazar Shchur" userId="3faffa111ac016f6" providerId="LiveId" clId="{10BDD4B4-E4B2-42F9-81FA-A8EA57A43552}" dt="2019-09-30T18:31:06.654" v="4541"/>
        <pc:sldMkLst>
          <pc:docMk/>
          <pc:sldMk cId="1991020241" sldId="1832"/>
        </pc:sldMkLst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0" creationId="{9F04105D-4544-4773-AE00-C751F5C17242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1" creationId="{DDF7B360-99B6-4270-BC1A-20686CC4AC94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2" creationId="{464F65AA-48F7-4172-8D57-639954227744}"/>
          </ac:spMkLst>
        </pc:spChg>
        <pc:spChg chg="mod">
          <ac:chgData name="Nazar Shchur" userId="3faffa111ac016f6" providerId="LiveId" clId="{10BDD4B4-E4B2-42F9-81FA-A8EA57A43552}" dt="2019-09-30T18:23:30.397" v="4413" actId="1037"/>
          <ac:spMkLst>
            <pc:docMk/>
            <pc:sldMk cId="1991020241" sldId="1832"/>
            <ac:spMk id="113" creationId="{80BC51EF-40A9-442C-9464-189D95D99B4E}"/>
          </ac:spMkLst>
        </pc:spChg>
        <pc:spChg chg="mod">
          <ac:chgData name="Nazar Shchur" userId="3faffa111ac016f6" providerId="LiveId" clId="{10BDD4B4-E4B2-42F9-81FA-A8EA57A43552}" dt="2019-09-30T18:23:24.270" v="4396" actId="1038"/>
          <ac:spMkLst>
            <pc:docMk/>
            <pc:sldMk cId="1991020241" sldId="1832"/>
            <ac:spMk id="114" creationId="{8D665D97-0BD1-4C15-BF01-BF23B9976B8E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5" creationId="{68352509-744B-4D99-AA37-7A30F1BD4FBA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6" creationId="{826143FB-0695-42DA-8BFF-D4085EA73727}"/>
          </ac:spMkLst>
        </pc:spChg>
        <pc:spChg chg="mo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17" creationId="{DF4DCAA1-F2B0-48C7-8088-5C2501418784}"/>
          </ac:spMkLst>
        </pc:spChg>
        <pc:spChg chg="mod">
          <ac:chgData name="Nazar Shchur" userId="3faffa111ac016f6" providerId="LiveId" clId="{10BDD4B4-E4B2-42F9-81FA-A8EA57A43552}" dt="2019-09-30T18:23:39.978" v="4478" actId="1037"/>
          <ac:spMkLst>
            <pc:docMk/>
            <pc:sldMk cId="1991020241" sldId="1832"/>
            <ac:spMk id="118" creationId="{E77E9EFF-504A-4DC2-9493-0D725EC74AF6}"/>
          </ac:spMkLst>
        </pc:spChg>
        <pc:spChg chg="mod">
          <ac:chgData name="Nazar Shchur" userId="3faffa111ac016f6" providerId="LiveId" clId="{10BDD4B4-E4B2-42F9-81FA-A8EA57A43552}" dt="2019-09-30T18:23:46.320" v="4497" actId="1037"/>
          <ac:spMkLst>
            <pc:docMk/>
            <pc:sldMk cId="1991020241" sldId="1832"/>
            <ac:spMk id="119" creationId="{10BDE924-29F5-40F4-9EAD-F45E612383AD}"/>
          </ac:spMkLst>
        </pc:spChg>
        <pc:spChg chg="add mod">
          <ac:chgData name="Nazar Shchur" userId="3faffa111ac016f6" providerId="LiveId" clId="{10BDD4B4-E4B2-42F9-81FA-A8EA57A43552}" dt="2019-09-30T18:01:16.393" v="3989" actId="14100"/>
          <ac:spMkLst>
            <pc:docMk/>
            <pc:sldMk cId="1991020241" sldId="1832"/>
            <ac:spMk id="120" creationId="{E7C7B24F-1BD1-4680-AFA6-BA06A2DCAE79}"/>
          </ac:spMkLst>
        </pc:spChg>
        <pc:spChg chg="mod ord">
          <ac:chgData name="Nazar Shchur" userId="3faffa111ac016f6" providerId="LiveId" clId="{10BDD4B4-E4B2-42F9-81FA-A8EA57A43552}" dt="2019-09-30T18:00:18.572" v="3979" actId="1036"/>
          <ac:spMkLst>
            <pc:docMk/>
            <pc:sldMk cId="1991020241" sldId="1832"/>
            <ac:spMk id="121" creationId="{3F054AC0-D277-43FA-904B-B5DEEF137EA9}"/>
          </ac:spMkLst>
        </pc:spChg>
      </pc:sldChg>
      <pc:sldChg chg="addSp delSp modSp add delAnim modAnim">
        <pc:chgData name="Nazar Shchur" userId="3faffa111ac016f6" providerId="LiveId" clId="{10BDD4B4-E4B2-42F9-81FA-A8EA57A43552}" dt="2019-09-30T18:24:33.621" v="4506"/>
        <pc:sldMkLst>
          <pc:docMk/>
          <pc:sldMk cId="85651270" sldId="1833"/>
        </pc:sldMkLst>
        <pc:spChg chg="add mod">
          <ac:chgData name="Nazar Shchur" userId="3faffa111ac016f6" providerId="LiveId" clId="{10BDD4B4-E4B2-42F9-81FA-A8EA57A43552}" dt="2019-09-30T18:09:35.756" v="4052" actId="1037"/>
          <ac:spMkLst>
            <pc:docMk/>
            <pc:sldMk cId="85651270" sldId="1833"/>
            <ac:spMk id="169" creationId="{E0A1713B-CBFE-4F5F-B03A-AC5C8DA3B8EE}"/>
          </ac:spMkLst>
        </pc:spChg>
        <pc:spChg chg="add mod">
          <ac:chgData name="Nazar Shchur" userId="3faffa111ac016f6" providerId="LiveId" clId="{10BDD4B4-E4B2-42F9-81FA-A8EA57A43552}" dt="2019-09-30T18:09:35.756" v="4052" actId="1037"/>
          <ac:spMkLst>
            <pc:docMk/>
            <pc:sldMk cId="85651270" sldId="1833"/>
            <ac:spMk id="170" creationId="{C4C50463-84D5-4030-B6F9-3A917C654581}"/>
          </ac:spMkLst>
        </pc:spChg>
        <pc:spChg chg="del">
          <ac:chgData name="Nazar Shchur" userId="3faffa111ac016f6" providerId="LiveId" clId="{10BDD4B4-E4B2-42F9-81FA-A8EA57A43552}" dt="2019-09-30T18:08:23.197" v="4024" actId="478"/>
          <ac:spMkLst>
            <pc:docMk/>
            <pc:sldMk cId="85651270" sldId="1833"/>
            <ac:spMk id="289" creationId="{5F17C0BF-4EDB-4086-8AF0-83C76D2E360B}"/>
          </ac:spMkLst>
        </pc:spChg>
        <pc:spChg chg="del">
          <ac:chgData name="Nazar Shchur" userId="3faffa111ac016f6" providerId="LiveId" clId="{10BDD4B4-E4B2-42F9-81FA-A8EA57A43552}" dt="2019-09-30T18:08:24.877" v="4025" actId="478"/>
          <ac:spMkLst>
            <pc:docMk/>
            <pc:sldMk cId="85651270" sldId="1833"/>
            <ac:spMk id="291" creationId="{B4326F78-DC48-4908-970C-C2B58BAE7379}"/>
          </ac:spMkLst>
        </pc:spChg>
        <pc:grpChg chg="del mod">
          <ac:chgData name="Nazar Shchur" userId="3faffa111ac016f6" providerId="LiveId" clId="{10BDD4B4-E4B2-42F9-81FA-A8EA57A43552}" dt="2019-09-30T18:10:17.435" v="4127" actId="478"/>
          <ac:grpSpMkLst>
            <pc:docMk/>
            <pc:sldMk cId="85651270" sldId="1833"/>
            <ac:grpSpMk id="91" creationId="{8482312E-33EE-46E3-8833-8E8623488C91}"/>
          </ac:grpSpMkLst>
        </pc:grpChg>
        <pc:grpChg chg="add">
          <ac:chgData name="Nazar Shchur" userId="3faffa111ac016f6" providerId="LiveId" clId="{10BDD4B4-E4B2-42F9-81FA-A8EA57A43552}" dt="2019-09-30T18:10:17.788" v="4128"/>
          <ac:grpSpMkLst>
            <pc:docMk/>
            <pc:sldMk cId="85651270" sldId="1833"/>
            <ac:grpSpMk id="171" creationId="{F94AE097-90ED-4B27-9E08-B185A8151026}"/>
          </ac:grpSpMkLst>
        </pc:grpChg>
        <pc:grpChg chg="del">
          <ac:chgData name="Nazar Shchur" userId="3faffa111ac016f6" providerId="LiveId" clId="{10BDD4B4-E4B2-42F9-81FA-A8EA57A43552}" dt="2019-09-30T18:08:21.136" v="4023" actId="478"/>
          <ac:grpSpMkLst>
            <pc:docMk/>
            <pc:sldMk cId="85651270" sldId="1833"/>
            <ac:grpSpMk id="227" creationId="{1DDD739E-78A0-496A-A584-1D3F60B552B4}"/>
          </ac:grpSpMkLst>
        </pc:grpChg>
      </pc:sldChg>
      <pc:sldChg chg="addSp delSp modSp add del delAnim modAnim">
        <pc:chgData name="Nazar Shchur" userId="3faffa111ac016f6" providerId="LiveId" clId="{10BDD4B4-E4B2-42F9-81FA-A8EA57A43552}" dt="2019-10-02T18:38:16.426" v="4635" actId="47"/>
        <pc:sldMkLst>
          <pc:docMk/>
          <pc:sldMk cId="1108847543" sldId="1834"/>
        </pc:sldMkLst>
        <pc:spChg chg="add del mod ord">
          <ac:chgData name="Nazar Shchur" userId="3faffa111ac016f6" providerId="LiveId" clId="{10BDD4B4-E4B2-42F9-81FA-A8EA57A43552}" dt="2019-09-30T18:27:40.587" v="4540" actId="478"/>
          <ac:spMkLst>
            <pc:docMk/>
            <pc:sldMk cId="1108847543" sldId="1834"/>
            <ac:spMk id="53" creationId="{E38D4020-8D7F-46E4-9864-C57962E23CF5}"/>
          </ac:spMkLst>
        </pc:spChg>
        <pc:picChg chg="del">
          <ac:chgData name="Nazar Shchur" userId="3faffa111ac016f6" providerId="LiveId" clId="{10BDD4B4-E4B2-42F9-81FA-A8EA57A43552}" dt="2019-09-30T18:15:02.077" v="4141" actId="478"/>
          <ac:picMkLst>
            <pc:docMk/>
            <pc:sldMk cId="1108847543" sldId="1834"/>
            <ac:picMk id="9218" creationId="{3D3F99DE-1BFD-4C7F-BB7E-7A86A2272FAF}"/>
          </ac:picMkLst>
        </pc:picChg>
      </pc:sldChg>
      <pc:sldChg chg="addSp delSp modSp add">
        <pc:chgData name="Nazar Shchur" userId="3faffa111ac016f6" providerId="LiveId" clId="{10BDD4B4-E4B2-42F9-81FA-A8EA57A43552}" dt="2019-09-30T18:27:20.117" v="4538" actId="1036"/>
        <pc:sldMkLst>
          <pc:docMk/>
          <pc:sldMk cId="199867824" sldId="1835"/>
        </pc:sldMkLst>
        <pc:picChg chg="add del mod">
          <ac:chgData name="Nazar Shchur" userId="3faffa111ac016f6" providerId="LiveId" clId="{10BDD4B4-E4B2-42F9-81FA-A8EA57A43552}" dt="2019-09-30T18:26:32.212" v="4519" actId="478"/>
          <ac:picMkLst>
            <pc:docMk/>
            <pc:sldMk cId="199867824" sldId="1835"/>
            <ac:picMk id="6" creationId="{ACAEEF86-CE27-4D2C-B633-01EC2E8B0D4D}"/>
          </ac:picMkLst>
        </pc:picChg>
        <pc:picChg chg="add mod ord">
          <ac:chgData name="Nazar Shchur" userId="3faffa111ac016f6" providerId="LiveId" clId="{10BDD4B4-E4B2-42F9-81FA-A8EA57A43552}" dt="2019-09-30T18:27:20.117" v="4538" actId="1036"/>
          <ac:picMkLst>
            <pc:docMk/>
            <pc:sldMk cId="199867824" sldId="1835"/>
            <ac:picMk id="34" creationId="{ADB8FCA9-E076-4ABB-9274-686C19005328}"/>
          </ac:picMkLst>
        </pc:picChg>
        <pc:picChg chg="del mod">
          <ac:chgData name="Nazar Shchur" userId="3faffa111ac016f6" providerId="LiveId" clId="{10BDD4B4-E4B2-42F9-81FA-A8EA57A43552}" dt="2019-09-30T18:26:33.352" v="4520" actId="478"/>
          <ac:picMkLst>
            <pc:docMk/>
            <pc:sldMk cId="199867824" sldId="1835"/>
            <ac:picMk id="47" creationId="{4B399893-5AE5-42DF-B697-332361CDF7CD}"/>
          </ac:picMkLst>
        </pc:picChg>
      </pc:sldChg>
      <pc:sldChg chg="addSp delSp modSp add delAnim modAnim">
        <pc:chgData name="Nazar Shchur" userId="3faffa111ac016f6" providerId="LiveId" clId="{10BDD4B4-E4B2-42F9-81FA-A8EA57A43552}" dt="2019-10-02T18:38:32.407" v="4639"/>
        <pc:sldMkLst>
          <pc:docMk/>
          <pc:sldMk cId="1498346442" sldId="1836"/>
        </pc:sldMkLst>
        <pc:spChg chg="mod">
          <ac:chgData name="Nazar Shchur" userId="3faffa111ac016f6" providerId="LiveId" clId="{10BDD4B4-E4B2-42F9-81FA-A8EA57A43552}" dt="2019-10-02T18:34:56.708" v="4586" actId="207"/>
          <ac:spMkLst>
            <pc:docMk/>
            <pc:sldMk cId="1498346442" sldId="1836"/>
            <ac:spMk id="113" creationId="{7E521B96-5627-43B0-A863-8EBB6E012C0E}"/>
          </ac:spMkLst>
        </pc:spChg>
        <pc:grpChg chg="del">
          <ac:chgData name="Nazar Shchur" userId="3faffa111ac016f6" providerId="LiveId" clId="{10BDD4B4-E4B2-42F9-81FA-A8EA57A43552}" dt="2019-10-02T18:34:16.404" v="4577" actId="478"/>
          <ac:grpSpMkLst>
            <pc:docMk/>
            <pc:sldMk cId="1498346442" sldId="1836"/>
            <ac:grpSpMk id="12" creationId="{B5B37974-0DE2-41CE-A221-CA66D214925A}"/>
          </ac:grpSpMkLst>
        </pc:grpChg>
        <pc:picChg chg="add del mod">
          <ac:chgData name="Nazar Shchur" userId="3faffa111ac016f6" providerId="LiveId" clId="{10BDD4B4-E4B2-42F9-81FA-A8EA57A43552}" dt="2019-10-02T18:37:15.699" v="4615" actId="478"/>
          <ac:picMkLst>
            <pc:docMk/>
            <pc:sldMk cId="1498346442" sldId="1836"/>
            <ac:picMk id="15" creationId="{AD366A9F-59F2-4ACA-8E51-EEB525020E25}"/>
          </ac:picMkLst>
        </pc:picChg>
        <pc:picChg chg="add mod">
          <ac:chgData name="Nazar Shchur" userId="3faffa111ac016f6" providerId="LiveId" clId="{10BDD4B4-E4B2-42F9-81FA-A8EA57A43552}" dt="2019-10-02T18:37:26.763" v="4626" actId="1076"/>
          <ac:picMkLst>
            <pc:docMk/>
            <pc:sldMk cId="1498346442" sldId="1836"/>
            <ac:picMk id="16" creationId="{23AB4D00-A736-4829-BDA9-8E8FDA930F56}"/>
          </ac:picMkLst>
        </pc:picChg>
      </pc:sldChg>
      <pc:sldChg chg="addSp delSp modSp add ord delAnim modAnim">
        <pc:chgData name="Nazar Shchur" userId="3faffa111ac016f6" providerId="LiveId" clId="{10BDD4B4-E4B2-42F9-81FA-A8EA57A43552}" dt="2019-10-02T18:38:36.557" v="4641"/>
        <pc:sldMkLst>
          <pc:docMk/>
          <pc:sldMk cId="2533374242" sldId="1837"/>
        </pc:sldMkLst>
        <pc:spChg chg="mod">
          <ac:chgData name="Nazar Shchur" userId="3faffa111ac016f6" providerId="LiveId" clId="{10BDD4B4-E4B2-42F9-81FA-A8EA57A43552}" dt="2019-10-02T18:37:47.315" v="4633" actId="207"/>
          <ac:spMkLst>
            <pc:docMk/>
            <pc:sldMk cId="2533374242" sldId="1837"/>
            <ac:spMk id="113" creationId="{7E521B96-5627-43B0-A863-8EBB6E012C0E}"/>
          </ac:spMkLst>
        </pc:spChg>
        <pc:grpChg chg="del">
          <ac:chgData name="Nazar Shchur" userId="3faffa111ac016f6" providerId="LiveId" clId="{10BDD4B4-E4B2-42F9-81FA-A8EA57A43552}" dt="2019-10-02T18:36:00.318" v="4590" actId="478"/>
          <ac:grpSpMkLst>
            <pc:docMk/>
            <pc:sldMk cId="2533374242" sldId="1837"/>
            <ac:grpSpMk id="12" creationId="{B5B37974-0DE2-41CE-A221-CA66D214925A}"/>
          </ac:grpSpMkLst>
        </pc:grpChg>
        <pc:picChg chg="add del mod">
          <ac:chgData name="Nazar Shchur" userId="3faffa111ac016f6" providerId="LiveId" clId="{10BDD4B4-E4B2-42F9-81FA-A8EA57A43552}" dt="2019-10-02T18:36:49.858" v="4598" actId="478"/>
          <ac:picMkLst>
            <pc:docMk/>
            <pc:sldMk cId="2533374242" sldId="1837"/>
            <ac:picMk id="15" creationId="{E9C12442-ED0B-48EB-A8C1-7D811DBF9BC4}"/>
          </ac:picMkLst>
        </pc:picChg>
        <pc:picChg chg="add mod">
          <ac:chgData name="Nazar Shchur" userId="3faffa111ac016f6" providerId="LiveId" clId="{10BDD4B4-E4B2-42F9-81FA-A8EA57A43552}" dt="2019-10-02T18:37:36.072" v="4629" actId="1076"/>
          <ac:picMkLst>
            <pc:docMk/>
            <pc:sldMk cId="2533374242" sldId="1837"/>
            <ac:picMk id="16" creationId="{FB505CBF-1CD8-41B0-91FF-A7E5EF3FC987}"/>
          </ac:picMkLst>
        </pc:picChg>
      </pc:sldChg>
    </pc:docChg>
  </pc:docChgLst>
  <pc:docChgLst>
    <pc:chgData name="Nazar Shchur" userId="3faffa111ac016f6" providerId="LiveId" clId="{3C579289-8129-4DC6-92CF-8D3DC8B7FD91}"/>
    <pc:docChg chg="undo redo custSel addSld delSld modSld sldOrd">
      <pc:chgData name="Nazar Shchur" userId="3faffa111ac016f6" providerId="LiveId" clId="{3C579289-8129-4DC6-92CF-8D3DC8B7FD91}" dt="2019-09-16T18:48:46.883" v="2667"/>
      <pc:docMkLst>
        <pc:docMk/>
      </pc:docMkLst>
      <pc:sldChg chg="add del">
        <pc:chgData name="Nazar Shchur" userId="3faffa111ac016f6" providerId="LiveId" clId="{3C579289-8129-4DC6-92CF-8D3DC8B7FD91}" dt="2019-09-16T17:51:39.873" v="2410" actId="47"/>
        <pc:sldMkLst>
          <pc:docMk/>
          <pc:sldMk cId="72056293" sldId="257"/>
        </pc:sldMkLst>
      </pc:sldChg>
      <pc:sldChg chg="add del">
        <pc:chgData name="Nazar Shchur" userId="3faffa111ac016f6" providerId="LiveId" clId="{3C579289-8129-4DC6-92CF-8D3DC8B7FD91}" dt="2019-09-16T17:39:53.025" v="2248" actId="47"/>
        <pc:sldMkLst>
          <pc:docMk/>
          <pc:sldMk cId="327646494" sldId="263"/>
        </pc:sldMkLst>
      </pc:sldChg>
      <pc:sldChg chg="add del">
        <pc:chgData name="Nazar Shchur" userId="3faffa111ac016f6" providerId="LiveId" clId="{3C579289-8129-4DC6-92CF-8D3DC8B7FD91}" dt="2019-09-16T17:39:54.166" v="2249" actId="47"/>
        <pc:sldMkLst>
          <pc:docMk/>
          <pc:sldMk cId="212893560" sldId="264"/>
        </pc:sldMkLst>
      </pc:sldChg>
      <pc:sldChg chg="add del">
        <pc:chgData name="Nazar Shchur" userId="3faffa111ac016f6" providerId="LiveId" clId="{3C579289-8129-4DC6-92CF-8D3DC8B7FD91}" dt="2019-09-16T17:39:55.017" v="2250" actId="47"/>
        <pc:sldMkLst>
          <pc:docMk/>
          <pc:sldMk cId="1673994513" sldId="265"/>
        </pc:sldMkLst>
      </pc:sldChg>
      <pc:sldChg chg="add del">
        <pc:chgData name="Nazar Shchur" userId="3faffa111ac016f6" providerId="LiveId" clId="{3C579289-8129-4DC6-92CF-8D3DC8B7FD91}" dt="2019-09-16T17:39:55.893" v="2251" actId="47"/>
        <pc:sldMkLst>
          <pc:docMk/>
          <pc:sldMk cId="1181115571" sldId="266"/>
        </pc:sldMkLst>
      </pc:sldChg>
      <pc:sldChg chg="add del">
        <pc:chgData name="Nazar Shchur" userId="3faffa111ac016f6" providerId="LiveId" clId="{3C579289-8129-4DC6-92CF-8D3DC8B7FD91}" dt="2019-09-16T17:41:49.359" v="2265" actId="47"/>
        <pc:sldMkLst>
          <pc:docMk/>
          <pc:sldMk cId="2411556509" sldId="267"/>
        </pc:sldMkLst>
      </pc:sldChg>
      <pc:sldChg chg="add del">
        <pc:chgData name="Nazar Shchur" userId="3faffa111ac016f6" providerId="LiveId" clId="{3C579289-8129-4DC6-92CF-8D3DC8B7FD91}" dt="2019-09-16T17:41:49.994" v="2266" actId="47"/>
        <pc:sldMkLst>
          <pc:docMk/>
          <pc:sldMk cId="2668774690" sldId="268"/>
        </pc:sldMkLst>
      </pc:sldChg>
      <pc:sldChg chg="add del">
        <pc:chgData name="Nazar Shchur" userId="3faffa111ac016f6" providerId="LiveId" clId="{3C579289-8129-4DC6-92CF-8D3DC8B7FD91}" dt="2019-09-16T17:42:07.335" v="2270" actId="47"/>
        <pc:sldMkLst>
          <pc:docMk/>
          <pc:sldMk cId="603695321" sldId="269"/>
        </pc:sldMkLst>
      </pc:sldChg>
      <pc:sldChg chg="modSp add del">
        <pc:chgData name="Nazar Shchur" userId="3faffa111ac016f6" providerId="LiveId" clId="{3C579289-8129-4DC6-92CF-8D3DC8B7FD91}" dt="2019-09-16T17:51:39.873" v="2410" actId="47"/>
        <pc:sldMkLst>
          <pc:docMk/>
          <pc:sldMk cId="2225697070" sldId="271"/>
        </pc:sldMkLst>
        <pc:grpChg chg="mod">
          <ac:chgData name="Nazar Shchur" userId="3faffa111ac016f6" providerId="LiveId" clId="{3C579289-8129-4DC6-92CF-8D3DC8B7FD91}" dt="2019-09-16T17:42:39.627" v="2276" actId="1076"/>
          <ac:grpSpMkLst>
            <pc:docMk/>
            <pc:sldMk cId="2225697070" sldId="271"/>
            <ac:grpSpMk id="5" creationId="{00000000-0000-0000-0000-000000000000}"/>
          </ac:grpSpMkLst>
        </pc:grpChg>
      </pc:sldChg>
      <pc:sldChg chg="modSp">
        <pc:chgData name="Nazar Shchur" userId="3faffa111ac016f6" providerId="LiveId" clId="{3C579289-8129-4DC6-92CF-8D3DC8B7FD91}" dt="2019-09-16T17:56:11.806" v="2457" actId="20577"/>
        <pc:sldMkLst>
          <pc:docMk/>
          <pc:sldMk cId="3971564400" sldId="472"/>
        </pc:sldMkLst>
        <pc:spChg chg="mod">
          <ac:chgData name="Nazar Shchur" userId="3faffa111ac016f6" providerId="LiveId" clId="{3C579289-8129-4DC6-92CF-8D3DC8B7FD91}" dt="2019-09-16T17:56:11.806" v="245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modSp add">
        <pc:chgData name="Nazar Shchur" userId="3faffa111ac016f6" providerId="LiveId" clId="{3C579289-8129-4DC6-92CF-8D3DC8B7FD91}" dt="2019-09-16T17:53:10.214" v="2414"/>
        <pc:sldMkLst>
          <pc:docMk/>
          <pc:sldMk cId="851714791" sldId="1302"/>
        </pc:sldMkLst>
        <pc:spChg chg="mod">
          <ac:chgData name="Nazar Shchur" userId="3faffa111ac016f6" providerId="LiveId" clId="{3C579289-8129-4DC6-92CF-8D3DC8B7FD91}" dt="2019-09-16T17:52:57.546" v="2412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3:03.928" v="2413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3:10.214" v="2414"/>
          <ac:spMkLst>
            <pc:docMk/>
            <pc:sldMk cId="851714791" sldId="1302"/>
            <ac:spMk id="14" creationId="{03B41AF7-5C2B-4B2B-B192-EF26494BC1F0}"/>
          </ac:spMkLst>
        </pc:spChg>
      </pc:sldChg>
      <pc:sldChg chg="add del">
        <pc:chgData name="Nazar Shchur" userId="3faffa111ac016f6" providerId="LiveId" clId="{3C579289-8129-4DC6-92CF-8D3DC8B7FD91}" dt="2019-09-11T18:04:19.857" v="1137" actId="2696"/>
        <pc:sldMkLst>
          <pc:docMk/>
          <pc:sldMk cId="4284377158" sldId="1601"/>
        </pc:sldMkLst>
      </pc:sldChg>
      <pc:sldChg chg="add del">
        <pc:chgData name="Nazar Shchur" userId="3faffa111ac016f6" providerId="LiveId" clId="{3C579289-8129-4DC6-92CF-8D3DC8B7FD91}" dt="2019-09-11T18:04:19.799" v="1136" actId="2696"/>
        <pc:sldMkLst>
          <pc:docMk/>
          <pc:sldMk cId="1328933836" sldId="1616"/>
        </pc:sldMkLst>
      </pc:sldChg>
      <pc:sldChg chg="addSp modSp modAnim">
        <pc:chgData name="Nazar Shchur" userId="3faffa111ac016f6" providerId="LiveId" clId="{3C579289-8129-4DC6-92CF-8D3DC8B7FD91}" dt="2019-09-16T18:04:45.820" v="2461"/>
        <pc:sldMkLst>
          <pc:docMk/>
          <pc:sldMk cId="1493424970" sldId="1634"/>
        </pc:sldMkLst>
        <pc:spChg chg="mod">
          <ac:chgData name="Nazar Shchur" userId="3faffa111ac016f6" providerId="LiveId" clId="{3C579289-8129-4DC6-92CF-8D3DC8B7FD91}" dt="2019-09-16T15:14:04.233" v="1161" actId="1038"/>
          <ac:spMkLst>
            <pc:docMk/>
            <pc:sldMk cId="1493424970" sldId="1634"/>
            <ac:spMk id="2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5:13:56.336" v="1153" actId="164"/>
          <ac:spMkLst>
            <pc:docMk/>
            <pc:sldMk cId="1493424970" sldId="1634"/>
            <ac:spMk id="6" creationId="{AB38EFE6-4455-47DD-8259-1BD54E23EFF2}"/>
          </ac:spMkLst>
        </pc:spChg>
        <pc:grpChg chg="add mod">
          <ac:chgData name="Nazar Shchur" userId="3faffa111ac016f6" providerId="LiveId" clId="{3C579289-8129-4DC6-92CF-8D3DC8B7FD91}" dt="2019-09-16T15:14:00.262" v="1154" actId="1076"/>
          <ac:grpSpMkLst>
            <pc:docMk/>
            <pc:sldMk cId="1493424970" sldId="1634"/>
            <ac:grpSpMk id="8" creationId="{CEC39E4B-8A82-4620-A57F-1C6CC5F1A4DC}"/>
          </ac:grpSpMkLst>
        </pc:grpChg>
        <pc:picChg chg="add mod ord">
          <ac:chgData name="Nazar Shchur" userId="3faffa111ac016f6" providerId="LiveId" clId="{3C579289-8129-4DC6-92CF-8D3DC8B7FD91}" dt="2019-09-16T15:13:56.336" v="1153" actId="164"/>
          <ac:picMkLst>
            <pc:docMk/>
            <pc:sldMk cId="1493424970" sldId="1634"/>
            <ac:picMk id="9" creationId="{835107A5-EE85-4899-9399-577BB5EC9753}"/>
          </ac:picMkLst>
        </pc:picChg>
      </pc:sldChg>
      <pc:sldChg chg="del">
        <pc:chgData name="Nazar Shchur" userId="3faffa111ac016f6" providerId="LiveId" clId="{3C579289-8129-4DC6-92CF-8D3DC8B7FD91}" dt="2019-09-16T17:55:48.647" v="2449" actId="47"/>
        <pc:sldMkLst>
          <pc:docMk/>
          <pc:sldMk cId="2694290420" sldId="1686"/>
        </pc:sldMkLst>
      </pc:sldChg>
      <pc:sldChg chg="addSp delSp modSp modAnim">
        <pc:chgData name="Nazar Shchur" userId="3faffa111ac016f6" providerId="LiveId" clId="{3C579289-8129-4DC6-92CF-8D3DC8B7FD91}" dt="2019-09-16T18:48:35.011" v="2663"/>
        <pc:sldMkLst>
          <pc:docMk/>
          <pc:sldMk cId="3142631282" sldId="1688"/>
        </pc:sldMkLst>
        <pc:spChg chg="mod">
          <ac:chgData name="Nazar Shchur" userId="3faffa111ac016f6" providerId="LiveId" clId="{3C579289-8129-4DC6-92CF-8D3DC8B7FD91}" dt="2019-09-16T18:42:00.758" v="2574" actId="1076"/>
          <ac:spMkLst>
            <pc:docMk/>
            <pc:sldMk cId="3142631282" sldId="1688"/>
            <ac:spMk id="113" creationId="{7E521B96-5627-43B0-A863-8EBB6E012C0E}"/>
          </ac:spMkLst>
        </pc:spChg>
        <pc:picChg chg="add mod">
          <ac:chgData name="Nazar Shchur" userId="3faffa111ac016f6" providerId="LiveId" clId="{3C579289-8129-4DC6-92CF-8D3DC8B7FD91}" dt="2019-09-16T18:42:00.758" v="2574" actId="1076"/>
          <ac:picMkLst>
            <pc:docMk/>
            <pc:sldMk cId="3142631282" sldId="1688"/>
            <ac:picMk id="6" creationId="{1E446D25-873A-4298-99F7-373686DC51C6}"/>
          </ac:picMkLst>
        </pc:picChg>
        <pc:picChg chg="del">
          <ac:chgData name="Nazar Shchur" userId="3faffa111ac016f6" providerId="LiveId" clId="{3C579289-8129-4DC6-92CF-8D3DC8B7FD91}" dt="2019-09-16T18:41:04.554" v="2543" actId="478"/>
          <ac:picMkLst>
            <pc:docMk/>
            <pc:sldMk cId="3142631282" sldId="1688"/>
            <ac:picMk id="13" creationId="{0D91D76E-8DB2-460C-B60A-66C6DE90BBE0}"/>
          </ac:picMkLst>
        </pc:picChg>
      </pc:sldChg>
      <pc:sldChg chg="addSp delSp modSp delAnim modAnim">
        <pc:chgData name="Nazar Shchur" userId="3faffa111ac016f6" providerId="LiveId" clId="{3C579289-8129-4DC6-92CF-8D3DC8B7FD91}" dt="2019-09-16T18:13:54.112" v="2505"/>
        <pc:sldMkLst>
          <pc:docMk/>
          <pc:sldMk cId="4276479364" sldId="1699"/>
        </pc:sldMkLst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9" creationId="{32506CB6-DBA4-4FA6-BA99-0702832A38AC}"/>
          </ac:spMkLst>
        </pc:spChg>
        <pc:spChg chg="mod topLvl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16" creationId="{2A2A20DF-0899-4B29-AA1A-0F4D3DF408A6}"/>
          </ac:spMkLst>
        </pc:spChg>
        <pc:spChg chg="mod topLvl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0" creationId="{5DFD856A-0A35-4951-9FEA-3E3571C98411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3" creationId="{5A0D4AB1-4A5B-4141-84C6-8292B7992D04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4" creationId="{78FE91E9-40FF-4BC5-AAB4-38B2B3E628F3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5" creationId="{C286055F-B0AA-451C-AFBE-6362CAEE81FB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6" creationId="{9FFA4410-8F69-4F68-938D-0CA29A2DD11B}"/>
          </ac:spMkLst>
        </pc:spChg>
        <pc:spChg chg="add mod">
          <ac:chgData name="Nazar Shchur" userId="3faffa111ac016f6" providerId="LiveId" clId="{3C579289-8129-4DC6-92CF-8D3DC8B7FD91}" dt="2019-09-16T15:30:59.680" v="1183" actId="1076"/>
          <ac:spMkLst>
            <pc:docMk/>
            <pc:sldMk cId="4276479364" sldId="1699"/>
            <ac:spMk id="27" creationId="{5B03FA92-CB42-42F9-A196-A479DBC2EBDB}"/>
          </ac:spMkLst>
        </pc:spChg>
        <pc:spChg chg="add mod">
          <ac:chgData name="Nazar Shchur" userId="3faffa111ac016f6" providerId="LiveId" clId="{3C579289-8129-4DC6-92CF-8D3DC8B7FD91}" dt="2019-09-11T17:19:08.675" v="184" actId="164"/>
          <ac:spMkLst>
            <pc:docMk/>
            <pc:sldMk cId="4276479364" sldId="1699"/>
            <ac:spMk id="29" creationId="{B72D2D29-0847-44C8-BFD8-596C55D0E275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45" creationId="{9A43C163-845E-4DF9-95DD-5846F4B0C6DD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51" creationId="{4C6B0B40-71F9-431C-868B-9FEAC98DC58B}"/>
          </ac:spMkLst>
        </pc:spChg>
        <pc:spChg chg="del">
          <ac:chgData name="Nazar Shchur" userId="3faffa111ac016f6" providerId="LiveId" clId="{3C579289-8129-4DC6-92CF-8D3DC8B7FD91}" dt="2019-09-11T16:21:13.804" v="2" actId="478"/>
          <ac:spMkLst>
            <pc:docMk/>
            <pc:sldMk cId="4276479364" sldId="1699"/>
            <ac:spMk id="52" creationId="{FD1C1B44-E9B1-4D85-A26C-AE7BCC06DBB5}"/>
          </ac:spMkLst>
        </pc:spChg>
        <pc:grpChg chg="add del mod">
          <ac:chgData name="Nazar Shchur" userId="3faffa111ac016f6" providerId="LiveId" clId="{3C579289-8129-4DC6-92CF-8D3DC8B7FD91}" dt="2019-09-11T17:09:46.044" v="53" actId="165"/>
          <ac:grpSpMkLst>
            <pc:docMk/>
            <pc:sldMk cId="4276479364" sldId="1699"/>
            <ac:grpSpMk id="11" creationId="{C9D1A023-07F9-4486-A0E0-C6076B7D941D}"/>
          </ac:grpSpMkLst>
        </pc:grpChg>
        <pc:grpChg chg="add del mod">
          <ac:chgData name="Nazar Shchur" userId="3faffa111ac016f6" providerId="LiveId" clId="{3C579289-8129-4DC6-92CF-8D3DC8B7FD91}" dt="2019-09-16T15:24:43.521" v="1163" actId="478"/>
          <ac:grpSpMkLst>
            <pc:docMk/>
            <pc:sldMk cId="4276479364" sldId="1699"/>
            <ac:grpSpMk id="34" creationId="{F521B096-1420-4683-9061-71EA55588A56}"/>
          </ac:grpSpMkLst>
        </pc:grpChg>
        <pc:picChg chg="add del mod">
          <ac:chgData name="Nazar Shchur" userId="3faffa111ac016f6" providerId="LiveId" clId="{3C579289-8129-4DC6-92CF-8D3DC8B7FD91}" dt="2019-09-11T17:24:29.517" v="271" actId="478"/>
          <ac:picMkLst>
            <pc:docMk/>
            <pc:sldMk cId="4276479364" sldId="1699"/>
            <ac:picMk id="6" creationId="{180BB0B1-63C7-41B0-824B-0C6C261F4017}"/>
          </ac:picMkLst>
        </pc:picChg>
        <pc:picChg chg="del">
          <ac:chgData name="Nazar Shchur" userId="3faffa111ac016f6" providerId="LiveId" clId="{3C579289-8129-4DC6-92CF-8D3DC8B7FD91}" dt="2019-09-11T16:21:11.477" v="1" actId="478"/>
          <ac:picMkLst>
            <pc:docMk/>
            <pc:sldMk cId="4276479364" sldId="1699"/>
            <ac:picMk id="10" creationId="{AC3AE4C5-BD3A-400F-99DC-D1A25EAAB7BA}"/>
          </ac:picMkLst>
        </pc:picChg>
        <pc:picChg chg="add del">
          <ac:chgData name="Nazar Shchur" userId="3faffa111ac016f6" providerId="LiveId" clId="{3C579289-8129-4DC6-92CF-8D3DC8B7FD91}" dt="2019-09-16T15:27:26.399" v="1165" actId="478"/>
          <ac:picMkLst>
            <pc:docMk/>
            <pc:sldMk cId="4276479364" sldId="1699"/>
            <ac:picMk id="1026" creationId="{0264537C-5BEF-4B98-9042-84BB14C6C0E6}"/>
          </ac:picMkLst>
        </pc:picChg>
        <pc:picChg chg="add mod">
          <ac:chgData name="Nazar Shchur" userId="3faffa111ac016f6" providerId="LiveId" clId="{3C579289-8129-4DC6-92CF-8D3DC8B7FD91}" dt="2019-09-16T15:29:49.835" v="1173" actId="732"/>
          <ac:picMkLst>
            <pc:docMk/>
            <pc:sldMk cId="4276479364" sldId="1699"/>
            <ac:picMk id="1028" creationId="{D5082C99-F7E2-4E77-BE0F-BA26C099E723}"/>
          </ac:picMkLst>
        </pc:pic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2" creationId="{1F6C4F27-3826-444C-BD9C-1EEDD084937F}"/>
          </ac:cxnSpMkLst>
        </pc:cxnChg>
        <pc:cxnChg chg="mo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3" creationId="{2CC5D356-DBAD-4AA6-B7BD-1D0B1302E3C0}"/>
          </ac:cxnSpMkLst>
        </pc:cxnChg>
        <pc:cxnChg chg="del">
          <ac:chgData name="Nazar Shchur" userId="3faffa111ac016f6" providerId="LiveId" clId="{3C579289-8129-4DC6-92CF-8D3DC8B7FD91}" dt="2019-09-11T17:08:50.652" v="36" actId="478"/>
          <ac:cxnSpMkLst>
            <pc:docMk/>
            <pc:sldMk cId="4276479364" sldId="1699"/>
            <ac:cxnSpMk id="14" creationId="{C8C33F02-F48E-409B-8CC6-D0ACA92C0035}"/>
          </ac:cxnSpMkLst>
        </pc:cxnChg>
        <pc:cxnChg chg="del mod">
          <ac:chgData name="Nazar Shchur" userId="3faffa111ac016f6" providerId="LiveId" clId="{3C579289-8129-4DC6-92CF-8D3DC8B7FD91}" dt="2019-09-11T17:08:42.818" v="31" actId="478"/>
          <ac:cxnSpMkLst>
            <pc:docMk/>
            <pc:sldMk cId="4276479364" sldId="1699"/>
            <ac:cxnSpMk id="15" creationId="{86E3EE68-5882-44D6-9673-57FAF7160B36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7" creationId="{5BDB2457-19E6-4B49-875C-8C1D12FF99C6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8" creationId="{A99A3E24-72D8-47D4-91BD-AB8D8EE6508F}"/>
          </ac:cxnSpMkLst>
        </pc:cxnChg>
        <pc:cxnChg chg="mod ord topLvl">
          <ac:chgData name="Nazar Shchur" userId="3faffa111ac016f6" providerId="LiveId" clId="{3C579289-8129-4DC6-92CF-8D3DC8B7FD91}" dt="2019-09-11T17:19:08.675" v="184" actId="164"/>
          <ac:cxnSpMkLst>
            <pc:docMk/>
            <pc:sldMk cId="4276479364" sldId="1699"/>
            <ac:cxnSpMk id="19" creationId="{E37B4A76-72B8-449E-8B81-D318E69F8736}"/>
          </ac:cxnSpMkLst>
        </pc:cxnChg>
        <pc:cxnChg chg="add del mod">
          <ac:chgData name="Nazar Shchur" userId="3faffa111ac016f6" providerId="LiveId" clId="{3C579289-8129-4DC6-92CF-8D3DC8B7FD91}" dt="2019-09-11T17:18:14.258" v="176" actId="11529"/>
          <ac:cxnSpMkLst>
            <pc:docMk/>
            <pc:sldMk cId="4276479364" sldId="1699"/>
            <ac:cxnSpMk id="27" creationId="{3AE55D21-A85E-4DE3-A85E-3B8B531D3A54}"/>
          </ac:cxnSpMkLst>
        </pc:cxnChg>
        <pc:cxnChg chg="add mod">
          <ac:chgData name="Nazar Shchur" userId="3faffa111ac016f6" providerId="LiveId" clId="{3C579289-8129-4DC6-92CF-8D3DC8B7FD91}" dt="2019-09-16T15:24:43.521" v="1163" actId="478"/>
          <ac:cxnSpMkLst>
            <pc:docMk/>
            <pc:sldMk cId="4276479364" sldId="1699"/>
            <ac:cxnSpMk id="30" creationId="{7C13DAFF-BA2D-44FD-8F5A-8FEB019512F1}"/>
          </ac:cxnSpMkLst>
        </pc:cxnChg>
      </pc:sldChg>
      <pc:sldChg chg="add del">
        <pc:chgData name="Nazar Shchur" userId="3faffa111ac016f6" providerId="LiveId" clId="{3C579289-8129-4DC6-92CF-8D3DC8B7FD91}" dt="2019-09-11T17:28:49.080" v="274" actId="2696"/>
        <pc:sldMkLst>
          <pc:docMk/>
          <pc:sldMk cId="3519718069" sldId="1738"/>
        </pc:sldMkLst>
      </pc:sldChg>
      <pc:sldChg chg="del">
        <pc:chgData name="Nazar Shchur" userId="3faffa111ac016f6" providerId="LiveId" clId="{3C579289-8129-4DC6-92CF-8D3DC8B7FD91}" dt="2019-09-16T17:55:48.647" v="2449" actId="47"/>
        <pc:sldMkLst>
          <pc:docMk/>
          <pc:sldMk cId="163384304" sldId="1744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918612817" sldId="174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627051283" sldId="174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598710281" sldId="175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60332727" sldId="1754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565203766" sldId="1756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4082772571" sldId="175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265125292" sldId="175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103984935" sldId="1760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549740752" sldId="176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714767889" sldId="1762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941324301" sldId="1763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493474316" sldId="1765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2438366295" sldId="1766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864211243" sldId="1767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858638065" sldId="1768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717151977" sldId="1769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704568759" sldId="1770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332170881" sldId="1771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884076561" sldId="1772"/>
        </pc:sldMkLst>
      </pc:sldChg>
      <pc:sldChg chg="del">
        <pc:chgData name="Nazar Shchur" userId="3faffa111ac016f6" providerId="LiveId" clId="{3C579289-8129-4DC6-92CF-8D3DC8B7FD91}" dt="2019-09-16T17:51:39.873" v="2410" actId="47"/>
        <pc:sldMkLst>
          <pc:docMk/>
          <pc:sldMk cId="1592967177" sldId="1774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785934301" sldId="1775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157191074" sldId="1776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117322639" sldId="1777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2257664707" sldId="1778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967827803" sldId="1779"/>
        </pc:sldMkLst>
      </pc:sldChg>
      <pc:sldChg chg="del">
        <pc:chgData name="Nazar Shchur" userId="3faffa111ac016f6" providerId="LiveId" clId="{3C579289-8129-4DC6-92CF-8D3DC8B7FD91}" dt="2019-09-16T18:48:23.654" v="2661" actId="47"/>
        <pc:sldMkLst>
          <pc:docMk/>
          <pc:sldMk cId="4275661655" sldId="1780"/>
        </pc:sldMkLst>
      </pc:sldChg>
      <pc:sldChg chg="add del">
        <pc:chgData name="Nazar Shchur" userId="3faffa111ac016f6" providerId="LiveId" clId="{3C579289-8129-4DC6-92CF-8D3DC8B7FD91}" dt="2019-09-16T17:51:39.873" v="2410" actId="47"/>
        <pc:sldMkLst>
          <pc:docMk/>
          <pc:sldMk cId="808150792" sldId="1781"/>
        </pc:sldMkLst>
      </pc:sldChg>
      <pc:sldChg chg="addSp delSp modSp add del modAnim">
        <pc:chgData name="Nazar Shchur" userId="3faffa111ac016f6" providerId="LiveId" clId="{3C579289-8129-4DC6-92CF-8D3DC8B7FD91}" dt="2019-09-11T18:04:19.932" v="1138" actId="2696"/>
        <pc:sldMkLst>
          <pc:docMk/>
          <pc:sldMk cId="3888855431" sldId="1782"/>
        </pc:sldMkLst>
        <pc:spChg chg="mod topLvl">
          <ac:chgData name="Nazar Shchur" userId="3faffa111ac016f6" providerId="LiveId" clId="{3C579289-8129-4DC6-92CF-8D3DC8B7FD91}" dt="2019-09-11T17:30:05.692" v="279" actId="165"/>
          <ac:spMkLst>
            <pc:docMk/>
            <pc:sldMk cId="3888855431" sldId="1782"/>
            <ac:spMk id="12" creationId="{E6B1C485-D85B-4690-96DE-2A7EB4C25381}"/>
          </ac:spMkLst>
        </pc:spChg>
        <pc:spChg chg="mod topLvl">
          <ac:chgData name="Nazar Shchur" userId="3faffa111ac016f6" providerId="LiveId" clId="{3C579289-8129-4DC6-92CF-8D3DC8B7FD91}" dt="2019-09-11T17:32:21.059" v="357" actId="1037"/>
          <ac:spMkLst>
            <pc:docMk/>
            <pc:sldMk cId="3888855431" sldId="1782"/>
            <ac:spMk id="29" creationId="{711FAF80-D0B3-404F-8FC2-E3AAB79DE458}"/>
          </ac:spMkLst>
        </pc:spChg>
        <pc:spChg chg="add mod">
          <ac:chgData name="Nazar Shchur" userId="3faffa111ac016f6" providerId="LiveId" clId="{3C579289-8129-4DC6-92CF-8D3DC8B7FD91}" dt="2019-09-11T17:32:43.955" v="364" actId="1076"/>
          <ac:spMkLst>
            <pc:docMk/>
            <pc:sldMk cId="3888855431" sldId="1782"/>
            <ac:spMk id="30" creationId="{AC3F0A5D-7195-4749-9F50-4FB791906EA9}"/>
          </ac:spMkLst>
        </pc:spChg>
        <pc:spChg chg="add mod">
          <ac:chgData name="Nazar Shchur" userId="3faffa111ac016f6" providerId="LiveId" clId="{3C579289-8129-4DC6-92CF-8D3DC8B7FD91}" dt="2019-09-11T17:39:29.695" v="464" actId="207"/>
          <ac:spMkLst>
            <pc:docMk/>
            <pc:sldMk cId="3888855431" sldId="1782"/>
            <ac:spMk id="52" creationId="{C3651E4E-1FEB-4618-BD85-AE34CBB110C8}"/>
          </ac:spMkLst>
        </pc:spChg>
        <pc:spChg chg="add mod">
          <ac:chgData name="Nazar Shchur" userId="3faffa111ac016f6" providerId="LiveId" clId="{3C579289-8129-4DC6-92CF-8D3DC8B7FD91}" dt="2019-09-11T17:39:37.863" v="468" actId="1076"/>
          <ac:spMkLst>
            <pc:docMk/>
            <pc:sldMk cId="3888855431" sldId="1782"/>
            <ac:spMk id="53" creationId="{54CDFACD-A72E-4D81-9B1D-9FFA04C73DBD}"/>
          </ac:spMkLst>
        </pc:spChg>
        <pc:spChg chg="add mod">
          <ac:chgData name="Nazar Shchur" userId="3faffa111ac016f6" providerId="LiveId" clId="{3C579289-8129-4DC6-92CF-8D3DC8B7FD91}" dt="2019-09-11T17:39:50.749" v="474" actId="1076"/>
          <ac:spMkLst>
            <pc:docMk/>
            <pc:sldMk cId="3888855431" sldId="1782"/>
            <ac:spMk id="54" creationId="{7F18A1A6-8F0B-4E86-B38B-54E26E9F591E}"/>
          </ac:spMkLst>
        </pc:spChg>
        <pc:spChg chg="add mod">
          <ac:chgData name="Nazar Shchur" userId="3faffa111ac016f6" providerId="LiveId" clId="{3C579289-8129-4DC6-92CF-8D3DC8B7FD91}" dt="2019-09-11T17:39:55.261" v="476" actId="1076"/>
          <ac:spMkLst>
            <pc:docMk/>
            <pc:sldMk cId="3888855431" sldId="1782"/>
            <ac:spMk id="55" creationId="{8F375FFD-0A34-46C5-BA96-8853DF45BAC1}"/>
          </ac:spMkLst>
        </pc:spChg>
        <pc:spChg chg="add mod">
          <ac:chgData name="Nazar Shchur" userId="3faffa111ac016f6" providerId="LiveId" clId="{3C579289-8129-4DC6-92CF-8D3DC8B7FD91}" dt="2019-09-11T17:42:26.479" v="509" actId="207"/>
          <ac:spMkLst>
            <pc:docMk/>
            <pc:sldMk cId="3888855431" sldId="1782"/>
            <ac:spMk id="67" creationId="{B36185F3-AED6-4185-8834-F2DC86076667}"/>
          </ac:spMkLst>
        </pc:spChg>
        <pc:spChg chg="add del mod">
          <ac:chgData name="Nazar Shchur" userId="3faffa111ac016f6" providerId="LiveId" clId="{3C579289-8129-4DC6-92CF-8D3DC8B7FD91}" dt="2019-09-11T17:42:39.290" v="514" actId="11529"/>
          <ac:spMkLst>
            <pc:docMk/>
            <pc:sldMk cId="3888855431" sldId="1782"/>
            <ac:spMk id="70" creationId="{16F78C46-0B89-4DD1-85AA-1E1CD68D8E55}"/>
          </ac:spMkLst>
        </pc:spChg>
        <pc:spChg chg="add mod ord">
          <ac:chgData name="Nazar Shchur" userId="3faffa111ac016f6" providerId="LiveId" clId="{3C579289-8129-4DC6-92CF-8D3DC8B7FD91}" dt="2019-09-11T17:44:35.157" v="542" actId="207"/>
          <ac:spMkLst>
            <pc:docMk/>
            <pc:sldMk cId="3888855431" sldId="1782"/>
            <ac:spMk id="71" creationId="{DCEB7D8A-A1B4-4D3D-9F97-5C6EDA5EE5F3}"/>
          </ac:spMkLst>
        </pc:spChg>
        <pc:spChg chg="add mod ord">
          <ac:chgData name="Nazar Shchur" userId="3faffa111ac016f6" providerId="LiveId" clId="{3C579289-8129-4DC6-92CF-8D3DC8B7FD91}" dt="2019-09-11T17:44:23.538" v="534" actId="166"/>
          <ac:spMkLst>
            <pc:docMk/>
            <pc:sldMk cId="3888855431" sldId="1782"/>
            <ac:spMk id="74" creationId="{FF1D777B-770C-4684-8FC0-12EF81771A66}"/>
          </ac:spMkLst>
        </pc:spChg>
        <pc:spChg chg="add mod ord">
          <ac:chgData name="Nazar Shchur" userId="3faffa111ac016f6" providerId="LiveId" clId="{3C579289-8129-4DC6-92CF-8D3DC8B7FD91}" dt="2019-09-11T17:44:23.538" v="534" actId="166"/>
          <ac:spMkLst>
            <pc:docMk/>
            <pc:sldMk cId="3888855431" sldId="1782"/>
            <ac:spMk id="75" creationId="{90BBD086-018A-4F7D-8A55-CEEEA9C2C359}"/>
          </ac:spMkLst>
        </pc:spChg>
        <pc:spChg chg="add mod">
          <ac:chgData name="Nazar Shchur" userId="3faffa111ac016f6" providerId="LiveId" clId="{3C579289-8129-4DC6-92CF-8D3DC8B7FD91}" dt="2019-09-11T17:45:54.842" v="556" actId="1076"/>
          <ac:spMkLst>
            <pc:docMk/>
            <pc:sldMk cId="3888855431" sldId="1782"/>
            <ac:spMk id="76" creationId="{0A03EF96-BC98-4689-8651-B68F178F98FF}"/>
          </ac:spMkLst>
        </pc:spChg>
        <pc:spChg chg="add mod">
          <ac:chgData name="Nazar Shchur" userId="3faffa111ac016f6" providerId="LiveId" clId="{3C579289-8129-4DC6-92CF-8D3DC8B7FD91}" dt="2019-09-11T17:46:17.936" v="561" actId="1076"/>
          <ac:spMkLst>
            <pc:docMk/>
            <pc:sldMk cId="3888855431" sldId="1782"/>
            <ac:spMk id="77" creationId="{1AA869E9-5789-4C4D-8415-D43B8E32B355}"/>
          </ac:spMkLst>
        </pc:spChg>
        <pc:grpChg chg="add del">
          <ac:chgData name="Nazar Shchur" userId="3faffa111ac016f6" providerId="LiveId" clId="{3C579289-8129-4DC6-92CF-8D3DC8B7FD91}" dt="2019-09-11T17:30:05.692" v="279" actId="165"/>
          <ac:grpSpMkLst>
            <pc:docMk/>
            <pc:sldMk cId="3888855431" sldId="1782"/>
            <ac:grpSpMk id="11" creationId="{66B02A9A-9B34-4066-8449-69B401A84B1F}"/>
          </ac:grpSpMkLst>
        </pc:grpChg>
        <pc:picChg chg="add mod">
          <ac:chgData name="Nazar Shchur" userId="3faffa111ac016f6" providerId="LiveId" clId="{3C579289-8129-4DC6-92CF-8D3DC8B7FD91}" dt="2019-09-11T17:43:51.023" v="529" actId="1076"/>
          <ac:picMkLst>
            <pc:docMk/>
            <pc:sldMk cId="3888855431" sldId="1782"/>
            <ac:picMk id="6" creationId="{CA34AB89-CD89-416C-A47A-C6E5744A50B0}"/>
          </ac:picMkLst>
        </pc:pic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3" creationId="{B2682DA6-D59D-497B-A68C-A8E3768C5A0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4" creationId="{E4C4F611-53CC-4399-ADBC-C89D30D2682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5" creationId="{62EE5905-1543-4A5B-8DEF-CC85CED08D25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6" creationId="{1CD2D147-CEAB-4031-935E-233BEABB97D0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7" creationId="{E2B0B515-1452-4FB5-A688-C6AECB6AA6E8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8" creationId="{6E024DA1-86C8-4603-AFF0-46F0F21E1EB7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19" creationId="{BD0B479D-25CE-4833-A3C8-3B882D3E72B5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0" creationId="{EE235DB0-869B-4B0B-8773-FED8B1621ABB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2" creationId="{8B165328-BE67-416E-A576-1F9A1317CE2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3" creationId="{08CF2B05-2F9B-430C-B5D6-3E6BE6DEDAB4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4" creationId="{B8D51684-DC7E-47AD-8549-105B7D69AB4D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5" creationId="{ED843259-845B-4C58-AD46-E315DEF5315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6" creationId="{A892679F-00A4-465F-B58A-8E78B61280FE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7" creationId="{02297DBE-F045-406F-8282-8CAF3DB939E6}"/>
          </ac:cxnSpMkLst>
        </pc:cxnChg>
        <pc:cxnChg chg="mod topLvl">
          <ac:chgData name="Nazar Shchur" userId="3faffa111ac016f6" providerId="LiveId" clId="{3C579289-8129-4DC6-92CF-8D3DC8B7FD91}" dt="2019-09-11T17:30:05.692" v="279" actId="165"/>
          <ac:cxnSpMkLst>
            <pc:docMk/>
            <pc:sldMk cId="3888855431" sldId="1782"/>
            <ac:cxnSpMk id="28" creationId="{A74BEA67-A8B7-46F1-8747-4ED9DB5B345D}"/>
          </ac:cxnSpMkLst>
        </pc:cxnChg>
        <pc:cxnChg chg="add mod">
          <ac:chgData name="Nazar Shchur" userId="3faffa111ac016f6" providerId="LiveId" clId="{3C579289-8129-4DC6-92CF-8D3DC8B7FD91}" dt="2019-09-11T17:37:22.137" v="420" actId="1076"/>
          <ac:cxnSpMkLst>
            <pc:docMk/>
            <pc:sldMk cId="3888855431" sldId="1782"/>
            <ac:cxnSpMk id="34" creationId="{CBB996FA-19FE-4921-A9CE-13E348AC6CC0}"/>
          </ac:cxnSpMkLst>
        </pc:cxnChg>
        <pc:cxnChg chg="add mod">
          <ac:chgData name="Nazar Shchur" userId="3faffa111ac016f6" providerId="LiveId" clId="{3C579289-8129-4DC6-92CF-8D3DC8B7FD91}" dt="2019-09-11T17:37:53.594" v="426" actId="14100"/>
          <ac:cxnSpMkLst>
            <pc:docMk/>
            <pc:sldMk cId="3888855431" sldId="1782"/>
            <ac:cxnSpMk id="35" creationId="{E7241DC6-8B5D-433E-98D6-4945CAE6933E}"/>
          </ac:cxnSpMkLst>
        </pc:cxnChg>
        <pc:cxnChg chg="add mod">
          <ac:chgData name="Nazar Shchur" userId="3faffa111ac016f6" providerId="LiveId" clId="{3C579289-8129-4DC6-92CF-8D3DC8B7FD91}" dt="2019-09-11T17:38:05.619" v="431" actId="14100"/>
          <ac:cxnSpMkLst>
            <pc:docMk/>
            <pc:sldMk cId="3888855431" sldId="1782"/>
            <ac:cxnSpMk id="36" creationId="{95691100-8E28-4619-8444-C8B750EE8E31}"/>
          </ac:cxnSpMkLst>
        </pc:cxnChg>
        <pc:cxnChg chg="add mod">
          <ac:chgData name="Nazar Shchur" userId="3faffa111ac016f6" providerId="LiveId" clId="{3C579289-8129-4DC6-92CF-8D3DC8B7FD91}" dt="2019-09-11T17:38:19.190" v="442" actId="14100"/>
          <ac:cxnSpMkLst>
            <pc:docMk/>
            <pc:sldMk cId="3888855431" sldId="1782"/>
            <ac:cxnSpMk id="40" creationId="{3133A9A1-4E4B-4368-813B-0A7C876CD2DA}"/>
          </ac:cxnSpMkLst>
        </pc:cxnChg>
        <pc:cxnChg chg="add mod">
          <ac:chgData name="Nazar Shchur" userId="3faffa111ac016f6" providerId="LiveId" clId="{3C579289-8129-4DC6-92CF-8D3DC8B7FD91}" dt="2019-09-11T17:38:30.175" v="447" actId="1035"/>
          <ac:cxnSpMkLst>
            <pc:docMk/>
            <pc:sldMk cId="3888855431" sldId="1782"/>
            <ac:cxnSpMk id="44" creationId="{11A66335-FC65-40B8-84BC-A198E6370469}"/>
          </ac:cxnSpMkLst>
        </pc:cxnChg>
        <pc:cxnChg chg="add mod">
          <ac:chgData name="Nazar Shchur" userId="3faffa111ac016f6" providerId="LiveId" clId="{3C579289-8129-4DC6-92CF-8D3DC8B7FD91}" dt="2019-09-11T17:38:35.615" v="450" actId="14100"/>
          <ac:cxnSpMkLst>
            <pc:docMk/>
            <pc:sldMk cId="3888855431" sldId="1782"/>
            <ac:cxnSpMk id="46" creationId="{612ADDDC-23E7-41B1-A793-5644276A66C3}"/>
          </ac:cxnSpMkLst>
        </pc:cxnChg>
        <pc:cxnChg chg="add mod">
          <ac:chgData name="Nazar Shchur" userId="3faffa111ac016f6" providerId="LiveId" clId="{3C579289-8129-4DC6-92CF-8D3DC8B7FD91}" dt="2019-09-11T17:39:40.904" v="471" actId="1076"/>
          <ac:cxnSpMkLst>
            <pc:docMk/>
            <pc:sldMk cId="3888855431" sldId="1782"/>
            <ac:cxnSpMk id="48" creationId="{71C729F6-320E-43F5-8CA1-0E12F77BD6B6}"/>
          </ac:cxnSpMkLst>
        </pc:cxnChg>
        <pc:cxnChg chg="add mod">
          <ac:chgData name="Nazar Shchur" userId="3faffa111ac016f6" providerId="LiveId" clId="{3C579289-8129-4DC6-92CF-8D3DC8B7FD91}" dt="2019-09-11T17:39:00.285" v="456" actId="14100"/>
          <ac:cxnSpMkLst>
            <pc:docMk/>
            <pc:sldMk cId="3888855431" sldId="1782"/>
            <ac:cxnSpMk id="50" creationId="{B94E2E59-18EE-45E1-9098-FD8FF5C3C57D}"/>
          </ac:cxnSpMkLst>
        </pc:cxnChg>
        <pc:cxnChg chg="add mod">
          <ac:chgData name="Nazar Shchur" userId="3faffa111ac016f6" providerId="LiveId" clId="{3C579289-8129-4DC6-92CF-8D3DC8B7FD91}" dt="2019-09-11T17:40:11.849" v="480" actId="14100"/>
          <ac:cxnSpMkLst>
            <pc:docMk/>
            <pc:sldMk cId="3888855431" sldId="1782"/>
            <ac:cxnSpMk id="56" creationId="{0A0CC889-002E-4D80-AE51-AE9ED8751A88}"/>
          </ac:cxnSpMkLst>
        </pc:cxnChg>
        <pc:cxnChg chg="add mod">
          <ac:chgData name="Nazar Shchur" userId="3faffa111ac016f6" providerId="LiveId" clId="{3C579289-8129-4DC6-92CF-8D3DC8B7FD91}" dt="2019-09-11T17:40:22.630" v="486" actId="14100"/>
          <ac:cxnSpMkLst>
            <pc:docMk/>
            <pc:sldMk cId="3888855431" sldId="1782"/>
            <ac:cxnSpMk id="58" creationId="{0799A62E-52D5-4003-9216-7D394F778179}"/>
          </ac:cxnSpMkLst>
        </pc:cxnChg>
        <pc:cxnChg chg="add mod">
          <ac:chgData name="Nazar Shchur" userId="3faffa111ac016f6" providerId="LiveId" clId="{3C579289-8129-4DC6-92CF-8D3DC8B7FD91}" dt="2019-09-11T17:40:46.104" v="493" actId="14100"/>
          <ac:cxnSpMkLst>
            <pc:docMk/>
            <pc:sldMk cId="3888855431" sldId="1782"/>
            <ac:cxnSpMk id="60" creationId="{5712910C-A861-449D-B392-91102591F92C}"/>
          </ac:cxnSpMkLst>
        </pc:cxnChg>
        <pc:cxnChg chg="add mod">
          <ac:chgData name="Nazar Shchur" userId="3faffa111ac016f6" providerId="LiveId" clId="{3C579289-8129-4DC6-92CF-8D3DC8B7FD91}" dt="2019-09-11T17:41:03.768" v="503" actId="14100"/>
          <ac:cxnSpMkLst>
            <pc:docMk/>
            <pc:sldMk cId="3888855431" sldId="1782"/>
            <ac:cxnSpMk id="64" creationId="{8936FFAE-0C4D-4EA9-A85D-F4586D9440EA}"/>
          </ac:cxnSpMkLst>
        </pc:cxnChg>
        <pc:cxnChg chg="add del">
          <ac:chgData name="Nazar Shchur" userId="3faffa111ac016f6" providerId="LiveId" clId="{3C579289-8129-4DC6-92CF-8D3DC8B7FD91}" dt="2019-09-11T17:42:10.822" v="505"/>
          <ac:cxnSpMkLst>
            <pc:docMk/>
            <pc:sldMk cId="3888855431" sldId="1782"/>
            <ac:cxnSpMk id="66" creationId="{FD7A904E-18B3-48CC-8A70-E5FFCB835BD6}"/>
          </ac:cxnSpMkLst>
        </pc:cxnChg>
        <pc:cxnChg chg="add mod">
          <ac:chgData name="Nazar Shchur" userId="3faffa111ac016f6" providerId="LiveId" clId="{3C579289-8129-4DC6-92CF-8D3DC8B7FD91}" dt="2019-09-11T17:42:33.098" v="512" actId="14100"/>
          <ac:cxnSpMkLst>
            <pc:docMk/>
            <pc:sldMk cId="3888855431" sldId="1782"/>
            <ac:cxnSpMk id="68" creationId="{8462DA48-41BD-45E9-B3E9-10CD5D0FB267}"/>
          </ac:cxnSpMkLst>
        </pc:cxnChg>
        <pc:cxnChg chg="add mod ord">
          <ac:chgData name="Nazar Shchur" userId="3faffa111ac016f6" providerId="LiveId" clId="{3C579289-8129-4DC6-92CF-8D3DC8B7FD91}" dt="2019-09-11T17:44:23.538" v="534" actId="166"/>
          <ac:cxnSpMkLst>
            <pc:docMk/>
            <pc:sldMk cId="3888855431" sldId="1782"/>
            <ac:cxnSpMk id="72" creationId="{94B18841-46FF-4E4B-858B-119C12301EF9}"/>
          </ac:cxnSpMkLst>
        </pc:cxnChg>
      </pc:sldChg>
      <pc:sldChg chg="delSp modSp add del delAnim modAnim">
        <pc:chgData name="Nazar Shchur" userId="3faffa111ac016f6" providerId="LiveId" clId="{3C579289-8129-4DC6-92CF-8D3DC8B7FD91}" dt="2019-09-11T17:28:49.330" v="275" actId="2696"/>
        <pc:sldMkLst>
          <pc:docMk/>
          <pc:sldMk cId="3806681557" sldId="1783"/>
        </pc:sldMkLst>
        <pc:spChg chg="del mod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08" creationId="{762BF6CE-A7CB-4604-84C7-48D68F73F428}"/>
          </ac:spMkLst>
        </pc:spChg>
        <pc:spChg chg="mod topLvl">
          <ac:chgData name="Nazar Shchur" userId="3faffa111ac016f6" providerId="LiveId" clId="{3C579289-8129-4DC6-92CF-8D3DC8B7FD91}" dt="2019-09-11T17:08:08.689" v="20" actId="165"/>
          <ac:spMkLst>
            <pc:docMk/>
            <pc:sldMk cId="3806681557" sldId="1783"/>
            <ac:spMk id="151" creationId="{D8C8CA8D-C501-4E09-A8B9-396A3A60398B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57" creationId="{834A3708-0EFD-4169-BF55-B0A7E097E972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0" creationId="{C71DDFB0-774E-41F2-8A11-87E253F1948C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1" creationId="{2ACEFE9C-EC88-4F92-9EAD-6D75D17B0818}"/>
          </ac:spMkLst>
        </pc:spChg>
        <pc:spChg chg="del">
          <ac:chgData name="Nazar Shchur" userId="3faffa111ac016f6" providerId="LiveId" clId="{3C579289-8129-4DC6-92CF-8D3DC8B7FD91}" dt="2019-09-11T17:07:45.473" v="15" actId="478"/>
          <ac:spMkLst>
            <pc:docMk/>
            <pc:sldMk cId="3806681557" sldId="1783"/>
            <ac:spMk id="193" creationId="{861B300A-C7D4-4082-AD70-8958C366AC42}"/>
          </ac:spMkLst>
        </pc:spChg>
        <pc:grpChg chg="mod topLvl">
          <ac:chgData name="Nazar Shchur" userId="3faffa111ac016f6" providerId="LiveId" clId="{3C579289-8129-4DC6-92CF-8D3DC8B7FD91}" dt="2019-09-11T17:08:13.071" v="22" actId="1076"/>
          <ac:grpSpMkLst>
            <pc:docMk/>
            <pc:sldMk cId="3806681557" sldId="1783"/>
            <ac:grpSpMk id="7" creationId="{FFD78152-8DD8-4F56-B0E7-CE02C4FEA658}"/>
          </ac:grpSpMkLst>
        </pc:grpChg>
        <pc:grpChg chg="del">
          <ac:chgData name="Nazar Shchur" userId="3faffa111ac016f6" providerId="LiveId" clId="{3C579289-8129-4DC6-92CF-8D3DC8B7FD91}" dt="2019-09-11T17:08:08.689" v="20" actId="165"/>
          <ac:grpSpMkLst>
            <pc:docMk/>
            <pc:sldMk cId="3806681557" sldId="1783"/>
            <ac:grpSpMk id="9" creationId="{BEEE5D6B-FDF2-4078-ABF7-1F4387D570DD}"/>
          </ac:grpSpMkLst>
        </pc:grpChg>
      </pc:sldChg>
      <pc:sldChg chg="addSp delSp modSp add delAnim modAnim">
        <pc:chgData name="Nazar Shchur" userId="3faffa111ac016f6" providerId="LiveId" clId="{3C579289-8129-4DC6-92CF-8D3DC8B7FD91}" dt="2019-09-16T18:05:46.214" v="2467"/>
        <pc:sldMkLst>
          <pc:docMk/>
          <pc:sldMk cId="907907733" sldId="1784"/>
        </pc:sldMkLst>
        <pc:spChg chg="mod">
          <ac:chgData name="Nazar Shchur" userId="3faffa111ac016f6" providerId="LiveId" clId="{3C579289-8129-4DC6-92CF-8D3DC8B7FD91}" dt="2019-09-16T15:45:29.079" v="1355"/>
          <ac:spMkLst>
            <pc:docMk/>
            <pc:sldMk cId="907907733" sldId="1784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7" creationId="{F12F44C7-9BBB-427D-97C8-489C6EA23978}"/>
          </ac:spMkLst>
        </pc:spChg>
        <pc:spChg chg="add del">
          <ac:chgData name="Nazar Shchur" userId="3faffa111ac016f6" providerId="LiveId" clId="{3C579289-8129-4DC6-92CF-8D3DC8B7FD91}" dt="2019-09-16T15:38:37.005" v="1279"/>
          <ac:spMkLst>
            <pc:docMk/>
            <pc:sldMk cId="907907733" sldId="1784"/>
            <ac:spMk id="8" creationId="{9CEC5CF3-D1F7-4CCB-9C12-85314D0C0713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27" creationId="{FE94E77E-B69E-44AF-A7A6-0EA3503B2E3C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41" creationId="{47F32022-6534-4CAD-A826-CE503052FF03}"/>
          </ac:spMkLst>
        </pc:spChg>
        <pc:spChg chg="add mod">
          <ac:chgData name="Nazar Shchur" userId="3faffa111ac016f6" providerId="LiveId" clId="{3C579289-8129-4DC6-92CF-8D3DC8B7FD91}" dt="2019-09-16T15:33:46.115" v="1209" actId="1035"/>
          <ac:spMkLst>
            <pc:docMk/>
            <pc:sldMk cId="907907733" sldId="1784"/>
            <ac:spMk id="42" creationId="{9BC14923-21CD-4B4C-B038-65C586A041C9}"/>
          </ac:spMkLst>
        </pc:spChg>
        <pc:spChg chg="add mod">
          <ac:chgData name="Nazar Shchur" userId="3faffa111ac016f6" providerId="LiveId" clId="{3C579289-8129-4DC6-92CF-8D3DC8B7FD91}" dt="2019-09-16T15:39:18.510" v="1284" actId="14100"/>
          <ac:spMkLst>
            <pc:docMk/>
            <pc:sldMk cId="907907733" sldId="1784"/>
            <ac:spMk id="43" creationId="{1172E1E7-E012-4CAA-86CB-69814DD8F47A}"/>
          </ac:spMkLst>
        </pc:spChg>
        <pc:spChg chg="add mod">
          <ac:chgData name="Nazar Shchur" userId="3faffa111ac016f6" providerId="LiveId" clId="{3C579289-8129-4DC6-92CF-8D3DC8B7FD91}" dt="2019-09-16T15:40:05.834" v="1295" actId="1076"/>
          <ac:spMkLst>
            <pc:docMk/>
            <pc:sldMk cId="907907733" sldId="1784"/>
            <ac:spMk id="44" creationId="{91283082-2E8C-4760-8E18-DF54A557FCD7}"/>
          </ac:spMkLst>
        </pc:spChg>
        <pc:spChg chg="add mod">
          <ac:chgData name="Nazar Shchur" userId="3faffa111ac016f6" providerId="LiveId" clId="{3C579289-8129-4DC6-92CF-8D3DC8B7FD91}" dt="2019-09-16T15:40:50.146" v="1306" actId="14100"/>
          <ac:spMkLst>
            <pc:docMk/>
            <pc:sldMk cId="907907733" sldId="1784"/>
            <ac:spMk id="45" creationId="{F5983468-483E-468E-8316-49997613F649}"/>
          </ac:spMkLst>
        </pc:spChg>
        <pc:spChg chg="add mod">
          <ac:chgData name="Nazar Shchur" userId="3faffa111ac016f6" providerId="LiveId" clId="{3C579289-8129-4DC6-92CF-8D3DC8B7FD91}" dt="2019-09-16T15:41:37.173" v="1318" actId="114"/>
          <ac:spMkLst>
            <pc:docMk/>
            <pc:sldMk cId="907907733" sldId="1784"/>
            <ac:spMk id="46" creationId="{22DD832E-A58E-45FD-B761-E91D29BE39C3}"/>
          </ac:spMkLst>
        </pc:spChg>
        <pc:spChg chg="add mod">
          <ac:chgData name="Nazar Shchur" userId="3faffa111ac016f6" providerId="LiveId" clId="{3C579289-8129-4DC6-92CF-8D3DC8B7FD91}" dt="2019-09-16T15:42:40.097" v="1333" actId="207"/>
          <ac:spMkLst>
            <pc:docMk/>
            <pc:sldMk cId="907907733" sldId="1784"/>
            <ac:spMk id="47" creationId="{71416E2B-453C-4DF4-8C3D-DE8E4622B833}"/>
          </ac:spMkLst>
        </pc:spChg>
        <pc:spChg chg="add mod">
          <ac:chgData name="Nazar Shchur" userId="3faffa111ac016f6" providerId="LiveId" clId="{3C579289-8129-4DC6-92CF-8D3DC8B7FD91}" dt="2019-09-16T15:43:37.130" v="1345" actId="1076"/>
          <ac:spMkLst>
            <pc:docMk/>
            <pc:sldMk cId="907907733" sldId="1784"/>
            <ac:spMk id="48" creationId="{866814AC-116C-4B62-AB94-EB8A6CEFDA7E}"/>
          </ac:spMkLst>
        </pc:spChg>
        <pc:spChg chg="add mod">
          <ac:chgData name="Nazar Shchur" userId="3faffa111ac016f6" providerId="LiveId" clId="{3C579289-8129-4DC6-92CF-8D3DC8B7FD91}" dt="2019-09-16T15:58:17.210" v="1378" actId="1076"/>
          <ac:spMkLst>
            <pc:docMk/>
            <pc:sldMk cId="907907733" sldId="1784"/>
            <ac:spMk id="49" creationId="{1933C0D2-F728-4D63-B374-DAE59EAF0EB0}"/>
          </ac:spMkLst>
        </pc:spChg>
        <pc:grpChg chg="mod">
          <ac:chgData name="Nazar Shchur" userId="3faffa111ac016f6" providerId="LiveId" clId="{3C579289-8129-4DC6-92CF-8D3DC8B7FD91}" dt="2019-09-16T15:33:46.115" v="1209" actId="1035"/>
          <ac:grpSpMkLst>
            <pc:docMk/>
            <pc:sldMk cId="907907733" sldId="1784"/>
            <ac:grpSpMk id="34" creationId="{F521B096-1420-4683-9061-71EA55588A56}"/>
          </ac:grpSpMkLst>
        </pc:grpChg>
        <pc:picChg chg="del">
          <ac:chgData name="Nazar Shchur" userId="3faffa111ac016f6" providerId="LiveId" clId="{3C579289-8129-4DC6-92CF-8D3DC8B7FD91}" dt="2019-09-11T17:24:25.004" v="270" actId="478"/>
          <ac:picMkLst>
            <pc:docMk/>
            <pc:sldMk cId="907907733" sldId="1784"/>
            <ac:picMk id="6" creationId="{180BB0B1-63C7-41B0-824B-0C6C261F4017}"/>
          </ac:picMkLst>
        </pc:picChg>
        <pc:picChg chg="add del">
          <ac:chgData name="Nazar Shchur" userId="3faffa111ac016f6" providerId="LiveId" clId="{3C579289-8129-4DC6-92CF-8D3DC8B7FD91}" dt="2019-09-16T15:32:50.191" v="1187"/>
          <ac:picMkLst>
            <pc:docMk/>
            <pc:sldMk cId="907907733" sldId="1784"/>
            <ac:picMk id="6" creationId="{59FB5AC6-5170-4D80-9B97-C96FAAA05E6B}"/>
          </ac:picMkLst>
        </pc:picChg>
        <pc:picChg chg="add del">
          <ac:chgData name="Nazar Shchur" userId="3faffa111ac016f6" providerId="LiveId" clId="{3C579289-8129-4DC6-92CF-8D3DC8B7FD91}" dt="2019-09-16T15:33:50.994" v="1210" actId="478"/>
          <ac:picMkLst>
            <pc:docMk/>
            <pc:sldMk cId="907907733" sldId="1784"/>
            <ac:picMk id="37" creationId="{3010352B-5958-4E57-B456-B4B4E54BE577}"/>
          </ac:picMkLst>
        </pc:picChg>
        <pc:cxnChg chg="ord">
          <ac:chgData name="Nazar Shchur" userId="3faffa111ac016f6" providerId="LiveId" clId="{3C579289-8129-4DC6-92CF-8D3DC8B7FD91}" dt="2019-09-11T17:24:51.267" v="273" actId="166"/>
          <ac:cxnSpMkLst>
            <pc:docMk/>
            <pc:sldMk cId="907907733" sldId="1784"/>
            <ac:cxnSpMk id="12" creationId="{1F6C4F27-3826-444C-BD9C-1EEDD084937F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28" creationId="{5302E2DF-AC0D-4827-B99F-00756EF4555B}"/>
          </ac:cxnSpMkLst>
        </pc:cxnChg>
        <pc:cxnChg chg="add mod or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5" creationId="{23BC7382-2B3D-4D89-975C-98DDFD58327E}"/>
          </ac:cxnSpMkLst>
        </pc:cxnChg>
        <pc:cxnChg chg="add mod or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6" creationId="{426390C6-D717-4555-8F55-DA557B2722E0}"/>
          </ac:cxnSpMkLst>
        </pc:cxnChg>
        <pc:cxnChg chg="add del">
          <ac:chgData name="Nazar Shchur" userId="3faffa111ac016f6" providerId="LiveId" clId="{3C579289-8129-4DC6-92CF-8D3DC8B7FD91}" dt="2019-09-11T17:22:51.600" v="242" actId="478"/>
          <ac:cxnSpMkLst>
            <pc:docMk/>
            <pc:sldMk cId="907907733" sldId="1784"/>
            <ac:cxnSpMk id="37" creationId="{874E761C-CF0E-4ACC-9F1D-56100DBF7691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8" creationId="{A2B0DC93-D4FC-4166-99CE-5CC10C2F6246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39" creationId="{962508C0-0B72-42D9-B226-EFEAD5710FFA}"/>
          </ac:cxnSpMkLst>
        </pc:cxnChg>
        <pc:cxnChg chg="add mod">
          <ac:chgData name="Nazar Shchur" userId="3faffa111ac016f6" providerId="LiveId" clId="{3C579289-8129-4DC6-92CF-8D3DC8B7FD91}" dt="2019-09-16T15:33:46.115" v="1209" actId="1035"/>
          <ac:cxnSpMkLst>
            <pc:docMk/>
            <pc:sldMk cId="907907733" sldId="1784"/>
            <ac:cxnSpMk id="40" creationId="{99452770-AC05-4458-BEAE-9B98A07C7D6F}"/>
          </ac:cxnSpMkLst>
        </pc:cxnChg>
      </pc:sldChg>
      <pc:sldChg chg="addSp delSp modSp add ord delAnim modAnim">
        <pc:chgData name="Nazar Shchur" userId="3faffa111ac016f6" providerId="LiveId" clId="{3C579289-8129-4DC6-92CF-8D3DC8B7FD91}" dt="2019-09-16T18:06:00.200" v="2471"/>
        <pc:sldMkLst>
          <pc:docMk/>
          <pc:sldMk cId="2399884734" sldId="1785"/>
        </pc:sldMkLst>
        <pc:spChg chg="mod">
          <ac:chgData name="Nazar Shchur" userId="3faffa111ac016f6" providerId="LiveId" clId="{3C579289-8129-4DC6-92CF-8D3DC8B7FD91}" dt="2019-09-16T16:23:45.451" v="1686"/>
          <ac:spMkLst>
            <pc:docMk/>
            <pc:sldMk cId="2399884734" sldId="1785"/>
            <ac:spMk id="5" creationId="{00000000-0000-0000-0000-000000000000}"/>
          </ac:spMkLst>
        </pc:spChg>
        <pc:spChg chg="del">
          <ac:chgData name="Nazar Shchur" userId="3faffa111ac016f6" providerId="LiveId" clId="{3C579289-8129-4DC6-92CF-8D3DC8B7FD91}" dt="2019-09-11T17:51:40.017" v="891" actId="478"/>
          <ac:spMkLst>
            <pc:docMk/>
            <pc:sldMk cId="2399884734" sldId="1785"/>
            <ac:spMk id="12" creationId="{E6B1C485-D85B-4690-96DE-2A7EB4C25381}"/>
          </ac:spMkLst>
        </pc:spChg>
        <pc:spChg chg="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" creationId="{711FAF80-D0B3-404F-8FC2-E3AAB79DE458}"/>
          </ac:spMkLst>
        </pc:spChg>
        <pc:spChg chg="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" creationId="{AC3F0A5D-7195-4749-9F50-4FB791906EA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6" creationId="{B0E45C37-EFA3-4EFA-9A7F-195E4FC665DB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7" creationId="{60ABA31C-79C7-4E6F-8338-B975AAD41F2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8" creationId="{092F1567-7E54-4EE3-8715-6DA6E5AA9A1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69" creationId="{4EC24DFA-C48E-4DBC-8D2C-347F9C381700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4" creationId="{7DD13EB6-F7E7-42D7-BD88-AA404C2DC59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6" creationId="{AFB384E2-7E71-43B1-80F0-AF063A723C5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8" creationId="{7C799462-E381-4633-BFE0-6BE02C3A4482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79" creationId="{199F546F-E202-49F9-A9BA-3458925E7C8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0" creationId="{9A5C8A44-7AEF-4896-9514-4E93F265550C}"/>
          </ac:spMkLst>
        </pc:spChg>
        <pc:spChg chg="add 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1" creationId="{97A31B85-C99A-4FEE-AEF6-26386C0FACC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82" creationId="{1DF3CEE7-69D2-41CB-A634-4E90C7767BE2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07" creationId="{41FBCBE3-35AD-49D5-940C-0FD7DE7A023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08" creationId="{A1EB7021-CB06-43A4-8317-52BBA445A59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7" creationId="{27CE3208-24B3-4089-A755-29D8EE36C1D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8" creationId="{F5F0CD9A-B51E-4B32-82FF-561489DB68DC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19" creationId="{4E073D83-5FF2-470F-8027-FF40C8F22FA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0" creationId="{01DA3C3F-4619-411B-9B31-2B24A41A093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5" creationId="{2ABEBCC8-98B8-4467-8814-2CDF24778B5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7" creationId="{1E1EE6C7-D98D-427E-9AEA-6862613A14C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29" creationId="{84BFB932-B3BB-4F3E-904A-3C081C5CD85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0" creationId="{30CAF6D3-89B3-4517-9ACB-C74DC554FF8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1" creationId="{A0B7663B-0CF3-49BB-BC7B-3BEE6A77B5F9}"/>
          </ac:spMkLst>
        </pc:spChg>
        <pc:spChg chg="add del mod">
          <ac:chgData name="Nazar Shchur" userId="3faffa111ac016f6" providerId="LiveId" clId="{3C579289-8129-4DC6-92CF-8D3DC8B7FD91}" dt="2019-09-11T17:48:28.455" v="676" actId="478"/>
          <ac:spMkLst>
            <pc:docMk/>
            <pc:sldMk cId="2399884734" sldId="1785"/>
            <ac:spMk id="132" creationId="{6FF10FA2-DDA0-4ADA-A4A2-54779A2EB02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33" creationId="{2201E2F6-9468-4D5A-A64B-4C1A158751D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78" creationId="{8C152449-34D3-4AA1-8F75-72B70D363F7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79" creationId="{38093DB9-BBF7-4A80-82D2-B579DB891B1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88" creationId="{A73D7FD1-DE61-4387-BA74-DFE8C8B9517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89" creationId="{6E0A7619-AEA4-4D8C-859D-B5C5E70E2F5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0" creationId="{E7DE9ADF-97DF-4C98-B84E-40226B1613F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1" creationId="{F7450F72-D0C3-4C87-8559-FC6E3CD7A15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6" creationId="{42927A52-5C92-48D0-9426-B03DDF8F704B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198" creationId="{E0DC9702-73CF-41CF-A37C-A06E01E7C55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0" creationId="{32AE3E23-3646-489A-A363-4C2EF7A73F3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1" creationId="{DF89A56A-62A1-4AF6-B37C-C2FBC903D86E}"/>
          </ac:spMkLst>
        </pc:spChg>
        <pc:spChg chg="add del mod">
          <ac:chgData name="Nazar Shchur" userId="3faffa111ac016f6" providerId="LiveId" clId="{3C579289-8129-4DC6-92CF-8D3DC8B7FD91}" dt="2019-09-11T17:50:42.177" v="814" actId="478"/>
          <ac:spMkLst>
            <pc:docMk/>
            <pc:sldMk cId="2399884734" sldId="1785"/>
            <ac:spMk id="202" creationId="{25C52215-12AD-4632-B7AF-B473B4D8965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03" creationId="{F0B25581-A213-4091-8318-F032ED94E865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31" creationId="{2A3BE756-E191-48A7-9B42-3F8E0F59307E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32" creationId="{119FE880-E70C-4324-ADA8-BE30D5AA75F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1" creationId="{B0EFC82D-07E4-4C10-8C6C-DA3F5FD2C99E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2" creationId="{414C0C57-4F8F-4A2D-AD61-DECA6C12DB86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3" creationId="{B712D94E-FE5D-4877-B764-FF86F5C4F9FD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4" creationId="{20619FFB-BDD5-42C5-94CE-3E7C9DD6B060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49" creationId="{615F594A-FA46-4B96-B8A2-5E7B2356E36B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1" creationId="{D90063D6-8C1B-458D-A59C-747F33F01957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3" creationId="{1FB60887-C224-4998-A113-234817DB0055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4" creationId="{C7F4E2C5-DC31-435D-B155-01852FCBC8C7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5" creationId="{0521DB1A-6AD0-4B87-A9C6-25A146C73654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6" creationId="{4ECA1835-D455-40DA-92E1-C469E4E1BCE2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57" creationId="{E021674B-AC0E-4D0D-AF5B-044C55C9028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0" creationId="{1B1E7BFC-A0C7-417C-887C-DDDC321542B4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2" creationId="{10753F15-C3D2-4EC7-8846-64436244A690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4" creationId="{C0ECD481-4D76-4229-A501-D1936C8D918C}"/>
          </ac:spMkLst>
        </pc:spChg>
        <pc:spChg chg="add del mod">
          <ac:chgData name="Nazar Shchur" userId="3faffa111ac016f6" providerId="LiveId" clId="{3C579289-8129-4DC6-92CF-8D3DC8B7FD91}" dt="2019-09-11T17:51:30.276" v="886"/>
          <ac:spMkLst>
            <pc:docMk/>
            <pc:sldMk cId="2399884734" sldId="1785"/>
            <ac:spMk id="265" creationId="{76B4E4A4-D9A8-4E3C-B326-328594841CB9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0" creationId="{26E46164-53E1-49C8-929A-3E02AA12ABA1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291" creationId="{6C4858BB-1C66-4711-BBAC-CE85DFCFD1E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0" creationId="{6E5F451B-A7AB-4E6E-BC81-95F3F4D03A5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1" creationId="{A3662B97-1EFF-41C9-81B5-762DAABF12E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2" creationId="{A5B65839-173D-4590-9C95-DEAD6FC94DA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3" creationId="{C3923E0F-A1F0-48D9-B41F-2A040498E44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08" creationId="{3BB74846-0B91-445B-93B2-B71D3F6AD3B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0" creationId="{ABD30D5B-3917-4A5C-8E0C-3A1B60A01BF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2" creationId="{F2C278F6-8FAB-49A1-BEF4-BA3B56C71C8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3" creationId="{0C11DF6B-4976-43A2-BFCA-5468A7F9F321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4" creationId="{61357BE8-E153-405A-B053-64F6BEB4AF2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5" creationId="{A0D8D0CB-C85D-431F-A6DA-72C6AB21B4FC}"/>
          </ac:spMkLst>
        </pc:spChg>
        <pc:spChg chg="add mod">
          <ac:chgData name="Nazar Shchur" userId="3faffa111ac016f6" providerId="LiveId" clId="{3C579289-8129-4DC6-92CF-8D3DC8B7FD91}" dt="2019-09-16T16:00:00.400" v="1396" actId="1036"/>
          <ac:spMkLst>
            <pc:docMk/>
            <pc:sldMk cId="2399884734" sldId="1785"/>
            <ac:spMk id="316" creationId="{D088A4BB-35AF-4B6F-B434-CB8837C5C1F1}"/>
          </ac:spMkLst>
        </pc:spChg>
        <pc:spChg chg="add del">
          <ac:chgData name="Nazar Shchur" userId="3faffa111ac016f6" providerId="LiveId" clId="{3C579289-8129-4DC6-92CF-8D3DC8B7FD91}" dt="2019-09-16T15:58:21.496" v="1379" actId="478"/>
          <ac:spMkLst>
            <pc:docMk/>
            <pc:sldMk cId="2399884734" sldId="1785"/>
            <ac:spMk id="317" creationId="{A30CA6F5-BC8D-44D7-8B4E-7DDCD3464591}"/>
          </ac:spMkLst>
        </pc:spChg>
        <pc:spChg chg="add mod">
          <ac:chgData name="Nazar Shchur" userId="3faffa111ac016f6" providerId="LiveId" clId="{3C579289-8129-4DC6-92CF-8D3DC8B7FD91}" dt="2019-09-16T16:00:00.400" v="1396" actId="1036"/>
          <ac:spMkLst>
            <pc:docMk/>
            <pc:sldMk cId="2399884734" sldId="1785"/>
            <ac:spMk id="318" creationId="{FE9A80D9-31CA-48C5-8E09-2B8547360A4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19" creationId="{9B2440E8-0A90-43D1-8B8A-45DABCBC2AC4}"/>
          </ac:spMkLst>
        </pc:spChg>
        <pc:spChg chg="add mod or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20" creationId="{263CBE23-D272-41D3-A79B-42A84DECA06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45" creationId="{659EEABA-82FB-4E42-9C69-D2A06A2E6B6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46" creationId="{CA0CCBBB-9003-4222-B9DA-86A9074D7AB3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5" creationId="{0ECD531A-8B85-4E1A-91D8-E8235A49142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6" creationId="{9B2BE70D-B836-444A-9398-3CDD62367B7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7" creationId="{02CBDB9E-5253-4CC3-BF3D-ED56B7C215FF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58" creationId="{D246BAD6-36B2-40F8-A702-FB54AB8F6EB7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3" creationId="{BA7009CB-8519-49B8-B297-2328A747A54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5" creationId="{E0B1C85A-E3D6-4474-BF24-A1E998358306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7" creationId="{43EED8A2-746D-44C2-8498-0351D78BA02A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8" creationId="{01937336-B69A-483F-9EEA-C2AF21B70F3C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69" creationId="{3E189F5C-8387-4919-AE98-9DC86325F178}"/>
          </ac:spMkLst>
        </pc:spChg>
        <pc:spChg chg="add del mod">
          <ac:chgData name="Nazar Shchur" userId="3faffa111ac016f6" providerId="LiveId" clId="{3C579289-8129-4DC6-92CF-8D3DC8B7FD91}" dt="2019-09-11T17:53:10.765" v="940" actId="478"/>
          <ac:spMkLst>
            <pc:docMk/>
            <pc:sldMk cId="2399884734" sldId="1785"/>
            <ac:spMk id="371" creationId="{A1A25E4D-5229-408C-B018-7DF7B0F6214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2" creationId="{49BE9789-43A7-417C-B5D4-FA84F8CE31A5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4" creationId="{87602F84-32F2-4DF4-84F6-593A36EC9A54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5" creationId="{0AE8AD96-AED9-4D9B-87D6-A05BA127B5FD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6" creationId="{7CD89374-4F1E-4CCE-80D6-B6D11AF9F8DE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7" creationId="{150C2182-DC6A-4F62-95DC-D515BD374298}"/>
          </ac:spMkLst>
        </pc:spChg>
        <pc:spChg chg="add mod topLvl">
          <ac:chgData name="Nazar Shchur" userId="3faffa111ac016f6" providerId="LiveId" clId="{3C579289-8129-4DC6-92CF-8D3DC8B7FD91}" dt="2019-09-16T16:07:32.843" v="1483" actId="164"/>
          <ac:spMkLst>
            <pc:docMk/>
            <pc:sldMk cId="2399884734" sldId="1785"/>
            <ac:spMk id="378" creationId="{713CAAE2-0941-4C6B-B9C9-400E041A7A9E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0" creationId="{607C6B62-C133-4DC5-85B7-D1048D74E3F2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1" creationId="{12585C0C-E3BE-4CAE-B5EE-8A216CF8B5EB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6" creationId="{D5F94916-6600-4253-8FC5-BEAD7714BC00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7" creationId="{857B5F03-82C2-4E72-8525-9CC165B873B8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8" creationId="{20AD7FA3-024B-40E9-9CB8-8EC5473E8D49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89" creationId="{B1B40623-C5EB-43DD-9383-314A773C6AF4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0" creationId="{81340C35-9519-4444-8A81-5B1AB875D344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1" creationId="{CD9478C8-C9D1-4ED9-9EB6-20B81E87D5CC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392" creationId="{2544135A-8D6F-4CF0-81F8-4506AA614566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407" creationId="{38D58D22-9069-45CE-8765-492CB220DEEF}"/>
          </ac:spMkLst>
        </pc:spChg>
        <pc:spChg chg="add del mod topLvl">
          <ac:chgData name="Nazar Shchur" userId="3faffa111ac016f6" providerId="LiveId" clId="{3C579289-8129-4DC6-92CF-8D3DC8B7FD91}" dt="2019-09-16T15:57:07.883" v="1368" actId="478"/>
          <ac:spMkLst>
            <pc:docMk/>
            <pc:sldMk cId="2399884734" sldId="1785"/>
            <ac:spMk id="408" creationId="{A435DB98-40F2-4071-BA70-EE5AEBF3D612}"/>
          </ac:spMkLst>
        </pc:spChg>
        <pc:grpChg chg="add del mod">
          <ac:chgData name="Nazar Shchur" userId="3faffa111ac016f6" providerId="LiveId" clId="{3C579289-8129-4DC6-92CF-8D3DC8B7FD91}" dt="2019-09-16T15:57:03.787" v="1367" actId="165"/>
          <ac:grpSpMkLst>
            <pc:docMk/>
            <pc:sldMk cId="2399884734" sldId="1785"/>
            <ac:grpSpMk id="6" creationId="{93CB86A1-0797-413C-A2DA-304BBC950D8A}"/>
          </ac:grpSpMkLst>
        </pc:grpChg>
        <pc:grpChg chg="add mod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7" creationId="{E0F282A1-DCC8-4F66-9011-CC7B257B343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4" creationId="{78CD7D12-CC48-4DCD-B8DE-5C2E414BB72E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7" creationId="{55AF1D90-B4AC-4DB2-A198-05477F42C548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0" creationId="{E18B85B9-55A7-42C7-83D4-C7AD71C69D0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3" creationId="{746ADB77-5291-4A23-A5A9-016AEC46B9F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6" creationId="{95CE29C6-BC5A-4F08-B7C1-2E2FB5C6478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49" creationId="{FCD958E7-D918-4B4D-B2A8-B7B83333A34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52" creationId="{B6CA6F1E-A32C-4C2F-B4BB-335C7C39BFE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55" creationId="{8DEC55E4-E902-487F-9175-BEA3781F341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3" creationId="{41A37B17-53C6-4623-800F-F654F951444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6" creationId="{BA5273D9-8350-4AC2-B6DC-E44E4CB303C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89" creationId="{57835D4D-71A2-47FC-A79E-81B61017319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2" creationId="{A625B435-F2F1-4FFF-9F51-2478C332A10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5" creationId="{9B465D31-738D-4D63-8115-FDD3A225BD5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98" creationId="{1A83320E-30D5-4B12-89C2-EA3A25495860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01" creationId="{09332C8D-53CD-4D48-8439-15949FE523B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04" creationId="{15673331-6A9F-4FDA-8351-AAC6A9AA6DDC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54" creationId="{6DBB9F17-11FA-40E3-8239-BFDE42C755B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57" creationId="{2F87B3FB-C0DA-437F-AA2B-139B6E1F4BE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0" creationId="{070789E0-DDDE-440F-868D-9FEE9C4F3A0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3" creationId="{73FF5D89-FDC2-43EB-922E-1ED70F7635EA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6" creationId="{5A868C55-1DCD-4F2A-9030-B300D703031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69" creationId="{9E516B66-999F-41A9-BBDE-8008642E9C4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72" creationId="{6BB72351-87E7-42D2-81E9-C48B4324FE37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175" creationId="{FCAB9589-85CB-4209-994E-F13F783B8B69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07" creationId="{F530EFD4-7E68-499B-B9F6-D49D7D9BCBE0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0" creationId="{1B3CCC2F-3B86-4B0C-A8EF-D7C5C4F978B0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3" creationId="{14692A3E-0BA0-42AD-BC08-8E6675557333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6" creationId="{A1A5642D-26F6-412F-9F18-C1AD67687D2A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19" creationId="{93527276-3E37-4161-8EA3-4C13E30BFFA8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2" creationId="{34921C50-CE4F-497C-BBA5-EB02A07265D6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5" creationId="{5EC23FA3-90B2-4AF4-84BD-44C3EB07C11F}"/>
          </ac:grpSpMkLst>
        </pc:grpChg>
        <pc:grpChg chg="add del mod">
          <ac:chgData name="Nazar Shchur" userId="3faffa111ac016f6" providerId="LiveId" clId="{3C579289-8129-4DC6-92CF-8D3DC8B7FD91}" dt="2019-09-11T17:51:30.276" v="886"/>
          <ac:grpSpMkLst>
            <pc:docMk/>
            <pc:sldMk cId="2399884734" sldId="1785"/>
            <ac:grpSpMk id="228" creationId="{1EA3A340-9054-4912-8C3B-3CB48AAE908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66" creationId="{A06AD223-A2FA-4889-BF96-DC8A0E839FFB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69" creationId="{8C8F59D6-9653-4CD9-8F4B-659CF368FD8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2" creationId="{3D0E004E-E8BC-4BEA-A174-EF79CCB16FFD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5" creationId="{E1019848-B805-4C16-AB2E-AE6309F28C4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78" creationId="{55B57ABE-B3C4-4743-8792-A9BB208E9BD6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1" creationId="{36F5CBF4-3934-4A76-89F8-2E5F2C2D03A5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4" creationId="{C200913F-5935-4171-8791-6407D36BDA2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287" creationId="{30BAA001-F64E-47A4-9256-DB3794CFFDF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1" creationId="{93D2CB92-5D82-4BCC-BF0D-AA2CB36951E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4" creationId="{C560ABF4-BB6B-4290-B0D0-A65205151FB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27" creationId="{8DEEDBB8-43CA-401D-AD5B-A3321D1514DA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0" creationId="{77FA396E-D454-43D8-8B2E-5BDB6106694F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3" creationId="{86810EC1-EDDA-488E-A06A-52F2667CE354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6" creationId="{EEBB8B34-83B3-4BCD-8F17-58BB177DD716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39" creationId="{F4C772D8-7C84-481A-9CB1-B04C678FFBF1}"/>
          </ac:grpSpMkLst>
        </pc:grpChg>
        <pc:grpChg chg="add mod topLvl">
          <ac:chgData name="Nazar Shchur" userId="3faffa111ac016f6" providerId="LiveId" clId="{3C579289-8129-4DC6-92CF-8D3DC8B7FD91}" dt="2019-09-16T16:07:32.843" v="1483" actId="164"/>
          <ac:grpSpMkLst>
            <pc:docMk/>
            <pc:sldMk cId="2399884734" sldId="1785"/>
            <ac:grpSpMk id="342" creationId="{CFC72466-917C-4347-899A-77CB659F2141}"/>
          </ac:grpSpMkLst>
        </pc:grpChg>
        <pc:picChg chg="del mod ord">
          <ac:chgData name="Nazar Shchur" userId="3faffa111ac016f6" providerId="LiveId" clId="{3C579289-8129-4DC6-92CF-8D3DC8B7FD91}" dt="2019-09-11T18:03:36.271" v="1128" actId="478"/>
          <ac:picMkLst>
            <pc:docMk/>
            <pc:sldMk cId="2399884734" sldId="1785"/>
            <ac:picMk id="6" creationId="{CA34AB89-CD89-416C-A47A-C6E5744A50B0}"/>
          </ac:picMkLst>
        </pc:pic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3" creationId="{B2682DA6-D59D-497B-A68C-A8E3768C5A0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4" creationId="{E4C4F611-53CC-4399-ADBC-C89D30D2682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5" creationId="{62EE5905-1543-4A5B-8DEF-CC85CED08D25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6" creationId="{1CD2D147-CEAB-4031-935E-233BEABB97D0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7" creationId="{E2B0B515-1452-4FB5-A688-C6AECB6AA6E8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8" creationId="{6E024DA1-86C8-4603-AFF0-46F0F21E1EB7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19" creationId="{BD0B479D-25CE-4833-A3C8-3B882D3E72B5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0" creationId="{EE235DB0-869B-4B0B-8773-FED8B1621ABB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2" creationId="{8B165328-BE67-416E-A576-1F9A1317CE2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3" creationId="{08CF2B05-2F9B-430C-B5D6-3E6BE6DEDAB4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4" creationId="{B8D51684-DC7E-47AD-8549-105B7D69AB4D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5" creationId="{ED843259-845B-4C58-AD46-E315DEF5315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6" creationId="{A892679F-00A4-465F-B58A-8E78B61280FE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7" creationId="{02297DBE-F045-406F-8282-8CAF3DB939E6}"/>
          </ac:cxnSpMkLst>
        </pc:cxnChg>
        <pc:cxnChg chg="del">
          <ac:chgData name="Nazar Shchur" userId="3faffa111ac016f6" providerId="LiveId" clId="{3C579289-8129-4DC6-92CF-8D3DC8B7FD91}" dt="2019-09-11T17:51:40.017" v="891" actId="478"/>
          <ac:cxnSpMkLst>
            <pc:docMk/>
            <pc:sldMk cId="2399884734" sldId="1785"/>
            <ac:cxnSpMk id="28" creationId="{A74BEA67-A8B7-46F1-8747-4ED9DB5B345D}"/>
          </ac:cxnSpMkLst>
        </pc:cxnChg>
        <pc:cxnChg chg="mod">
          <ac:chgData name="Nazar Shchur" userId="3faffa111ac016f6" providerId="LiveId" clId="{3C579289-8129-4DC6-92CF-8D3DC8B7FD91}" dt="2019-09-11T17:34:27.935" v="376" actId="14100"/>
          <ac:cxnSpMkLst>
            <pc:docMk/>
            <pc:sldMk cId="2399884734" sldId="1785"/>
            <ac:cxnSpMk id="35" creationId="{52B4AA98-FF50-458D-9540-42C419C37AF6}"/>
          </ac:cxnSpMkLst>
        </pc:cxnChg>
        <pc:cxnChg chg="mod">
          <ac:chgData name="Nazar Shchur" userId="3faffa111ac016f6" providerId="LiveId" clId="{3C579289-8129-4DC6-92CF-8D3DC8B7FD91}" dt="2019-09-11T17:34:47" v="382" actId="14100"/>
          <ac:cxnSpMkLst>
            <pc:docMk/>
            <pc:sldMk cId="2399884734" sldId="1785"/>
            <ac:cxnSpMk id="36" creationId="{A9558B8B-7D9F-4440-9569-2874FDF2975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58" creationId="{C5634FEE-18D2-478F-8DF1-5AAEA164F12F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59" creationId="{51FCD09D-465E-4D6A-B5C1-D6F310B2E73C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0" creationId="{BFDA1F26-D265-4247-A190-DF0F3193FA76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1" creationId="{39F87B30-FB5E-4CDA-B404-E0B08558BBB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2" creationId="{89664639-B265-41B2-8519-5C2E2122BF0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3" creationId="{BA7D6E59-04C7-4906-B2DD-043BA92F9FF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4" creationId="{828CE278-CCA0-45AB-AC1F-27B38B14912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65" creationId="{57731514-1C38-4677-9CF0-42A46088FFE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0" creationId="{893D225E-6F94-46E0-BF8D-9EF70944438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1" creationId="{51071713-0751-4C5D-BEB7-F871E52BF24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2" creationId="{BAB83E63-58D0-4FB5-9229-7D1D6BE6951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3" creationId="{FC2DF8B2-7EE6-4708-B1A9-B0E041166F6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5" creationId="{8B204AA3-C166-4B2D-A87D-52E3072DE9C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77" creationId="{0A751AF4-3C6F-48AC-BA8E-31A4200FAC4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09" creationId="{D8A8863A-42ED-4376-ADA9-044CCEEFF62B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0" creationId="{2FF1C0B4-08F7-4201-B8A2-42CD25DF1AE9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1" creationId="{845FB173-7B1D-4EA2-A191-EDCA50778F2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2" creationId="{EED7E48C-E152-4E97-A589-F68EA3B67BE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3" creationId="{FD9E8FA7-689E-4434-9D86-F34FC5264CE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4" creationId="{6A246708-154A-412D-B8F2-D1A24B311C7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5" creationId="{AE2F137A-F578-42FD-89F9-8028F6A3D43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16" creationId="{FE62BE49-6C6D-4247-A9A4-799DFD10ED0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1" creationId="{56C93C69-69B3-4038-A04D-E83DCCB6353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2" creationId="{C0356632-AC21-4793-ABFD-A9DE201A495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3" creationId="{AA8A7774-EB4B-40E6-8363-325B7556817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4" creationId="{2FABD40E-FBC1-4254-BD2C-8810BD47FED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6" creationId="{F1D23BBB-C566-49E1-80E6-63438685890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28" creationId="{29A73782-8C51-4374-80BE-5AF015CE746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0" creationId="{654FEEDC-AF39-43D4-A737-B448D78C2A76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1" creationId="{5ED527CB-ADC8-4AFA-82AE-E8D6672EFFE7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2" creationId="{B3EC6439-A1FA-4B87-8AEA-4E80F9C35A0E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3" creationId="{794D2012-F588-48BA-B110-5529AFF1612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4" creationId="{1AE87F43-ABD9-47AD-B881-4FF31F1991A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5" creationId="{1F180075-5783-40DF-8228-0E20B5121B0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6" creationId="{19504AD9-BFEF-40B0-B797-E8D02558812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87" creationId="{F503AE3B-850D-4D1D-AFC3-5D5B3B97911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2" creationId="{494710D7-1CC4-411D-9BEB-CFE32237D2B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3" creationId="{C311F7FE-B350-444D-8524-4C76B5C6D471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4" creationId="{0F350F9B-9E0C-4D16-A690-B501DF9686E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5" creationId="{E5C43C7D-B182-41CB-8A4E-1D7F2422FD2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7" creationId="{05F358EB-6AC0-4BD2-9399-F5423C94C58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199" creationId="{E30240BF-A2A5-4EF5-AF2D-F764BA4A0EE4}"/>
          </ac:cxnSpMkLst>
        </pc:cxnChg>
        <pc:cxnChg chg="add del mod">
          <ac:chgData name="Nazar Shchur" userId="3faffa111ac016f6" providerId="LiveId" clId="{3C579289-8129-4DC6-92CF-8D3DC8B7FD91}" dt="2019-09-11T17:50:35.499" v="813" actId="478"/>
          <ac:cxnSpMkLst>
            <pc:docMk/>
            <pc:sldMk cId="2399884734" sldId="1785"/>
            <ac:cxnSpMk id="204" creationId="{A34915CA-F62D-444A-93DB-324F9764160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3" creationId="{10AD5FA1-3E55-4A72-98E2-3687D4E49C5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4" creationId="{7F466609-E5BE-4557-822A-D08BE08DFBB4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5" creationId="{F784F66A-53DC-474D-8BC0-FAA1BD398707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6" creationId="{B5451396-035D-4856-8FF5-B8291FE56C4C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7" creationId="{1E0478FA-A6DF-4EA2-A87E-C92C306643C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8" creationId="{A183AEB2-3962-4311-86FF-F25D8DE99C0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39" creationId="{8554AF7D-D2A7-4DB2-B440-13D6C11B83D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0" creationId="{71919E92-A516-471D-B00A-23B23EF64446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5" creationId="{1BE9AF8A-020F-4647-8EF9-964BA469FD6B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6" creationId="{0F89867A-8D7C-4946-A3A3-630967A38848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7" creationId="{CEEED52D-CE0E-4060-AFAE-0DD3AA82473C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48" creationId="{0BB8A409-2830-453D-94F8-36C5C4F0C873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0" creationId="{10B5745D-7D86-41D4-A749-51928FCCBA7E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2" creationId="{1A37F146-7606-4103-BB32-F1BC20FD5688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8" creationId="{24B8F5E4-F941-4B3F-AA13-224DD5218CB2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59" creationId="{A3157BAE-2931-47D9-AABC-9D885381FE20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61" creationId="{DF792CDA-D0B6-4E23-B174-0A90EE49B28B}"/>
          </ac:cxnSpMkLst>
        </pc:cxnChg>
        <pc:cxnChg chg="add del mod">
          <ac:chgData name="Nazar Shchur" userId="3faffa111ac016f6" providerId="LiveId" clId="{3C579289-8129-4DC6-92CF-8D3DC8B7FD91}" dt="2019-09-11T17:51:30.276" v="886"/>
          <ac:cxnSpMkLst>
            <pc:docMk/>
            <pc:sldMk cId="2399884734" sldId="1785"/>
            <ac:cxnSpMk id="263" creationId="{013617BE-D9B4-42F7-A449-A1D9B39518B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2" creationId="{B728BC0D-3AB9-4F43-8130-6C141DCE1C1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3" creationId="{CF4196B4-2825-4820-96FF-D0D58744203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4" creationId="{08F28E3D-EF55-41A6-B68A-7F1B69E5DE3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5" creationId="{56560D08-DF27-4CCE-9347-97210071CA4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6" creationId="{69F525AC-1F64-44FD-B49E-76AE76EF3FB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7" creationId="{2EB401C8-7B1F-459A-B28D-FE342DF24A34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8" creationId="{8B9F8946-FA75-4BAB-8F9A-42348000C80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299" creationId="{19C48BA1-240A-4CB4-8AAD-22B511663D17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4" creationId="{6385BD4E-5B6D-4B93-B0E9-DB22EE4233D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5" creationId="{B3C788EC-CF5B-4EDE-AC5C-0AFD257725B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6" creationId="{A98161AF-E723-404D-97FD-246A3CBE2E9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7" creationId="{BDE64C25-B067-4064-B6F6-61867E190C1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09" creationId="{DD4DA91A-8E14-46B6-8754-4145303394A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11" creationId="{60C7170D-9F27-448F-BFA6-480B6FE056A4}"/>
          </ac:cxnSpMkLst>
        </pc:cxnChg>
        <pc:cxnChg chg="add del mod">
          <ac:chgData name="Nazar Shchur" userId="3faffa111ac016f6" providerId="LiveId" clId="{3C579289-8129-4DC6-92CF-8D3DC8B7FD91}" dt="2019-09-11T17:52:47.779" v="935" actId="478"/>
          <ac:cxnSpMkLst>
            <pc:docMk/>
            <pc:sldMk cId="2399884734" sldId="1785"/>
            <ac:cxnSpMk id="316" creationId="{FDF2A864-5BB5-4812-B7C3-631A11529689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7" creationId="{6F637BF7-5721-4E23-BB26-08887F0246CB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8" creationId="{01576E94-8411-42F7-A0B1-C1E16DB49B7D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49" creationId="{4F40AE9A-72E7-448C-BB72-4100BECE76BA}"/>
          </ac:cxnSpMkLst>
        </pc:cxnChg>
        <pc:cxnChg chg="add mod or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0" creationId="{205606D9-94D1-40EC-9382-05265BBC7392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1" creationId="{B9DDBE11-15AD-4FED-AD6E-86C9B748E750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2" creationId="{F4D19E3D-72AC-4444-A019-826063E651EE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3" creationId="{C3C7FFFB-BB93-4406-B90F-15E93ECA65E8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4" creationId="{547BA9F9-0CD3-4408-B8E0-5200EA31F48F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59" creationId="{AF6963C2-8623-4B0E-954E-CE1BDBD4D5BD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0" creationId="{9AE1F8BB-A6FE-46A6-AC97-0FEDF78129D3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1" creationId="{3694A9FB-816E-4C4A-BA7F-4DB0C48FA24A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2" creationId="{5AABF504-0E5D-4A1E-99CD-44AB2A631B45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4" creationId="{CEDDBFEB-71C7-4C63-AB2F-0A319456620C}"/>
          </ac:cxnSpMkLst>
        </pc:cxnChg>
        <pc:cxnChg chg="add mod topLvl">
          <ac:chgData name="Nazar Shchur" userId="3faffa111ac016f6" providerId="LiveId" clId="{3C579289-8129-4DC6-92CF-8D3DC8B7FD91}" dt="2019-09-16T16:07:32.843" v="1483" actId="164"/>
          <ac:cxnSpMkLst>
            <pc:docMk/>
            <pc:sldMk cId="2399884734" sldId="1785"/>
            <ac:cxnSpMk id="366" creationId="{F39DCF74-0A9E-4399-BFC6-D4FEF665AB68}"/>
          </ac:cxnSpMkLst>
        </pc:cxnChg>
        <pc:cxnChg chg="add del mod">
          <ac:chgData name="Nazar Shchur" userId="3faffa111ac016f6" providerId="LiveId" clId="{3C579289-8129-4DC6-92CF-8D3DC8B7FD91}" dt="2019-09-11T17:53:10.765" v="940" actId="478"/>
          <ac:cxnSpMkLst>
            <pc:docMk/>
            <pc:sldMk cId="2399884734" sldId="1785"/>
            <ac:cxnSpMk id="370" creationId="{586CCEEE-E4AD-4C6D-AD3E-4107BF49B6A2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79" creationId="{144DE807-7AF4-4FD9-9695-DFED437C1B47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82" creationId="{C9FB113D-5F5E-42F1-B521-8A4251C76609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93" creationId="{4E27FCD8-1B77-4A11-9793-D5C91AA14922}"/>
          </ac:cxnSpMkLst>
        </pc:cxnChg>
        <pc:cxnChg chg="add del mod topLvl">
          <ac:chgData name="Nazar Shchur" userId="3faffa111ac016f6" providerId="LiveId" clId="{3C579289-8129-4DC6-92CF-8D3DC8B7FD91}" dt="2019-09-16T15:57:07.883" v="1368" actId="478"/>
          <ac:cxnSpMkLst>
            <pc:docMk/>
            <pc:sldMk cId="2399884734" sldId="1785"/>
            <ac:cxnSpMk id="395" creationId="{EF814688-E4A9-4E1D-8D57-5BAEE95D6CA7}"/>
          </ac:cxnSpMkLst>
        </pc:cxnChg>
        <pc:cxnChg chg="add del mod topLvl">
          <ac:chgData name="Nazar Shchur" userId="3faffa111ac016f6" providerId="LiveId" clId="{3C579289-8129-4DC6-92CF-8D3DC8B7FD91}" dt="2019-09-16T15:57:09.279" v="1369" actId="478"/>
          <ac:cxnSpMkLst>
            <pc:docMk/>
            <pc:sldMk cId="2399884734" sldId="1785"/>
            <ac:cxnSpMk id="397" creationId="{F871906E-0E1A-43D3-9ADD-B63AA1743507}"/>
          </ac:cxnSpMkLst>
        </pc:cxnChg>
        <pc:cxnChg chg="add del mod topLvl">
          <ac:chgData name="Nazar Shchur" userId="3faffa111ac016f6" providerId="LiveId" clId="{3C579289-8129-4DC6-92CF-8D3DC8B7FD91}" dt="2019-09-16T15:57:10.786" v="1370" actId="478"/>
          <ac:cxnSpMkLst>
            <pc:docMk/>
            <pc:sldMk cId="2399884734" sldId="1785"/>
            <ac:cxnSpMk id="400" creationId="{CEA2407F-1EB5-4F55-9AD8-303C2BF538F7}"/>
          </ac:cxnSpMkLst>
        </pc:cxnChg>
        <pc:cxnChg chg="add del mod topLvl">
          <ac:chgData name="Nazar Shchur" userId="3faffa111ac016f6" providerId="LiveId" clId="{3C579289-8129-4DC6-92CF-8D3DC8B7FD91}" dt="2019-09-16T15:57:11.765" v="1371" actId="478"/>
          <ac:cxnSpMkLst>
            <pc:docMk/>
            <pc:sldMk cId="2399884734" sldId="1785"/>
            <ac:cxnSpMk id="402" creationId="{50828F70-D87C-409A-A2B9-517BE62B8F99}"/>
          </ac:cxnSpMkLst>
        </pc:cxnChg>
        <pc:cxnChg chg="add del mod topLvl">
          <ac:chgData name="Nazar Shchur" userId="3faffa111ac016f6" providerId="LiveId" clId="{3C579289-8129-4DC6-92CF-8D3DC8B7FD91}" dt="2019-09-16T15:57:12.807" v="1372" actId="478"/>
          <ac:cxnSpMkLst>
            <pc:docMk/>
            <pc:sldMk cId="2399884734" sldId="1785"/>
            <ac:cxnSpMk id="404" creationId="{7C1B8CB1-B6CB-48C3-B8D6-44D0409400E3}"/>
          </ac:cxnSpMkLst>
        </pc:cxnChg>
        <pc:cxnChg chg="add del mod topLvl">
          <ac:chgData name="Nazar Shchur" userId="3faffa111ac016f6" providerId="LiveId" clId="{3C579289-8129-4DC6-92CF-8D3DC8B7FD91}" dt="2019-09-16T15:57:13.652" v="1373" actId="478"/>
          <ac:cxnSpMkLst>
            <pc:docMk/>
            <pc:sldMk cId="2399884734" sldId="1785"/>
            <ac:cxnSpMk id="405" creationId="{1B69CE25-9A36-49E8-846E-C56AE6DD8A0B}"/>
          </ac:cxnSpMkLst>
        </pc:cxnChg>
      </pc:sldChg>
      <pc:sldChg chg="addSp delSp modSp add modAnim">
        <pc:chgData name="Nazar Shchur" userId="3faffa111ac016f6" providerId="LiveId" clId="{3C579289-8129-4DC6-92CF-8D3DC8B7FD91}" dt="2019-09-16T18:14:28.648" v="2508" actId="20577"/>
        <pc:sldMkLst>
          <pc:docMk/>
          <pc:sldMk cId="1908408206" sldId="1786"/>
        </pc:sldMkLst>
        <pc:spChg chg="mod">
          <ac:chgData name="Nazar Shchur" userId="3faffa111ac016f6" providerId="LiveId" clId="{3C579289-8129-4DC6-92CF-8D3DC8B7FD91}" dt="2019-09-16T15:45:21.565" v="1354"/>
          <ac:spMkLst>
            <pc:docMk/>
            <pc:sldMk cId="1908408206" sldId="1786"/>
            <ac:spMk id="5" creationId="{00000000-0000-0000-0000-000000000000}"/>
          </ac:spMkLst>
        </pc:spChg>
        <pc:spChg chg="mod">
          <ac:chgData name="Nazar Shchur" userId="3faffa111ac016f6" providerId="LiveId" clId="{3C579289-8129-4DC6-92CF-8D3DC8B7FD91}" dt="2019-09-16T18:14:28.648" v="2508" actId="20577"/>
          <ac:spMkLst>
            <pc:docMk/>
            <pc:sldMk cId="1908408206" sldId="1786"/>
            <ac:spMk id="20" creationId="{5DFD856A-0A35-4951-9FEA-3E3571C98411}"/>
          </ac:spMkLst>
        </pc:spChg>
        <pc:spChg chg="add mod">
          <ac:chgData name="Nazar Shchur" userId="3faffa111ac016f6" providerId="LiveId" clId="{3C579289-8129-4DC6-92CF-8D3DC8B7FD91}" dt="2019-09-16T15:35:21.962" v="1235" actId="1036"/>
          <ac:spMkLst>
            <pc:docMk/>
            <pc:sldMk cId="1908408206" sldId="1786"/>
            <ac:spMk id="27" creationId="{83ACE0C1-A94E-4D9E-AA04-8DAEE40D08E8}"/>
          </ac:spMkLst>
        </pc:spChg>
        <pc:spChg chg="add mod">
          <ac:chgData name="Nazar Shchur" userId="3faffa111ac016f6" providerId="LiveId" clId="{3C579289-8129-4DC6-92CF-8D3DC8B7FD91}" dt="2019-09-16T15:39:44.564" v="1291" actId="14100"/>
          <ac:spMkLst>
            <pc:docMk/>
            <pc:sldMk cId="1908408206" sldId="1786"/>
            <ac:spMk id="28" creationId="{207C25C2-12F0-46DB-A025-7C6DFFC6A114}"/>
          </ac:spMkLst>
        </pc:spChg>
        <pc:spChg chg="add mod">
          <ac:chgData name="Nazar Shchur" userId="3faffa111ac016f6" providerId="LiveId" clId="{3C579289-8129-4DC6-92CF-8D3DC8B7FD91}" dt="2019-09-16T15:37:34.086" v="1272" actId="14100"/>
          <ac:spMkLst>
            <pc:docMk/>
            <pc:sldMk cId="1908408206" sldId="1786"/>
            <ac:spMk id="35" creationId="{8842260F-3CD0-4CEA-BA9E-1CC2E91FAB2E}"/>
          </ac:spMkLst>
        </pc:spChg>
        <pc:spChg chg="add mod">
          <ac:chgData name="Nazar Shchur" userId="3faffa111ac016f6" providerId="LiveId" clId="{3C579289-8129-4DC6-92CF-8D3DC8B7FD91}" dt="2019-09-16T15:37:54.979" v="1277" actId="6549"/>
          <ac:spMkLst>
            <pc:docMk/>
            <pc:sldMk cId="1908408206" sldId="1786"/>
            <ac:spMk id="36" creationId="{F9D2E97A-6003-40A1-9CF4-79E20E2877C1}"/>
          </ac:spMkLst>
        </pc:spChg>
        <pc:spChg chg="add mod">
          <ac:chgData name="Nazar Shchur" userId="3faffa111ac016f6" providerId="LiveId" clId="{3C579289-8129-4DC6-92CF-8D3DC8B7FD91}" dt="2019-09-16T15:37:26.088" v="1271" actId="114"/>
          <ac:spMkLst>
            <pc:docMk/>
            <pc:sldMk cId="1908408206" sldId="1786"/>
            <ac:spMk id="37" creationId="{E8904CA3-06ED-463C-AEC7-4E4E4CCBE5BC}"/>
          </ac:spMkLst>
        </pc:spChg>
        <pc:grpChg chg="mod">
          <ac:chgData name="Nazar Shchur" userId="3faffa111ac016f6" providerId="LiveId" clId="{3C579289-8129-4DC6-92CF-8D3DC8B7FD91}" dt="2019-09-16T15:32:44.631" v="1185" actId="1076"/>
          <ac:grpSpMkLst>
            <pc:docMk/>
            <pc:sldMk cId="1908408206" sldId="1786"/>
            <ac:grpSpMk id="34" creationId="{F521B096-1420-4683-9061-71EA55588A56}"/>
          </ac:grpSpMkLst>
        </pc:grpChg>
        <pc:picChg chg="add del mod">
          <ac:chgData name="Nazar Shchur" userId="3faffa111ac016f6" providerId="LiveId" clId="{3C579289-8129-4DC6-92CF-8D3DC8B7FD91}" dt="2019-09-16T15:33:23.704" v="1194"/>
          <ac:picMkLst>
            <pc:docMk/>
            <pc:sldMk cId="1908408206" sldId="1786"/>
            <ac:picMk id="6" creationId="{582BBD85-E6AE-4B0D-A03D-58454E099911}"/>
          </ac:picMkLst>
        </pc:picChg>
      </pc:sldChg>
      <pc:sldChg chg="add del">
        <pc:chgData name="Nazar Shchur" userId="3faffa111ac016f6" providerId="LiveId" clId="{3C579289-8129-4DC6-92CF-8D3DC8B7FD91}" dt="2019-09-11T17:36:00.217" v="397"/>
        <pc:sldMkLst>
          <pc:docMk/>
          <pc:sldMk cId="4225396674" sldId="1786"/>
        </pc:sldMkLst>
      </pc:sldChg>
      <pc:sldChg chg="addSp delSp modSp add delAnim modAnim">
        <pc:chgData name="Nazar Shchur" userId="3faffa111ac016f6" providerId="LiveId" clId="{3C579289-8129-4DC6-92CF-8D3DC8B7FD91}" dt="2019-09-16T16:31:29.692" v="1800" actId="208"/>
        <pc:sldMkLst>
          <pc:docMk/>
          <pc:sldMk cId="3253064998" sldId="1787"/>
        </pc:sldMkLst>
        <pc:spChg chg="mod">
          <ac:chgData name="Nazar Shchur" userId="3faffa111ac016f6" providerId="LiveId" clId="{3C579289-8129-4DC6-92CF-8D3DC8B7FD91}" dt="2019-09-16T16:23:52.882" v="1688"/>
          <ac:spMkLst>
            <pc:docMk/>
            <pc:sldMk cId="3253064998" sldId="1787"/>
            <ac:spMk id="5" creationId="{00000000-0000-0000-0000-000000000000}"/>
          </ac:spMkLst>
        </pc:spChg>
        <pc:spChg chg="del">
          <ac:chgData name="Nazar Shchur" userId="3faffa111ac016f6" providerId="LiveId" clId="{3C579289-8129-4DC6-92CF-8D3DC8B7FD91}" dt="2019-09-16T16:18:28.922" v="1648" actId="478"/>
          <ac:spMkLst>
            <pc:docMk/>
            <pc:sldMk cId="3253064998" sldId="1787"/>
            <ac:spMk id="316" creationId="{D088A4BB-35AF-4B6F-B434-CB8837C5C1F1}"/>
          </ac:spMkLst>
        </pc:spChg>
        <pc:spChg chg="add mod">
          <ac:chgData name="Nazar Shchur" userId="3faffa111ac016f6" providerId="LiveId" clId="{3C579289-8129-4DC6-92CF-8D3DC8B7FD91}" dt="2019-09-16T16:31:29.692" v="1800" actId="208"/>
          <ac:spMkLst>
            <pc:docMk/>
            <pc:sldMk cId="3253064998" sldId="1787"/>
            <ac:spMk id="317" creationId="{3F85AF96-27DE-4681-8541-07E4CAAD8429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18" creationId="{E5AAD269-2280-41F1-8229-6161036F2F0E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0" creationId="{3C5D70D7-F14C-47FE-AC3A-D2402ED552DD}"/>
          </ac:spMkLst>
        </pc:spChg>
        <pc:spChg chg="add mo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1" creationId="{BB22E9F5-F65C-42FC-8551-40D98B5B3784}"/>
          </ac:spMkLst>
        </pc:spChg>
        <pc:spChg chg="add mod ord">
          <ac:chgData name="Nazar Shchur" userId="3faffa111ac016f6" providerId="LiveId" clId="{3C579289-8129-4DC6-92CF-8D3DC8B7FD91}" dt="2019-09-16T16:21:33.426" v="1685" actId="1038"/>
          <ac:spMkLst>
            <pc:docMk/>
            <pc:sldMk cId="3253064998" sldId="1787"/>
            <ac:spMk id="373" creationId="{95594F7B-BA32-40D8-816B-268922236B84}"/>
          </ac:spMkLst>
        </pc:spChg>
        <pc:spChg chg="add mod">
          <ac:chgData name="Nazar Shchur" userId="3faffa111ac016f6" providerId="LiveId" clId="{3C579289-8129-4DC6-92CF-8D3DC8B7FD91}" dt="2019-09-16T16:26:01.111" v="1695" actId="14100"/>
          <ac:spMkLst>
            <pc:docMk/>
            <pc:sldMk cId="3253064998" sldId="1787"/>
            <ac:spMk id="383" creationId="{29ECBE0A-A79E-4EE8-A38F-2CA0FD2A0D62}"/>
          </ac:spMkLst>
        </pc:spChg>
      </pc:sldChg>
      <pc:sldChg chg="addSp delSp modSp add delAnim modAnim">
        <pc:chgData name="Nazar Shchur" userId="3faffa111ac016f6" providerId="LiveId" clId="{3C579289-8129-4DC6-92CF-8D3DC8B7FD91}" dt="2019-09-16T18:06:45.313" v="2475"/>
        <pc:sldMkLst>
          <pc:docMk/>
          <pc:sldMk cId="4178280145" sldId="1788"/>
        </pc:sldMkLst>
        <pc:spChg chg="mod">
          <ac:chgData name="Nazar Shchur" userId="3faffa111ac016f6" providerId="LiveId" clId="{3C579289-8129-4DC6-92CF-8D3DC8B7FD91}" dt="2019-09-16T16:23:49.113" v="1687"/>
          <ac:spMkLst>
            <pc:docMk/>
            <pc:sldMk cId="4178280145" sldId="1788"/>
            <ac:spMk id="5" creationId="{00000000-0000-0000-0000-000000000000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" creationId="{711FAF80-D0B3-404F-8FC2-E3AAB79DE45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" creationId="{AC3F0A5D-7195-4749-9F50-4FB791906EA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6" creationId="{B0E45C37-EFA3-4EFA-9A7F-195E4FC665DB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7" creationId="{60ABA31C-79C7-4E6F-8338-B975AAD41F2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8" creationId="{092F1567-7E54-4EE3-8715-6DA6E5AA9A1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69" creationId="{4EC24DFA-C48E-4DBC-8D2C-347F9C381700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4" creationId="{7DD13EB6-F7E7-42D7-BD88-AA404C2DC59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6" creationId="{AFB384E2-7E71-43B1-80F0-AF063A723C5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8" creationId="{7C799462-E381-4633-BFE0-6BE02C3A4482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79" creationId="{199F546F-E202-49F9-A9BA-3458925E7C8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0" creationId="{9A5C8A44-7AEF-4896-9514-4E93F265550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1" creationId="{97A31B85-C99A-4FEE-AEF6-26386C0FACC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82" creationId="{1DF3CEE7-69D2-41CB-A634-4E90C7767BE2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07" creationId="{41FBCBE3-35AD-49D5-940C-0FD7DE7A023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08" creationId="{A1EB7021-CB06-43A4-8317-52BBA445A59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7" creationId="{27CE3208-24B3-4089-A755-29D8EE36C1D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8" creationId="{F5F0CD9A-B51E-4B32-82FF-561489DB68D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19" creationId="{4E073D83-5FF2-470F-8027-FF40C8F22FA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0" creationId="{01DA3C3F-4619-411B-9B31-2B24A41A093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5" creationId="{2ABEBCC8-98B8-4467-8814-2CDF24778B5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7" creationId="{1E1EE6C7-D98D-427E-9AEA-6862613A14C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29" creationId="{84BFB932-B3BB-4F3E-904A-3C081C5CD85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0" creationId="{30CAF6D3-89B3-4517-9ACB-C74DC554FF8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1" creationId="{A0B7663B-0CF3-49BB-BC7B-3BEE6A77B5F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33" creationId="{2201E2F6-9468-4D5A-A64B-4C1A158751D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78" creationId="{8C152449-34D3-4AA1-8F75-72B70D363F7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79" creationId="{38093DB9-BBF7-4A80-82D2-B579DB891B1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88" creationId="{A73D7FD1-DE61-4387-BA74-DFE8C8B9517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89" creationId="{6E0A7619-AEA4-4D8C-859D-B5C5E70E2F5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0" creationId="{E7DE9ADF-97DF-4C98-B84E-40226B1613F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1" creationId="{F7450F72-D0C3-4C87-8559-FC6E3CD7A15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6" creationId="{42927A52-5C92-48D0-9426-B03DDF8F704B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198" creationId="{E0DC9702-73CF-41CF-A37C-A06E01E7C55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0" creationId="{32AE3E23-3646-489A-A363-4C2EF7A73F3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1" creationId="{DF89A56A-62A1-4AF6-B37C-C2FBC903D86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03" creationId="{F0B25581-A213-4091-8318-F032ED94E86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0" creationId="{26E46164-53E1-49C8-929A-3E02AA12ABA1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291" creationId="{6C4858BB-1C66-4711-BBAC-CE85DFCFD1E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0" creationId="{6E5F451B-A7AB-4E6E-BC81-95F3F4D03A5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1" creationId="{A3662B97-1EFF-41C9-81B5-762DAABF12E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2" creationId="{A5B65839-173D-4590-9C95-DEAD6FC94DA5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3" creationId="{C3923E0F-A1F0-48D9-B41F-2A040498E44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08" creationId="{3BB74846-0B91-445B-93B2-B71D3F6AD3B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0" creationId="{ABD30D5B-3917-4A5C-8E0C-3A1B60A01BF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2" creationId="{F2C278F6-8FAB-49A1-BEF4-BA3B56C71C8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3" creationId="{0C11DF6B-4976-43A2-BFCA-5468A7F9F321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4" creationId="{61357BE8-E153-405A-B053-64F6BEB4AF2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5" creationId="{A0D8D0CB-C85D-431F-A6DA-72C6AB21B4FC}"/>
          </ac:spMkLst>
        </pc:spChg>
        <pc:spChg chg="del">
          <ac:chgData name="Nazar Shchur" userId="3faffa111ac016f6" providerId="LiveId" clId="{3C579289-8129-4DC6-92CF-8D3DC8B7FD91}" dt="2019-09-16T16:00:13.991" v="1398" actId="478"/>
          <ac:spMkLst>
            <pc:docMk/>
            <pc:sldMk cId="4178280145" sldId="1788"/>
            <ac:spMk id="316" creationId="{D088A4BB-35AF-4B6F-B434-CB8837C5C1F1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17" creationId="{F5177BB1-53E3-4278-B95A-1A6190C7356E}"/>
          </ac:spMkLst>
        </pc:spChg>
        <pc:spChg chg="del">
          <ac:chgData name="Nazar Shchur" userId="3faffa111ac016f6" providerId="LiveId" clId="{3C579289-8129-4DC6-92CF-8D3DC8B7FD91}" dt="2019-09-16T16:00:13.991" v="1398" actId="478"/>
          <ac:spMkLst>
            <pc:docMk/>
            <pc:sldMk cId="4178280145" sldId="1788"/>
            <ac:spMk id="318" creationId="{FE9A80D9-31CA-48C5-8E09-2B8547360A4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19" creationId="{9B2440E8-0A90-43D1-8B8A-45DABCBC2AC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20" creationId="{263CBE23-D272-41D3-A79B-42A84DECA06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45" creationId="{659EEABA-82FB-4E42-9C69-D2A06A2E6B6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46" creationId="{CA0CCBBB-9003-4222-B9DA-86A9074D7AB3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5" creationId="{0ECD531A-8B85-4E1A-91D8-E8235A49142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6" creationId="{9B2BE70D-B836-444A-9398-3CDD62367B7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7" creationId="{02CBDB9E-5253-4CC3-BF3D-ED56B7C215FF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58" creationId="{D246BAD6-36B2-40F8-A702-FB54AB8F6EB7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3" creationId="{BA7009CB-8519-49B8-B297-2328A747A54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5" creationId="{E0B1C85A-E3D6-4474-BF24-A1E998358306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7" creationId="{43EED8A2-746D-44C2-8498-0351D78BA02A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8" creationId="{01937336-B69A-483F-9EEA-C2AF21B70F3C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69" creationId="{3E189F5C-8387-4919-AE98-9DC86325F178}"/>
          </ac:spMkLst>
        </pc:spChg>
        <pc:spChg chg="add mod">
          <ac:chgData name="Nazar Shchur" userId="3faffa111ac016f6" providerId="LiveId" clId="{3C579289-8129-4DC6-92CF-8D3DC8B7FD91}" dt="2019-09-16T16:08:42.928" v="1493"/>
          <ac:spMkLst>
            <pc:docMk/>
            <pc:sldMk cId="4178280145" sldId="1788"/>
            <ac:spMk id="370" creationId="{AF880D85-27B2-4A76-B2C8-DFEAE4DD2474}"/>
          </ac:spMkLst>
        </pc:spChg>
        <pc:spChg chg="add mod">
          <ac:chgData name="Nazar Shchur" userId="3faffa111ac016f6" providerId="LiveId" clId="{3C579289-8129-4DC6-92CF-8D3DC8B7FD91}" dt="2019-09-16T16:05:48.422" v="1474" actId="1036"/>
          <ac:spMkLst>
            <pc:docMk/>
            <pc:sldMk cId="4178280145" sldId="1788"/>
            <ac:spMk id="371" creationId="{5EA5D58F-7AE7-4813-A1B2-8312295EF389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2" creationId="{49BE9789-43A7-417C-B5D4-FA84F8CE31A5}"/>
          </ac:spMkLst>
        </pc:spChg>
        <pc:spChg chg="add del">
          <ac:chgData name="Nazar Shchur" userId="3faffa111ac016f6" providerId="LiveId" clId="{3C579289-8129-4DC6-92CF-8D3DC8B7FD91}" dt="2019-09-16T16:04:31.288" v="1454"/>
          <ac:spMkLst>
            <pc:docMk/>
            <pc:sldMk cId="4178280145" sldId="1788"/>
            <ac:spMk id="373" creationId="{755D9526-F645-4283-9EC5-B1F2EF30160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4" creationId="{87602F84-32F2-4DF4-84F6-593A36EC9A54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5" creationId="{0AE8AD96-AED9-4D9B-87D6-A05BA127B5FD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6" creationId="{7CD89374-4F1E-4CCE-80D6-B6D11AF9F8DE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7" creationId="{150C2182-DC6A-4F62-95DC-D515BD374298}"/>
          </ac:spMkLst>
        </pc:spChg>
        <pc:spChg chg="mod">
          <ac:chgData name="Nazar Shchur" userId="3faffa111ac016f6" providerId="LiveId" clId="{3C579289-8129-4DC6-92CF-8D3DC8B7FD91}" dt="2019-09-16T16:07:39.380" v="1484" actId="164"/>
          <ac:spMkLst>
            <pc:docMk/>
            <pc:sldMk cId="4178280145" sldId="1788"/>
            <ac:spMk id="378" creationId="{713CAAE2-0941-4C6B-B9C9-400E041A7A9E}"/>
          </ac:spMkLst>
        </pc:spChg>
        <pc:spChg chg="add mod">
          <ac:chgData name="Nazar Shchur" userId="3faffa111ac016f6" providerId="LiveId" clId="{3C579289-8129-4DC6-92CF-8D3DC8B7FD91}" dt="2019-09-16T16:06:36.473" v="1479" actId="16959"/>
          <ac:spMkLst>
            <pc:docMk/>
            <pc:sldMk cId="4178280145" sldId="1788"/>
            <ac:spMk id="379" creationId="{79A2B713-D889-46AC-855C-4C26F72771C5}"/>
          </ac:spMkLst>
        </pc:spChg>
        <pc:spChg chg="add mod">
          <ac:chgData name="Nazar Shchur" userId="3faffa111ac016f6" providerId="LiveId" clId="{3C579289-8129-4DC6-92CF-8D3DC8B7FD91}" dt="2019-09-16T16:06:55.710" v="1482" actId="1076"/>
          <ac:spMkLst>
            <pc:docMk/>
            <pc:sldMk cId="4178280145" sldId="1788"/>
            <ac:spMk id="380" creationId="{92DC98F9-2948-46D1-8A42-2E03CEC1E0D7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81" creationId="{45B3947F-98E6-46AA-B8B5-2A37F8077E77}"/>
          </ac:spMkLst>
        </pc:spChg>
        <pc:spChg chg="add mod">
          <ac:chgData name="Nazar Shchur" userId="3faffa111ac016f6" providerId="LiveId" clId="{3C579289-8129-4DC6-92CF-8D3DC8B7FD91}" dt="2019-09-16T16:17:40.578" v="1636" actId="1035"/>
          <ac:spMkLst>
            <pc:docMk/>
            <pc:sldMk cId="4178280145" sldId="1788"/>
            <ac:spMk id="382" creationId="{081DC86E-E389-420F-BD0F-2497D5675115}"/>
          </ac:spMkLst>
        </pc:spChg>
        <pc:spChg chg="add mod">
          <ac:chgData name="Nazar Shchur" userId="3faffa111ac016f6" providerId="LiveId" clId="{3C579289-8129-4DC6-92CF-8D3DC8B7FD91}" dt="2019-09-16T16:17:44.485" v="1645" actId="1035"/>
          <ac:spMkLst>
            <pc:docMk/>
            <pc:sldMk cId="4178280145" sldId="1788"/>
            <ac:spMk id="383" creationId="{2FBA513F-ACF4-4D04-B0F4-586E61608586}"/>
          </ac:spMkLst>
        </pc:spChg>
        <pc:spChg chg="add mod">
          <ac:chgData name="Nazar Shchur" userId="3faffa111ac016f6" providerId="LiveId" clId="{3C579289-8129-4DC6-92CF-8D3DC8B7FD91}" dt="2019-09-16T16:31:15.781" v="1798" actId="208"/>
          <ac:spMkLst>
            <pc:docMk/>
            <pc:sldMk cId="4178280145" sldId="1788"/>
            <ac:spMk id="384" creationId="{6D973ACA-D0B1-4B4E-990D-2A3E834D669C}"/>
          </ac:spMkLst>
        </pc:spChg>
        <pc:spChg chg="add mod">
          <ac:chgData name="Nazar Shchur" userId="3faffa111ac016f6" providerId="LiveId" clId="{3C579289-8129-4DC6-92CF-8D3DC8B7FD91}" dt="2019-09-16T16:15:54.112" v="1616" actId="14100"/>
          <ac:spMkLst>
            <pc:docMk/>
            <pc:sldMk cId="4178280145" sldId="1788"/>
            <ac:spMk id="385" creationId="{D1327704-0FFE-46E7-9008-2C753E2DFD2F}"/>
          </ac:spMkLst>
        </pc:spChg>
        <pc:spChg chg="add mod">
          <ac:chgData name="Nazar Shchur" userId="3faffa111ac016f6" providerId="LiveId" clId="{3C579289-8129-4DC6-92CF-8D3DC8B7FD91}" dt="2019-09-16T16:16:07.042" v="1617" actId="1076"/>
          <ac:spMkLst>
            <pc:docMk/>
            <pc:sldMk cId="4178280145" sldId="1788"/>
            <ac:spMk id="386" creationId="{BE53966D-E2DD-4785-B6F8-E7E11AB97F2F}"/>
          </ac:spMkLst>
        </pc:spChg>
        <pc:spChg chg="add mod">
          <ac:chgData name="Nazar Shchur" userId="3faffa111ac016f6" providerId="LiveId" clId="{3C579289-8129-4DC6-92CF-8D3DC8B7FD91}" dt="2019-09-16T16:16:47.933" v="1625" actId="1076"/>
          <ac:spMkLst>
            <pc:docMk/>
            <pc:sldMk cId="4178280145" sldId="1788"/>
            <ac:spMk id="387" creationId="{5875E883-E34B-48BC-88F1-D2DBE949403B}"/>
          </ac:spMkLst>
        </pc:spChg>
        <pc:spChg chg="add mod">
          <ac:chgData name="Nazar Shchur" userId="3faffa111ac016f6" providerId="LiveId" clId="{3C579289-8129-4DC6-92CF-8D3DC8B7FD91}" dt="2019-09-16T16:17:56.238" v="1647" actId="1076"/>
          <ac:spMkLst>
            <pc:docMk/>
            <pc:sldMk cId="4178280145" sldId="1788"/>
            <ac:spMk id="388" creationId="{52900D67-4468-4A9E-9905-3CEB4A27617A}"/>
          </ac:spMkLst>
        </pc:spChg>
        <pc:grpChg chg="add 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6" creationId="{8900C1E3-3922-4349-A51A-F58C98A2A6BE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4" creationId="{78CD7D12-CC48-4DCD-B8DE-5C2E414BB72E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7" creationId="{55AF1D90-B4AC-4DB2-A198-05477F42C548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0" creationId="{E18B85B9-55A7-42C7-83D4-C7AD71C69D0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3" creationId="{746ADB77-5291-4A23-A5A9-016AEC46B9F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6" creationId="{95CE29C6-BC5A-4F08-B7C1-2E2FB5C6478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49" creationId="{FCD958E7-D918-4B4D-B2A8-B7B83333A34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52" creationId="{B6CA6F1E-A32C-4C2F-B4BB-335C7C39BFE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55" creationId="{8DEC55E4-E902-487F-9175-BEA3781F341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3" creationId="{41A37B17-53C6-4623-800F-F654F951444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6" creationId="{BA5273D9-8350-4AC2-B6DC-E44E4CB303C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89" creationId="{57835D4D-71A2-47FC-A79E-81B61017319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2" creationId="{A625B435-F2F1-4FFF-9F51-2478C332A10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5" creationId="{9B465D31-738D-4D63-8115-FDD3A225BD5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98" creationId="{1A83320E-30D5-4B12-89C2-EA3A25495860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01" creationId="{09332C8D-53CD-4D48-8439-15949FE523BC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04" creationId="{15673331-6A9F-4FDA-8351-AAC6A9AA6DDC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54" creationId="{6DBB9F17-11FA-40E3-8239-BFDE42C755B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57" creationId="{2F87B3FB-C0DA-437F-AA2B-139B6E1F4BE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0" creationId="{070789E0-DDDE-440F-868D-9FEE9C4F3A0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3" creationId="{73FF5D89-FDC2-43EB-922E-1ED70F7635EA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6" creationId="{5A868C55-1DCD-4F2A-9030-B300D703031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69" creationId="{9E516B66-999F-41A9-BBDE-8008642E9C4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72" creationId="{6BB72351-87E7-42D2-81E9-C48B4324FE37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175" creationId="{FCAB9589-85CB-4209-994E-F13F783B8B69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66" creationId="{A06AD223-A2FA-4889-BF96-DC8A0E839FFB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69" creationId="{8C8F59D6-9653-4CD9-8F4B-659CF368FD8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2" creationId="{3D0E004E-E8BC-4BEA-A174-EF79CCB16FFD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5" creationId="{E1019848-B805-4C16-AB2E-AE6309F28C4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78" creationId="{55B57ABE-B3C4-4743-8792-A9BB208E9BD6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1" creationId="{36F5CBF4-3934-4A76-89F8-2E5F2C2D03A5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4" creationId="{C200913F-5935-4171-8791-6407D36BDA2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287" creationId="{30BAA001-F64E-47A4-9256-DB3794CFFDF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1" creationId="{93D2CB92-5D82-4BCC-BF0D-AA2CB36951E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4" creationId="{C560ABF4-BB6B-4290-B0D0-A65205151FB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27" creationId="{8DEEDBB8-43CA-401D-AD5B-A3321D1514DA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0" creationId="{77FA396E-D454-43D8-8B2E-5BDB6106694F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3" creationId="{86810EC1-EDDA-488E-A06A-52F2667CE354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6" creationId="{EEBB8B34-83B3-4BCD-8F17-58BB177DD716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39" creationId="{F4C772D8-7C84-481A-9CB1-B04C678FFBF1}"/>
          </ac:grpSpMkLst>
        </pc:grpChg>
        <pc:grpChg chg="mod">
          <ac:chgData name="Nazar Shchur" userId="3faffa111ac016f6" providerId="LiveId" clId="{3C579289-8129-4DC6-92CF-8D3DC8B7FD91}" dt="2019-09-16T16:07:39.380" v="1484" actId="164"/>
          <ac:grpSpMkLst>
            <pc:docMk/>
            <pc:sldMk cId="4178280145" sldId="1788"/>
            <ac:grpSpMk id="342" creationId="{CFC72466-917C-4347-899A-77CB659F2141}"/>
          </ac:grpSpMkLst>
        </pc:grp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58" creationId="{C5634FEE-18D2-478F-8DF1-5AAEA164F12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59" creationId="{51FCD09D-465E-4D6A-B5C1-D6F310B2E73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0" creationId="{BFDA1F26-D265-4247-A190-DF0F3193FA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1" creationId="{39F87B30-FB5E-4CDA-B404-E0B08558BBB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2" creationId="{89664639-B265-41B2-8519-5C2E2122BF0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3" creationId="{BA7D6E59-04C7-4906-B2DD-043BA92F9FF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4" creationId="{828CE278-CCA0-45AB-AC1F-27B38B14912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65" creationId="{57731514-1C38-4677-9CF0-42A46088FFE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0" creationId="{893D225E-6F94-46E0-BF8D-9EF70944438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1" creationId="{51071713-0751-4C5D-BEB7-F871E52BF24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2" creationId="{BAB83E63-58D0-4FB5-9229-7D1D6BE6951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3" creationId="{FC2DF8B2-7EE6-4708-B1A9-B0E041166F6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5" creationId="{8B204AA3-C166-4B2D-A87D-52E3072DE9C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77" creationId="{0A751AF4-3C6F-48AC-BA8E-31A4200FAC4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09" creationId="{D8A8863A-42ED-4376-ADA9-044CCEEFF62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0" creationId="{2FF1C0B4-08F7-4201-B8A2-42CD25DF1AE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1" creationId="{845FB173-7B1D-4EA2-A191-EDCA50778F2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2" creationId="{EED7E48C-E152-4E97-A589-F68EA3B67BE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3" creationId="{FD9E8FA7-689E-4434-9D86-F34FC5264CE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4" creationId="{6A246708-154A-412D-B8F2-D1A24B311C7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5" creationId="{AE2F137A-F578-42FD-89F9-8028F6A3D43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16" creationId="{FE62BE49-6C6D-4247-A9A4-799DFD10ED0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1" creationId="{56C93C69-69B3-4038-A04D-E83DCCB6353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2" creationId="{C0356632-AC21-4793-ABFD-A9DE201A495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3" creationId="{AA8A7774-EB4B-40E6-8363-325B755681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4" creationId="{2FABD40E-FBC1-4254-BD2C-8810BD47FED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6" creationId="{F1D23BBB-C566-49E1-80E6-634386858909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28" creationId="{29A73782-8C51-4374-80BE-5AF015CE746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0" creationId="{654FEEDC-AF39-43D4-A737-B448D78C2A76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1" creationId="{5ED527CB-ADC8-4AFA-82AE-E8D6672EFFE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2" creationId="{B3EC6439-A1FA-4B87-8AEA-4E80F9C35A0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3" creationId="{794D2012-F588-48BA-B110-5529AFF1612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4" creationId="{1AE87F43-ABD9-47AD-B881-4FF31F1991A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5" creationId="{1F180075-5783-40DF-8228-0E20B5121B0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6" creationId="{19504AD9-BFEF-40B0-B797-E8D02558812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87" creationId="{F503AE3B-850D-4D1D-AFC3-5D5B3B97911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2" creationId="{494710D7-1CC4-411D-9BEB-CFE32237D2B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3" creationId="{C311F7FE-B350-444D-8524-4C76B5C6D471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4" creationId="{0F350F9B-9E0C-4D16-A690-B501DF9686E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5" creationId="{E5C43C7D-B182-41CB-8A4E-1D7F2422FD2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7" creationId="{05F358EB-6AC0-4BD2-9399-F5423C94C58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199" creationId="{E30240BF-A2A5-4EF5-AF2D-F764BA4A0EE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2" creationId="{B728BC0D-3AB9-4F43-8130-6C141DCE1C1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3" creationId="{CF4196B4-2825-4820-96FF-D0D58744203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4" creationId="{08F28E3D-EF55-41A6-B68A-7F1B69E5DE3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5" creationId="{56560D08-DF27-4CCE-9347-97210071CA4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6" creationId="{69F525AC-1F64-44FD-B49E-76AE76EF3FB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7" creationId="{2EB401C8-7B1F-459A-B28D-FE342DF24A3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8" creationId="{8B9F8946-FA75-4BAB-8F9A-42348000C80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299" creationId="{19C48BA1-240A-4CB4-8AAD-22B511663D17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4" creationId="{6385BD4E-5B6D-4B93-B0E9-DB22EE4233D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5" creationId="{B3C788EC-CF5B-4EDE-AC5C-0AFD257725B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6" creationId="{A98161AF-E723-404D-97FD-246A3CBE2E9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7" creationId="{BDE64C25-B067-4064-B6F6-61867E190C1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09" creationId="{DD4DA91A-8E14-46B6-8754-4145303394A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11" creationId="{60C7170D-9F27-448F-BFA6-480B6FE056A4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7" creationId="{6F637BF7-5721-4E23-BB26-08887F0246CB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8" creationId="{01576E94-8411-42F7-A0B1-C1E16DB49B7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49" creationId="{4F40AE9A-72E7-448C-BB72-4100BECE76B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0" creationId="{205606D9-94D1-40EC-9382-05265BBC7392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1" creationId="{B9DDBE11-15AD-4FED-AD6E-86C9B748E750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2" creationId="{F4D19E3D-72AC-4444-A019-826063E651EE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3" creationId="{C3C7FFFB-BB93-4406-B90F-15E93ECA65E8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4" creationId="{547BA9F9-0CD3-4408-B8E0-5200EA31F48F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59" creationId="{AF6963C2-8623-4B0E-954E-CE1BDBD4D5BD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0" creationId="{9AE1F8BB-A6FE-46A6-AC97-0FEDF78129D3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1" creationId="{3694A9FB-816E-4C4A-BA7F-4DB0C48FA24A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2" creationId="{5AABF504-0E5D-4A1E-99CD-44AB2A631B45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4" creationId="{CEDDBFEB-71C7-4C63-AB2F-0A319456620C}"/>
          </ac:cxnSpMkLst>
        </pc:cxnChg>
        <pc:cxnChg chg="mod">
          <ac:chgData name="Nazar Shchur" userId="3faffa111ac016f6" providerId="LiveId" clId="{3C579289-8129-4DC6-92CF-8D3DC8B7FD91}" dt="2019-09-16T16:07:39.380" v="1484" actId="164"/>
          <ac:cxnSpMkLst>
            <pc:docMk/>
            <pc:sldMk cId="4178280145" sldId="1788"/>
            <ac:cxnSpMk id="366" creationId="{F39DCF74-0A9E-4399-BFC6-D4FEF665AB68}"/>
          </ac:cxnSpMkLst>
        </pc:cxnChg>
      </pc:sldChg>
      <pc:sldChg chg="addSp delSp modSp add delAnim modAnim">
        <pc:chgData name="Nazar Shchur" userId="3faffa111ac016f6" providerId="LiveId" clId="{3C579289-8129-4DC6-92CF-8D3DC8B7FD91}" dt="2019-09-16T18:07:31.544" v="2481"/>
        <pc:sldMkLst>
          <pc:docMk/>
          <pc:sldMk cId="3408126464" sldId="1789"/>
        </pc:sldMkLst>
        <pc:spChg chg="mod">
          <ac:chgData name="Nazar Shchur" userId="3faffa111ac016f6" providerId="LiveId" clId="{3C579289-8129-4DC6-92CF-8D3DC8B7FD91}" dt="2019-09-16T16:26:42.434" v="1704"/>
          <ac:spMkLst>
            <pc:docMk/>
            <pc:sldMk cId="3408126464" sldId="1789"/>
            <ac:spMk id="5" creationId="{00000000-0000-0000-0000-000000000000}"/>
          </ac:spMkLst>
        </pc:spChg>
        <pc:spChg chg="add mod ord">
          <ac:chgData name="Nazar Shchur" userId="3faffa111ac016f6" providerId="LiveId" clId="{3C579289-8129-4DC6-92CF-8D3DC8B7FD91}" dt="2019-09-16T16:31:40.327" v="1808" actId="1038"/>
          <ac:spMkLst>
            <pc:docMk/>
            <pc:sldMk cId="3408126464" sldId="1789"/>
            <ac:spMk id="316" creationId="{84816089-537A-4A62-AA7F-4F554440DC83}"/>
          </ac:spMkLst>
        </pc:spChg>
        <pc:spChg chg="del">
          <ac:chgData name="Nazar Shchur" userId="3faffa111ac016f6" providerId="LiveId" clId="{3C579289-8129-4DC6-92CF-8D3DC8B7FD91}" dt="2019-09-16T16:26:31.190" v="1699" actId="478"/>
          <ac:spMkLst>
            <pc:docMk/>
            <pc:sldMk cId="3408126464" sldId="1789"/>
            <ac:spMk id="317" creationId="{3F85AF96-27DE-4681-8541-07E4CAAD8429}"/>
          </ac:spMkLst>
        </pc:spChg>
        <pc:spChg chg="del">
          <ac:chgData name="Nazar Shchur" userId="3faffa111ac016f6" providerId="LiveId" clId="{3C579289-8129-4DC6-92CF-8D3DC8B7FD91}" dt="2019-09-16T16:26:30.428" v="1698" actId="478"/>
          <ac:spMkLst>
            <pc:docMk/>
            <pc:sldMk cId="3408126464" sldId="1789"/>
            <ac:spMk id="318" creationId="{E5AAD269-2280-41F1-8229-6161036F2F0E}"/>
          </ac:spMkLst>
        </pc:spChg>
        <pc:spChg chg="del">
          <ac:chgData name="Nazar Shchur" userId="3faffa111ac016f6" providerId="LiveId" clId="{3C579289-8129-4DC6-92CF-8D3DC8B7FD91}" dt="2019-09-16T16:26:32.233" v="1700" actId="478"/>
          <ac:spMkLst>
            <pc:docMk/>
            <pc:sldMk cId="3408126464" sldId="1789"/>
            <ac:spMk id="370" creationId="{3C5D70D7-F14C-47FE-AC3A-D2402ED552DD}"/>
          </ac:spMkLst>
        </pc:spChg>
        <pc:spChg chg="del">
          <ac:chgData name="Nazar Shchur" userId="3faffa111ac016f6" providerId="LiveId" clId="{3C579289-8129-4DC6-92CF-8D3DC8B7FD91}" dt="2019-09-16T16:26:34.374" v="1702" actId="478"/>
          <ac:spMkLst>
            <pc:docMk/>
            <pc:sldMk cId="3408126464" sldId="1789"/>
            <ac:spMk id="371" creationId="{BB22E9F5-F65C-42FC-8551-40D98B5B3784}"/>
          </ac:spMkLst>
        </pc:spChg>
        <pc:spChg chg="del">
          <ac:chgData name="Nazar Shchur" userId="3faffa111ac016f6" providerId="LiveId" clId="{3C579289-8129-4DC6-92CF-8D3DC8B7FD91}" dt="2019-09-16T16:26:33.122" v="1701" actId="478"/>
          <ac:spMkLst>
            <pc:docMk/>
            <pc:sldMk cId="3408126464" sldId="1789"/>
            <ac:spMk id="373" creationId="{95594F7B-BA32-40D8-816B-268922236B84}"/>
          </ac:spMkLst>
        </pc:spChg>
        <pc:spChg chg="del">
          <ac:chgData name="Nazar Shchur" userId="3faffa111ac016f6" providerId="LiveId" clId="{3C579289-8129-4DC6-92CF-8D3DC8B7FD91}" dt="2019-09-16T16:26:35.086" v="1703" actId="478"/>
          <ac:spMkLst>
            <pc:docMk/>
            <pc:sldMk cId="3408126464" sldId="1789"/>
            <ac:spMk id="383" creationId="{29ECBE0A-A79E-4EE8-A38F-2CA0FD2A0D62}"/>
          </ac:spMkLst>
        </pc:spChg>
        <pc:spChg chg="add mod">
          <ac:chgData name="Nazar Shchur" userId="3faffa111ac016f6" providerId="LiveId" clId="{3C579289-8129-4DC6-92CF-8D3DC8B7FD91}" dt="2019-09-16T16:31:40.327" v="1808" actId="1038"/>
          <ac:spMkLst>
            <pc:docMk/>
            <pc:sldMk cId="3408126464" sldId="1789"/>
            <ac:spMk id="384" creationId="{957BB9D7-79E5-4F76-9475-A4846F19BB97}"/>
          </ac:spMkLst>
        </pc:spChg>
        <pc:spChg chg="add mod">
          <ac:chgData name="Nazar Shchur" userId="3faffa111ac016f6" providerId="LiveId" clId="{3C579289-8129-4DC6-92CF-8D3DC8B7FD91}" dt="2019-09-16T16:32:28.221" v="1823" actId="14100"/>
          <ac:spMkLst>
            <pc:docMk/>
            <pc:sldMk cId="3408126464" sldId="1789"/>
            <ac:spMk id="385" creationId="{C876CD31-D851-4C78-A661-ACA4F8AA5FE3}"/>
          </ac:spMkLst>
        </pc:spChg>
        <pc:spChg chg="add mod">
          <ac:chgData name="Nazar Shchur" userId="3faffa111ac016f6" providerId="LiveId" clId="{3C579289-8129-4DC6-92CF-8D3DC8B7FD91}" dt="2019-09-16T16:33:39.475" v="1837" actId="1076"/>
          <ac:spMkLst>
            <pc:docMk/>
            <pc:sldMk cId="3408126464" sldId="1789"/>
            <ac:spMk id="394" creationId="{C25349F9-F374-4D0B-9E42-46146B3D8527}"/>
          </ac:spMkLst>
        </pc:spChg>
        <pc:spChg chg="add mod">
          <ac:chgData name="Nazar Shchur" userId="3faffa111ac016f6" providerId="LiveId" clId="{3C579289-8129-4DC6-92CF-8D3DC8B7FD91}" dt="2019-09-16T16:33:39.475" v="1837" actId="1076"/>
          <ac:spMkLst>
            <pc:docMk/>
            <pc:sldMk cId="3408126464" sldId="1789"/>
            <ac:spMk id="396" creationId="{F09688CE-38FE-4C94-8C71-7D5C05D2515D}"/>
          </ac:spMkLst>
        </pc:spChg>
        <pc:spChg chg="add mod">
          <ac:chgData name="Nazar Shchur" userId="3faffa111ac016f6" providerId="LiveId" clId="{3C579289-8129-4DC6-92CF-8D3DC8B7FD91}" dt="2019-09-16T16:34:28.429" v="1850" actId="1076"/>
          <ac:spMkLst>
            <pc:docMk/>
            <pc:sldMk cId="3408126464" sldId="1789"/>
            <ac:spMk id="398" creationId="{EA8C9DE5-65D7-4B43-B119-7E81069F13A3}"/>
          </ac:spMkLst>
        </pc:spChg>
        <pc:spChg chg="add mod">
          <ac:chgData name="Nazar Shchur" userId="3faffa111ac016f6" providerId="LiveId" clId="{3C579289-8129-4DC6-92CF-8D3DC8B7FD91}" dt="2019-09-16T16:34:28.429" v="1850" actId="1076"/>
          <ac:spMkLst>
            <pc:docMk/>
            <pc:sldMk cId="3408126464" sldId="1789"/>
            <ac:spMk id="399" creationId="{6FD1D4DE-DDA3-4E7E-B395-B8E5AE67AAFD}"/>
          </ac:spMkLst>
        </pc:spChg>
        <pc:spChg chg="add mod">
          <ac:chgData name="Nazar Shchur" userId="3faffa111ac016f6" providerId="LiveId" clId="{3C579289-8129-4DC6-92CF-8D3DC8B7FD91}" dt="2019-09-16T16:35:40.103" v="1865" actId="1076"/>
          <ac:spMkLst>
            <pc:docMk/>
            <pc:sldMk cId="3408126464" sldId="1789"/>
            <ac:spMk id="401" creationId="{4B5CA978-4560-4CC5-9D2B-D3D4E35E59A4}"/>
          </ac:spMkLst>
        </pc:spChg>
        <pc:spChg chg="add mod">
          <ac:chgData name="Nazar Shchur" userId="3faffa111ac016f6" providerId="LiveId" clId="{3C579289-8129-4DC6-92CF-8D3DC8B7FD91}" dt="2019-09-16T16:35:42.482" v="1866" actId="1076"/>
          <ac:spMkLst>
            <pc:docMk/>
            <pc:sldMk cId="3408126464" sldId="1789"/>
            <ac:spMk id="403" creationId="{E7B4381D-BD73-4B33-A284-412B1B318A8B}"/>
          </ac:spMkLst>
        </pc:spChg>
        <pc:spChg chg="add mod">
          <ac:chgData name="Nazar Shchur" userId="3faffa111ac016f6" providerId="LiveId" clId="{3C579289-8129-4DC6-92CF-8D3DC8B7FD91}" dt="2019-09-16T16:36:30.635" v="1882" actId="1076"/>
          <ac:spMkLst>
            <pc:docMk/>
            <pc:sldMk cId="3408126464" sldId="1789"/>
            <ac:spMk id="406" creationId="{18E41866-757D-490D-B3D9-D713EC324A6F}"/>
          </ac:spMkLst>
        </pc:spChg>
        <pc:spChg chg="add mod">
          <ac:chgData name="Nazar Shchur" userId="3faffa111ac016f6" providerId="LiveId" clId="{3C579289-8129-4DC6-92CF-8D3DC8B7FD91}" dt="2019-09-16T16:37:01.276" v="1892" actId="403"/>
          <ac:spMkLst>
            <pc:docMk/>
            <pc:sldMk cId="3408126464" sldId="1789"/>
            <ac:spMk id="409" creationId="{DF4D7A82-06A6-4F36-8C97-91EC100655D6}"/>
          </ac:spMkLst>
        </pc:spChg>
        <pc:grpChg chg="del">
          <ac:chgData name="Nazar Shchur" userId="3faffa111ac016f6" providerId="LiveId" clId="{3C579289-8129-4DC6-92CF-8D3DC8B7FD91}" dt="2019-09-16T16:26:27.795" v="1697" actId="478"/>
          <ac:grpSpMkLst>
            <pc:docMk/>
            <pc:sldMk cId="3408126464" sldId="1789"/>
            <ac:grpSpMk id="6" creationId="{93CB86A1-0797-413C-A2DA-304BBC950D8A}"/>
          </ac:grpSpMkLst>
        </pc:grpChg>
        <pc:picChg chg="add mod ord">
          <ac:chgData name="Nazar Shchur" userId="3faffa111ac016f6" providerId="LiveId" clId="{3C579289-8129-4DC6-92CF-8D3DC8B7FD91}" dt="2019-09-16T16:27:44.982" v="1709" actId="1076"/>
          <ac:picMkLst>
            <pc:docMk/>
            <pc:sldMk cId="3408126464" sldId="1789"/>
            <ac:picMk id="7" creationId="{D97CF906-EA78-422C-A039-D0EF329678D0}"/>
          </ac:picMkLst>
        </pc:pic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0" creationId="{893D225E-6F94-46E0-BF8D-9EF70944438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1" creationId="{51071713-0751-4C5D-BEB7-F871E52BF247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75" creationId="{8B204AA3-C166-4B2D-A87D-52E3072DE9CA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1" creationId="{56C93C69-69B3-4038-A04D-E83DCCB6353C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2" creationId="{C0356632-AC21-4793-ABFD-A9DE201A495B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26" creationId="{F1D23BBB-C566-49E1-80E6-634386858909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2" creationId="{494710D7-1CC4-411D-9BEB-CFE32237D2BA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3" creationId="{C311F7FE-B350-444D-8524-4C76B5C6D471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197" creationId="{05F358EB-6AC0-4BD2-9399-F5423C94C58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4" creationId="{6385BD4E-5B6D-4B93-B0E9-DB22EE4233D0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5" creationId="{B3C788EC-CF5B-4EDE-AC5C-0AFD257725B5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09" creationId="{DD4DA91A-8E14-46B6-8754-4145303394A8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59" creationId="{AF6963C2-8623-4B0E-954E-CE1BDBD4D5BD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60" creationId="{9AE1F8BB-A6FE-46A6-AC97-0FEDF78129D3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364" creationId="{CEDDBFEB-71C7-4C63-AB2F-0A319456620C}"/>
          </ac:cxnSpMkLst>
        </pc:cxnChg>
        <pc:cxnChg chg="mod">
          <ac:chgData name="Nazar Shchur" userId="3faffa111ac016f6" providerId="LiveId" clId="{3C579289-8129-4DC6-92CF-8D3DC8B7FD91}" dt="2019-09-16T16:26:27.795" v="1697" actId="478"/>
          <ac:cxnSpMkLst>
            <pc:docMk/>
            <pc:sldMk cId="3408126464" sldId="1789"/>
            <ac:cxnSpMk id="405" creationId="{1B69CE25-9A36-49E8-846E-C56AE6DD8A0B}"/>
          </ac:cxnSpMkLst>
        </pc:cxnChg>
      </pc:sldChg>
      <pc:sldChg chg="addSp delSp modSp add delAnim modAnim">
        <pc:chgData name="Nazar Shchur" userId="3faffa111ac016f6" providerId="LiveId" clId="{3C579289-8129-4DC6-92CF-8D3DC8B7FD91}" dt="2019-09-16T18:08:19.216" v="2492"/>
        <pc:sldMkLst>
          <pc:docMk/>
          <pc:sldMk cId="972816172" sldId="1790"/>
        </pc:sldMkLst>
        <pc:spChg chg="mod">
          <ac:chgData name="Nazar Shchur" userId="3faffa111ac016f6" providerId="LiveId" clId="{3C579289-8129-4DC6-92CF-8D3DC8B7FD91}" dt="2019-09-16T16:37:42.771" v="1896"/>
          <ac:spMkLst>
            <pc:docMk/>
            <pc:sldMk cId="972816172" sldId="1790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7:31:12.336" v="2074" actId="1076"/>
          <ac:spMkLst>
            <pc:docMk/>
            <pc:sldMk cId="972816172" sldId="1790"/>
            <ac:spMk id="23" creationId="{B7966B0E-2D12-47EB-BAB0-C28B6FAE483D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5" creationId="{7708EB6A-422F-4494-A0C5-7A93D89684AE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6" creationId="{706B33D9-8EF9-40DE-9147-D117D80783FF}"/>
          </ac:spMkLst>
        </pc:spChg>
        <pc:spChg chg="add del mod">
          <ac:chgData name="Nazar Shchur" userId="3faffa111ac016f6" providerId="LiveId" clId="{3C579289-8129-4DC6-92CF-8D3DC8B7FD91}" dt="2019-09-16T16:50:32.391" v="1992" actId="478"/>
          <ac:spMkLst>
            <pc:docMk/>
            <pc:sldMk cId="972816172" sldId="1790"/>
            <ac:spMk id="27" creationId="{28B67199-2426-4263-9ED4-4B8F4AB18E65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29" creationId="{AE9777BA-DD1B-4FED-A349-A22299F5D623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0" creationId="{B6F6B033-5B42-47E7-8B5A-6AB4B6A6BF9B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4" creationId="{FB1CC7DD-AF88-441A-9CFC-44E0DC7F72CC}"/>
          </ac:spMkLst>
        </pc:spChg>
        <pc:spChg chg="add mod">
          <ac:chgData name="Nazar Shchur" userId="3faffa111ac016f6" providerId="LiveId" clId="{3C579289-8129-4DC6-92CF-8D3DC8B7FD91}" dt="2019-09-16T17:31:18.955" v="2075" actId="164"/>
          <ac:spMkLst>
            <pc:docMk/>
            <pc:sldMk cId="972816172" sldId="1790"/>
            <ac:spMk id="35" creationId="{BF425240-629E-4B0B-9E93-1FDD5C4DAF76}"/>
          </ac:spMkLst>
        </pc:spChg>
        <pc:spChg chg="add mod">
          <ac:chgData name="Nazar Shchur" userId="3faffa111ac016f6" providerId="LiveId" clId="{3C579289-8129-4DC6-92CF-8D3DC8B7FD91}" dt="2019-09-16T17:36:21.804" v="2205" actId="1036"/>
          <ac:spMkLst>
            <pc:docMk/>
            <pc:sldMk cId="972816172" sldId="1790"/>
            <ac:spMk id="36" creationId="{F27102DC-4542-4747-A287-91C9F1AFBCB7}"/>
          </ac:spMkLst>
        </pc:spChg>
        <pc:spChg chg="add mo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7" creationId="{E57AB9B1-657B-4D39-BE92-57E2C1978126}"/>
          </ac:spMkLst>
        </pc:spChg>
        <pc:spChg chg="add mo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8" creationId="{10031050-ABB8-4254-80B6-841FC2142FE2}"/>
          </ac:spMkLst>
        </pc:spChg>
        <pc:spChg chg="add mod ord">
          <ac:chgData name="Nazar Shchur" userId="3faffa111ac016f6" providerId="LiveId" clId="{3C579289-8129-4DC6-92CF-8D3DC8B7FD91}" dt="2019-09-16T17:36:16.744" v="2195" actId="1035"/>
          <ac:spMkLst>
            <pc:docMk/>
            <pc:sldMk cId="972816172" sldId="1790"/>
            <ac:spMk id="39" creationId="{11978EC5-9124-4DAE-9636-A52E6208A416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16" creationId="{84816089-537A-4A62-AA7F-4F554440DC83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84" creationId="{957BB9D7-79E5-4F76-9475-A4846F19BB97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85" creationId="{C876CD31-D851-4C78-A661-ACA4F8AA5FE3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94" creationId="{C25349F9-F374-4D0B-9E42-46146B3D8527}"/>
          </ac:spMkLst>
        </pc:spChg>
        <pc:spChg chg="del">
          <ac:chgData name="Nazar Shchur" userId="3faffa111ac016f6" providerId="LiveId" clId="{3C579289-8129-4DC6-92CF-8D3DC8B7FD91}" dt="2019-09-16T16:37:36.476" v="1895" actId="478"/>
          <ac:spMkLst>
            <pc:docMk/>
            <pc:sldMk cId="972816172" sldId="1790"/>
            <ac:spMk id="396" creationId="{F09688CE-38FE-4C94-8C71-7D5C05D2515D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398" creationId="{EA8C9DE5-65D7-4B43-B119-7E81069F13A3}"/>
          </ac:spMkLst>
        </pc:spChg>
        <pc:spChg chg="del">
          <ac:chgData name="Nazar Shchur" userId="3faffa111ac016f6" providerId="LiveId" clId="{3C579289-8129-4DC6-92CF-8D3DC8B7FD91}" dt="2019-09-16T16:37:36.476" v="1895" actId="478"/>
          <ac:spMkLst>
            <pc:docMk/>
            <pc:sldMk cId="972816172" sldId="1790"/>
            <ac:spMk id="399" creationId="{6FD1D4DE-DDA3-4E7E-B395-B8E5AE67AAFD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1" creationId="{4B5CA978-4560-4CC5-9D2B-D3D4E35E59A4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3" creationId="{E7B4381D-BD73-4B33-A284-412B1B318A8B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6" creationId="{18E41866-757D-490D-B3D9-D713EC324A6F}"/>
          </ac:spMkLst>
        </pc:spChg>
        <pc:spChg chg="del">
          <ac:chgData name="Nazar Shchur" userId="3faffa111ac016f6" providerId="LiveId" clId="{3C579289-8129-4DC6-92CF-8D3DC8B7FD91}" dt="2019-09-16T16:37:31.740" v="1894" actId="478"/>
          <ac:spMkLst>
            <pc:docMk/>
            <pc:sldMk cId="972816172" sldId="1790"/>
            <ac:spMk id="409" creationId="{DF4D7A82-06A6-4F36-8C97-91EC100655D6}"/>
          </ac:spMkLst>
        </pc:spChg>
        <pc:grpChg chg="add mod">
          <ac:chgData name="Nazar Shchur" userId="3faffa111ac016f6" providerId="LiveId" clId="{3C579289-8129-4DC6-92CF-8D3DC8B7FD91}" dt="2019-09-16T17:31:20.897" v="2076" actId="1076"/>
          <ac:grpSpMkLst>
            <pc:docMk/>
            <pc:sldMk cId="972816172" sldId="1790"/>
            <ac:grpSpMk id="9" creationId="{39E5E081-A7E1-4C56-AEBF-440E6B868D38}"/>
          </ac:grpSpMkLst>
        </pc:grpChg>
        <pc:picChg chg="add del mod ord modCrop">
          <ac:chgData name="Nazar Shchur" userId="3faffa111ac016f6" providerId="LiveId" clId="{3C579289-8129-4DC6-92CF-8D3DC8B7FD91}" dt="2019-09-16T16:50:30.682" v="1991" actId="478"/>
          <ac:picMkLst>
            <pc:docMk/>
            <pc:sldMk cId="972816172" sldId="1790"/>
            <ac:picMk id="6" creationId="{EC347E5E-7A8C-4CAE-B8EC-82880A66C59D}"/>
          </ac:picMkLst>
        </pc:picChg>
        <pc:picChg chg="del">
          <ac:chgData name="Nazar Shchur" userId="3faffa111ac016f6" providerId="LiveId" clId="{3C579289-8129-4DC6-92CF-8D3DC8B7FD91}" dt="2019-09-16T16:37:31.740" v="1894" actId="478"/>
          <ac:picMkLst>
            <pc:docMk/>
            <pc:sldMk cId="972816172" sldId="1790"/>
            <ac:picMk id="7" creationId="{D97CF906-EA78-422C-A039-D0EF329678D0}"/>
          </ac:picMkLst>
        </pc:picChg>
        <pc:picChg chg="add mod">
          <ac:chgData name="Nazar Shchur" userId="3faffa111ac016f6" providerId="LiveId" clId="{3C579289-8129-4DC6-92CF-8D3DC8B7FD91}" dt="2019-09-16T17:31:18.955" v="2075" actId="164"/>
          <ac:picMkLst>
            <pc:docMk/>
            <pc:sldMk cId="972816172" sldId="1790"/>
            <ac:picMk id="8" creationId="{88AA2A74-20BE-43EC-9239-514E0408333C}"/>
          </ac:picMkLst>
        </pc:picChg>
        <pc:picChg chg="add del mod">
          <ac:chgData name="Nazar Shchur" userId="3faffa111ac016f6" providerId="LiveId" clId="{3C579289-8129-4DC6-92CF-8D3DC8B7FD91}" dt="2019-09-16T16:50:30.682" v="1991" actId="478"/>
          <ac:picMkLst>
            <pc:docMk/>
            <pc:sldMk cId="972816172" sldId="1790"/>
            <ac:picMk id="2050" creationId="{D8C9CFCA-4E0D-452F-8856-4FDEB634E77C}"/>
          </ac:picMkLst>
        </pc:picChg>
      </pc:sldChg>
      <pc:sldChg chg="addSp modSp add ord modAnim">
        <pc:chgData name="Nazar Shchur" userId="3faffa111ac016f6" providerId="LiveId" clId="{3C579289-8129-4DC6-92CF-8D3DC8B7FD91}" dt="2019-09-16T18:16:03.299" v="2509"/>
        <pc:sldMkLst>
          <pc:docMk/>
          <pc:sldMk cId="1733709676" sldId="1791"/>
        </pc:sldMkLst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5" creationId="{7708EB6A-422F-4494-A0C5-7A93D89684AE}"/>
          </ac:spMkLst>
        </pc:spChg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6" creationId="{706B33D9-8EF9-40DE-9147-D117D80783FF}"/>
          </ac:spMkLst>
        </pc:spChg>
        <pc:spChg chg="mod">
          <ac:chgData name="Nazar Shchur" userId="3faffa111ac016f6" providerId="LiveId" clId="{3C579289-8129-4DC6-92CF-8D3DC8B7FD91}" dt="2019-09-16T18:07:41.689" v="2482" actId="164"/>
          <ac:spMkLst>
            <pc:docMk/>
            <pc:sldMk cId="1733709676" sldId="1791"/>
            <ac:spMk id="27" creationId="{28B67199-2426-4263-9ED4-4B8F4AB18E65}"/>
          </ac:spMkLst>
        </pc:spChg>
        <pc:grpChg chg="add mod">
          <ac:chgData name="Nazar Shchur" userId="3faffa111ac016f6" providerId="LiveId" clId="{3C579289-8129-4DC6-92CF-8D3DC8B7FD91}" dt="2019-09-16T18:07:41.689" v="2482" actId="164"/>
          <ac:grpSpMkLst>
            <pc:docMk/>
            <pc:sldMk cId="1733709676" sldId="1791"/>
            <ac:grpSpMk id="7" creationId="{FF7A5CCA-5A85-4B11-B2D0-7848DC01C135}"/>
          </ac:grpSpMkLst>
        </pc:grpChg>
        <pc:picChg chg="mod">
          <ac:chgData name="Nazar Shchur" userId="3faffa111ac016f6" providerId="LiveId" clId="{3C579289-8129-4DC6-92CF-8D3DC8B7FD91}" dt="2019-09-16T18:07:41.689" v="2482" actId="164"/>
          <ac:picMkLst>
            <pc:docMk/>
            <pc:sldMk cId="1733709676" sldId="1791"/>
            <ac:picMk id="6" creationId="{EC347E5E-7A8C-4CAE-B8EC-82880A66C59D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08:37.641" v="2497"/>
        <pc:sldMkLst>
          <pc:docMk/>
          <pc:sldMk cId="1335215718" sldId="1792"/>
        </pc:sldMkLst>
        <pc:spChg chg="del">
          <ac:chgData name="Nazar Shchur" userId="3faffa111ac016f6" providerId="LiveId" clId="{3C579289-8129-4DC6-92CF-8D3DC8B7FD91}" dt="2019-09-16T17:37:12.512" v="2209" actId="478"/>
          <ac:spMkLst>
            <pc:docMk/>
            <pc:sldMk cId="1335215718" sldId="1792"/>
            <ac:spMk id="23" creationId="{B7966B0E-2D12-47EB-BAB0-C28B6FAE483D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6" creationId="{F27102DC-4542-4747-A287-91C9F1AFBCB7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7" creationId="{E57AB9B1-657B-4D39-BE92-57E2C1978126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8" creationId="{10031050-ABB8-4254-80B6-841FC2142FE2}"/>
          </ac:spMkLst>
        </pc:spChg>
        <pc:spChg chg="del">
          <ac:chgData name="Nazar Shchur" userId="3faffa111ac016f6" providerId="LiveId" clId="{3C579289-8129-4DC6-92CF-8D3DC8B7FD91}" dt="2019-09-16T17:37:11.444" v="2208" actId="478"/>
          <ac:spMkLst>
            <pc:docMk/>
            <pc:sldMk cId="1335215718" sldId="1792"/>
            <ac:spMk id="39" creationId="{11978EC5-9124-4DAE-9636-A52E6208A416}"/>
          </ac:spMkLst>
        </pc:spChg>
        <pc:spChg chg="del mod topLvl">
          <ac:chgData name="Nazar Shchur" userId="3faffa111ac016f6" providerId="LiveId" clId="{3C579289-8129-4DC6-92CF-8D3DC8B7FD91}" dt="2019-09-16T17:41:25.489" v="2257" actId="478"/>
          <ac:spMkLst>
            <pc:docMk/>
            <pc:sldMk cId="1335215718" sldId="1792"/>
            <ac:spMk id="40" creationId="{E919ABF7-E973-4660-B0B9-A79F0200B2CF}"/>
          </ac:spMkLst>
        </pc:spChg>
        <pc:grpChg chg="add del mod">
          <ac:chgData name="Nazar Shchur" userId="3faffa111ac016f6" providerId="LiveId" clId="{3C579289-8129-4DC6-92CF-8D3DC8B7FD91}" dt="2019-09-16T17:38:59.005" v="2235" actId="165"/>
          <ac:grpSpMkLst>
            <pc:docMk/>
            <pc:sldMk cId="1335215718" sldId="1792"/>
            <ac:grpSpMk id="6" creationId="{E481F788-D97A-4D62-8A2A-63E8B3FB5FD7}"/>
          </ac:grpSpMkLst>
        </pc:grpChg>
        <pc:grpChg chg="add mod">
          <ac:chgData name="Nazar Shchur" userId="3faffa111ac016f6" providerId="LiveId" clId="{3C579289-8129-4DC6-92CF-8D3DC8B7FD91}" dt="2019-09-16T18:08:34.445" v="2495" actId="164"/>
          <ac:grpSpMkLst>
            <pc:docMk/>
            <pc:sldMk cId="1335215718" sldId="1792"/>
            <ac:grpSpMk id="7" creationId="{97D65713-2A47-47F3-808C-036A6A433BE2}"/>
          </ac:grpSpMkLst>
        </pc:grpChg>
        <pc:grpChg chg="del">
          <ac:chgData name="Nazar Shchur" userId="3faffa111ac016f6" providerId="LiveId" clId="{3C579289-8129-4DC6-92CF-8D3DC8B7FD91}" dt="2019-09-16T17:37:09.159" v="2207" actId="478"/>
          <ac:grpSpMkLst>
            <pc:docMk/>
            <pc:sldMk cId="1335215718" sldId="1792"/>
            <ac:grpSpMk id="9" creationId="{39E5E081-A7E1-4C56-AEBF-440E6B868D38}"/>
          </ac:grpSpMkLst>
        </pc:grpChg>
        <pc:grpChg chg="add mod">
          <ac:chgData name="Nazar Shchur" userId="3faffa111ac016f6" providerId="LiveId" clId="{3C579289-8129-4DC6-92CF-8D3DC8B7FD91}" dt="2019-09-16T18:08:34.445" v="2495" actId="164"/>
          <ac:grpSpMkLst>
            <pc:docMk/>
            <pc:sldMk cId="1335215718" sldId="1792"/>
            <ac:grpSpMk id="24" creationId="{2132C402-7C6E-460C-8131-DBB17FA13F54}"/>
          </ac:grpSpMkLst>
        </pc:grpChg>
        <pc:grpChg chg="add del mod">
          <ac:chgData name="Nazar Shchur" userId="3faffa111ac016f6" providerId="LiveId" clId="{3C579289-8129-4DC6-92CF-8D3DC8B7FD91}" dt="2019-09-16T17:38:24.167" v="2220" actId="478"/>
          <ac:grpSpMkLst>
            <pc:docMk/>
            <pc:sldMk cId="1335215718" sldId="1792"/>
            <ac:grpSpMk id="28" creationId="{C67954CF-412D-4874-AC86-6AA1BE21D750}"/>
          </ac:grpSpMkLst>
        </pc:grpChg>
        <pc:grpChg chg="add del">
          <ac:chgData name="Nazar Shchur" userId="3faffa111ac016f6" providerId="LiveId" clId="{3C579289-8129-4DC6-92CF-8D3DC8B7FD91}" dt="2019-09-16T17:41:16.623" v="2255" actId="478"/>
          <ac:grpSpMkLst>
            <pc:docMk/>
            <pc:sldMk cId="1335215718" sldId="1792"/>
            <ac:grpSpMk id="43" creationId="{F527D35C-C979-4349-B798-FBE6FEB08B13}"/>
          </ac:grpSpMkLst>
        </pc:grpChg>
        <pc:picChg chg="add mod">
          <ac:chgData name="Nazar Shchur" userId="3faffa111ac016f6" providerId="LiveId" clId="{3C579289-8129-4DC6-92CF-8D3DC8B7FD91}" dt="2019-09-16T18:08:34.445" v="2495" actId="164"/>
          <ac:picMkLst>
            <pc:docMk/>
            <pc:sldMk cId="1335215718" sldId="1792"/>
            <ac:picMk id="22" creationId="{7237456E-D1A8-4A94-A353-B1A0B6FD7607}"/>
          </ac:picMkLst>
        </pc:picChg>
        <pc:picChg chg="add mod ord topLvl">
          <ac:chgData name="Nazar Shchur" userId="3faffa111ac016f6" providerId="LiveId" clId="{3C579289-8129-4DC6-92CF-8D3DC8B7FD91}" dt="2019-09-16T17:41:33.450" v="2261" actId="1076"/>
          <ac:picMkLst>
            <pc:docMk/>
            <pc:sldMk cId="1335215718" sldId="1792"/>
            <ac:picMk id="27" creationId="{69DA0D63-0CB7-4466-B4DE-35593649AC81}"/>
          </ac:picMkLst>
        </pc:picChg>
        <pc:picChg chg="del">
          <ac:chgData name="Nazar Shchur" userId="3faffa111ac016f6" providerId="LiveId" clId="{3C579289-8129-4DC6-92CF-8D3DC8B7FD91}" dt="2019-09-16T17:38:24.167" v="2220" actId="478"/>
          <ac:picMkLst>
            <pc:docMk/>
            <pc:sldMk cId="1335215718" sldId="1792"/>
            <ac:picMk id="41" creationId="{CDA565C1-5C93-4653-A7DE-18E15F01E807}"/>
          </ac:picMkLst>
        </pc:picChg>
        <pc:picChg chg="add del">
          <ac:chgData name="Nazar Shchur" userId="3faffa111ac016f6" providerId="LiveId" clId="{3C579289-8129-4DC6-92CF-8D3DC8B7FD91}" dt="2019-09-16T17:41:15.699" v="2254" actId="478"/>
          <ac:picMkLst>
            <pc:docMk/>
            <pc:sldMk cId="1335215718" sldId="1792"/>
            <ac:picMk id="42" creationId="{7C9C7D76-90AD-4B99-AFFE-150F37604106}"/>
          </ac:picMkLst>
        </pc:picChg>
      </pc:sldChg>
      <pc:sldChg chg="add del">
        <pc:chgData name="Nazar Shchur" userId="3faffa111ac016f6" providerId="LiveId" clId="{3C579289-8129-4DC6-92CF-8D3DC8B7FD91}" dt="2019-09-16T17:37:39.753" v="2211"/>
        <pc:sldMkLst>
          <pc:docMk/>
          <pc:sldMk cId="631301708" sldId="1793"/>
        </pc:sldMkLst>
      </pc:sldChg>
      <pc:sldChg chg="addSp delSp modSp add delAnim modAnim">
        <pc:chgData name="Nazar Shchur" userId="3faffa111ac016f6" providerId="LiveId" clId="{3C579289-8129-4DC6-92CF-8D3DC8B7FD91}" dt="2019-09-16T18:18:27.835" v="2530" actId="167"/>
        <pc:sldMkLst>
          <pc:docMk/>
          <pc:sldMk cId="3836168321" sldId="1793"/>
        </pc:sldMkLst>
        <pc:spChg chg="del">
          <ac:chgData name="Nazar Shchur" userId="3faffa111ac016f6" providerId="LiveId" clId="{3C579289-8129-4DC6-92CF-8D3DC8B7FD91}" dt="2019-09-16T17:41:38.290" v="2262" actId="478"/>
          <ac:spMkLst>
            <pc:docMk/>
            <pc:sldMk cId="3836168321" sldId="1793"/>
            <ac:spMk id="40" creationId="{E919ABF7-E973-4660-B0B9-A79F0200B2CF}"/>
          </ac:spMkLst>
        </pc:spChg>
        <pc:grpChg chg="add del mod">
          <ac:chgData name="Nazar Shchur" userId="3faffa111ac016f6" providerId="LiveId" clId="{3C579289-8129-4DC6-92CF-8D3DC8B7FD91}" dt="2019-09-16T18:17:57.073" v="2521" actId="478"/>
          <ac:grpSpMkLst>
            <pc:docMk/>
            <pc:sldMk cId="3836168321" sldId="1793"/>
            <ac:grpSpMk id="6" creationId="{836B70B1-B1F9-4A85-964B-5352AD1829EE}"/>
          </ac:grpSpMkLst>
        </pc:grpChg>
        <pc:grpChg chg="add mod">
          <ac:chgData name="Nazar Shchur" userId="3faffa111ac016f6" providerId="LiveId" clId="{3C579289-8129-4DC6-92CF-8D3DC8B7FD91}" dt="2019-09-16T18:08:57.168" v="2502" actId="164"/>
          <ac:grpSpMkLst>
            <pc:docMk/>
            <pc:sldMk cId="3836168321" sldId="1793"/>
            <ac:grpSpMk id="7" creationId="{355A2EB8-7EDE-4D4D-AAEF-66281783800D}"/>
          </ac:grpSpMkLst>
        </pc:grpChg>
        <pc:grpChg chg="add mod">
          <ac:chgData name="Nazar Shchur" userId="3faffa111ac016f6" providerId="LiveId" clId="{3C579289-8129-4DC6-92CF-8D3DC8B7FD91}" dt="2019-09-16T18:18:27.835" v="2530" actId="167"/>
          <ac:grpSpMkLst>
            <pc:docMk/>
            <pc:sldMk cId="3836168321" sldId="1793"/>
            <ac:grpSpMk id="9" creationId="{42FE098D-E713-49AB-A74C-B350E1D24DFE}"/>
          </ac:grpSpMkLst>
        </pc:grpChg>
        <pc:grpChg chg="add mod ord">
          <ac:chgData name="Nazar Shchur" userId="3faffa111ac016f6" providerId="LiveId" clId="{3C579289-8129-4DC6-92CF-8D3DC8B7FD91}" dt="2019-09-16T18:08:57.168" v="2502" actId="164"/>
          <ac:grpSpMkLst>
            <pc:docMk/>
            <pc:sldMk cId="3836168321" sldId="1793"/>
            <ac:grpSpMk id="23" creationId="{55F6F3E7-C02B-4A7F-ADA7-FEF55F917362}"/>
          </ac:grpSpMkLst>
        </pc:grpChg>
        <pc:grpChg chg="del">
          <ac:chgData name="Nazar Shchur" userId="3faffa111ac016f6" providerId="LiveId" clId="{3C579289-8129-4DC6-92CF-8D3DC8B7FD91}" dt="2019-09-16T17:41:39.459" v="2263" actId="478"/>
          <ac:grpSpMkLst>
            <pc:docMk/>
            <pc:sldMk cId="3836168321" sldId="1793"/>
            <ac:grpSpMk id="24" creationId="{2132C402-7C6E-460C-8131-DBB17FA13F54}"/>
          </ac:grpSpMkLst>
        </pc:grpChg>
        <pc:grpChg chg="mod topLvl">
          <ac:chgData name="Nazar Shchur" userId="3faffa111ac016f6" providerId="LiveId" clId="{3C579289-8129-4DC6-92CF-8D3DC8B7FD91}" dt="2019-09-16T18:18:08.172" v="2525" actId="164"/>
          <ac:grpSpMkLst>
            <pc:docMk/>
            <pc:sldMk cId="3836168321" sldId="1793"/>
            <ac:grpSpMk id="43" creationId="{F527D35C-C979-4349-B798-FBE6FEB08B13}"/>
          </ac:grpSpMkLst>
        </pc:grpChg>
        <pc:picChg chg="add mod ord">
          <ac:chgData name="Nazar Shchur" userId="3faffa111ac016f6" providerId="LiveId" clId="{3C579289-8129-4DC6-92CF-8D3DC8B7FD91}" dt="2019-09-16T18:18:08.172" v="2525" actId="164"/>
          <ac:picMkLst>
            <pc:docMk/>
            <pc:sldMk cId="3836168321" sldId="1793"/>
            <ac:picMk id="8" creationId="{996335F9-935B-45B3-9613-F9D155BDB69E}"/>
          </ac:picMkLst>
        </pc:picChg>
        <pc:picChg chg="add mod ord">
          <ac:chgData name="Nazar Shchur" userId="3faffa111ac016f6" providerId="LiveId" clId="{3C579289-8129-4DC6-92CF-8D3DC8B7FD91}" dt="2019-09-16T18:08:57.168" v="2502" actId="164"/>
          <ac:picMkLst>
            <pc:docMk/>
            <pc:sldMk cId="3836168321" sldId="1793"/>
            <ac:picMk id="20" creationId="{2483D1C6-3A99-4DC1-A97F-51FFC3F64E0C}"/>
          </ac:picMkLst>
        </pc:picChg>
        <pc:picChg chg="del">
          <ac:chgData name="Nazar Shchur" userId="3faffa111ac016f6" providerId="LiveId" clId="{3C579289-8129-4DC6-92CF-8D3DC8B7FD91}" dt="2019-09-16T17:41:38.290" v="2262" actId="478"/>
          <ac:picMkLst>
            <pc:docMk/>
            <pc:sldMk cId="3836168321" sldId="1793"/>
            <ac:picMk id="22" creationId="{7237456E-D1A8-4A94-A353-B1A0B6FD7607}"/>
          </ac:picMkLst>
        </pc:picChg>
        <pc:picChg chg="del">
          <ac:chgData name="Nazar Shchur" userId="3faffa111ac016f6" providerId="LiveId" clId="{3C579289-8129-4DC6-92CF-8D3DC8B7FD91}" dt="2019-09-16T17:41:38.290" v="2262" actId="478"/>
          <ac:picMkLst>
            <pc:docMk/>
            <pc:sldMk cId="3836168321" sldId="1793"/>
            <ac:picMk id="27" creationId="{69DA0D63-0CB7-4466-B4DE-35593649AC81}"/>
          </ac:picMkLst>
        </pc:picChg>
        <pc:picChg chg="del mod topLvl">
          <ac:chgData name="Nazar Shchur" userId="3faffa111ac016f6" providerId="LiveId" clId="{3C579289-8129-4DC6-92CF-8D3DC8B7FD91}" dt="2019-09-16T18:17:57.073" v="2521" actId="478"/>
          <ac:picMkLst>
            <pc:docMk/>
            <pc:sldMk cId="3836168321" sldId="1793"/>
            <ac:picMk id="42" creationId="{7C9C7D76-90AD-4B99-AFFE-150F37604106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19:13.779" v="2542" actId="478"/>
        <pc:sldMkLst>
          <pc:docMk/>
          <pc:sldMk cId="3344666336" sldId="1794"/>
        </pc:sldMkLst>
        <pc:spChg chg="mod">
          <ac:chgData name="Nazar Shchur" userId="3faffa111ac016f6" providerId="LiveId" clId="{3C579289-8129-4DC6-92CF-8D3DC8B7FD91}" dt="2019-09-16T17:49:43.574" v="2365" actId="790"/>
          <ac:spMkLst>
            <pc:docMk/>
            <pc:sldMk cId="3344666336" sldId="1794"/>
            <ac:spMk id="5" creationId="{00000000-0000-0000-0000-000000000000}"/>
          </ac:spMkLst>
        </pc:spChg>
        <pc:spChg chg="add mod">
          <ac:chgData name="Nazar Shchur" userId="3faffa111ac016f6" providerId="LiveId" clId="{3C579289-8129-4DC6-92CF-8D3DC8B7FD91}" dt="2019-09-16T17:45:48.535" v="2312" actId="1076"/>
          <ac:spMkLst>
            <pc:docMk/>
            <pc:sldMk cId="3344666336" sldId="1794"/>
            <ac:spMk id="6" creationId="{44EE8FC3-BACF-4569-8ADE-D1E745213A5A}"/>
          </ac:spMkLst>
        </pc:spChg>
        <pc:spChg chg="del mod">
          <ac:chgData name="Nazar Shchur" userId="3faffa111ac016f6" providerId="LiveId" clId="{3C579289-8129-4DC6-92CF-8D3DC8B7FD91}" dt="2019-09-16T18:18:50.055" v="2533" actId="478"/>
          <ac:spMkLst>
            <pc:docMk/>
            <pc:sldMk cId="3344666336" sldId="1794"/>
            <ac:spMk id="22" creationId="{7FD90EA8-B7DB-4A94-8485-19C42406E654}"/>
          </ac:spMkLst>
        </pc:spChg>
        <pc:spChg chg="del mod">
          <ac:chgData name="Nazar Shchur" userId="3faffa111ac016f6" providerId="LiveId" clId="{3C579289-8129-4DC6-92CF-8D3DC8B7FD91}" dt="2019-09-16T18:18:58.032" v="2534" actId="478"/>
          <ac:spMkLst>
            <pc:docMk/>
            <pc:sldMk cId="3344666336" sldId="1794"/>
            <ac:spMk id="24" creationId="{225357D5-6DBB-467F-9610-9171793CC0DE}"/>
          </ac:spMkLst>
        </pc:spChg>
        <pc:spChg chg="del">
          <ac:chgData name="Nazar Shchur" userId="3faffa111ac016f6" providerId="LiveId" clId="{3C579289-8129-4DC6-92CF-8D3DC8B7FD91}" dt="2019-09-16T18:19:04.592" v="2538" actId="478"/>
          <ac:spMkLst>
            <pc:docMk/>
            <pc:sldMk cId="3344666336" sldId="1794"/>
            <ac:spMk id="25" creationId="{3978EEAD-A747-40E9-B366-8BEA7BC63441}"/>
          </ac:spMkLst>
        </pc:spChg>
        <pc:spChg chg="del mod">
          <ac:chgData name="Nazar Shchur" userId="3faffa111ac016f6" providerId="LiveId" clId="{3C579289-8129-4DC6-92CF-8D3DC8B7FD91}" dt="2019-09-16T18:19:00.011" v="2535" actId="478"/>
          <ac:spMkLst>
            <pc:docMk/>
            <pc:sldMk cId="3344666336" sldId="1794"/>
            <ac:spMk id="26" creationId="{0FD943C2-0101-433E-953A-439602F3E42B}"/>
          </ac:spMkLst>
        </pc:spChg>
        <pc:spChg chg="del">
          <ac:chgData name="Nazar Shchur" userId="3faffa111ac016f6" providerId="LiveId" clId="{3C579289-8129-4DC6-92CF-8D3DC8B7FD91}" dt="2019-09-16T18:19:10.249" v="2540" actId="478"/>
          <ac:spMkLst>
            <pc:docMk/>
            <pc:sldMk cId="3344666336" sldId="1794"/>
            <ac:spMk id="27" creationId="{512DB3EC-77AA-43FB-8FE9-E0B4C6890110}"/>
          </ac:spMkLst>
        </pc:spChg>
        <pc:spChg chg="del topLvl">
          <ac:chgData name="Nazar Shchur" userId="3faffa111ac016f6" providerId="LiveId" clId="{3C579289-8129-4DC6-92CF-8D3DC8B7FD91}" dt="2019-09-16T18:19:13.779" v="2542" actId="478"/>
          <ac:spMkLst>
            <pc:docMk/>
            <pc:sldMk cId="3344666336" sldId="1794"/>
            <ac:spMk id="30" creationId="{664ADF84-FBF3-457A-A22E-2DBDB9580A01}"/>
          </ac:spMkLst>
        </pc:spChg>
        <pc:spChg chg="del mod">
          <ac:chgData name="Nazar Shchur" userId="3faffa111ac016f6" providerId="LiveId" clId="{3C579289-8129-4DC6-92CF-8D3DC8B7FD91}" dt="2019-09-16T18:19:08.628" v="2539" actId="478"/>
          <ac:spMkLst>
            <pc:docMk/>
            <pc:sldMk cId="3344666336" sldId="1794"/>
            <ac:spMk id="34" creationId="{BF7BD5ED-F9D0-4915-BAD3-6D4883C45F98}"/>
          </ac:spMkLst>
        </pc:spChg>
        <pc:spChg chg="del mod">
          <ac:chgData name="Nazar Shchur" userId="3faffa111ac016f6" providerId="LiveId" clId="{3C579289-8129-4DC6-92CF-8D3DC8B7FD91}" dt="2019-09-16T18:19:12.226" v="2541" actId="478"/>
          <ac:spMkLst>
            <pc:docMk/>
            <pc:sldMk cId="3344666336" sldId="1794"/>
            <ac:spMk id="35" creationId="{E003033C-DF82-424B-BDFB-438043C90ED7}"/>
          </ac:spMkLst>
        </pc:spChg>
        <pc:spChg chg="add del mod">
          <ac:chgData name="Nazar Shchur" userId="3faffa111ac016f6" providerId="LiveId" clId="{3C579289-8129-4DC6-92CF-8D3DC8B7FD91}" dt="2019-09-16T17:44:53.650" v="2298" actId="478"/>
          <ac:spMkLst>
            <pc:docMk/>
            <pc:sldMk cId="3344666336" sldId="1794"/>
            <ac:spMk id="38" creationId="{D805131F-6D12-477B-AF20-48B13A06527A}"/>
          </ac:spMkLst>
        </pc:spChg>
        <pc:spChg chg="add del mod">
          <ac:chgData name="Nazar Shchur" userId="3faffa111ac016f6" providerId="LiveId" clId="{3C579289-8129-4DC6-92CF-8D3DC8B7FD91}" dt="2019-09-16T17:49:23.543" v="2362" actId="478"/>
          <ac:spMkLst>
            <pc:docMk/>
            <pc:sldMk cId="3344666336" sldId="1794"/>
            <ac:spMk id="39" creationId="{2AA895EA-28DE-45B0-B7BF-705D1950D954}"/>
          </ac:spMkLst>
        </pc:spChg>
        <pc:spChg chg="add del mod">
          <ac:chgData name="Nazar Shchur" userId="3faffa111ac016f6" providerId="LiveId" clId="{3C579289-8129-4DC6-92CF-8D3DC8B7FD91}" dt="2019-09-16T17:51:14.033" v="2407" actId="478"/>
          <ac:spMkLst>
            <pc:docMk/>
            <pc:sldMk cId="3344666336" sldId="1794"/>
            <ac:spMk id="40" creationId="{4A5BCD19-6DD1-4882-B509-1B4AF55AEEF8}"/>
          </ac:spMkLst>
        </pc:spChg>
        <pc:spChg chg="add del mod">
          <ac:chgData name="Nazar Shchur" userId="3faffa111ac016f6" providerId="LiveId" clId="{3C579289-8129-4DC6-92CF-8D3DC8B7FD91}" dt="2019-09-16T17:51:18.872" v="2409" actId="478"/>
          <ac:spMkLst>
            <pc:docMk/>
            <pc:sldMk cId="3344666336" sldId="1794"/>
            <ac:spMk id="41" creationId="{C176A444-22D6-4B93-9CD8-03FACC475A46}"/>
          </ac:spMkLst>
        </pc:spChg>
        <pc:grpChg chg="add del mod">
          <ac:chgData name="Nazar Shchur" userId="3faffa111ac016f6" providerId="LiveId" clId="{3C579289-8129-4DC6-92CF-8D3DC8B7FD91}" dt="2019-09-16T18:19:13.779" v="2542" actId="478"/>
          <ac:grpSpMkLst>
            <pc:docMk/>
            <pc:sldMk cId="3344666336" sldId="1794"/>
            <ac:grpSpMk id="18" creationId="{F296BDBE-47A2-481D-81A0-ADF5F3833DB6}"/>
          </ac:grpSpMkLst>
        </pc:grpChg>
        <pc:grpChg chg="del">
          <ac:chgData name="Nazar Shchur" userId="3faffa111ac016f6" providerId="LiveId" clId="{3C579289-8129-4DC6-92CF-8D3DC8B7FD91}" dt="2019-09-16T17:42:13.456" v="2274" actId="478"/>
          <ac:grpSpMkLst>
            <pc:docMk/>
            <pc:sldMk cId="3344666336" sldId="1794"/>
            <ac:grpSpMk id="23" creationId="{55F6F3E7-C02B-4A7F-ADA7-FEF55F917362}"/>
          </ac:grpSpMkLst>
        </pc:grpChg>
        <pc:grpChg chg="del">
          <ac:chgData name="Nazar Shchur" userId="3faffa111ac016f6" providerId="LiveId" clId="{3C579289-8129-4DC6-92CF-8D3DC8B7FD91}" dt="2019-09-16T17:42:11.781" v="2272" actId="478"/>
          <ac:grpSpMkLst>
            <pc:docMk/>
            <pc:sldMk cId="3344666336" sldId="1794"/>
            <ac:grpSpMk id="43" creationId="{F527D35C-C979-4349-B798-FBE6FEB08B13}"/>
          </ac:grpSpMkLst>
        </pc:grpChg>
        <pc:picChg chg="topLvl">
          <ac:chgData name="Nazar Shchur" userId="3faffa111ac016f6" providerId="LiveId" clId="{3C579289-8129-4DC6-92CF-8D3DC8B7FD91}" dt="2019-09-16T18:19:13.779" v="2542" actId="478"/>
          <ac:picMkLst>
            <pc:docMk/>
            <pc:sldMk cId="3344666336" sldId="1794"/>
            <ac:picMk id="19" creationId="{060FBAA1-C7A0-43D6-8761-44FAC3FB9BDF}"/>
          </ac:picMkLst>
        </pc:picChg>
        <pc:picChg chg="del">
          <ac:chgData name="Nazar Shchur" userId="3faffa111ac016f6" providerId="LiveId" clId="{3C579289-8129-4DC6-92CF-8D3DC8B7FD91}" dt="2019-09-16T17:42:12.494" v="2273" actId="478"/>
          <ac:picMkLst>
            <pc:docMk/>
            <pc:sldMk cId="3344666336" sldId="1794"/>
            <ac:picMk id="20" creationId="{2483D1C6-3A99-4DC1-A97F-51FFC3F64E0C}"/>
          </ac:picMkLst>
        </pc:picChg>
        <pc:picChg chg="add del">
          <ac:chgData name="Nazar Shchur" userId="3faffa111ac016f6" providerId="LiveId" clId="{3C579289-8129-4DC6-92CF-8D3DC8B7FD91}" dt="2019-09-16T17:51:15.739" v="2408" actId="478"/>
          <ac:picMkLst>
            <pc:docMk/>
            <pc:sldMk cId="3344666336" sldId="1794"/>
            <ac:picMk id="36" creationId="{AB8C7257-FF23-41B0-AC73-3442A651344D}"/>
          </ac:picMkLst>
        </pc:picChg>
        <pc:picChg chg="add del mod">
          <ac:chgData name="Nazar Shchur" userId="3faffa111ac016f6" providerId="LiveId" clId="{3C579289-8129-4DC6-92CF-8D3DC8B7FD91}" dt="2019-09-16T17:51:11.555" v="2406" actId="478"/>
          <ac:picMkLst>
            <pc:docMk/>
            <pc:sldMk cId="3344666336" sldId="1794"/>
            <ac:picMk id="37" creationId="{AC870C1A-8AD3-40A0-B7BE-6FC941076B68}"/>
          </ac:picMkLst>
        </pc:picChg>
        <pc:picChg chg="del">
          <ac:chgData name="Nazar Shchur" userId="3faffa111ac016f6" providerId="LiveId" clId="{3C579289-8129-4DC6-92CF-8D3DC8B7FD91}" dt="2019-09-16T17:42:11.781" v="2272" actId="478"/>
          <ac:picMkLst>
            <pc:docMk/>
            <pc:sldMk cId="3344666336" sldId="1794"/>
            <ac:picMk id="42" creationId="{7C9C7D76-90AD-4B99-AFFE-150F37604106}"/>
          </ac:picMkLst>
        </pc:picChg>
      </pc:sldChg>
      <pc:sldChg chg="modSp add modAnim">
        <pc:chgData name="Nazar Shchur" userId="3faffa111ac016f6" providerId="LiveId" clId="{3C579289-8129-4DC6-92CF-8D3DC8B7FD91}" dt="2019-09-16T17:55:17.956" v="2448" actId="14100"/>
        <pc:sldMkLst>
          <pc:docMk/>
          <pc:sldMk cId="973720709" sldId="1795"/>
        </pc:sldMkLst>
        <pc:spChg chg="mod">
          <ac:chgData name="Nazar Shchur" userId="3faffa111ac016f6" providerId="LiveId" clId="{3C579289-8129-4DC6-92CF-8D3DC8B7FD91}" dt="2019-09-16T17:53:54.430" v="2431" actId="20577"/>
          <ac:spMkLst>
            <pc:docMk/>
            <pc:sldMk cId="973720709" sldId="1795"/>
            <ac:spMk id="9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4:47.526" v="2437" actId="6549"/>
          <ac:spMkLst>
            <pc:docMk/>
            <pc:sldMk cId="973720709" sldId="1795"/>
            <ac:spMk id="13" creationId="{00000000-0000-0000-0000-000000000000}"/>
          </ac:spMkLst>
        </pc:spChg>
        <pc:spChg chg="mod">
          <ac:chgData name="Nazar Shchur" userId="3faffa111ac016f6" providerId="LiveId" clId="{3C579289-8129-4DC6-92CF-8D3DC8B7FD91}" dt="2019-09-16T17:55:17.956" v="2448" actId="14100"/>
          <ac:spMkLst>
            <pc:docMk/>
            <pc:sldMk cId="973720709" sldId="1795"/>
            <ac:spMk id="14" creationId="{03B41AF7-5C2B-4B2B-B192-EF26494BC1F0}"/>
          </ac:spMkLst>
        </pc:spChg>
      </pc:sldChg>
      <pc:sldChg chg="delSp modSp add del modAnim">
        <pc:chgData name="Nazar Shchur" userId="3faffa111ac016f6" providerId="LiveId" clId="{3C579289-8129-4DC6-92CF-8D3DC8B7FD91}" dt="2019-09-16T18:18:16.608" v="2529" actId="47"/>
        <pc:sldMkLst>
          <pc:docMk/>
          <pc:sldMk cId="503207272" sldId="1796"/>
        </pc:sldMkLst>
        <pc:spChg chg="del">
          <ac:chgData name="Nazar Shchur" userId="3faffa111ac016f6" providerId="LiveId" clId="{3C579289-8129-4DC6-92CF-8D3DC8B7FD91}" dt="2019-09-16T18:17:11.668" v="2513" actId="478"/>
          <ac:spMkLst>
            <pc:docMk/>
            <pc:sldMk cId="503207272" sldId="1796"/>
            <ac:spMk id="44" creationId="{2BAFDC83-5418-4B61-B322-C050546FCAF9}"/>
          </ac:spMkLst>
        </pc:spChg>
        <pc:grpChg chg="del mod">
          <ac:chgData name="Nazar Shchur" userId="3faffa111ac016f6" providerId="LiveId" clId="{3C579289-8129-4DC6-92CF-8D3DC8B7FD91}" dt="2019-09-16T18:17:13.609" v="2514" actId="478"/>
          <ac:grpSpMkLst>
            <pc:docMk/>
            <pc:sldMk cId="503207272" sldId="1796"/>
            <ac:grpSpMk id="6" creationId="{836B70B1-B1F9-4A85-964B-5352AD1829EE}"/>
          </ac:grpSpMkLst>
        </pc:grpChg>
        <pc:grpChg chg="del mod">
          <ac:chgData name="Nazar Shchur" userId="3faffa111ac016f6" providerId="LiveId" clId="{3C579289-8129-4DC6-92CF-8D3DC8B7FD91}" dt="2019-09-16T18:17:11.668" v="2513" actId="478"/>
          <ac:grpSpMkLst>
            <pc:docMk/>
            <pc:sldMk cId="503207272" sldId="1796"/>
            <ac:grpSpMk id="43" creationId="{F527D35C-C979-4349-B798-FBE6FEB08B13}"/>
          </ac:grpSpMkLst>
        </pc:grpChg>
        <pc:picChg chg="mod">
          <ac:chgData name="Nazar Shchur" userId="3faffa111ac016f6" providerId="LiveId" clId="{3C579289-8129-4DC6-92CF-8D3DC8B7FD91}" dt="2019-09-16T18:17:21.772" v="2516" actId="14100"/>
          <ac:picMkLst>
            <pc:docMk/>
            <pc:sldMk cId="503207272" sldId="1796"/>
            <ac:picMk id="42" creationId="{7C9C7D76-90AD-4B99-AFFE-150F37604106}"/>
          </ac:picMkLst>
        </pc:picChg>
        <pc:picChg chg="del">
          <ac:chgData name="Nazar Shchur" userId="3faffa111ac016f6" providerId="LiveId" clId="{3C579289-8129-4DC6-92CF-8D3DC8B7FD91}" dt="2019-09-16T18:17:13.609" v="2514" actId="478"/>
          <ac:picMkLst>
            <pc:docMk/>
            <pc:sldMk cId="503207272" sldId="1796"/>
            <ac:picMk id="45" creationId="{1B21A25B-2FB7-4C76-A83B-62649C307B91}"/>
          </ac:picMkLst>
        </pc:picChg>
      </pc:sldChg>
      <pc:sldChg chg="addSp delSp modSp add modAnim">
        <pc:chgData name="Nazar Shchur" userId="3faffa111ac016f6" providerId="LiveId" clId="{3C579289-8129-4DC6-92CF-8D3DC8B7FD91}" dt="2019-09-16T18:48:40.365" v="2665"/>
        <pc:sldMkLst>
          <pc:docMk/>
          <pc:sldMk cId="2650601113" sldId="1796"/>
        </pc:sldMkLst>
        <pc:spChg chg="mod">
          <ac:chgData name="Nazar Shchur" userId="3faffa111ac016f6" providerId="LiveId" clId="{3C579289-8129-4DC6-92CF-8D3DC8B7FD91}" dt="2019-09-16T18:44:13.946" v="2596" actId="1076"/>
          <ac:spMkLst>
            <pc:docMk/>
            <pc:sldMk cId="2650601113" sldId="1796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3:22.217" v="2576" actId="478"/>
          <ac:picMkLst>
            <pc:docMk/>
            <pc:sldMk cId="2650601113" sldId="1796"/>
            <ac:picMk id="6" creationId="{1E446D25-873A-4298-99F7-373686DC51C6}"/>
          </ac:picMkLst>
        </pc:picChg>
        <pc:picChg chg="add mod">
          <ac:chgData name="Nazar Shchur" userId="3faffa111ac016f6" providerId="LiveId" clId="{3C579289-8129-4DC6-92CF-8D3DC8B7FD91}" dt="2019-09-16T18:44:15.124" v="2597" actId="1076"/>
          <ac:picMkLst>
            <pc:docMk/>
            <pc:sldMk cId="2650601113" sldId="1796"/>
            <ac:picMk id="12" creationId="{1271DB6B-F345-4D9C-B28B-5B233B9E9D78}"/>
          </ac:picMkLst>
        </pc:picChg>
      </pc:sldChg>
      <pc:sldChg chg="addSp delSp modSp add ord modAnim">
        <pc:chgData name="Nazar Shchur" userId="3faffa111ac016f6" providerId="LiveId" clId="{3C579289-8129-4DC6-92CF-8D3DC8B7FD91}" dt="2019-09-16T18:45:18.296" v="2617" actId="207"/>
        <pc:sldMkLst>
          <pc:docMk/>
          <pc:sldMk cId="370453907" sldId="1797"/>
        </pc:sldMkLst>
        <pc:spChg chg="mod">
          <ac:chgData name="Nazar Shchur" userId="3faffa111ac016f6" providerId="LiveId" clId="{3C579289-8129-4DC6-92CF-8D3DC8B7FD91}" dt="2019-09-16T18:45:18.296" v="2617" actId="207"/>
          <ac:spMkLst>
            <pc:docMk/>
            <pc:sldMk cId="370453907" sldId="1797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4:25.760" v="2600" actId="478"/>
          <ac:picMkLst>
            <pc:docMk/>
            <pc:sldMk cId="370453907" sldId="1797"/>
            <ac:picMk id="6" creationId="{1E446D25-873A-4298-99F7-373686DC51C6}"/>
          </ac:picMkLst>
        </pc:picChg>
        <pc:picChg chg="add mod">
          <ac:chgData name="Nazar Shchur" userId="3faffa111ac016f6" providerId="LiveId" clId="{3C579289-8129-4DC6-92CF-8D3DC8B7FD91}" dt="2019-09-16T18:45:06.577" v="2613" actId="14100"/>
          <ac:picMkLst>
            <pc:docMk/>
            <pc:sldMk cId="370453907" sldId="1797"/>
            <ac:picMk id="12" creationId="{9C3E6A0C-97B7-4AD7-A4F8-37219F2E6DC1}"/>
          </ac:picMkLst>
        </pc:picChg>
      </pc:sldChg>
      <pc:sldChg chg="addSp delSp modSp add delAnim modAnim">
        <pc:chgData name="Nazar Shchur" userId="3faffa111ac016f6" providerId="LiveId" clId="{3C579289-8129-4DC6-92CF-8D3DC8B7FD91}" dt="2019-09-16T18:48:46.883" v="2667"/>
        <pc:sldMkLst>
          <pc:docMk/>
          <pc:sldMk cId="3314158255" sldId="1798"/>
        </pc:sldMkLst>
        <pc:spChg chg="mod">
          <ac:chgData name="Nazar Shchur" userId="3faffa111ac016f6" providerId="LiveId" clId="{3C579289-8129-4DC6-92CF-8D3DC8B7FD91}" dt="2019-09-16T18:46:11.690" v="2630" actId="1076"/>
          <ac:spMkLst>
            <pc:docMk/>
            <pc:sldMk cId="3314158255" sldId="1798"/>
            <ac:spMk id="113" creationId="{7E521B96-5627-43B0-A863-8EBB6E012C0E}"/>
          </ac:spMkLst>
        </pc:spChg>
        <pc:picChg chg="del">
          <ac:chgData name="Nazar Shchur" userId="3faffa111ac016f6" providerId="LiveId" clId="{3C579289-8129-4DC6-92CF-8D3DC8B7FD91}" dt="2019-09-16T18:46:12.937" v="2631" actId="478"/>
          <ac:picMkLst>
            <pc:docMk/>
            <pc:sldMk cId="3314158255" sldId="1798"/>
            <ac:picMk id="12" creationId="{9C3E6A0C-97B7-4AD7-A4F8-37219F2E6DC1}"/>
          </ac:picMkLst>
        </pc:picChg>
        <pc:picChg chg="add mod">
          <ac:chgData name="Nazar Shchur" userId="3faffa111ac016f6" providerId="LiveId" clId="{3C579289-8129-4DC6-92CF-8D3DC8B7FD91}" dt="2019-09-16T18:46:31.443" v="2633" actId="1076"/>
          <ac:picMkLst>
            <pc:docMk/>
            <pc:sldMk cId="3314158255" sldId="1798"/>
            <ac:picMk id="13" creationId="{060D3FDC-4D3D-48D8-BA8B-8BF476068A84}"/>
          </ac:picMkLst>
        </pc:picChg>
      </pc:sldChg>
      <pc:sldChg chg="addSp delSp modSp add modAnim">
        <pc:chgData name="Nazar Shchur" userId="3faffa111ac016f6" providerId="LiveId" clId="{3C579289-8129-4DC6-92CF-8D3DC8B7FD91}" dt="2019-09-16T18:47:20.173" v="2644" actId="1076"/>
        <pc:sldMkLst>
          <pc:docMk/>
          <pc:sldMk cId="3443913953" sldId="1799"/>
        </pc:sldMkLst>
        <pc:spChg chg="mod">
          <ac:chgData name="Nazar Shchur" userId="3faffa111ac016f6" providerId="LiveId" clId="{3C579289-8129-4DC6-92CF-8D3DC8B7FD91}" dt="2019-09-16T18:47:12.947" v="2642" actId="1076"/>
          <ac:spMkLst>
            <pc:docMk/>
            <pc:sldMk cId="3443913953" sldId="1799"/>
            <ac:spMk id="18" creationId="{6242949D-AD1A-40F3-9EFC-F42ACEC43893}"/>
          </ac:spMkLst>
        </pc:spChg>
        <pc:spChg chg="mod">
          <ac:chgData name="Nazar Shchur" userId="3faffa111ac016f6" providerId="LiveId" clId="{3C579289-8129-4DC6-92CF-8D3DC8B7FD91}" dt="2019-09-16T18:47:20.173" v="2644" actId="1076"/>
          <ac:spMkLst>
            <pc:docMk/>
            <pc:sldMk cId="3443913953" sldId="1799"/>
            <ac:spMk id="113" creationId="{7E521B96-5627-43B0-A863-8EBB6E012C0E}"/>
          </ac:spMkLst>
        </pc:spChg>
        <pc:grpChg chg="add mod">
          <ac:chgData name="Nazar Shchur" userId="3faffa111ac016f6" providerId="LiveId" clId="{3C579289-8129-4DC6-92CF-8D3DC8B7FD91}" dt="2019-09-16T18:47:16.985" v="2643" actId="1076"/>
          <ac:grpSpMkLst>
            <pc:docMk/>
            <pc:sldMk cId="3443913953" sldId="1799"/>
            <ac:grpSpMk id="12" creationId="{87CB0D2A-91F4-45D8-A54F-497F188231D3}"/>
          </ac:grpSpMkLst>
        </pc:grpChg>
        <pc:picChg chg="del">
          <ac:chgData name="Nazar Shchur" userId="3faffa111ac016f6" providerId="LiveId" clId="{3C579289-8129-4DC6-92CF-8D3DC8B7FD91}" dt="2019-09-16T18:46:46" v="2636" actId="478"/>
          <ac:picMkLst>
            <pc:docMk/>
            <pc:sldMk cId="3443913953" sldId="1799"/>
            <ac:picMk id="13" creationId="{060D3FDC-4D3D-48D8-BA8B-8BF476068A84}"/>
          </ac:picMkLst>
        </pc:picChg>
      </pc:sldChg>
      <pc:sldChg chg="modSp add">
        <pc:chgData name="Nazar Shchur" userId="3faffa111ac016f6" providerId="LiveId" clId="{3C579289-8129-4DC6-92CF-8D3DC8B7FD91}" dt="2019-09-16T18:48:16.414" v="2660" actId="207"/>
        <pc:sldMkLst>
          <pc:docMk/>
          <pc:sldMk cId="889267961" sldId="1800"/>
        </pc:sldMkLst>
        <pc:spChg chg="mod ord">
          <ac:chgData name="Nazar Shchur" userId="3faffa111ac016f6" providerId="LiveId" clId="{3C579289-8129-4DC6-92CF-8D3DC8B7FD91}" dt="2019-09-16T18:48:16.414" v="2660" actId="207"/>
          <ac:spMkLst>
            <pc:docMk/>
            <pc:sldMk cId="889267961" sldId="1800"/>
            <ac:spMk id="113" creationId="{7E521B96-5627-43B0-A863-8EBB6E012C0E}"/>
          </ac:spMkLst>
        </pc:spChg>
      </pc:sldChg>
    </pc:docChg>
  </pc:docChgLst>
  <pc:docChgLst>
    <pc:chgData name="Nazar Shchur" userId="3faffa111ac016f6" providerId="LiveId" clId="{EE60CFAE-EF5D-4D85-9BE5-4F55D9BCBEBD}"/>
    <pc:docChg chg="undo custSel addSld delSld modSld sldOrd">
      <pc:chgData name="Nazar Shchur" userId="3faffa111ac016f6" providerId="LiveId" clId="{EE60CFAE-EF5D-4D85-9BE5-4F55D9BCBEBD}" dt="2019-12-15T09:17:58.213" v="1018"/>
      <pc:docMkLst>
        <pc:docMk/>
      </pc:docMkLst>
      <pc:sldChg chg="delSp add del">
        <pc:chgData name="Nazar Shchur" userId="3faffa111ac016f6" providerId="LiveId" clId="{EE60CFAE-EF5D-4D85-9BE5-4F55D9BCBEBD}" dt="2019-12-11T19:18:22.458" v="706" actId="47"/>
        <pc:sldMkLst>
          <pc:docMk/>
          <pc:sldMk cId="1674899710" sldId="309"/>
        </pc:sldMkLst>
        <pc:spChg chg="del">
          <ac:chgData name="Nazar Shchur" userId="3faffa111ac016f6" providerId="LiveId" clId="{EE60CFAE-EF5D-4D85-9BE5-4F55D9BCBEBD}" dt="2019-12-11T18:46:48.797" v="515" actId="478"/>
          <ac:spMkLst>
            <pc:docMk/>
            <pc:sldMk cId="1674899710" sldId="309"/>
            <ac:spMk id="13" creationId="{00000000-0000-0000-0000-000000000000}"/>
          </ac:spMkLst>
        </pc:spChg>
        <pc:picChg chg="del">
          <ac:chgData name="Nazar Shchur" userId="3faffa111ac016f6" providerId="LiveId" clId="{EE60CFAE-EF5D-4D85-9BE5-4F55D9BCBEBD}" dt="2019-12-11T18:46:48.797" v="515" actId="478"/>
          <ac:picMkLst>
            <pc:docMk/>
            <pc:sldMk cId="1674899710" sldId="309"/>
            <ac:picMk id="2" creationId="{00000000-0000-0000-0000-000000000000}"/>
          </ac:picMkLst>
        </pc:picChg>
      </pc:sldChg>
      <pc:sldChg chg="modSp">
        <pc:chgData name="Nazar Shchur" userId="3faffa111ac016f6" providerId="LiveId" clId="{EE60CFAE-EF5D-4D85-9BE5-4F55D9BCBEBD}" dt="2019-12-15T09:03:46.321" v="936" actId="20577"/>
        <pc:sldMkLst>
          <pc:docMk/>
          <pc:sldMk cId="3971564400" sldId="472"/>
        </pc:sldMkLst>
        <pc:spChg chg="mod">
          <ac:chgData name="Nazar Shchur" userId="3faffa111ac016f6" providerId="LiveId" clId="{EE60CFAE-EF5D-4D85-9BE5-4F55D9BCBEBD}" dt="2019-12-15T09:03:46.321" v="936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modAnim">
        <pc:chgData name="Nazar Shchur" userId="3faffa111ac016f6" providerId="LiveId" clId="{EE60CFAE-EF5D-4D85-9BE5-4F55D9BCBEBD}" dt="2019-12-11T18:25:10.791" v="349"/>
        <pc:sldMkLst>
          <pc:docMk/>
          <pc:sldMk cId="1493424970" sldId="1634"/>
        </pc:sldMkLst>
        <pc:picChg chg="add">
          <ac:chgData name="Nazar Shchur" userId="3faffa111ac016f6" providerId="LiveId" clId="{EE60CFAE-EF5D-4D85-9BE5-4F55D9BCBEBD}" dt="2019-12-11T17:44:03.719" v="0"/>
          <ac:picMkLst>
            <pc:docMk/>
            <pc:sldMk cId="1493424970" sldId="1634"/>
            <ac:picMk id="9" creationId="{D990955D-CDDA-4727-9E5A-120EF18627BB}"/>
          </ac:picMkLst>
        </pc:picChg>
      </pc:sldChg>
      <pc:sldChg chg="addSp delSp modSp delAnim modAnim">
        <pc:chgData name="Nazar Shchur" userId="3faffa111ac016f6" providerId="LiveId" clId="{EE60CFAE-EF5D-4D85-9BE5-4F55D9BCBEBD}" dt="2019-12-15T09:04:12.601" v="940" actId="20577"/>
        <pc:sldMkLst>
          <pc:docMk/>
          <pc:sldMk cId="3392895997" sldId="1929"/>
        </pc:sldMkLst>
        <pc:spChg chg="mod">
          <ac:chgData name="Nazar Shchur" userId="3faffa111ac016f6" providerId="LiveId" clId="{EE60CFAE-EF5D-4D85-9BE5-4F55D9BCBEBD}" dt="2019-12-15T09:04:03.493" v="937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06.649" v="938" actId="207"/>
          <ac:spMkLst>
            <pc:docMk/>
            <pc:sldMk cId="3392895997" sldId="1929"/>
            <ac:spMk id="13" creationId="{00000000-0000-0000-0000-000000000000}"/>
          </ac:spMkLst>
        </pc:spChg>
        <pc:spChg chg="del">
          <ac:chgData name="Nazar Shchur" userId="3faffa111ac016f6" providerId="LiveId" clId="{EE60CFAE-EF5D-4D85-9BE5-4F55D9BCBEBD}" dt="2019-12-15T09:02:47.400" v="924" actId="478"/>
          <ac:spMkLst>
            <pc:docMk/>
            <pc:sldMk cId="3392895997" sldId="1929"/>
            <ac:spMk id="14" creationId="{03B41AF7-5C2B-4B2B-B192-EF26494BC1F0}"/>
          </ac:spMkLst>
        </pc:spChg>
        <pc:spChg chg="add mod">
          <ac:chgData name="Nazar Shchur" userId="3faffa111ac016f6" providerId="LiveId" clId="{EE60CFAE-EF5D-4D85-9BE5-4F55D9BCBEBD}" dt="2019-12-15T09:04:12.601" v="940" actId="20577"/>
          <ac:spMkLst>
            <pc:docMk/>
            <pc:sldMk cId="3392895997" sldId="1929"/>
            <ac:spMk id="15" creationId="{31189C7B-2D4E-40EB-8672-686DC7281419}"/>
          </ac:spMkLst>
        </pc:spChg>
      </pc:sldChg>
      <pc:sldChg chg="addSp delSp modSp modAnim">
        <pc:chgData name="Nazar Shchur" userId="3faffa111ac016f6" providerId="LiveId" clId="{EE60CFAE-EF5D-4D85-9BE5-4F55D9BCBEBD}" dt="2019-12-11T19:38:20.286" v="840" actId="1076"/>
        <pc:sldMkLst>
          <pc:docMk/>
          <pc:sldMk cId="4179519676" sldId="1932"/>
        </pc:sldMkLst>
        <pc:spChg chg="mod">
          <ac:chgData name="Nazar Shchur" userId="3faffa111ac016f6" providerId="LiveId" clId="{EE60CFAE-EF5D-4D85-9BE5-4F55D9BCBEBD}" dt="2019-12-11T17:52:07.330" v="46" actId="1076"/>
          <ac:spMkLst>
            <pc:docMk/>
            <pc:sldMk cId="4179519676" sldId="1932"/>
            <ac:spMk id="4" creationId="{00000000-0000-0000-0000-000000000000}"/>
          </ac:spMkLst>
        </pc:spChg>
        <pc:spChg chg="add mod">
          <ac:chgData name="Nazar Shchur" userId="3faffa111ac016f6" providerId="LiveId" clId="{EE60CFAE-EF5D-4D85-9BE5-4F55D9BCBEBD}" dt="2019-12-11T17:48:55.582" v="12" actId="1076"/>
          <ac:spMkLst>
            <pc:docMk/>
            <pc:sldMk cId="4179519676" sldId="1932"/>
            <ac:spMk id="16" creationId="{CB854693-3095-49FA-A883-1353FD3FD716}"/>
          </ac:spMkLst>
        </pc:spChg>
        <pc:spChg chg="add mod">
          <ac:chgData name="Nazar Shchur" userId="3faffa111ac016f6" providerId="LiveId" clId="{EE60CFAE-EF5D-4D85-9BE5-4F55D9BCBEBD}" dt="2019-12-11T17:50:00.668" v="24"/>
          <ac:spMkLst>
            <pc:docMk/>
            <pc:sldMk cId="4179519676" sldId="1932"/>
            <ac:spMk id="18" creationId="{C0FF5898-2DFF-4F67-B518-E337C26944F4}"/>
          </ac:spMkLst>
        </pc:spChg>
        <pc:spChg chg="add mod">
          <ac:chgData name="Nazar Shchur" userId="3faffa111ac016f6" providerId="LiveId" clId="{EE60CFAE-EF5D-4D85-9BE5-4F55D9BCBEBD}" dt="2019-12-11T17:51:54.626" v="43" actId="1076"/>
          <ac:spMkLst>
            <pc:docMk/>
            <pc:sldMk cId="4179519676" sldId="1932"/>
            <ac:spMk id="20" creationId="{9BEB94B6-0E9A-4E7F-A6CE-8E19A00057FD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29" creationId="{127C974B-0EBE-4693-9B16-4068DFD76AAA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0" creationId="{4342C1FB-52BC-441B-A9E4-1B04017F7054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4" creationId="{226193CB-D971-4C10-8218-8A694A880800}"/>
          </ac:spMkLst>
        </pc:spChg>
        <pc:spChg chg="del">
          <ac:chgData name="Nazar Shchur" userId="3faffa111ac016f6" providerId="LiveId" clId="{EE60CFAE-EF5D-4D85-9BE5-4F55D9BCBEBD}" dt="2019-12-11T17:48:17.121" v="2" actId="478"/>
          <ac:spMkLst>
            <pc:docMk/>
            <pc:sldMk cId="4179519676" sldId="1932"/>
            <ac:spMk id="35" creationId="{F2B6F249-5A79-4761-B474-673181F31CAF}"/>
          </ac:spMkLst>
        </pc:spChg>
        <pc:picChg chg="add mod ord">
          <ac:chgData name="Nazar Shchur" userId="3faffa111ac016f6" providerId="LiveId" clId="{EE60CFAE-EF5D-4D85-9BE5-4F55D9BCBEBD}" dt="2019-12-11T17:51:33.555" v="39" actId="167"/>
          <ac:picMkLst>
            <pc:docMk/>
            <pc:sldMk cId="4179519676" sldId="1932"/>
            <ac:picMk id="15" creationId="{E36EB02F-D277-4318-BD1B-B870CA062BB7}"/>
          </ac:picMkLst>
        </pc:picChg>
        <pc:picChg chg="add mod">
          <ac:chgData name="Nazar Shchur" userId="3faffa111ac016f6" providerId="LiveId" clId="{EE60CFAE-EF5D-4D85-9BE5-4F55D9BCBEBD}" dt="2019-12-11T17:51:31.574" v="38" actId="167"/>
          <ac:picMkLst>
            <pc:docMk/>
            <pc:sldMk cId="4179519676" sldId="1932"/>
            <ac:picMk id="17" creationId="{37A818B4-CDB3-4FE3-9885-F73200435A96}"/>
          </ac:picMkLst>
        </pc:picChg>
        <pc:picChg chg="del">
          <ac:chgData name="Nazar Shchur" userId="3faffa111ac016f6" providerId="LiveId" clId="{EE60CFAE-EF5D-4D85-9BE5-4F55D9BCBEBD}" dt="2019-12-11T17:48:17.121" v="2" actId="478"/>
          <ac:picMkLst>
            <pc:docMk/>
            <pc:sldMk cId="4179519676" sldId="1932"/>
            <ac:picMk id="28" creationId="{6012D882-30AB-4970-896E-9996520F70FD}"/>
          </ac:picMkLst>
        </pc:picChg>
        <pc:picChg chg="add mod">
          <ac:chgData name="Nazar Shchur" userId="3faffa111ac016f6" providerId="LiveId" clId="{EE60CFAE-EF5D-4D85-9BE5-4F55D9BCBEBD}" dt="2019-12-11T19:38:20.286" v="840" actId="1076"/>
          <ac:picMkLst>
            <pc:docMk/>
            <pc:sldMk cId="4179519676" sldId="1932"/>
            <ac:picMk id="1026" creationId="{A2DB4C2F-C147-4522-84A2-0F8189A5CD2E}"/>
          </ac:picMkLst>
        </pc:picChg>
      </pc:sldChg>
      <pc:sldChg chg="addSp delSp modSp modAnim">
        <pc:chgData name="Nazar Shchur" userId="3faffa111ac016f6" providerId="LiveId" clId="{EE60CFAE-EF5D-4D85-9BE5-4F55D9BCBEBD}" dt="2019-12-15T09:13:58.956" v="1004"/>
        <pc:sldMkLst>
          <pc:docMk/>
          <pc:sldMk cId="685137229" sldId="1950"/>
        </pc:sldMkLst>
        <pc:spChg chg="mod">
          <ac:chgData name="Nazar Shchur" userId="3faffa111ac016f6" providerId="LiveId" clId="{EE60CFAE-EF5D-4D85-9BE5-4F55D9BCBEBD}" dt="2019-12-15T09:05:39.927" v="959" actId="207"/>
          <ac:spMkLst>
            <pc:docMk/>
            <pc:sldMk cId="685137229" sldId="1950"/>
            <ac:spMk id="14" creationId="{038F9AED-BC34-48F5-B3B7-D093B80DFC7C}"/>
          </ac:spMkLst>
        </pc:spChg>
        <pc:picChg chg="del">
          <ac:chgData name="Nazar Shchur" userId="3faffa111ac016f6" providerId="LiveId" clId="{EE60CFAE-EF5D-4D85-9BE5-4F55D9BCBEBD}" dt="2019-12-15T08:59:36.190" v="888" actId="478"/>
          <ac:picMkLst>
            <pc:docMk/>
            <pc:sldMk cId="685137229" sldId="1950"/>
            <ac:picMk id="15" creationId="{3F4692F7-B2BD-488D-9DFE-6CA34939683C}"/>
          </ac:picMkLst>
        </pc:picChg>
        <pc:picChg chg="add mod">
          <ac:chgData name="Nazar Shchur" userId="3faffa111ac016f6" providerId="LiveId" clId="{EE60CFAE-EF5D-4D85-9BE5-4F55D9BCBEBD}" dt="2019-12-15T09:09:58.818" v="980" actId="1076"/>
          <ac:picMkLst>
            <pc:docMk/>
            <pc:sldMk cId="685137229" sldId="1950"/>
            <ac:picMk id="1026" creationId="{CFA5A647-7016-4F95-A3FA-66366A805890}"/>
          </ac:picMkLst>
        </pc:picChg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90476846" sldId="1952"/>
        </pc:sldMkLst>
      </pc:sldChg>
      <pc:sldChg chg="addSp delSp modSp ord delAnim modAnim">
        <pc:chgData name="Nazar Shchur" userId="3faffa111ac016f6" providerId="LiveId" clId="{EE60CFAE-EF5D-4D85-9BE5-4F55D9BCBEBD}" dt="2019-12-11T17:55:22.956" v="72" actId="14100"/>
        <pc:sldMkLst>
          <pc:docMk/>
          <pc:sldMk cId="2009434724" sldId="1953"/>
        </pc:sldMkLst>
        <pc:spChg chg="mod">
          <ac:chgData name="Nazar Shchur" userId="3faffa111ac016f6" providerId="LiveId" clId="{EE60CFAE-EF5D-4D85-9BE5-4F55D9BCBEBD}" dt="2019-12-11T17:53:41.226" v="51"/>
          <ac:spMkLst>
            <pc:docMk/>
            <pc:sldMk cId="2009434724" sldId="1953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3" creationId="{C22C7608-6AA1-4DBF-BF03-6906C568EBA4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4" creationId="{36C13721-4523-42E6-A1D7-90DA3EEEF779}"/>
          </ac:spMkLst>
        </pc:spChg>
        <pc:spChg chg="del">
          <ac:chgData name="Nazar Shchur" userId="3faffa111ac016f6" providerId="LiveId" clId="{EE60CFAE-EF5D-4D85-9BE5-4F55D9BCBEBD}" dt="2019-12-11T17:52:57.502" v="50" actId="478"/>
          <ac:spMkLst>
            <pc:docMk/>
            <pc:sldMk cId="2009434724" sldId="1953"/>
            <ac:spMk id="15" creationId="{4CC11D42-1FBB-4D5C-8444-757033262C5B}"/>
          </ac:spMkLst>
        </pc:spChg>
        <pc:spChg chg="add mod">
          <ac:chgData name="Nazar Shchur" userId="3faffa111ac016f6" providerId="LiveId" clId="{EE60CFAE-EF5D-4D85-9BE5-4F55D9BCBEBD}" dt="2019-12-11T17:55:22.956" v="72" actId="14100"/>
          <ac:spMkLst>
            <pc:docMk/>
            <pc:sldMk cId="2009434724" sldId="1953"/>
            <ac:spMk id="22" creationId="{4702EEEB-667B-4F46-92A5-1E075384B14B}"/>
          </ac:spMkLst>
        </pc:spChg>
        <pc:spChg chg="add mod">
          <ac:chgData name="Nazar Shchur" userId="3faffa111ac016f6" providerId="LiveId" clId="{EE60CFAE-EF5D-4D85-9BE5-4F55D9BCBEBD}" dt="2019-12-11T17:54:51.512" v="62" actId="207"/>
          <ac:spMkLst>
            <pc:docMk/>
            <pc:sldMk cId="2009434724" sldId="1953"/>
            <ac:spMk id="24" creationId="{CC97D8D3-CCB6-47B7-BB1F-DDBAA608AA14}"/>
          </ac:spMkLst>
        </pc:spChg>
        <pc:spChg chg="add mod">
          <ac:chgData name="Nazar Shchur" userId="3faffa111ac016f6" providerId="LiveId" clId="{EE60CFAE-EF5D-4D85-9BE5-4F55D9BCBEBD}" dt="2019-12-11T17:55:01.716" v="64" actId="208"/>
          <ac:spMkLst>
            <pc:docMk/>
            <pc:sldMk cId="2009434724" sldId="1953"/>
            <ac:spMk id="26" creationId="{FDD1AC53-2E19-4DEA-AC36-D12DF0965C71}"/>
          </ac:spMkLst>
        </pc:spChg>
        <pc:spChg chg="add mod">
          <ac:chgData name="Nazar Shchur" userId="3faffa111ac016f6" providerId="LiveId" clId="{EE60CFAE-EF5D-4D85-9BE5-4F55D9BCBEBD}" dt="2019-12-11T17:54:51.512" v="62" actId="207"/>
          <ac:spMkLst>
            <pc:docMk/>
            <pc:sldMk cId="2009434724" sldId="1953"/>
            <ac:spMk id="27" creationId="{2CCFBE8E-2D70-4B8E-AAF4-F09F112ED6FE}"/>
          </ac:spMkLst>
        </pc:spChg>
        <pc:spChg chg="add del mod">
          <ac:chgData name="Nazar Shchur" userId="3faffa111ac016f6" providerId="LiveId" clId="{EE60CFAE-EF5D-4D85-9BE5-4F55D9BCBEBD}" dt="2019-12-11T17:55:03.264" v="65" actId="478"/>
          <ac:spMkLst>
            <pc:docMk/>
            <pc:sldMk cId="2009434724" sldId="1953"/>
            <ac:spMk id="28" creationId="{49BF72BA-E612-4336-9958-86C1267ECE7D}"/>
          </ac:spMkLst>
        </pc:sp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6" creationId="{8CAD981C-6DBE-4B37-ACBE-918CCBAAF4FA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7" creationId="{23DE4F00-82B8-49FC-9DCA-40BB78B89367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8" creationId="{BE28DDBD-DD27-4C95-85D8-960785FAA9C2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9" creationId="{73358BC1-DD0A-41DC-9B5C-869A8AE367AF}"/>
          </ac:picMkLst>
        </pc:picChg>
        <pc:picChg chg="add mod">
          <ac:chgData name="Nazar Shchur" userId="3faffa111ac016f6" providerId="LiveId" clId="{EE60CFAE-EF5D-4D85-9BE5-4F55D9BCBEBD}" dt="2019-12-11T17:53:57.563" v="53" actId="167"/>
          <ac:picMkLst>
            <pc:docMk/>
            <pc:sldMk cId="2009434724" sldId="1953"/>
            <ac:picMk id="20" creationId="{FB026E75-A57D-446E-BF49-83F860839826}"/>
          </ac:picMkLst>
        </pc:picChg>
        <pc:picChg chg="add mod">
          <ac:chgData name="Nazar Shchur" userId="3faffa111ac016f6" providerId="LiveId" clId="{EE60CFAE-EF5D-4D85-9BE5-4F55D9BCBEBD}" dt="2019-12-11T17:55:16.620" v="70" actId="1076"/>
          <ac:picMkLst>
            <pc:docMk/>
            <pc:sldMk cId="2009434724" sldId="1953"/>
            <ac:picMk id="23" creationId="{F36880BF-08AE-4BFF-9A29-A23AD75F0970}"/>
          </ac:picMkLst>
        </pc:picChg>
        <pc:picChg chg="add mod">
          <ac:chgData name="Nazar Shchur" userId="3faffa111ac016f6" providerId="LiveId" clId="{EE60CFAE-EF5D-4D85-9BE5-4F55D9BCBEBD}" dt="2019-12-11T17:53:57.563" v="53" actId="167"/>
          <ac:picMkLst>
            <pc:docMk/>
            <pc:sldMk cId="2009434724" sldId="1953"/>
            <ac:picMk id="25" creationId="{AE76B5A5-5FD7-4A25-AB0D-EDF4C2181B2E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26" creationId="{BCE900F1-019A-4A76-98B4-8221C0E0D0C0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28" creationId="{41B1973A-5A06-44CF-9AFA-1F2435984165}"/>
          </ac:picMkLst>
        </pc:picChg>
        <pc:picChg chg="del">
          <ac:chgData name="Nazar Shchur" userId="3faffa111ac016f6" providerId="LiveId" clId="{EE60CFAE-EF5D-4D85-9BE5-4F55D9BCBEBD}" dt="2019-12-11T17:52:57.502" v="50" actId="478"/>
          <ac:picMkLst>
            <pc:docMk/>
            <pc:sldMk cId="2009434724" sldId="1953"/>
            <ac:picMk id="1030" creationId="{91A092E0-6B4A-4389-94C8-EB487FF0978E}"/>
          </ac:picMkLst>
        </pc:picChg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4249194487" sldId="1954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2762357509" sldId="1955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446279100" sldId="1956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2538175391" sldId="1957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093670448" sldId="1958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817155813" sldId="1959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1704801665" sldId="1960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79935778" sldId="1961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151163686" sldId="1962"/>
        </pc:sldMkLst>
      </pc:sldChg>
      <pc:sldChg chg="del">
        <pc:chgData name="Nazar Shchur" userId="3faffa111ac016f6" providerId="LiveId" clId="{EE60CFAE-EF5D-4D85-9BE5-4F55D9BCBEBD}" dt="2019-12-11T19:41:00.694" v="860" actId="47"/>
        <pc:sldMkLst>
          <pc:docMk/>
          <pc:sldMk cId="3467495068" sldId="1963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921402325" sldId="1964"/>
        </pc:sldMkLst>
      </pc:sldChg>
      <pc:sldChg chg="addSp delSp modSp delAnim modAnim">
        <pc:chgData name="Nazar Shchur" userId="3faffa111ac016f6" providerId="LiveId" clId="{EE60CFAE-EF5D-4D85-9BE5-4F55D9BCBEBD}" dt="2019-12-15T09:13:42.153" v="999"/>
        <pc:sldMkLst>
          <pc:docMk/>
          <pc:sldMk cId="430232386" sldId="1965"/>
        </pc:sldMkLst>
        <pc:spChg chg="del">
          <ac:chgData name="Nazar Shchur" userId="3faffa111ac016f6" providerId="LiveId" clId="{EE60CFAE-EF5D-4D85-9BE5-4F55D9BCBEBD}" dt="2019-12-15T08:58:00.370" v="863" actId="478"/>
          <ac:spMkLst>
            <pc:docMk/>
            <pc:sldMk cId="430232386" sldId="1965"/>
            <ac:spMk id="10" creationId="{8D2EAD36-DAD7-4C8A-BFA9-B5D7FECBD0FC}"/>
          </ac:spMkLst>
        </pc:spChg>
        <pc:spChg chg="add mod">
          <ac:chgData name="Nazar Shchur" userId="3faffa111ac016f6" providerId="LiveId" clId="{EE60CFAE-EF5D-4D85-9BE5-4F55D9BCBEBD}" dt="2019-12-15T09:04:55.052" v="947" actId="208"/>
          <ac:spMkLst>
            <pc:docMk/>
            <pc:sldMk cId="430232386" sldId="1965"/>
            <ac:spMk id="13" creationId="{F35266E2-981C-40F8-BE63-A5C7118B0743}"/>
          </ac:spMkLst>
        </pc:spChg>
        <pc:picChg chg="del">
          <ac:chgData name="Nazar Shchur" userId="3faffa111ac016f6" providerId="LiveId" clId="{EE60CFAE-EF5D-4D85-9BE5-4F55D9BCBEBD}" dt="2019-12-15T08:57:57.839" v="861" actId="478"/>
          <ac:picMkLst>
            <pc:docMk/>
            <pc:sldMk cId="430232386" sldId="1965"/>
            <ac:picMk id="11" creationId="{1E18A847-5C97-4A6F-804D-D9030D06A381}"/>
          </ac:picMkLst>
        </pc:picChg>
        <pc:picChg chg="del">
          <ac:chgData name="Nazar Shchur" userId="3faffa111ac016f6" providerId="LiveId" clId="{EE60CFAE-EF5D-4D85-9BE5-4F55D9BCBEBD}" dt="2019-12-15T08:57:58.604" v="862" actId="478"/>
          <ac:picMkLst>
            <pc:docMk/>
            <pc:sldMk cId="430232386" sldId="1965"/>
            <ac:picMk id="12" creationId="{A8C02797-4D4B-4D44-B9A6-8C6B64DC0B0D}"/>
          </ac:picMkLst>
        </pc:picChg>
        <pc:picChg chg="add">
          <ac:chgData name="Nazar Shchur" userId="3faffa111ac016f6" providerId="LiveId" clId="{EE60CFAE-EF5D-4D85-9BE5-4F55D9BCBEBD}" dt="2019-12-15T08:58:46.949" v="869"/>
          <ac:picMkLst>
            <pc:docMk/>
            <pc:sldMk cId="430232386" sldId="1965"/>
            <ac:picMk id="14" creationId="{CF41DD3E-53BD-4E8B-A4E1-560EC817E2FE}"/>
          </ac:picMkLst>
        </pc:picChg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1036315871" sldId="1966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1970343960" sldId="1967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4139828845" sldId="1968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349836937" sldId="1969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663920911" sldId="1970"/>
        </pc:sldMkLst>
      </pc:sldChg>
      <pc:sldChg chg="del">
        <pc:chgData name="Nazar Shchur" userId="3faffa111ac016f6" providerId="LiveId" clId="{EE60CFAE-EF5D-4D85-9BE5-4F55D9BCBEBD}" dt="2019-12-15T09:02:20.321" v="921" actId="47"/>
        <pc:sldMkLst>
          <pc:docMk/>
          <pc:sldMk cId="3434704300" sldId="1973"/>
        </pc:sldMkLst>
      </pc:sldChg>
      <pc:sldChg chg="modSp">
        <pc:chgData name="Nazar Shchur" userId="3faffa111ac016f6" providerId="LiveId" clId="{EE60CFAE-EF5D-4D85-9BE5-4F55D9BCBEBD}" dt="2019-12-15T09:04:30.037" v="943" actId="207"/>
        <pc:sldMkLst>
          <pc:docMk/>
          <pc:sldMk cId="880774873" sldId="1974"/>
        </pc:sldMkLst>
        <pc:spChg chg="mod">
          <ac:chgData name="Nazar Shchur" userId="3faffa111ac016f6" providerId="LiveId" clId="{EE60CFAE-EF5D-4D85-9BE5-4F55D9BCBEBD}" dt="2019-12-15T09:04:18.025" v="941" actId="207"/>
          <ac:spMkLst>
            <pc:docMk/>
            <pc:sldMk cId="880774873" sldId="1974"/>
            <ac:spMk id="9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25.726" v="942" actId="207"/>
          <ac:spMkLst>
            <pc:docMk/>
            <pc:sldMk cId="880774873" sldId="1974"/>
            <ac:spMk id="13" creationId="{00000000-0000-0000-0000-000000000000}"/>
          </ac:spMkLst>
        </pc:spChg>
        <pc:spChg chg="mod">
          <ac:chgData name="Nazar Shchur" userId="3faffa111ac016f6" providerId="LiveId" clId="{EE60CFAE-EF5D-4D85-9BE5-4F55D9BCBEBD}" dt="2019-12-15T09:04:30.037" v="943" actId="207"/>
          <ac:spMkLst>
            <pc:docMk/>
            <pc:sldMk cId="880774873" sldId="1974"/>
            <ac:spMk id="14" creationId="{03B41AF7-5C2B-4B2B-B192-EF26494BC1F0}"/>
          </ac:spMkLst>
        </pc:spChg>
      </pc:sldChg>
      <pc:sldChg chg="add del">
        <pc:chgData name="Nazar Shchur" userId="3faffa111ac016f6" providerId="LiveId" clId="{EE60CFAE-EF5D-4D85-9BE5-4F55D9BCBEBD}" dt="2019-12-11T19:41:00.694" v="860" actId="47"/>
        <pc:sldMkLst>
          <pc:docMk/>
          <pc:sldMk cId="4269966345" sldId="1975"/>
        </pc:sldMkLst>
      </pc:sldChg>
      <pc:sldChg chg="add del">
        <pc:chgData name="Nazar Shchur" userId="3faffa111ac016f6" providerId="LiveId" clId="{EE60CFAE-EF5D-4D85-9BE5-4F55D9BCBEBD}" dt="2019-12-11T19:41:00.694" v="860" actId="47"/>
        <pc:sldMkLst>
          <pc:docMk/>
          <pc:sldMk cId="799557139" sldId="1976"/>
        </pc:sldMkLst>
      </pc:sldChg>
      <pc:sldChg chg="addSp delSp modSp add ord modAnim">
        <pc:chgData name="Nazar Shchur" userId="3faffa111ac016f6" providerId="LiveId" clId="{EE60CFAE-EF5D-4D85-9BE5-4F55D9BCBEBD}" dt="2019-12-11T18:25:39.891" v="351"/>
        <pc:sldMkLst>
          <pc:docMk/>
          <pc:sldMk cId="1961777338" sldId="1977"/>
        </pc:sldMkLst>
        <pc:spChg chg="mod">
          <ac:chgData name="Nazar Shchur" userId="3faffa111ac016f6" providerId="LiveId" clId="{EE60CFAE-EF5D-4D85-9BE5-4F55D9BCBEBD}" dt="2019-12-11T17:56:06.004" v="79"/>
          <ac:spMkLst>
            <pc:docMk/>
            <pc:sldMk cId="1961777338" sldId="1977"/>
            <ac:spMk id="5" creationId="{00000000-0000-0000-0000-000000000000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3" creationId="{C22C7608-6AA1-4DBF-BF03-6906C568EBA4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4" creationId="{36C13721-4523-42E6-A1D7-90DA3EEEF779}"/>
          </ac:spMkLst>
        </pc:spChg>
        <pc:spChg chg="del mod">
          <ac:chgData name="Nazar Shchur" userId="3faffa111ac016f6" providerId="LiveId" clId="{EE60CFAE-EF5D-4D85-9BE5-4F55D9BCBEBD}" dt="2019-12-11T17:55:54.227" v="76" actId="478"/>
          <ac:spMkLst>
            <pc:docMk/>
            <pc:sldMk cId="1961777338" sldId="1977"/>
            <ac:spMk id="15" creationId="{4CC11D42-1FBB-4D5C-8444-757033262C5B}"/>
          </ac:spMkLst>
        </pc:spChg>
        <pc:spChg chg="add mod">
          <ac:chgData name="Nazar Shchur" userId="3faffa111ac016f6" providerId="LiveId" clId="{EE60CFAE-EF5D-4D85-9BE5-4F55D9BCBEBD}" dt="2019-12-11T18:07:02.196" v="132" actId="1076"/>
          <ac:spMkLst>
            <pc:docMk/>
            <pc:sldMk cId="1961777338" sldId="1977"/>
            <ac:spMk id="20" creationId="{4CFF893F-AC2D-4F33-A88D-2514DD7F1D7B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3" creationId="{CFF41D10-8818-4290-9FB4-FD1B5105770A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4" creationId="{7134C0CE-69AE-47CB-9829-3117C817FFDB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5" creationId="{478E99F1-C62A-44C5-8A00-B99426C537F9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6" creationId="{133688D3-EF98-4ECE-85C5-CEDE2B065066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7" creationId="{4732E8FD-03CD-4A57-B81D-E57DF45B7690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8" creationId="{E4353B37-40E7-4C21-8767-01E8DC663EE7}"/>
          </ac:spMkLst>
        </pc:spChg>
        <pc:spChg chg="add">
          <ac:chgData name="Nazar Shchur" userId="3faffa111ac016f6" providerId="LiveId" clId="{EE60CFAE-EF5D-4D85-9BE5-4F55D9BCBEBD}" dt="2019-12-11T17:57:35.110" v="82"/>
          <ac:spMkLst>
            <pc:docMk/>
            <pc:sldMk cId="1961777338" sldId="1977"/>
            <ac:spMk id="29" creationId="{9E2EFF9F-6F0B-4004-BA89-7E92EE11C83E}"/>
          </ac:spMkLst>
        </pc:sp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6" creationId="{8CAD981C-6DBE-4B37-ACBE-918CCBAAF4FA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7" creationId="{23DE4F00-82B8-49FC-9DCA-40BB78B89367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8" creationId="{BE28DDBD-DD27-4C95-85D8-960785FAA9C2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9" creationId="{73358BC1-DD0A-41DC-9B5C-869A8AE367AF}"/>
          </ac:picMkLst>
        </pc:picChg>
        <pc:picChg chg="add">
          <ac:chgData name="Nazar Shchur" userId="3faffa111ac016f6" providerId="LiveId" clId="{EE60CFAE-EF5D-4D85-9BE5-4F55D9BCBEBD}" dt="2019-12-11T17:57:35.110" v="82"/>
          <ac:picMkLst>
            <pc:docMk/>
            <pc:sldMk cId="1961777338" sldId="1977"/>
            <ac:picMk id="22" creationId="{C3E3C7A4-7F4B-4A5D-97C0-1212D7ED4385}"/>
          </ac:picMkLst>
        </pc:picChg>
        <pc:picChg chg="del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026" creationId="{BCE900F1-019A-4A76-98B4-8221C0E0D0C0}"/>
          </ac:picMkLst>
        </pc:picChg>
        <pc:picChg chg="del">
          <ac:chgData name="Nazar Shchur" userId="3faffa111ac016f6" providerId="LiveId" clId="{EE60CFAE-EF5D-4D85-9BE5-4F55D9BCBEBD}" dt="2019-12-11T17:55:56.571" v="77" actId="478"/>
          <ac:picMkLst>
            <pc:docMk/>
            <pc:sldMk cId="1961777338" sldId="1977"/>
            <ac:picMk id="1028" creationId="{41B1973A-5A06-44CF-9AFA-1F2435984165}"/>
          </ac:picMkLst>
        </pc:picChg>
        <pc:picChg chg="del mod">
          <ac:chgData name="Nazar Shchur" userId="3faffa111ac016f6" providerId="LiveId" clId="{EE60CFAE-EF5D-4D85-9BE5-4F55D9BCBEBD}" dt="2019-12-11T17:55:54.227" v="76" actId="478"/>
          <ac:picMkLst>
            <pc:docMk/>
            <pc:sldMk cId="1961777338" sldId="1977"/>
            <ac:picMk id="1030" creationId="{91A092E0-6B4A-4389-94C8-EB487FF0978E}"/>
          </ac:picMkLst>
        </pc:picChg>
      </pc:sldChg>
      <pc:sldChg chg="addSp delSp modSp add modAnim">
        <pc:chgData name="Nazar Shchur" userId="3faffa111ac016f6" providerId="LiveId" clId="{EE60CFAE-EF5D-4D85-9BE5-4F55D9BCBEBD}" dt="2019-12-11T18:25:53.837" v="353"/>
        <pc:sldMkLst>
          <pc:docMk/>
          <pc:sldMk cId="3721139463" sldId="1978"/>
        </pc:sldMkLst>
        <pc:spChg chg="add mod ord">
          <ac:chgData name="Nazar Shchur" userId="3faffa111ac016f6" providerId="LiveId" clId="{EE60CFAE-EF5D-4D85-9BE5-4F55D9BCBEBD}" dt="2019-12-11T18:02:53.867" v="101" actId="1037"/>
          <ac:spMkLst>
            <pc:docMk/>
            <pc:sldMk cId="3721139463" sldId="1978"/>
            <ac:spMk id="11" creationId="{80949A8F-8926-45D0-BC3F-3767548F8E31}"/>
          </ac:spMkLst>
        </pc:spChg>
        <pc:spChg chg="add mod ord">
          <ac:chgData name="Nazar Shchur" userId="3faffa111ac016f6" providerId="LiveId" clId="{EE60CFAE-EF5D-4D85-9BE5-4F55D9BCBEBD}" dt="2019-12-11T18:02:11.813" v="94" actId="208"/>
          <ac:spMkLst>
            <pc:docMk/>
            <pc:sldMk cId="3721139463" sldId="1978"/>
            <ac:spMk id="13" creationId="{F619B67E-B18F-4D31-9495-071354BDC59A}"/>
          </ac:spMkLst>
        </pc:spChg>
        <pc:spChg chg="add del">
          <ac:chgData name="Nazar Shchur" userId="3faffa111ac016f6" providerId="LiveId" clId="{EE60CFAE-EF5D-4D85-9BE5-4F55D9BCBEBD}" dt="2019-12-11T18:03:14.142" v="103"/>
          <ac:spMkLst>
            <pc:docMk/>
            <pc:sldMk cId="3721139463" sldId="1978"/>
            <ac:spMk id="15" creationId="{DC36FFAB-2BB5-401B-8854-A67213EC1C4B}"/>
          </ac:spMkLst>
        </pc:spChg>
        <pc:spChg chg="add del">
          <ac:chgData name="Nazar Shchur" userId="3faffa111ac016f6" providerId="LiveId" clId="{EE60CFAE-EF5D-4D85-9BE5-4F55D9BCBEBD}" dt="2019-12-11T18:03:14.142" v="103"/>
          <ac:spMkLst>
            <pc:docMk/>
            <pc:sldMk cId="3721139463" sldId="1978"/>
            <ac:spMk id="17" creationId="{24F4BD8A-0A36-4962-8EDD-175EA4B56169}"/>
          </ac:spMkLst>
        </pc:spChg>
        <pc:spChg chg="add mod">
          <ac:chgData name="Nazar Shchur" userId="3faffa111ac016f6" providerId="LiveId" clId="{EE60CFAE-EF5D-4D85-9BE5-4F55D9BCBEBD}" dt="2019-12-11T18:03:45.591" v="109" actId="1076"/>
          <ac:spMkLst>
            <pc:docMk/>
            <pc:sldMk cId="3721139463" sldId="1978"/>
            <ac:spMk id="18" creationId="{2F7DC606-B7F7-4A82-91EF-A28A575970EC}"/>
          </ac:spMkLst>
        </pc:spChg>
        <pc:picChg chg="add ord">
          <ac:chgData name="Nazar Shchur" userId="3faffa111ac016f6" providerId="LiveId" clId="{EE60CFAE-EF5D-4D85-9BE5-4F55D9BCBEBD}" dt="2019-12-11T18:01:54.927" v="90" actId="167"/>
          <ac:picMkLst>
            <pc:docMk/>
            <pc:sldMk cId="3721139463" sldId="1978"/>
            <ac:picMk id="10" creationId="{4473DE9E-2AC0-4249-8EF0-200F7672D06C}"/>
          </ac:picMkLst>
        </pc:picChg>
        <pc:picChg chg="add ord">
          <ac:chgData name="Nazar Shchur" userId="3faffa111ac016f6" providerId="LiveId" clId="{EE60CFAE-EF5D-4D85-9BE5-4F55D9BCBEBD}" dt="2019-12-11T18:01:54.927" v="90" actId="167"/>
          <ac:picMkLst>
            <pc:docMk/>
            <pc:sldMk cId="3721139463" sldId="1978"/>
            <ac:picMk id="12" creationId="{6898CC46-FF89-4C7C-B839-0019CF7C418B}"/>
          </ac:picMkLst>
        </pc:picChg>
        <pc:picChg chg="add del">
          <ac:chgData name="Nazar Shchur" userId="3faffa111ac016f6" providerId="LiveId" clId="{EE60CFAE-EF5D-4D85-9BE5-4F55D9BCBEBD}" dt="2019-12-11T18:03:14.142" v="103"/>
          <ac:picMkLst>
            <pc:docMk/>
            <pc:sldMk cId="3721139463" sldId="1978"/>
            <ac:picMk id="14" creationId="{0639CDD2-8DAC-4FCF-A3E7-811EF20DD3DE}"/>
          </ac:picMkLst>
        </pc:picChg>
        <pc:picChg chg="add del">
          <ac:chgData name="Nazar Shchur" userId="3faffa111ac016f6" providerId="LiveId" clId="{EE60CFAE-EF5D-4D85-9BE5-4F55D9BCBEBD}" dt="2019-12-11T18:03:14.142" v="103"/>
          <ac:picMkLst>
            <pc:docMk/>
            <pc:sldMk cId="3721139463" sldId="1978"/>
            <ac:picMk id="16" creationId="{D230D488-A9F7-4FC9-864F-3F980ED3BDA4}"/>
          </ac:picMkLst>
        </pc:picChg>
      </pc:sldChg>
      <pc:sldChg chg="addSp modSp add modAnim">
        <pc:chgData name="Nazar Shchur" userId="3faffa111ac016f6" providerId="LiveId" clId="{EE60CFAE-EF5D-4D85-9BE5-4F55D9BCBEBD}" dt="2019-12-11T19:35:23.237" v="829" actId="1076"/>
        <pc:sldMkLst>
          <pc:docMk/>
          <pc:sldMk cId="3826185230" sldId="1979"/>
        </pc:sldMkLst>
        <pc:spChg chg="add mod">
          <ac:chgData name="Nazar Shchur" userId="3faffa111ac016f6" providerId="LiveId" clId="{EE60CFAE-EF5D-4D85-9BE5-4F55D9BCBEBD}" dt="2019-12-11T19:35:23.237" v="829" actId="1076"/>
          <ac:spMkLst>
            <pc:docMk/>
            <pc:sldMk cId="3826185230" sldId="1979"/>
            <ac:spMk id="10" creationId="{A734F0C2-53F1-4B9A-AF4E-FFAE9E595FE3}"/>
          </ac:spMkLst>
        </pc:spChg>
        <pc:spChg chg="add mod">
          <ac:chgData name="Nazar Shchur" userId="3faffa111ac016f6" providerId="LiveId" clId="{EE60CFAE-EF5D-4D85-9BE5-4F55D9BCBEBD}" dt="2019-12-11T18:26:36.566" v="358" actId="1076"/>
          <ac:spMkLst>
            <pc:docMk/>
            <pc:sldMk cId="3826185230" sldId="1979"/>
            <ac:spMk id="12" creationId="{0475CCF5-2295-41EC-A9A1-E894F10D6387}"/>
          </ac:spMkLst>
        </pc:spChg>
        <pc:picChg chg="add mod">
          <ac:chgData name="Nazar Shchur" userId="3faffa111ac016f6" providerId="LiveId" clId="{EE60CFAE-EF5D-4D85-9BE5-4F55D9BCBEBD}" dt="2019-12-11T18:07:55.057" v="136" actId="1035"/>
          <ac:picMkLst>
            <pc:docMk/>
            <pc:sldMk cId="3826185230" sldId="1979"/>
            <ac:picMk id="11" creationId="{31826CFA-60CD-4810-A6D8-0C4DA7F0A79E}"/>
          </ac:picMkLst>
        </pc:picChg>
        <pc:picChg chg="add mod">
          <ac:chgData name="Nazar Shchur" userId="3faffa111ac016f6" providerId="LiveId" clId="{EE60CFAE-EF5D-4D85-9BE5-4F55D9BCBEBD}" dt="2019-12-11T18:07:55.057" v="136" actId="1035"/>
          <ac:picMkLst>
            <pc:docMk/>
            <pc:sldMk cId="3826185230" sldId="1979"/>
            <ac:picMk id="13" creationId="{04E9A26C-8211-4A65-9718-C92DABCB7555}"/>
          </ac:picMkLst>
        </pc:picChg>
      </pc:sldChg>
      <pc:sldChg chg="addSp modSp add modAnim">
        <pc:chgData name="Nazar Shchur" userId="3faffa111ac016f6" providerId="LiveId" clId="{EE60CFAE-EF5D-4D85-9BE5-4F55D9BCBEBD}" dt="2019-12-11T18:16:28.021" v="228" actId="207"/>
        <pc:sldMkLst>
          <pc:docMk/>
          <pc:sldMk cId="3566320934" sldId="1980"/>
        </pc:sldMkLst>
        <pc:spChg chg="add mod">
          <ac:chgData name="Nazar Shchur" userId="3faffa111ac016f6" providerId="LiveId" clId="{EE60CFAE-EF5D-4D85-9BE5-4F55D9BCBEBD}" dt="2019-12-11T18:16:04.755" v="224" actId="207"/>
          <ac:spMkLst>
            <pc:docMk/>
            <pc:sldMk cId="3566320934" sldId="1980"/>
            <ac:spMk id="11" creationId="{5EFB248F-678B-40B3-9BD0-5081CE13E06E}"/>
          </ac:spMkLst>
        </pc:spChg>
        <pc:spChg chg="add mod">
          <ac:chgData name="Nazar Shchur" userId="3faffa111ac016f6" providerId="LiveId" clId="{EE60CFAE-EF5D-4D85-9BE5-4F55D9BCBEBD}" dt="2019-12-11T18:12:36.369" v="188"/>
          <ac:spMkLst>
            <pc:docMk/>
            <pc:sldMk cId="3566320934" sldId="1980"/>
            <ac:spMk id="12" creationId="{A75ACDCE-BF6C-4C3F-B48B-01571A8610EA}"/>
          </ac:spMkLst>
        </pc:spChg>
        <pc:spChg chg="add mod">
          <ac:chgData name="Nazar Shchur" userId="3faffa111ac016f6" providerId="LiveId" clId="{EE60CFAE-EF5D-4D85-9BE5-4F55D9BCBEBD}" dt="2019-12-11T18:16:17.557" v="226" actId="207"/>
          <ac:spMkLst>
            <pc:docMk/>
            <pc:sldMk cId="3566320934" sldId="1980"/>
            <ac:spMk id="13" creationId="{752EDECE-F3F1-437D-A1D2-FB115574FE92}"/>
          </ac:spMkLst>
        </pc:spChg>
        <pc:spChg chg="add mod">
          <ac:chgData name="Nazar Shchur" userId="3faffa111ac016f6" providerId="LiveId" clId="{EE60CFAE-EF5D-4D85-9BE5-4F55D9BCBEBD}" dt="2019-12-11T18:16:28.021" v="228" actId="207"/>
          <ac:spMkLst>
            <pc:docMk/>
            <pc:sldMk cId="3566320934" sldId="1980"/>
            <ac:spMk id="14" creationId="{D9728495-5E5F-4C7A-9F9B-A9F6EC24EA04}"/>
          </ac:spMkLst>
        </pc:spChg>
        <pc:spChg chg="add mod">
          <ac:chgData name="Nazar Shchur" userId="3faffa111ac016f6" providerId="LiveId" clId="{EE60CFAE-EF5D-4D85-9BE5-4F55D9BCBEBD}" dt="2019-12-11T18:13:05.705" v="196" actId="1076"/>
          <ac:spMkLst>
            <pc:docMk/>
            <pc:sldMk cId="3566320934" sldId="1980"/>
            <ac:spMk id="15" creationId="{95BED85E-0E31-4E3A-85D4-EC893D9FB72C}"/>
          </ac:spMkLst>
        </pc:spChg>
        <pc:picChg chg="add ord">
          <ac:chgData name="Nazar Shchur" userId="3faffa111ac016f6" providerId="LiveId" clId="{EE60CFAE-EF5D-4D85-9BE5-4F55D9BCBEBD}" dt="2019-12-11T18:10:32.788" v="156" actId="167"/>
          <ac:picMkLst>
            <pc:docMk/>
            <pc:sldMk cId="3566320934" sldId="1980"/>
            <ac:picMk id="10" creationId="{13CD1A5B-9D64-419D-A423-2BEA95301B31}"/>
          </ac:picMkLst>
        </pc:picChg>
      </pc:sldChg>
      <pc:sldChg chg="addSp delSp modSp add delAnim modAnim">
        <pc:chgData name="Nazar Shchur" userId="3faffa111ac016f6" providerId="LiveId" clId="{EE60CFAE-EF5D-4D85-9BE5-4F55D9BCBEBD}" dt="2019-12-11T18:25:02.088" v="348"/>
        <pc:sldMkLst>
          <pc:docMk/>
          <pc:sldMk cId="2558093965" sldId="1981"/>
        </pc:sldMkLst>
        <pc:spChg chg="mod">
          <ac:chgData name="Nazar Shchur" userId="3faffa111ac016f6" providerId="LiveId" clId="{EE60CFAE-EF5D-4D85-9BE5-4F55D9BCBEBD}" dt="2019-12-11T18:14:23.414" v="199"/>
          <ac:spMkLst>
            <pc:docMk/>
            <pc:sldMk cId="2558093965" sldId="1981"/>
            <ac:spMk id="5" creationId="{00000000-0000-0000-0000-000000000000}"/>
          </ac:spMkLst>
        </pc:spChg>
        <pc:spChg chg="add del">
          <ac:chgData name="Nazar Shchur" userId="3faffa111ac016f6" providerId="LiveId" clId="{EE60CFAE-EF5D-4D85-9BE5-4F55D9BCBEBD}" dt="2019-12-11T18:14:40.895" v="203"/>
          <ac:spMkLst>
            <pc:docMk/>
            <pc:sldMk cId="2558093965" sldId="1981"/>
            <ac:spMk id="6" creationId="{E47F8CA7-91EE-4C43-BFE3-EDDDE82C7EF2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1" creationId="{5EFB248F-678B-40B3-9BD0-5081CE13E06E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2" creationId="{A75ACDCE-BF6C-4C3F-B48B-01571A8610EA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3" creationId="{752EDECE-F3F1-437D-A1D2-FB115574FE92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4" creationId="{D9728495-5E5F-4C7A-9F9B-A9F6EC24EA04}"/>
          </ac:spMkLst>
        </pc:spChg>
        <pc:spChg chg="del">
          <ac:chgData name="Nazar Shchur" userId="3faffa111ac016f6" providerId="LiveId" clId="{EE60CFAE-EF5D-4D85-9BE5-4F55D9BCBEBD}" dt="2019-12-11T18:14:17.165" v="198" actId="478"/>
          <ac:spMkLst>
            <pc:docMk/>
            <pc:sldMk cId="2558093965" sldId="1981"/>
            <ac:spMk id="15" creationId="{95BED85E-0E31-4E3A-85D4-EC893D9FB72C}"/>
          </ac:spMkLst>
        </pc:spChg>
        <pc:spChg chg="add mod ord">
          <ac:chgData name="Nazar Shchur" userId="3faffa111ac016f6" providerId="LiveId" clId="{EE60CFAE-EF5D-4D85-9BE5-4F55D9BCBEBD}" dt="2019-12-11T18:24:15.866" v="326" actId="14100"/>
          <ac:spMkLst>
            <pc:docMk/>
            <pc:sldMk cId="2558093965" sldId="1981"/>
            <ac:spMk id="17" creationId="{8E0197BE-2ADF-463C-A9EF-97C25B5F521F}"/>
          </ac:spMkLst>
        </pc:spChg>
        <pc:spChg chg="add mod">
          <ac:chgData name="Nazar Shchur" userId="3faffa111ac016f6" providerId="LiveId" clId="{EE60CFAE-EF5D-4D85-9BE5-4F55D9BCBEBD}" dt="2019-12-11T18:24:15.866" v="326" actId="14100"/>
          <ac:spMkLst>
            <pc:docMk/>
            <pc:sldMk cId="2558093965" sldId="1981"/>
            <ac:spMk id="18" creationId="{9C4EE7F3-6788-4EFA-85CA-10D2D4CB98C8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20" creationId="{1C36F284-EECC-43D7-81B8-ED9B4C62CC13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26" creationId="{9BD0A107-422E-4585-BE00-C945B4CF8E1D}"/>
          </ac:spMkLst>
        </pc:spChg>
        <pc:spChg chg="add mod">
          <ac:chgData name="Nazar Shchur" userId="3faffa111ac016f6" providerId="LiveId" clId="{EE60CFAE-EF5D-4D85-9BE5-4F55D9BCBEBD}" dt="2019-12-11T18:19:32.725" v="250" actId="164"/>
          <ac:spMkLst>
            <pc:docMk/>
            <pc:sldMk cId="2558093965" sldId="1981"/>
            <ac:spMk id="36" creationId="{D28F1D17-1784-4BF2-A6EF-C18070D895F0}"/>
          </ac:spMkLst>
        </pc:spChg>
        <pc:spChg chg="add mod ord">
          <ac:chgData name="Nazar Shchur" userId="3faffa111ac016f6" providerId="LiveId" clId="{EE60CFAE-EF5D-4D85-9BE5-4F55D9BCBEBD}" dt="2019-12-11T18:24:51.236" v="347" actId="207"/>
          <ac:spMkLst>
            <pc:docMk/>
            <pc:sldMk cId="2558093965" sldId="1981"/>
            <ac:spMk id="45" creationId="{2FE74C6C-85C9-4880-842E-DE3ED2E87AE6}"/>
          </ac:spMkLst>
        </pc:spChg>
        <pc:grpChg chg="add mod">
          <ac:chgData name="Nazar Shchur" userId="3faffa111ac016f6" providerId="LiveId" clId="{EE60CFAE-EF5D-4D85-9BE5-4F55D9BCBEBD}" dt="2019-12-11T18:19:32.725" v="250" actId="164"/>
          <ac:grpSpMkLst>
            <pc:docMk/>
            <pc:sldMk cId="2558093965" sldId="1981"/>
            <ac:grpSpMk id="22" creationId="{A8F9BFE3-F610-4976-8FB7-DE0D314AB65D}"/>
          </ac:grpSpMkLst>
        </pc:grpChg>
        <pc:grpChg chg="add mod">
          <ac:chgData name="Nazar Shchur" userId="3faffa111ac016f6" providerId="LiveId" clId="{EE60CFAE-EF5D-4D85-9BE5-4F55D9BCBEBD}" dt="2019-12-11T18:24:32.744" v="344" actId="1038"/>
          <ac:grpSpMkLst>
            <pc:docMk/>
            <pc:sldMk cId="2558093965" sldId="1981"/>
            <ac:grpSpMk id="44" creationId="{8B216755-DD55-46D0-9DDC-46FA99604217}"/>
          </ac:grpSpMkLst>
        </pc:grpChg>
        <pc:graphicFrameChg chg="add del">
          <ac:chgData name="Nazar Shchur" userId="3faffa111ac016f6" providerId="LiveId" clId="{EE60CFAE-EF5D-4D85-9BE5-4F55D9BCBEBD}" dt="2019-12-11T18:18:56.055" v="245"/>
          <ac:graphicFrameMkLst>
            <pc:docMk/>
            <pc:sldMk cId="2558093965" sldId="1981"/>
            <ac:graphicFrameMk id="42" creationId="{C2522D7C-04AD-41BA-8AC0-9BDC72B99F04}"/>
          </ac:graphicFrameMkLst>
        </pc:graphicFrameChg>
        <pc:graphicFrameChg chg="add mod modGraphic">
          <ac:chgData name="Nazar Shchur" userId="3faffa111ac016f6" providerId="LiveId" clId="{EE60CFAE-EF5D-4D85-9BE5-4F55D9BCBEBD}" dt="2019-12-11T18:22:40.564" v="306" actId="1076"/>
          <ac:graphicFrameMkLst>
            <pc:docMk/>
            <pc:sldMk cId="2558093965" sldId="1981"/>
            <ac:graphicFrameMk id="43" creationId="{20C44ED0-A72A-4241-B6D9-FC07BC950B49}"/>
          </ac:graphicFrameMkLst>
        </pc:graphicFrameChg>
        <pc:picChg chg="del">
          <ac:chgData name="Nazar Shchur" userId="3faffa111ac016f6" providerId="LiveId" clId="{EE60CFAE-EF5D-4D85-9BE5-4F55D9BCBEBD}" dt="2019-12-11T18:14:17.165" v="198" actId="478"/>
          <ac:picMkLst>
            <pc:docMk/>
            <pc:sldMk cId="2558093965" sldId="1981"/>
            <ac:picMk id="10" creationId="{13CD1A5B-9D64-419D-A423-2BEA95301B31}"/>
          </ac:picMkLst>
        </pc:picChg>
        <pc:picChg chg="add mod">
          <ac:chgData name="Nazar Shchur" userId="3faffa111ac016f6" providerId="LiveId" clId="{EE60CFAE-EF5D-4D85-9BE5-4F55D9BCBEBD}" dt="2019-12-11T18:19:32.725" v="250" actId="164"/>
          <ac:picMkLst>
            <pc:docMk/>
            <pc:sldMk cId="2558093965" sldId="1981"/>
            <ac:picMk id="19" creationId="{C895D05E-2D5A-4259-B4F3-C64A23A6252F}"/>
          </ac:picMkLst>
        </pc:picChg>
        <pc:picChg chg="add mod">
          <ac:chgData name="Nazar Shchur" userId="3faffa111ac016f6" providerId="LiveId" clId="{EE60CFAE-EF5D-4D85-9BE5-4F55D9BCBEBD}" dt="2019-12-11T18:24:27.029" v="335" actId="1038"/>
          <ac:picMkLst>
            <pc:docMk/>
            <pc:sldMk cId="2558093965" sldId="1981"/>
            <ac:picMk id="37" creationId="{D2C81F0C-1531-4ABC-B7C7-D0EC1714F28A}"/>
          </ac:picMkLst>
        </pc:picChg>
        <pc:picChg chg="add mod">
          <ac:chgData name="Nazar Shchur" userId="3faffa111ac016f6" providerId="LiveId" clId="{EE60CFAE-EF5D-4D85-9BE5-4F55D9BCBEBD}" dt="2019-12-11T18:24:30.362" v="341" actId="1038"/>
          <ac:picMkLst>
            <pc:docMk/>
            <pc:sldMk cId="2558093965" sldId="1981"/>
            <ac:picMk id="38" creationId="{61CD798A-59CA-456D-AFD1-AC1C7570EB85}"/>
          </ac:picMkLst>
        </pc:pic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5" creationId="{EE4FE309-C252-4DA0-B815-BFE2FC70B957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7" creationId="{230A93AF-EE0F-4447-87EE-770E1361BC51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8" creationId="{909BABD5-492C-4672-B29B-F191FAF9EC3A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29" creationId="{1845BEC9-EB11-4A89-93B7-481870F4FB5E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0" creationId="{C1564AAB-05E0-427B-A2DB-283F8E2A2B4B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4" creationId="{21E2CB11-7D4F-4594-891C-05FE28669D07}"/>
          </ac:cxnSpMkLst>
        </pc:cxnChg>
        <pc:cxnChg chg="add mod">
          <ac:chgData name="Nazar Shchur" userId="3faffa111ac016f6" providerId="LiveId" clId="{EE60CFAE-EF5D-4D85-9BE5-4F55D9BCBEBD}" dt="2019-12-11T18:19:32.725" v="250" actId="164"/>
          <ac:cxnSpMkLst>
            <pc:docMk/>
            <pc:sldMk cId="2558093965" sldId="1981"/>
            <ac:cxnSpMk id="35" creationId="{3EC39CE5-DAA8-47E5-854A-1663F9F2BE9C}"/>
          </ac:cxnSpMkLst>
        </pc:cxnChg>
      </pc:sldChg>
      <pc:sldChg chg="addSp delSp modSp add del modAnim">
        <pc:chgData name="Nazar Shchur" userId="3faffa111ac016f6" providerId="LiveId" clId="{EE60CFAE-EF5D-4D85-9BE5-4F55D9BCBEBD}" dt="2019-12-11T19:30:37.903" v="798" actId="47"/>
        <pc:sldMkLst>
          <pc:docMk/>
          <pc:sldMk cId="4249089537" sldId="1982"/>
        </pc:sldMkLst>
        <pc:spChg chg="add mod">
          <ac:chgData name="Nazar Shchur" userId="3faffa111ac016f6" providerId="LiveId" clId="{EE60CFAE-EF5D-4D85-9BE5-4F55D9BCBEBD}" dt="2019-12-11T18:35:16.654" v="392" actId="1076"/>
          <ac:spMkLst>
            <pc:docMk/>
            <pc:sldMk cId="4249089537" sldId="1982"/>
            <ac:spMk id="10" creationId="{9E2618E4-87A0-4DC1-84D2-019FEAB77B08}"/>
          </ac:spMkLst>
        </pc:spChg>
        <pc:spChg chg="add mod">
          <ac:chgData name="Nazar Shchur" userId="3faffa111ac016f6" providerId="LiveId" clId="{EE60CFAE-EF5D-4D85-9BE5-4F55D9BCBEBD}" dt="2019-12-11T18:36:53.484" v="419" actId="20577"/>
          <ac:spMkLst>
            <pc:docMk/>
            <pc:sldMk cId="4249089537" sldId="1982"/>
            <ac:spMk id="28" creationId="{7CEB6AF7-0C8E-4489-A56E-F926FCC844F3}"/>
          </ac:spMkLst>
        </pc:spChg>
        <pc:spChg chg="add mod">
          <ac:chgData name="Nazar Shchur" userId="3faffa111ac016f6" providerId="LiveId" clId="{EE60CFAE-EF5D-4D85-9BE5-4F55D9BCBEBD}" dt="2019-12-11T18:36:45.758" v="417" actId="1076"/>
          <ac:spMkLst>
            <pc:docMk/>
            <pc:sldMk cId="4249089537" sldId="1982"/>
            <ac:spMk id="29" creationId="{4035C3D7-762A-4B32-B456-96934CE87C90}"/>
          </ac:spMkLst>
        </pc:spChg>
        <pc:spChg chg="add mod">
          <ac:chgData name="Nazar Shchur" userId="3faffa111ac016f6" providerId="LiveId" clId="{EE60CFAE-EF5D-4D85-9BE5-4F55D9BCBEBD}" dt="2019-12-11T18:37:16.965" v="422"/>
          <ac:spMkLst>
            <pc:docMk/>
            <pc:sldMk cId="4249089537" sldId="1982"/>
            <ac:spMk id="30" creationId="{A9783706-808E-4819-915F-15211FD1E6C5}"/>
          </ac:spMkLst>
        </pc:spChg>
        <pc:grpChg chg="add mod">
          <ac:chgData name="Nazar Shchur" userId="3faffa111ac016f6" providerId="LiveId" clId="{EE60CFAE-EF5D-4D85-9BE5-4F55D9BCBEBD}" dt="2019-12-11T18:37:24.388" v="424" actId="14100"/>
          <ac:grpSpMkLst>
            <pc:docMk/>
            <pc:sldMk cId="4249089537" sldId="1982"/>
            <ac:grpSpMk id="12" creationId="{8D28584F-72B2-4311-AD78-48155F3F4684}"/>
          </ac:grpSpMkLst>
        </pc:grpChg>
        <pc:picChg chg="add del mod">
          <ac:chgData name="Nazar Shchur" userId="3faffa111ac016f6" providerId="LiveId" clId="{EE60CFAE-EF5D-4D85-9BE5-4F55D9BCBEBD}" dt="2019-12-11T18:29:17.319" v="368" actId="478"/>
          <ac:picMkLst>
            <pc:docMk/>
            <pc:sldMk cId="4249089537" sldId="1982"/>
            <ac:picMk id="11" creationId="{53AA250E-D0CD-4950-83D8-7A437F556C8F}"/>
          </ac:picMkLst>
        </pc:picChg>
      </pc:sldChg>
      <pc:sldChg chg="addSp delSp modSp add modAnim">
        <pc:chgData name="Nazar Shchur" userId="3faffa111ac016f6" providerId="LiveId" clId="{EE60CFAE-EF5D-4D85-9BE5-4F55D9BCBEBD}" dt="2019-12-15T09:16:49.895" v="1016"/>
        <pc:sldMkLst>
          <pc:docMk/>
          <pc:sldMk cId="2549863474" sldId="1983"/>
        </pc:sldMkLst>
        <pc:spChg chg="mod">
          <ac:chgData name="Nazar Shchur" userId="3faffa111ac016f6" providerId="LiveId" clId="{EE60CFAE-EF5D-4D85-9BE5-4F55D9BCBEBD}" dt="2019-12-11T19:14:01.900" v="695"/>
          <ac:spMkLst>
            <pc:docMk/>
            <pc:sldMk cId="2549863474" sldId="1983"/>
            <ac:spMk id="5" creationId="{00000000-0000-0000-0000-000000000000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7" creationId="{662E389A-3637-4B6B-BF08-BAC1D5EC974D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8" creationId="{DA452480-F6AA-42BF-92FE-39A7C8BDA0BE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19" creationId="{B26B6060-8733-4E95-87ED-2F1742908291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0" creationId="{A3C3E241-1E3B-48B5-88EB-E599ED29A10E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2" creationId="{254CD4C3-DBA5-474F-9AD8-CF5D63DA5691}"/>
          </ac:spMkLst>
        </pc:spChg>
        <pc:spChg chg="add mod">
          <ac:chgData name="Nazar Shchur" userId="3faffa111ac016f6" providerId="LiveId" clId="{EE60CFAE-EF5D-4D85-9BE5-4F55D9BCBEBD}" dt="2019-12-11T19:13:26.840" v="692" actId="403"/>
          <ac:spMkLst>
            <pc:docMk/>
            <pc:sldMk cId="2549863474" sldId="1983"/>
            <ac:spMk id="23" creationId="{1A69796F-EA30-4935-B1D9-D42BA5C15DEA}"/>
          </ac:spMkLst>
        </pc:spChg>
        <pc:spChg chg="add del mod">
          <ac:chgData name="Nazar Shchur" userId="3faffa111ac016f6" providerId="LiveId" clId="{EE60CFAE-EF5D-4D85-9BE5-4F55D9BCBEBD}" dt="2019-12-11T19:04:39.393" v="568" actId="478"/>
          <ac:spMkLst>
            <pc:docMk/>
            <pc:sldMk cId="2549863474" sldId="1983"/>
            <ac:spMk id="34" creationId="{64B27B03-5CAE-46B4-AA37-8724C23FDFEA}"/>
          </ac:spMkLst>
        </pc:spChg>
        <pc:spChg chg="mod">
          <ac:chgData name="Nazar Shchur" userId="3faffa111ac016f6" providerId="LiveId" clId="{EE60CFAE-EF5D-4D85-9BE5-4F55D9BCBEBD}" dt="2019-12-11T19:13:14.117" v="689" actId="403"/>
          <ac:spMkLst>
            <pc:docMk/>
            <pc:sldMk cId="2549863474" sldId="1983"/>
            <ac:spMk id="37" creationId="{DF669CB6-0713-4CF9-9249-3ACD33119E52}"/>
          </ac:spMkLst>
        </pc:spChg>
        <pc:spChg chg="mod">
          <ac:chgData name="Nazar Shchur" userId="3faffa111ac016f6" providerId="LiveId" clId="{EE60CFAE-EF5D-4D85-9BE5-4F55D9BCBEBD}" dt="2019-12-11T19:13:09.232" v="687" actId="1076"/>
          <ac:spMkLst>
            <pc:docMk/>
            <pc:sldMk cId="2549863474" sldId="1983"/>
            <ac:spMk id="40" creationId="{EB09D1AA-AFDA-42E1-BF89-48DCBBFA3639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1" creationId="{B5679936-8079-480C-9A02-E94B8F2442B3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2" creationId="{BA835198-AF12-48E5-874B-0EB2307DAC92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3" creationId="{785C7B40-48F3-4CFE-BB6E-19E3B9A2C6BE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44" creationId="{6EB01D38-0AB6-4044-852D-FFA26F82B0EC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45" creationId="{BB0CBB0A-AB48-46B5-A4F5-4F2A84E19334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46" creationId="{A528D312-659D-4A53-A638-5D179A174779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59" creationId="{318CD36C-B0AF-4B88-B0BB-1B7D4ACB2DF6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0" creationId="{B5DFE64C-705C-49E1-AACF-890F0482E09F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61" creationId="{FE54870D-0C1A-4083-9B76-91A357FDF89E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2" creationId="{DC0A6B91-8CAB-4B10-8A51-BAF09C907AF3}"/>
          </ac:spMkLst>
        </pc:spChg>
        <pc:spChg chg="add">
          <ac:chgData name="Nazar Shchur" userId="3faffa111ac016f6" providerId="LiveId" clId="{EE60CFAE-EF5D-4D85-9BE5-4F55D9BCBEBD}" dt="2019-12-11T18:47:09.707" v="517"/>
          <ac:spMkLst>
            <pc:docMk/>
            <pc:sldMk cId="2549863474" sldId="1983"/>
            <ac:spMk id="63" creationId="{9D999D07-2399-43C6-9864-8E6BC59FACCC}"/>
          </ac:spMkLst>
        </pc:spChg>
        <pc:spChg chg="add mod">
          <ac:chgData name="Nazar Shchur" userId="3faffa111ac016f6" providerId="LiveId" clId="{EE60CFAE-EF5D-4D85-9BE5-4F55D9BCBEBD}" dt="2019-12-11T19:12:53.627" v="684" actId="403"/>
          <ac:spMkLst>
            <pc:docMk/>
            <pc:sldMk cId="2549863474" sldId="1983"/>
            <ac:spMk id="64" creationId="{466E0D04-F0EE-417A-980E-2C12C3168194}"/>
          </ac:spMkLst>
        </pc:spChg>
        <pc:spChg chg="add mod">
          <ac:chgData name="Nazar Shchur" userId="3faffa111ac016f6" providerId="LiveId" clId="{EE60CFAE-EF5D-4D85-9BE5-4F55D9BCBEBD}" dt="2019-12-11T19:05:05.397" v="586" actId="1076"/>
          <ac:spMkLst>
            <pc:docMk/>
            <pc:sldMk cId="2549863474" sldId="1983"/>
            <ac:spMk id="65" creationId="{CC4554D6-80A1-4105-B293-F52E6B4CE450}"/>
          </ac:spMkLst>
        </pc:spChg>
        <pc:grpChg chg="add mod">
          <ac:chgData name="Nazar Shchur" userId="3faffa111ac016f6" providerId="LiveId" clId="{EE60CFAE-EF5D-4D85-9BE5-4F55D9BCBEBD}" dt="2019-12-11T19:13:16.937" v="690" actId="167"/>
          <ac:grpSpMkLst>
            <pc:docMk/>
            <pc:sldMk cId="2549863474" sldId="1983"/>
            <ac:grpSpMk id="35" creationId="{46609DB1-4518-4DA3-BAFB-485E2F359033}"/>
          </ac:grpSpMkLst>
        </pc:grpChg>
        <pc:grpChg chg="add mod">
          <ac:chgData name="Nazar Shchur" userId="3faffa111ac016f6" providerId="LiveId" clId="{EE60CFAE-EF5D-4D85-9BE5-4F55D9BCBEBD}" dt="2019-12-11T19:13:11.990" v="688" actId="167"/>
          <ac:grpSpMkLst>
            <pc:docMk/>
            <pc:sldMk cId="2549863474" sldId="1983"/>
            <ac:grpSpMk id="38" creationId="{2E924037-679C-4E67-BDB6-8CC8F0A63E92}"/>
          </ac:grpSpMkLst>
        </pc:grpChg>
        <pc:picChg chg="add">
          <ac:chgData name="Nazar Shchur" userId="3faffa111ac016f6" providerId="LiveId" clId="{EE60CFAE-EF5D-4D85-9BE5-4F55D9BCBEBD}" dt="2019-12-11T18:47:09.707" v="517"/>
          <ac:picMkLst>
            <pc:docMk/>
            <pc:sldMk cId="2549863474" sldId="1983"/>
            <ac:picMk id="10" creationId="{DB1649AC-EA9A-47E6-9281-06C0ED5B0288}"/>
          </ac:picMkLst>
        </pc:picChg>
        <pc:picChg chg="mod">
          <ac:chgData name="Nazar Shchur" userId="3faffa111ac016f6" providerId="LiveId" clId="{EE60CFAE-EF5D-4D85-9BE5-4F55D9BCBEBD}" dt="2019-12-11T19:11:25.573" v="666" actId="167"/>
          <ac:picMkLst>
            <pc:docMk/>
            <pc:sldMk cId="2549863474" sldId="1983"/>
            <ac:picMk id="36" creationId="{F311C05F-A5EE-4985-826A-F08176DCB2A5}"/>
          </ac:picMkLst>
        </pc:pic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1" creationId="{9208B856-F30D-46FF-A03B-ACAEC4A9FE4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2" creationId="{F069F7BB-1724-494B-ABAA-16A8118C0574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3" creationId="{B8BC1B4F-0E68-418C-A817-14D4998DD55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4" creationId="{6CD8DF30-570B-453F-81D3-3742BE1F44E8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5" creationId="{362C3621-8BC8-41F2-A5C9-53BF07C47FD5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16" creationId="{7F6C32F5-9A4C-4F46-89A6-D5FF011F74B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4" creationId="{47AA44EA-2423-4BD3-9E44-5F29D9EB1481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5" creationId="{C700C34E-7F91-4853-8529-301B8E31EF70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6" creationId="{FC6F57E3-6E22-4402-A94B-E46A88F371D4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7" creationId="{050874DC-AFA7-4F50-B385-FB19C2283AF0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8" creationId="{A5E43413-9A06-4A2A-8F80-EDBABB88E2EA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29" creationId="{0FA49207-B531-4091-BEF9-B13DAD00090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30" creationId="{6E4C4559-0C3B-4EFB-9BAE-6D840811DB0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7" creationId="{725E7755-6C61-44AA-BFCB-C6C3FAF66CD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8" creationId="{F4D57CB9-84D9-4B15-A66F-C78CAC496AEF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49" creationId="{50DA5EFA-D357-4A8C-B8BF-16E63C6829CA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0" creationId="{0E018A04-8197-4AF5-AF9A-B9016FCA4179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1" creationId="{F9B46FA2-3C6D-43FD-86A8-D691790A14B2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2" creationId="{8BBCC08E-47E6-4B5B-AE47-3398FA51ED18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3" creationId="{2273959F-306F-4F05-AD43-6A564C7F3265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4" creationId="{7177E4E0-86FD-4650-82BD-42BE48006A37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5" creationId="{037E6326-94F4-49C0-B1BA-8605399718BD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6" creationId="{87FE8756-E836-464D-8EAE-D056C24F1E56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7" creationId="{0BEE1F0F-CFD3-4937-8E12-7043B030AA53}"/>
          </ac:cxnSpMkLst>
        </pc:cxnChg>
        <pc:cxnChg chg="add">
          <ac:chgData name="Nazar Shchur" userId="3faffa111ac016f6" providerId="LiveId" clId="{EE60CFAE-EF5D-4D85-9BE5-4F55D9BCBEBD}" dt="2019-12-11T18:47:09.707" v="517"/>
          <ac:cxnSpMkLst>
            <pc:docMk/>
            <pc:sldMk cId="2549863474" sldId="1983"/>
            <ac:cxnSpMk id="58" creationId="{8981F3F4-E43E-47F1-856B-33FADFE04CA7}"/>
          </ac:cxnSpMkLst>
        </pc:cxnChg>
      </pc:sldChg>
      <pc:sldChg chg="addSp modSp add modAnim">
        <pc:chgData name="Nazar Shchur" userId="3faffa111ac016f6" providerId="LiveId" clId="{EE60CFAE-EF5D-4D85-9BE5-4F55D9BCBEBD}" dt="2019-12-11T18:44:56.991" v="513"/>
        <pc:sldMkLst>
          <pc:docMk/>
          <pc:sldMk cId="116177268" sldId="1984"/>
        </pc:sldMkLst>
        <pc:spChg chg="mod">
          <ac:chgData name="Nazar Shchur" userId="3faffa111ac016f6" providerId="LiveId" clId="{EE60CFAE-EF5D-4D85-9BE5-4F55D9BCBEBD}" dt="2019-12-11T18:40:03.851" v="438" actId="1076"/>
          <ac:spMkLst>
            <pc:docMk/>
            <pc:sldMk cId="116177268" sldId="1984"/>
            <ac:spMk id="10" creationId="{9E2618E4-87A0-4DC1-84D2-019FEAB77B08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28" creationId="{7CEB6AF7-0C8E-4489-A56E-F926FCC844F3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29" creationId="{4035C3D7-762A-4B32-B456-96934CE87C90}"/>
          </ac:spMkLst>
        </pc:spChg>
        <pc:spChg chg="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30" creationId="{A9783706-808E-4819-915F-15211FD1E6C5}"/>
          </ac:spMkLst>
        </pc:spChg>
        <pc:spChg chg="add mod">
          <ac:chgData name="Nazar Shchur" userId="3faffa111ac016f6" providerId="LiveId" clId="{EE60CFAE-EF5D-4D85-9BE5-4F55D9BCBEBD}" dt="2019-12-11T18:44:34.986" v="510" actId="1036"/>
          <ac:spMkLst>
            <pc:docMk/>
            <pc:sldMk cId="116177268" sldId="1984"/>
            <ac:spMk id="34" creationId="{0742EE47-FF03-4B4A-9C7A-F3FEB7F44C47}"/>
          </ac:spMkLst>
        </pc:spChg>
        <pc:spChg chg="add mod">
          <ac:chgData name="Nazar Shchur" userId="3faffa111ac016f6" providerId="LiveId" clId="{EE60CFAE-EF5D-4D85-9BE5-4F55D9BCBEBD}" dt="2019-12-11T18:44:29.127" v="501" actId="1076"/>
          <ac:spMkLst>
            <pc:docMk/>
            <pc:sldMk cId="116177268" sldId="1984"/>
            <ac:spMk id="35" creationId="{C3DC296A-E057-4110-A76C-27E40E5125D4}"/>
          </ac:spMkLst>
        </pc:spChg>
        <pc:grpChg chg="mod">
          <ac:chgData name="Nazar Shchur" userId="3faffa111ac016f6" providerId="LiveId" clId="{EE60CFAE-EF5D-4D85-9BE5-4F55D9BCBEBD}" dt="2019-12-11T18:43:58.872" v="492" actId="14100"/>
          <ac:grpSpMkLst>
            <pc:docMk/>
            <pc:sldMk cId="116177268" sldId="1984"/>
            <ac:grpSpMk id="12" creationId="{8D28584F-72B2-4311-AD78-48155F3F4684}"/>
          </ac:grpSpMkLst>
        </pc:grpChg>
      </pc:sldChg>
      <pc:sldChg chg="addSp modSp add ord modAnim">
        <pc:chgData name="Nazar Shchur" userId="3faffa111ac016f6" providerId="LiveId" clId="{EE60CFAE-EF5D-4D85-9BE5-4F55D9BCBEBD}" dt="2019-12-11T19:31:15.287" v="804"/>
        <pc:sldMkLst>
          <pc:docMk/>
          <pc:sldMk cId="4242866347" sldId="1985"/>
        </pc:sldMkLst>
        <pc:spChg chg="mod">
          <ac:chgData name="Nazar Shchur" userId="3faffa111ac016f6" providerId="LiveId" clId="{EE60CFAE-EF5D-4D85-9BE5-4F55D9BCBEBD}" dt="2019-12-11T19:13:44.681" v="693"/>
          <ac:spMkLst>
            <pc:docMk/>
            <pc:sldMk cId="4242866347" sldId="1985"/>
            <ac:spMk id="5" creationId="{00000000-0000-0000-0000-000000000000}"/>
          </ac:spMkLst>
        </pc:spChg>
        <pc:spChg chg="add mod ord">
          <ac:chgData name="Nazar Shchur" userId="3faffa111ac016f6" providerId="LiveId" clId="{EE60CFAE-EF5D-4D85-9BE5-4F55D9BCBEBD}" dt="2019-12-11T19:03:04.912" v="560" actId="167"/>
          <ac:spMkLst>
            <pc:docMk/>
            <pc:sldMk cId="4242866347" sldId="1985"/>
            <ac:spMk id="6" creationId="{3F80AAAF-1F19-426E-83E9-FE21A60BFD10}"/>
          </ac:spMkLst>
        </pc:spChg>
        <pc:spChg chg="add mod">
          <ac:chgData name="Nazar Shchur" userId="3faffa111ac016f6" providerId="LiveId" clId="{EE60CFAE-EF5D-4D85-9BE5-4F55D9BCBEBD}" dt="2019-12-11T19:01:46.236" v="546" actId="1036"/>
          <ac:spMkLst>
            <pc:docMk/>
            <pc:sldMk cId="4242866347" sldId="1985"/>
            <ac:spMk id="10" creationId="{F1A4190B-CCA8-4A81-A1B7-C058A15F1F8D}"/>
          </ac:spMkLst>
        </pc:spChg>
        <pc:spChg chg="add mod">
          <ac:chgData name="Nazar Shchur" userId="3faffa111ac016f6" providerId="LiveId" clId="{EE60CFAE-EF5D-4D85-9BE5-4F55D9BCBEBD}" dt="2019-12-11T19:01:46.236" v="546" actId="1036"/>
          <ac:spMkLst>
            <pc:docMk/>
            <pc:sldMk cId="4242866347" sldId="1985"/>
            <ac:spMk id="11" creationId="{9BDB740A-FD5D-49C0-9839-29ADAC5B61E1}"/>
          </ac:spMkLst>
        </pc:spChg>
        <pc:picChg chg="add mod">
          <ac:chgData name="Nazar Shchur" userId="3faffa111ac016f6" providerId="LiveId" clId="{EE60CFAE-EF5D-4D85-9BE5-4F55D9BCBEBD}" dt="2019-12-11T19:03:07.710" v="561" actId="1076"/>
          <ac:picMkLst>
            <pc:docMk/>
            <pc:sldMk cId="4242866347" sldId="1985"/>
            <ac:picMk id="12" creationId="{71C3F13C-2104-4467-84B8-C870A81A296C}"/>
          </ac:picMkLst>
        </pc:picChg>
        <pc:picChg chg="add mod">
          <ac:chgData name="Nazar Shchur" userId="3faffa111ac016f6" providerId="LiveId" clId="{EE60CFAE-EF5D-4D85-9BE5-4F55D9BCBEBD}" dt="2019-12-11T19:03:10.521" v="562" actId="1076"/>
          <ac:picMkLst>
            <pc:docMk/>
            <pc:sldMk cId="4242866347" sldId="1985"/>
            <ac:picMk id="13" creationId="{C037B12D-3E63-494A-BECE-B212C8DC0590}"/>
          </ac:picMkLst>
        </pc:picChg>
      </pc:sldChg>
      <pc:sldChg chg="addSp delSp modSp add ord delAnim modAnim">
        <pc:chgData name="Nazar Shchur" userId="3faffa111ac016f6" providerId="LiveId" clId="{EE60CFAE-EF5D-4D85-9BE5-4F55D9BCBEBD}" dt="2019-12-11T19:38:41.454" v="846"/>
        <pc:sldMkLst>
          <pc:docMk/>
          <pc:sldMk cId="2089536303" sldId="1986"/>
        </pc:sldMkLst>
        <pc:spChg chg="mod">
          <ac:chgData name="Nazar Shchur" userId="3faffa111ac016f6" providerId="LiveId" clId="{EE60CFAE-EF5D-4D85-9BE5-4F55D9BCBEBD}" dt="2019-12-11T19:20:36.678" v="709"/>
          <ac:spMkLst>
            <pc:docMk/>
            <pc:sldMk cId="2089536303" sldId="1986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9:20:44.261" v="712" actId="478"/>
          <ac:spMkLst>
            <pc:docMk/>
            <pc:sldMk cId="2089536303" sldId="1986"/>
            <ac:spMk id="6" creationId="{3F80AAAF-1F19-426E-83E9-FE21A60BFD10}"/>
          </ac:spMkLst>
        </pc:spChg>
        <pc:spChg chg="del">
          <ac:chgData name="Nazar Shchur" userId="3faffa111ac016f6" providerId="LiveId" clId="{EE60CFAE-EF5D-4D85-9BE5-4F55D9BCBEBD}" dt="2019-12-11T19:20:46.894" v="713" actId="478"/>
          <ac:spMkLst>
            <pc:docMk/>
            <pc:sldMk cId="2089536303" sldId="1986"/>
            <ac:spMk id="10" creationId="{F1A4190B-CCA8-4A81-A1B7-C058A15F1F8D}"/>
          </ac:spMkLst>
        </pc:spChg>
        <pc:spChg chg="del">
          <ac:chgData name="Nazar Shchur" userId="3faffa111ac016f6" providerId="LiveId" clId="{EE60CFAE-EF5D-4D85-9BE5-4F55D9BCBEBD}" dt="2019-12-11T19:20:49.575" v="714" actId="478"/>
          <ac:spMkLst>
            <pc:docMk/>
            <pc:sldMk cId="2089536303" sldId="1986"/>
            <ac:spMk id="11" creationId="{9BDB740A-FD5D-49C0-9839-29ADAC5B61E1}"/>
          </ac:spMkLst>
        </pc:spChg>
        <pc:spChg chg="add mod ord">
          <ac:chgData name="Nazar Shchur" userId="3faffa111ac016f6" providerId="LiveId" clId="{EE60CFAE-EF5D-4D85-9BE5-4F55D9BCBEBD}" dt="2019-12-11T19:24:54.588" v="737" actId="167"/>
          <ac:spMkLst>
            <pc:docMk/>
            <pc:sldMk cId="2089536303" sldId="1986"/>
            <ac:spMk id="16" creationId="{4A580D84-4B5D-4110-A2BD-E59FAA4D75AB}"/>
          </ac:spMkLst>
        </pc:spChg>
        <pc:spChg chg="add mod ord">
          <ac:chgData name="Nazar Shchur" userId="3faffa111ac016f6" providerId="LiveId" clId="{EE60CFAE-EF5D-4D85-9BE5-4F55D9BCBEBD}" dt="2019-12-11T19:25:50.794" v="759" actId="1038"/>
          <ac:spMkLst>
            <pc:docMk/>
            <pc:sldMk cId="2089536303" sldId="1986"/>
            <ac:spMk id="17" creationId="{326800C6-6F8C-4D89-8E63-0F41EE262770}"/>
          </ac:spMkLst>
        </pc:spChg>
        <pc:spChg chg="add mod">
          <ac:chgData name="Nazar Shchur" userId="3faffa111ac016f6" providerId="LiveId" clId="{EE60CFAE-EF5D-4D85-9BE5-4F55D9BCBEBD}" dt="2019-12-11T19:25:54.648" v="761" actId="1038"/>
          <ac:spMkLst>
            <pc:docMk/>
            <pc:sldMk cId="2089536303" sldId="1986"/>
            <ac:spMk id="18" creationId="{BC156B05-6F52-4875-8DAB-B5D5793F2C52}"/>
          </ac:spMkLst>
        </pc:spChg>
        <pc:grpChg chg="ord">
          <ac:chgData name="Nazar Shchur" userId="3faffa111ac016f6" providerId="LiveId" clId="{EE60CFAE-EF5D-4D85-9BE5-4F55D9BCBEBD}" dt="2019-12-11T19:25:58.740" v="762" actId="166"/>
          <ac:grpSpMkLst>
            <pc:docMk/>
            <pc:sldMk cId="2089536303" sldId="1986"/>
            <ac:grpSpMk id="31" creationId="{00000000-0000-0000-0000-000000000000}"/>
          </ac:grpSpMkLst>
        </pc:grpChg>
        <pc:picChg chg="add del mod ord">
          <ac:chgData name="Nazar Shchur" userId="3faffa111ac016f6" providerId="LiveId" clId="{EE60CFAE-EF5D-4D85-9BE5-4F55D9BCBEBD}" dt="2019-12-11T19:38:23.660" v="841" actId="478"/>
          <ac:picMkLst>
            <pc:docMk/>
            <pc:sldMk cId="2089536303" sldId="1986"/>
            <ac:picMk id="7" creationId="{444B5835-2F35-44ED-A8F9-55294B649FAF}"/>
          </ac:picMkLst>
        </pc:picChg>
        <pc:picChg chg="del">
          <ac:chgData name="Nazar Shchur" userId="3faffa111ac016f6" providerId="LiveId" clId="{EE60CFAE-EF5D-4D85-9BE5-4F55D9BCBEBD}" dt="2019-12-11T19:20:40.950" v="710" actId="478"/>
          <ac:picMkLst>
            <pc:docMk/>
            <pc:sldMk cId="2089536303" sldId="1986"/>
            <ac:picMk id="12" creationId="{71C3F13C-2104-4467-84B8-C870A81A296C}"/>
          </ac:picMkLst>
        </pc:picChg>
        <pc:picChg chg="del">
          <ac:chgData name="Nazar Shchur" userId="3faffa111ac016f6" providerId="LiveId" clId="{EE60CFAE-EF5D-4D85-9BE5-4F55D9BCBEBD}" dt="2019-12-11T19:20:42.659" v="711" actId="478"/>
          <ac:picMkLst>
            <pc:docMk/>
            <pc:sldMk cId="2089536303" sldId="1986"/>
            <ac:picMk id="13" creationId="{C037B12D-3E63-494A-BECE-B212C8DC0590}"/>
          </ac:picMkLst>
        </pc:picChg>
        <pc:picChg chg="add mod">
          <ac:chgData name="Nazar Shchur" userId="3faffa111ac016f6" providerId="LiveId" clId="{EE60CFAE-EF5D-4D85-9BE5-4F55D9BCBEBD}" dt="2019-12-11T19:38:27.409" v="843" actId="167"/>
          <ac:picMkLst>
            <pc:docMk/>
            <pc:sldMk cId="2089536303" sldId="1986"/>
            <ac:picMk id="19" creationId="{E99CD88B-34BF-4CBD-91E6-A7A67A0AA869}"/>
          </ac:picMkLst>
        </pc:picChg>
      </pc:sldChg>
      <pc:sldChg chg="delSp add del delAnim modAnim">
        <pc:chgData name="Nazar Shchur" userId="3faffa111ac016f6" providerId="LiveId" clId="{EE60CFAE-EF5D-4D85-9BE5-4F55D9BCBEBD}" dt="2019-12-11T19:18:20.163" v="705" actId="47"/>
        <pc:sldMkLst>
          <pc:docMk/>
          <pc:sldMk cId="2451733896" sldId="1986"/>
        </pc:sldMkLst>
        <pc:spChg chg="del">
          <ac:chgData name="Nazar Shchur" userId="3faffa111ac016f6" providerId="LiveId" clId="{EE60CFAE-EF5D-4D85-9BE5-4F55D9BCBEBD}" dt="2019-12-11T19:16:58.064" v="702" actId="478"/>
          <ac:spMkLst>
            <pc:docMk/>
            <pc:sldMk cId="2451733896" sldId="1986"/>
            <ac:spMk id="65" creationId="{CC4554D6-80A1-4105-B293-F52E6B4CE450}"/>
          </ac:spMkLst>
        </pc:spChg>
        <pc:grpChg chg="del">
          <ac:chgData name="Nazar Shchur" userId="3faffa111ac016f6" providerId="LiveId" clId="{EE60CFAE-EF5D-4D85-9BE5-4F55D9BCBEBD}" dt="2019-12-11T19:17:03.680" v="704" actId="478"/>
          <ac:grpSpMkLst>
            <pc:docMk/>
            <pc:sldMk cId="2451733896" sldId="1986"/>
            <ac:grpSpMk id="35" creationId="{46609DB1-4518-4DA3-BAFB-485E2F359033}"/>
          </ac:grpSpMkLst>
        </pc:grpChg>
        <pc:grpChg chg="del">
          <ac:chgData name="Nazar Shchur" userId="3faffa111ac016f6" providerId="LiveId" clId="{EE60CFAE-EF5D-4D85-9BE5-4F55D9BCBEBD}" dt="2019-12-11T19:17:01.970" v="703" actId="478"/>
          <ac:grpSpMkLst>
            <pc:docMk/>
            <pc:sldMk cId="2451733896" sldId="1986"/>
            <ac:grpSpMk id="38" creationId="{2E924037-679C-4E67-BDB6-8CC8F0A63E92}"/>
          </ac:grpSpMkLst>
        </pc:grpChg>
      </pc:sldChg>
      <pc:sldChg chg="addSp delSp modSp add ord delAnim modAnim">
        <pc:chgData name="Nazar Shchur" userId="3faffa111ac016f6" providerId="LiveId" clId="{EE60CFAE-EF5D-4D85-9BE5-4F55D9BCBEBD}" dt="2019-12-11T19:39:41.441" v="851" actId="1582"/>
        <pc:sldMkLst>
          <pc:docMk/>
          <pc:sldMk cId="4119141385" sldId="1987"/>
        </pc:sldMkLst>
        <pc:spChg chg="add del">
          <ac:chgData name="Nazar Shchur" userId="3faffa111ac016f6" providerId="LiveId" clId="{EE60CFAE-EF5D-4D85-9BE5-4F55D9BCBEBD}" dt="2019-12-11T19:27:26.313" v="780" actId="478"/>
          <ac:spMkLst>
            <pc:docMk/>
            <pc:sldMk cId="4119141385" sldId="1987"/>
            <ac:spMk id="14" creationId="{EA79FC65-592C-4362-8057-D4E5CCC537F4}"/>
          </ac:spMkLst>
        </pc:spChg>
        <pc:spChg chg="del">
          <ac:chgData name="Nazar Shchur" userId="3faffa111ac016f6" providerId="LiveId" clId="{EE60CFAE-EF5D-4D85-9BE5-4F55D9BCBEBD}" dt="2019-12-11T19:26:14.724" v="766" actId="478"/>
          <ac:spMkLst>
            <pc:docMk/>
            <pc:sldMk cId="4119141385" sldId="1987"/>
            <ac:spMk id="16" creationId="{4A580D84-4B5D-4110-A2BD-E59FAA4D75AB}"/>
          </ac:spMkLst>
        </pc:spChg>
        <pc:spChg chg="del">
          <ac:chgData name="Nazar Shchur" userId="3faffa111ac016f6" providerId="LiveId" clId="{EE60CFAE-EF5D-4D85-9BE5-4F55D9BCBEBD}" dt="2019-12-11T19:26:10.751" v="764" actId="478"/>
          <ac:spMkLst>
            <pc:docMk/>
            <pc:sldMk cId="4119141385" sldId="1987"/>
            <ac:spMk id="17" creationId="{326800C6-6F8C-4D89-8E63-0F41EE262770}"/>
          </ac:spMkLst>
        </pc:spChg>
        <pc:spChg chg="del">
          <ac:chgData name="Nazar Shchur" userId="3faffa111ac016f6" providerId="LiveId" clId="{EE60CFAE-EF5D-4D85-9BE5-4F55D9BCBEBD}" dt="2019-12-11T19:26:10.751" v="764" actId="478"/>
          <ac:spMkLst>
            <pc:docMk/>
            <pc:sldMk cId="4119141385" sldId="1987"/>
            <ac:spMk id="18" creationId="{BC156B05-6F52-4875-8DAB-B5D5793F2C52}"/>
          </ac:spMkLst>
        </pc:spChg>
        <pc:spChg chg="add mod">
          <ac:chgData name="Nazar Shchur" userId="3faffa111ac016f6" providerId="LiveId" clId="{EE60CFAE-EF5D-4D85-9BE5-4F55D9BCBEBD}" dt="2019-12-11T19:39:34.832" v="850" actId="1582"/>
          <ac:spMkLst>
            <pc:docMk/>
            <pc:sldMk cId="4119141385" sldId="1987"/>
            <ac:spMk id="28" creationId="{5F741CC1-9873-481B-9E1C-33DC662C8750}"/>
          </ac:spMkLst>
        </pc:spChg>
        <pc:spChg chg="add mod">
          <ac:chgData name="Nazar Shchur" userId="3faffa111ac016f6" providerId="LiveId" clId="{EE60CFAE-EF5D-4D85-9BE5-4F55D9BCBEBD}" dt="2019-12-11T19:39:41.441" v="851" actId="1582"/>
          <ac:spMkLst>
            <pc:docMk/>
            <pc:sldMk cId="4119141385" sldId="1987"/>
            <ac:spMk id="40" creationId="{714DA0C7-8958-4802-91F8-D28097EA9BE5}"/>
          </ac:spMkLst>
        </pc:spChg>
        <pc:spChg chg="add mod">
          <ac:chgData name="Nazar Shchur" userId="3faffa111ac016f6" providerId="LiveId" clId="{EE60CFAE-EF5D-4D85-9BE5-4F55D9BCBEBD}" dt="2019-12-11T19:39:34.832" v="850" actId="1582"/>
          <ac:spMkLst>
            <pc:docMk/>
            <pc:sldMk cId="4119141385" sldId="1987"/>
            <ac:spMk id="47" creationId="{F3A86C10-3962-4C91-A6F6-7B769058E61C}"/>
          </ac:spMkLst>
        </pc:spChg>
        <pc:spChg chg="add mod">
          <ac:chgData name="Nazar Shchur" userId="3faffa111ac016f6" providerId="LiveId" clId="{EE60CFAE-EF5D-4D85-9BE5-4F55D9BCBEBD}" dt="2019-12-11T19:28:15.475" v="787" actId="1076"/>
          <ac:spMkLst>
            <pc:docMk/>
            <pc:sldMk cId="4119141385" sldId="1987"/>
            <ac:spMk id="48" creationId="{909288EC-83B5-4972-88BE-F44DEF837D6E}"/>
          </ac:spMkLst>
        </pc:spChg>
        <pc:picChg chg="del">
          <ac:chgData name="Nazar Shchur" userId="3faffa111ac016f6" providerId="LiveId" clId="{EE60CFAE-EF5D-4D85-9BE5-4F55D9BCBEBD}" dt="2019-12-11T19:26:12.355" v="765" actId="478"/>
          <ac:picMkLst>
            <pc:docMk/>
            <pc:sldMk cId="4119141385" sldId="1987"/>
            <ac:picMk id="7" creationId="{444B5835-2F35-44ED-A8F9-55294B649FAF}"/>
          </ac:picMkLst>
        </pc:picChg>
        <pc:picChg chg="add">
          <ac:chgData name="Nazar Shchur" userId="3faffa111ac016f6" providerId="LiveId" clId="{EE60CFAE-EF5D-4D85-9BE5-4F55D9BCBEBD}" dt="2019-12-11T19:27:39.024" v="783"/>
          <ac:picMkLst>
            <pc:docMk/>
            <pc:sldMk cId="4119141385" sldId="1987"/>
            <ac:picMk id="15" creationId="{E859E68D-F9A1-4E5F-970F-6B8BECC20C70}"/>
          </ac:picMkLst>
        </pc:picChg>
        <pc:picChg chg="add">
          <ac:chgData name="Nazar Shchur" userId="3faffa111ac016f6" providerId="LiveId" clId="{EE60CFAE-EF5D-4D85-9BE5-4F55D9BCBEBD}" dt="2019-12-11T19:27:39.024" v="783"/>
          <ac:picMkLst>
            <pc:docMk/>
            <pc:sldMk cId="4119141385" sldId="1987"/>
            <ac:picMk id="19" creationId="{B16CCE63-C65A-4381-B4F9-4927BDD36E61}"/>
          </ac:picMkLst>
        </pc:pic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0" creationId="{932B03CC-8FE9-4AAF-A38D-8152451AB2C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2" creationId="{9379496D-C9D6-4900-B7F3-532E7FB19580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3" creationId="{B591E880-D5A1-4D88-9C6C-430CD58A55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4" creationId="{C95A21E8-3821-49C6-B5E6-1D010D3DEE0B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5" creationId="{AB754264-912B-4CEF-9D62-6858828AD1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6" creationId="{F743D7A7-C84D-49BD-AA49-174A61E4D459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7" creationId="{AA030697-743C-47D3-9E5B-A5A8E78AEA0D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29" creationId="{F11C6049-684D-4501-AD73-8FA0936FCB7B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0" creationId="{205D489B-3AAA-4E0D-ACA5-EADC05F9B884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4" creationId="{C8D92ADB-F9BE-4DDF-9722-74F107BFE9DA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5" creationId="{85FCC786-3AB0-4039-8D75-D8E8C2E27C90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6" creationId="{8FC8137B-DB0E-4BF4-A716-FB7141119C95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7" creationId="{BD95836E-B6F3-479B-BBB8-3C7F65169450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8" creationId="{DE316AB5-2DE4-462A-8996-53EA5D4F2F9A}"/>
          </ac:cxnSpMkLst>
        </pc:cxnChg>
        <pc:cxnChg chg="add mod">
          <ac:chgData name="Nazar Shchur" userId="3faffa111ac016f6" providerId="LiveId" clId="{EE60CFAE-EF5D-4D85-9BE5-4F55D9BCBEBD}" dt="2019-12-11T19:39:41.441" v="851" actId="1582"/>
          <ac:cxnSpMkLst>
            <pc:docMk/>
            <pc:sldMk cId="4119141385" sldId="1987"/>
            <ac:cxnSpMk id="39" creationId="{475A0684-5CC4-4901-B253-4717C43D8C23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1" creationId="{2F59D6D2-2099-4930-9B94-D26E6BE3C800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2" creationId="{0DDC8731-EC8E-4D4B-B0F5-F2BAFEF01A3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3" creationId="{EA1D8C0E-07F7-49D2-B18D-40F4D33EC32F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4" creationId="{F6963794-425C-4E2D-B032-EF23650660A3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5" creationId="{1AB6C5C4-2DAC-41D6-897B-41850AD975F2}"/>
          </ac:cxnSpMkLst>
        </pc:cxnChg>
        <pc:cxnChg chg="add mod">
          <ac:chgData name="Nazar Shchur" userId="3faffa111ac016f6" providerId="LiveId" clId="{EE60CFAE-EF5D-4D85-9BE5-4F55D9BCBEBD}" dt="2019-12-11T19:39:34.832" v="850" actId="1582"/>
          <ac:cxnSpMkLst>
            <pc:docMk/>
            <pc:sldMk cId="4119141385" sldId="1987"/>
            <ac:cxnSpMk id="46" creationId="{3CA39043-9629-4970-BF71-971EE10EB4F4}"/>
          </ac:cxnSpMkLst>
        </pc:cxnChg>
      </pc:sldChg>
      <pc:sldChg chg="addSp modSp add modAnim">
        <pc:chgData name="Nazar Shchur" userId="3faffa111ac016f6" providerId="LiveId" clId="{EE60CFAE-EF5D-4D85-9BE5-4F55D9BCBEBD}" dt="2019-12-11T19:39:25.283" v="849" actId="1582"/>
        <pc:sldMkLst>
          <pc:docMk/>
          <pc:sldMk cId="2450097850" sldId="1988"/>
        </pc:sldMkLst>
        <pc:spChg chg="mod">
          <ac:chgData name="Nazar Shchur" userId="3faffa111ac016f6" providerId="LiveId" clId="{EE60CFAE-EF5D-4D85-9BE5-4F55D9BCBEBD}" dt="2019-12-11T19:27:01.192" v="777" actId="207"/>
          <ac:spMkLst>
            <pc:docMk/>
            <pc:sldMk cId="2450097850" sldId="1988"/>
            <ac:spMk id="14" creationId="{EA79FC65-592C-4362-8057-D4E5CCC537F4}"/>
          </ac:spMkLst>
        </pc:spChg>
        <pc:spChg chg="add mod">
          <ac:chgData name="Nazar Shchur" userId="3faffa111ac016f6" providerId="LiveId" clId="{EE60CFAE-EF5D-4D85-9BE5-4F55D9BCBEBD}" dt="2019-12-11T19:39:16.798" v="848" actId="1582"/>
          <ac:spMkLst>
            <pc:docMk/>
            <pc:sldMk cId="2450097850" sldId="1988"/>
            <ac:spMk id="22" creationId="{C674D330-C223-4A70-9E20-33B97F3A4B64}"/>
          </ac:spMkLst>
        </pc:spChg>
        <pc:spChg chg="add mod">
          <ac:chgData name="Nazar Shchur" userId="3faffa111ac016f6" providerId="LiveId" clId="{EE60CFAE-EF5D-4D85-9BE5-4F55D9BCBEBD}" dt="2019-12-11T19:39:25.283" v="849" actId="1582"/>
          <ac:spMkLst>
            <pc:docMk/>
            <pc:sldMk cId="2450097850" sldId="1988"/>
            <ac:spMk id="34" creationId="{0CFFF56B-3881-4C68-BD2C-070EAFE48E2A}"/>
          </ac:spMkLst>
        </pc:spChg>
        <pc:picChg chg="add">
          <ac:chgData name="Nazar Shchur" userId="3faffa111ac016f6" providerId="LiveId" clId="{EE60CFAE-EF5D-4D85-9BE5-4F55D9BCBEBD}" dt="2019-12-11T19:27:15.277" v="778"/>
          <ac:picMkLst>
            <pc:docMk/>
            <pc:sldMk cId="2450097850" sldId="1988"/>
            <ac:picMk id="11" creationId="{2E7167E4-C5FD-41CF-807C-2343EFE3ADB8}"/>
          </ac:picMkLst>
        </pc:picChg>
        <pc:picChg chg="add">
          <ac:chgData name="Nazar Shchur" userId="3faffa111ac016f6" providerId="LiveId" clId="{EE60CFAE-EF5D-4D85-9BE5-4F55D9BCBEBD}" dt="2019-12-11T19:27:15.277" v="778"/>
          <ac:picMkLst>
            <pc:docMk/>
            <pc:sldMk cId="2450097850" sldId="1988"/>
            <ac:picMk id="12" creationId="{0FE4959D-4854-4B63-9108-A93CBFBCF9AC}"/>
          </ac:picMkLst>
        </pc:pic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3" creationId="{60EF797B-CBDB-4389-A818-14E66814C216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5" creationId="{F05399CB-35C4-4DF8-A723-44BCBA6E89F8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6" creationId="{78BBD04F-7CF0-4906-8DD9-682685C066B2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7" creationId="{2A07BD84-BF2C-4718-82A1-2BA8E20B2B29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8" creationId="{3EA8E2EA-C0BD-4942-88C8-3C52CC7BB9B9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19" creationId="{2E530575-29CE-415B-B45C-C1E1B2E2830B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20" creationId="{EA0694C5-415B-4CC5-8947-F718C29E8CA0}"/>
          </ac:cxnSpMkLst>
        </pc:cxnChg>
        <pc:cxnChg chg="add mod">
          <ac:chgData name="Nazar Shchur" userId="3faffa111ac016f6" providerId="LiveId" clId="{EE60CFAE-EF5D-4D85-9BE5-4F55D9BCBEBD}" dt="2019-12-11T19:39:16.798" v="848" actId="1582"/>
          <ac:cxnSpMkLst>
            <pc:docMk/>
            <pc:sldMk cId="2450097850" sldId="1988"/>
            <ac:cxnSpMk id="23" creationId="{D098EFE5-AAB4-4507-AF07-6CAA1459E24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4" creationId="{388AEF9E-C573-4B04-A948-2CCDB168955C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5" creationId="{49904144-56BD-47AA-9D40-1F9205A7D5F6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6" creationId="{48A527AF-3826-4536-85F5-DBB5A5E08D1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7" creationId="{9912AD70-0BFA-4C63-994A-29DF80A0C047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8" creationId="{5454F68E-D814-48B1-A93A-5F61972E89D3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29" creationId="{FCEB2E6F-2E8D-4D6A-B947-70A7ABC84F35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30" creationId="{48A034E4-6752-47D7-B899-1FA7F0B8DA5F}"/>
          </ac:cxnSpMkLst>
        </pc:cxnChg>
        <pc:cxnChg chg="add mod">
          <ac:chgData name="Nazar Shchur" userId="3faffa111ac016f6" providerId="LiveId" clId="{EE60CFAE-EF5D-4D85-9BE5-4F55D9BCBEBD}" dt="2019-12-11T19:39:25.283" v="849" actId="1582"/>
          <ac:cxnSpMkLst>
            <pc:docMk/>
            <pc:sldMk cId="2450097850" sldId="1988"/>
            <ac:cxnSpMk id="35" creationId="{AFEC820E-2626-492D-B848-0E2167950EEA}"/>
          </ac:cxnSpMkLst>
        </pc:cxnChg>
      </pc:sldChg>
      <pc:sldChg chg="addSp modSp add modAnim">
        <pc:chgData name="Nazar Shchur" userId="3faffa111ac016f6" providerId="LiveId" clId="{EE60CFAE-EF5D-4D85-9BE5-4F55D9BCBEBD}" dt="2019-12-11T19:40:34.301" v="858" actId="1582"/>
        <pc:sldMkLst>
          <pc:docMk/>
          <pc:sldMk cId="1176431182" sldId="1989"/>
        </pc:sldMkLst>
        <pc:spChg chg="add">
          <ac:chgData name="Nazar Shchur" userId="3faffa111ac016f6" providerId="LiveId" clId="{EE60CFAE-EF5D-4D85-9BE5-4F55D9BCBEBD}" dt="2019-12-11T19:28:29.691" v="788"/>
          <ac:spMkLst>
            <pc:docMk/>
            <pc:sldMk cId="1176431182" sldId="1989"/>
            <ac:spMk id="12" creationId="{F3E90752-82A3-4335-B401-3017DC4FFEA6}"/>
          </ac:spMkLst>
        </pc:spChg>
        <pc:spChg chg="add mod">
          <ac:chgData name="Nazar Shchur" userId="3faffa111ac016f6" providerId="LiveId" clId="{EE60CFAE-EF5D-4D85-9BE5-4F55D9BCBEBD}" dt="2019-12-11T19:39:50.544" v="852" actId="1582"/>
          <ac:spMkLst>
            <pc:docMk/>
            <pc:sldMk cId="1176431182" sldId="1989"/>
            <ac:spMk id="20" creationId="{CCC6EA7A-38F9-415E-A2E4-864A26FAC75D}"/>
          </ac:spMkLst>
        </pc:spChg>
        <pc:spChg chg="add mod">
          <ac:chgData name="Nazar Shchur" userId="3faffa111ac016f6" providerId="LiveId" clId="{EE60CFAE-EF5D-4D85-9BE5-4F55D9BCBEBD}" dt="2019-12-11T19:39:50.544" v="852" actId="1582"/>
          <ac:spMkLst>
            <pc:docMk/>
            <pc:sldMk cId="1176431182" sldId="1989"/>
            <ac:spMk id="30" creationId="{47F8C6E6-923D-4D82-A944-1BCDBC4AB412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41" creationId="{44A46ACA-209C-4433-BEF6-2233F93AB8DC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49" creationId="{EAB4F5FF-577A-4970-AF99-5308E974BAB7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50" creationId="{CEF7DD4F-E5D1-4BD2-980F-40A8F67398AC}"/>
          </ac:spMkLst>
        </pc:spChg>
        <pc:spChg chg="add mod">
          <ac:chgData name="Nazar Shchur" userId="3faffa111ac016f6" providerId="LiveId" clId="{EE60CFAE-EF5D-4D85-9BE5-4F55D9BCBEBD}" dt="2019-12-11T19:40:34.301" v="858" actId="1582"/>
          <ac:spMkLst>
            <pc:docMk/>
            <pc:sldMk cId="1176431182" sldId="1989"/>
            <ac:spMk id="51" creationId="{7AF6C4E2-C6B9-4917-89D4-FBC448C167D5}"/>
          </ac:spMkLst>
        </pc:spChg>
        <pc:spChg chg="add">
          <ac:chgData name="Nazar Shchur" userId="3faffa111ac016f6" providerId="LiveId" clId="{EE60CFAE-EF5D-4D85-9BE5-4F55D9BCBEBD}" dt="2019-12-11T19:28:29.691" v="788"/>
          <ac:spMkLst>
            <pc:docMk/>
            <pc:sldMk cId="1176431182" sldId="1989"/>
            <ac:spMk id="52" creationId="{BA030777-0081-4D1B-A51D-C6816B0879CD}"/>
          </ac:spMkLst>
        </pc:spChg>
        <pc:picChg chg="add">
          <ac:chgData name="Nazar Shchur" userId="3faffa111ac016f6" providerId="LiveId" clId="{EE60CFAE-EF5D-4D85-9BE5-4F55D9BCBEBD}" dt="2019-12-11T19:28:29.691" v="788"/>
          <ac:picMkLst>
            <pc:docMk/>
            <pc:sldMk cId="1176431182" sldId="1989"/>
            <ac:picMk id="10" creationId="{D28CC2A5-78D2-478E-898B-E8DFABF98AB1}"/>
          </ac:picMkLst>
        </pc:picChg>
        <pc:picChg chg="add">
          <ac:chgData name="Nazar Shchur" userId="3faffa111ac016f6" providerId="LiveId" clId="{EE60CFAE-EF5D-4D85-9BE5-4F55D9BCBEBD}" dt="2019-12-11T19:28:29.691" v="788"/>
          <ac:picMkLst>
            <pc:docMk/>
            <pc:sldMk cId="1176431182" sldId="1989"/>
            <ac:picMk id="11" creationId="{AE604826-980F-4101-B540-424ACF9A3D70}"/>
          </ac:picMkLst>
        </pc:pic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3" creationId="{E6BDB7DD-5AE3-4235-BC4C-6345224E5EAD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4" creationId="{2FD53D8D-0038-46F4-9D2E-346F141FA238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5" creationId="{89F7B9A0-F916-4255-82B2-7876B70D0268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6" creationId="{5DCE1CD3-6B5B-44BA-9943-EF3D9DA35F5A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7" creationId="{10B6C00C-B734-49CD-8839-0EFF53D81123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8" creationId="{16C81B4C-52EB-4361-A380-6EEC34290FC0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19" creationId="{F09530F5-DD53-4B56-810A-517FE540E7DE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2" creationId="{5D85EFE5-DD66-4A46-810F-11C7563609B7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3" creationId="{BA4D3836-5A9A-4A98-8621-613E8778CA15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4" creationId="{041A04A6-D51D-4F2D-A5E4-12AC55DE2736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5" creationId="{F0CE2544-0DB9-43EB-8582-019C9EC07067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6" creationId="{C3CD8EBE-1D3E-4718-B36C-939A0E56CCB1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7" creationId="{95771DEA-E074-476A-BBC2-266AD5DDF6B6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8" creationId="{68B4E7B2-21F2-438D-8FCA-38B6880C4B8A}"/>
          </ac:cxnSpMkLst>
        </pc:cxnChg>
        <pc:cxnChg chg="add mod">
          <ac:chgData name="Nazar Shchur" userId="3faffa111ac016f6" providerId="LiveId" clId="{EE60CFAE-EF5D-4D85-9BE5-4F55D9BCBEBD}" dt="2019-12-11T19:39:50.544" v="852" actId="1582"/>
          <ac:cxnSpMkLst>
            <pc:docMk/>
            <pc:sldMk cId="1176431182" sldId="1989"/>
            <ac:cxnSpMk id="29" creationId="{1C36F960-D170-439F-9117-AFBABDA6AA9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4" creationId="{29F61E7B-531C-441F-A692-D57A5A15322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5" creationId="{F8BD3898-4EC5-436B-8B8C-62B3BFFCF4E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6" creationId="{3A01979B-B58C-4502-8CA0-98D8CAEA0E1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7" creationId="{33B0A146-4D47-4D4A-BA73-49329ED52319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8" creationId="{8052A906-7D5E-4FEC-8A17-68942FE6D31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39" creationId="{2CBBB768-77E2-4CEF-AF91-6FD35C491CB3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0" creationId="{9685A374-0516-4F82-B97C-DE621F30799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2" creationId="{B8E065F8-7D1C-4AD1-98C3-A4C15E6FFD6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3" creationId="{3B5CC99F-8E57-4698-8C4A-2AB93E0A46E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4" creationId="{AB5B275A-55C1-4B00-90A6-EE8650476AC3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5" creationId="{4795BBE7-B70C-4AEC-81F9-562D911053D2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6" creationId="{ABA4F15B-90B0-4F85-9E33-0F3A1D129BE6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7" creationId="{7836E45D-B530-406E-93CA-1FBA2A23FAA6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48" creationId="{D198FE29-95A2-405F-A402-26ABBCE15C87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3" creationId="{0BC22041-FB42-47E7-A438-7F363DBCFAF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4" creationId="{9A09B146-FFBD-463A-9BBB-DC70811BEFAB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5" creationId="{57E9AF0E-F78D-4677-9805-FA46190E109A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6" creationId="{E9D4BFA9-28C9-443C-A271-803D172EF07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7" creationId="{190A424B-8399-4AE5-BE9A-9247DBB4D2BF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8" creationId="{1AB28ED8-7728-4A8D-950C-612D81BE0F48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59" creationId="{54CAA868-B35D-426F-AD87-ECEEAA02D714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0" creationId="{D5E9DA71-3C4C-407C-B3ED-05BB9F1B637D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1" creationId="{54412D9A-3366-4EC9-8246-B404F00AA2AC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2" creationId="{AB3139C2-313C-4DE7-AE91-F74292B3110C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3" creationId="{06C7A38F-A44D-472A-9055-B766314EA1E9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4" creationId="{940C0593-8A24-4F28-BE63-09437402364B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5" creationId="{C8B94902-8D76-43D5-A3C7-7469D86E19F0}"/>
          </ac:cxnSpMkLst>
        </pc:cxnChg>
        <pc:cxnChg chg="add mod">
          <ac:chgData name="Nazar Shchur" userId="3faffa111ac016f6" providerId="LiveId" clId="{EE60CFAE-EF5D-4D85-9BE5-4F55D9BCBEBD}" dt="2019-12-11T19:40:34.301" v="858" actId="1582"/>
          <ac:cxnSpMkLst>
            <pc:docMk/>
            <pc:sldMk cId="1176431182" sldId="1989"/>
            <ac:cxnSpMk id="66" creationId="{5A8DB8A5-32C5-4BFB-B915-F1CB45CF2101}"/>
          </ac:cxnSpMkLst>
        </pc:cxnChg>
      </pc:sldChg>
      <pc:sldChg chg="addSp modSp add modAnim">
        <pc:chgData name="Nazar Shchur" userId="3faffa111ac016f6" providerId="LiveId" clId="{EE60CFAE-EF5D-4D85-9BE5-4F55D9BCBEBD}" dt="2019-12-11T19:40:48.525" v="859" actId="1582"/>
        <pc:sldMkLst>
          <pc:docMk/>
          <pc:sldMk cId="3132482648" sldId="1990"/>
        </pc:sldMkLst>
        <pc:spChg chg="add">
          <ac:chgData name="Nazar Shchur" userId="3faffa111ac016f6" providerId="LiveId" clId="{EE60CFAE-EF5D-4D85-9BE5-4F55D9BCBEBD}" dt="2019-12-11T19:28:48.954" v="789"/>
          <ac:spMkLst>
            <pc:docMk/>
            <pc:sldMk cId="3132482648" sldId="1990"/>
            <ac:spMk id="12" creationId="{DE447FEB-A80E-4EA9-A1D5-184BEB95522E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20" creationId="{F15A7BD3-442D-4F1E-AC6C-7EDAB76E0000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29" creationId="{303895EC-E4F6-44BF-B0DE-7ED0A6582DA2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40" creationId="{E69CFD43-6AC4-4738-86B7-C0701EE2BD7F}"/>
          </ac:spMkLst>
        </pc:spChg>
        <pc:spChg chg="add mod">
          <ac:chgData name="Nazar Shchur" userId="3faffa111ac016f6" providerId="LiveId" clId="{EE60CFAE-EF5D-4D85-9BE5-4F55D9BCBEBD}" dt="2019-12-11T19:40:48.525" v="859" actId="1582"/>
          <ac:spMkLst>
            <pc:docMk/>
            <pc:sldMk cId="3132482648" sldId="1990"/>
            <ac:spMk id="41" creationId="{93218ECC-D780-423E-A5C0-9A8B935DC33C}"/>
          </ac:spMkLst>
        </pc:spChg>
        <pc:spChg chg="add">
          <ac:chgData name="Nazar Shchur" userId="3faffa111ac016f6" providerId="LiveId" clId="{EE60CFAE-EF5D-4D85-9BE5-4F55D9BCBEBD}" dt="2019-12-11T19:28:48.954" v="789"/>
          <ac:spMkLst>
            <pc:docMk/>
            <pc:sldMk cId="3132482648" sldId="1990"/>
            <ac:spMk id="42" creationId="{90023A79-D7F2-4177-93F0-2035FCFB994A}"/>
          </ac:spMkLst>
        </pc:spChg>
        <pc:picChg chg="add">
          <ac:chgData name="Nazar Shchur" userId="3faffa111ac016f6" providerId="LiveId" clId="{EE60CFAE-EF5D-4D85-9BE5-4F55D9BCBEBD}" dt="2019-12-11T19:28:48.954" v="789"/>
          <ac:picMkLst>
            <pc:docMk/>
            <pc:sldMk cId="3132482648" sldId="1990"/>
            <ac:picMk id="10" creationId="{B7C0AF30-24D0-4C06-BC68-389E82BADEF0}"/>
          </ac:picMkLst>
        </pc:picChg>
        <pc:picChg chg="add">
          <ac:chgData name="Nazar Shchur" userId="3faffa111ac016f6" providerId="LiveId" clId="{EE60CFAE-EF5D-4D85-9BE5-4F55D9BCBEBD}" dt="2019-12-11T19:28:48.954" v="789"/>
          <ac:picMkLst>
            <pc:docMk/>
            <pc:sldMk cId="3132482648" sldId="1990"/>
            <ac:picMk id="11" creationId="{8768AF18-E07C-4D56-93ED-2BC26CC355A9}"/>
          </ac:picMkLst>
        </pc:pic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3" creationId="{C7706118-A505-4779-A0B6-C2374874E86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4" creationId="{E9B7C118-3684-4CD1-9A5B-5EE1B195775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5" creationId="{C45C3238-3347-49BA-9295-9C05EDA907E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6" creationId="{DAA2CB9C-7923-49FC-B6C7-96B7C458EE8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7" creationId="{EB04C2DB-0A53-41CA-9D68-2FF97751CB3D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8" creationId="{5D6300FE-07FB-4CF7-ADF3-7B1CBB4529F0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19" creationId="{EDAFC8F8-2C41-4885-A9EC-A654386B1E6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2" creationId="{F8AB0051-EB14-42C2-89DE-3F5BA217C14F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3" creationId="{8D52BED2-722D-4C01-89B0-DFDA87E5F451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4" creationId="{0EDD6BA7-0D20-470B-B332-D3E3C2D07549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5" creationId="{83B86A4E-BB1E-4AE7-9A40-7FBD23079E10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6" creationId="{56434526-0C9E-4467-8846-83BDE50DDA4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7" creationId="{BAC82141-65C9-485E-8C34-0359AC0F828E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28" creationId="{AFDF77A9-38A8-4246-B828-0CC3F58D23C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0" creationId="{07BB1F49-78ED-4635-B535-56CA0D6F30E7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4" creationId="{7BF4F948-5283-4357-9043-6D6F528CF87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5" creationId="{694D884E-DA9F-4498-B878-7EBA6692042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6" creationId="{DA254036-A008-4AA3-BE3A-98C927D2A662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7" creationId="{A5435DCF-4500-4DAB-81A2-6D8D5BD3827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8" creationId="{E623CA89-A707-4D2B-95DF-15AA5CFB987B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39" creationId="{19CDB105-BAC4-4C33-81B8-FBEDC228D9E7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3" creationId="{9A435EDB-8E4D-4FA2-A3B8-55EE8522B49A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4" creationId="{CF2F1D37-09CA-4E05-9381-F08EA8A94AEE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5" creationId="{86316CBD-3183-4E81-BB6A-3A0E7EE1C553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6" creationId="{939C63DF-0BAB-4832-B429-F0F427CA1D0C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7" creationId="{5090F029-DF0C-4426-B19D-1F6C75858555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8" creationId="{F20C0763-98CF-42D1-ACFC-B551B45049B6}"/>
          </ac:cxnSpMkLst>
        </pc:cxnChg>
        <pc:cxnChg chg="add mod">
          <ac:chgData name="Nazar Shchur" userId="3faffa111ac016f6" providerId="LiveId" clId="{EE60CFAE-EF5D-4D85-9BE5-4F55D9BCBEBD}" dt="2019-12-11T19:40:48.525" v="859" actId="1582"/>
          <ac:cxnSpMkLst>
            <pc:docMk/>
            <pc:sldMk cId="3132482648" sldId="1990"/>
            <ac:cxnSpMk id="49" creationId="{9CF365EA-6E55-41F3-954F-5A9965642FE1}"/>
          </ac:cxnSpMkLst>
        </pc:cxnChg>
      </pc:sldChg>
      <pc:sldChg chg="addSp delSp modSp add ord delAnim modAnim">
        <pc:chgData name="Nazar Shchur" userId="3faffa111ac016f6" providerId="LiveId" clId="{EE60CFAE-EF5D-4D85-9BE5-4F55D9BCBEBD}" dt="2019-12-11T19:36:11.588" v="830"/>
        <pc:sldMkLst>
          <pc:docMk/>
          <pc:sldMk cId="2538989995" sldId="1991"/>
        </pc:sldMkLst>
        <pc:spChg chg="mod">
          <ac:chgData name="Nazar Shchur" userId="3faffa111ac016f6" providerId="LiveId" clId="{EE60CFAE-EF5D-4D85-9BE5-4F55D9BCBEBD}" dt="2019-12-11T19:32:07.183" v="807"/>
          <ac:spMkLst>
            <pc:docMk/>
            <pc:sldMk cId="2538989995" sldId="1991"/>
            <ac:spMk id="5" creationId="{00000000-0000-0000-0000-000000000000}"/>
          </ac:spMkLst>
        </pc:spChg>
        <pc:spChg chg="del">
          <ac:chgData name="Nazar Shchur" userId="3faffa111ac016f6" providerId="LiveId" clId="{EE60CFAE-EF5D-4D85-9BE5-4F55D9BCBEBD}" dt="2019-12-11T19:32:13.692" v="811" actId="478"/>
          <ac:spMkLst>
            <pc:docMk/>
            <pc:sldMk cId="2538989995" sldId="1991"/>
            <ac:spMk id="18" creationId="{C0FF5898-2DFF-4F67-B518-E337C26944F4}"/>
          </ac:spMkLst>
        </pc:spChg>
        <pc:spChg chg="del">
          <ac:chgData name="Nazar Shchur" userId="3faffa111ac016f6" providerId="LiveId" clId="{EE60CFAE-EF5D-4D85-9BE5-4F55D9BCBEBD}" dt="2019-12-11T19:32:12.095" v="810" actId="478"/>
          <ac:spMkLst>
            <pc:docMk/>
            <pc:sldMk cId="2538989995" sldId="1991"/>
            <ac:spMk id="20" creationId="{9BEB94B6-0E9A-4E7F-A6CE-8E19A00057FD}"/>
          </ac:spMkLst>
        </pc:spChg>
        <pc:picChg chg="mod">
          <ac:chgData name="Nazar Shchur" userId="3faffa111ac016f6" providerId="LiveId" clId="{EE60CFAE-EF5D-4D85-9BE5-4F55D9BCBEBD}" dt="2019-12-11T19:33:34.037" v="822" actId="167"/>
          <ac:picMkLst>
            <pc:docMk/>
            <pc:sldMk cId="2538989995" sldId="1991"/>
            <ac:picMk id="15" creationId="{E36EB02F-D277-4318-BD1B-B870CA062BB7}"/>
          </ac:picMkLst>
        </pc:picChg>
        <pc:picChg chg="del">
          <ac:chgData name="Nazar Shchur" userId="3faffa111ac016f6" providerId="LiveId" clId="{EE60CFAE-EF5D-4D85-9BE5-4F55D9BCBEBD}" dt="2019-12-11T19:32:10.055" v="809" actId="478"/>
          <ac:picMkLst>
            <pc:docMk/>
            <pc:sldMk cId="2538989995" sldId="1991"/>
            <ac:picMk id="17" creationId="{37A818B4-CDB3-4FE3-9885-F73200435A96}"/>
          </ac:picMkLst>
        </pc:picChg>
        <pc:picChg chg="add mod">
          <ac:chgData name="Nazar Shchur" userId="3faffa111ac016f6" providerId="LiveId" clId="{EE60CFAE-EF5D-4D85-9BE5-4F55D9BCBEBD}" dt="2019-12-11T19:33:34.037" v="822" actId="167"/>
          <ac:picMkLst>
            <pc:docMk/>
            <pc:sldMk cId="2538989995" sldId="1991"/>
            <ac:picMk id="19" creationId="{7C965A95-8356-4799-976A-21F2DFF03BCB}"/>
          </ac:picMkLst>
        </pc:picChg>
        <pc:picChg chg="del">
          <ac:chgData name="Nazar Shchur" userId="3faffa111ac016f6" providerId="LiveId" clId="{EE60CFAE-EF5D-4D85-9BE5-4F55D9BCBEBD}" dt="2019-12-11T19:32:08.799" v="808" actId="478"/>
          <ac:picMkLst>
            <pc:docMk/>
            <pc:sldMk cId="2538989995" sldId="1991"/>
            <ac:picMk id="1026" creationId="{A2DB4C2F-C147-4522-84A2-0F8189A5CD2E}"/>
          </ac:picMkLst>
        </pc:picChg>
      </pc:sldChg>
      <pc:sldChg chg="addSp modSp add ord modAnim">
        <pc:chgData name="Nazar Shchur" userId="3faffa111ac016f6" providerId="LiveId" clId="{EE60CFAE-EF5D-4D85-9BE5-4F55D9BCBEBD}" dt="2019-12-15T09:13:39.076" v="997"/>
        <pc:sldMkLst>
          <pc:docMk/>
          <pc:sldMk cId="968221368" sldId="1992"/>
        </pc:sldMkLst>
        <pc:spChg chg="add mod">
          <ac:chgData name="Nazar Shchur" userId="3faffa111ac016f6" providerId="LiveId" clId="{EE60CFAE-EF5D-4D85-9BE5-4F55D9BCBEBD}" dt="2019-12-15T09:04:44.523" v="945" actId="208"/>
          <ac:spMkLst>
            <pc:docMk/>
            <pc:sldMk cId="968221368" sldId="1992"/>
            <ac:spMk id="11" creationId="{91FFA912-FD44-4256-9BFF-EB296BE28AD1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2" creationId="{9F807EFA-5390-4559-81C5-B263C0B9967B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3" creationId="{F906AE84-766C-4C98-945A-3F21DA8EA35B}"/>
          </ac:spMkLst>
        </pc:spChg>
        <pc:spChg chg="add">
          <ac:chgData name="Nazar Shchur" userId="3faffa111ac016f6" providerId="LiveId" clId="{EE60CFAE-EF5D-4D85-9BE5-4F55D9BCBEBD}" dt="2019-12-15T08:58:17.667" v="866"/>
          <ac:spMkLst>
            <pc:docMk/>
            <pc:sldMk cId="968221368" sldId="1992"/>
            <ac:spMk id="15" creationId="{2868A9E3-73A4-490A-8BAF-2F628F79A7B7}"/>
          </ac:spMkLst>
        </pc:sp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0" creationId="{0EA85C92-3389-4A45-9ACE-F664BAA5A08B}"/>
          </ac:picMkLst>
        </pc:pic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4" creationId="{772CB62F-7FC5-4B58-AA6C-DD5F30F2BC26}"/>
          </ac:picMkLst>
        </pc:picChg>
        <pc:picChg chg="add">
          <ac:chgData name="Nazar Shchur" userId="3faffa111ac016f6" providerId="LiveId" clId="{EE60CFAE-EF5D-4D85-9BE5-4F55D9BCBEBD}" dt="2019-12-15T08:58:17.667" v="866"/>
          <ac:picMkLst>
            <pc:docMk/>
            <pc:sldMk cId="968221368" sldId="1992"/>
            <ac:picMk id="16" creationId="{9067A542-1E78-4C52-8C8B-6B4B3D0172AD}"/>
          </ac:picMkLst>
        </pc:picChg>
      </pc:sldChg>
      <pc:sldChg chg="addSp modSp add modAnim">
        <pc:chgData name="Nazar Shchur" userId="3faffa111ac016f6" providerId="LiveId" clId="{EE60CFAE-EF5D-4D85-9BE5-4F55D9BCBEBD}" dt="2019-12-15T09:13:52.221" v="1001"/>
        <pc:sldMkLst>
          <pc:docMk/>
          <pc:sldMk cId="303242339" sldId="1993"/>
        </pc:sldMkLst>
        <pc:spChg chg="add mod">
          <ac:chgData name="Nazar Shchur" userId="3faffa111ac016f6" providerId="LiveId" clId="{EE60CFAE-EF5D-4D85-9BE5-4F55D9BCBEBD}" dt="2019-12-15T09:05:04.366" v="951" actId="208"/>
          <ac:spMkLst>
            <pc:docMk/>
            <pc:sldMk cId="303242339" sldId="1993"/>
            <ac:spMk id="10" creationId="{1981B046-30CF-4A10-B49A-A8806276D650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1" creationId="{BC97EEC6-1F9D-4831-881F-E76F296035FC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2" creationId="{764EA4CE-500B-4A89-9C41-FEFA62D8894B}"/>
          </ac:spMkLst>
        </pc:spChg>
        <pc:spChg chg="add mod">
          <ac:chgData name="Nazar Shchur" userId="3faffa111ac016f6" providerId="LiveId" clId="{EE60CFAE-EF5D-4D85-9BE5-4F55D9BCBEBD}" dt="2019-12-15T08:59:16.922" v="885" actId="1037"/>
          <ac:spMkLst>
            <pc:docMk/>
            <pc:sldMk cId="303242339" sldId="1993"/>
            <ac:spMk id="13" creationId="{116F509E-B159-4768-A742-F11326EEE395}"/>
          </ac:spMkLst>
        </pc:spChg>
      </pc:sldChg>
      <pc:sldChg chg="addSp modSp add modAnim">
        <pc:chgData name="Nazar Shchur" userId="3faffa111ac016f6" providerId="LiveId" clId="{EE60CFAE-EF5D-4D85-9BE5-4F55D9BCBEBD}" dt="2019-12-15T09:17:58.213" v="1018"/>
        <pc:sldMkLst>
          <pc:docMk/>
          <pc:sldMk cId="2354852578" sldId="1994"/>
        </pc:sldMkLst>
        <pc:spChg chg="add mod">
          <ac:chgData name="Nazar Shchur" userId="3faffa111ac016f6" providerId="LiveId" clId="{EE60CFAE-EF5D-4D85-9BE5-4F55D9BCBEBD}" dt="2019-12-15T09:05:25.072" v="955" actId="20577"/>
          <ac:spMkLst>
            <pc:docMk/>
            <pc:sldMk cId="2354852578" sldId="1994"/>
            <ac:spMk id="10" creationId="{825DDF97-2306-4B0E-ABA7-9652CF186AB3}"/>
          </ac:spMkLst>
        </pc:spChg>
        <pc:spChg chg="add">
          <ac:chgData name="Nazar Shchur" userId="3faffa111ac016f6" providerId="LiveId" clId="{EE60CFAE-EF5D-4D85-9BE5-4F55D9BCBEBD}" dt="2019-12-15T08:59:29.926" v="886"/>
          <ac:spMkLst>
            <pc:docMk/>
            <pc:sldMk cId="2354852578" sldId="1994"/>
            <ac:spMk id="11" creationId="{E7607F46-780B-434C-81A3-79C1FCB2836F}"/>
          </ac:spMkLst>
        </pc:spChg>
        <pc:spChg chg="add">
          <ac:chgData name="Nazar Shchur" userId="3faffa111ac016f6" providerId="LiveId" clId="{EE60CFAE-EF5D-4D85-9BE5-4F55D9BCBEBD}" dt="2019-12-15T08:59:29.926" v="886"/>
          <ac:spMkLst>
            <pc:docMk/>
            <pc:sldMk cId="2354852578" sldId="1994"/>
            <ac:spMk id="12" creationId="{5EE55DF3-72FF-4CE7-B577-B7295C4C16B8}"/>
          </ac:spMkLst>
        </pc:spChg>
      </pc:sldChg>
      <pc:sldChg chg="add del">
        <pc:chgData name="Nazar Shchur" userId="3faffa111ac016f6" providerId="LiveId" clId="{EE60CFAE-EF5D-4D85-9BE5-4F55D9BCBEBD}" dt="2019-12-15T08:59:34.691" v="887" actId="47"/>
        <pc:sldMkLst>
          <pc:docMk/>
          <pc:sldMk cId="1613980025" sldId="1995"/>
        </pc:sldMkLst>
      </pc:sldChg>
      <pc:sldChg chg="addSp modSp add modAnim">
        <pc:chgData name="Nazar Shchur" userId="3faffa111ac016f6" providerId="LiveId" clId="{EE60CFAE-EF5D-4D85-9BE5-4F55D9BCBEBD}" dt="2019-12-15T09:10:50.959" v="985" actId="1076"/>
        <pc:sldMkLst>
          <pc:docMk/>
          <pc:sldMk cId="3249464744" sldId="1995"/>
        </pc:sldMkLst>
        <pc:spChg chg="mod">
          <ac:chgData name="Nazar Shchur" userId="3faffa111ac016f6" providerId="LiveId" clId="{EE60CFAE-EF5D-4D85-9BE5-4F55D9BCBEBD}" dt="2019-12-15T09:05:59.697" v="962" actId="207"/>
          <ac:spMkLst>
            <pc:docMk/>
            <pc:sldMk cId="3249464744" sldId="1995"/>
            <ac:spMk id="14" creationId="{038F9AED-BC34-48F5-B3B7-D093B80DFC7C}"/>
          </ac:spMkLst>
        </pc:spChg>
        <pc:grpChg chg="add mod">
          <ac:chgData name="Nazar Shchur" userId="3faffa111ac016f6" providerId="LiveId" clId="{EE60CFAE-EF5D-4D85-9BE5-4F55D9BCBEBD}" dt="2019-12-15T09:10:50.959" v="985" actId="1076"/>
          <ac:grpSpMkLst>
            <pc:docMk/>
            <pc:sldMk cId="3249464744" sldId="1995"/>
            <ac:grpSpMk id="11" creationId="{C0103CAC-AB10-4D49-B9F3-3A709DC8C602}"/>
          </ac:grpSpMkLst>
        </pc:grpChg>
      </pc:sldChg>
      <pc:sldChg chg="addSp delSp modSp add delAnim modAnim">
        <pc:chgData name="Nazar Shchur" userId="3faffa111ac016f6" providerId="LiveId" clId="{EE60CFAE-EF5D-4D85-9BE5-4F55D9BCBEBD}" dt="2019-12-15T09:10:53.868" v="987"/>
        <pc:sldMkLst>
          <pc:docMk/>
          <pc:sldMk cId="832787190" sldId="1996"/>
        </pc:sldMkLst>
        <pc:spChg chg="mod">
          <ac:chgData name="Nazar Shchur" userId="3faffa111ac016f6" providerId="LiveId" clId="{EE60CFAE-EF5D-4D85-9BE5-4F55D9BCBEBD}" dt="2019-12-15T09:06:12.278" v="965" actId="207"/>
          <ac:spMkLst>
            <pc:docMk/>
            <pc:sldMk cId="832787190" sldId="1996"/>
            <ac:spMk id="14" creationId="{038F9AED-BC34-48F5-B3B7-D093B80DFC7C}"/>
          </ac:spMkLst>
        </pc:spChg>
        <pc:grpChg chg="add del mod">
          <ac:chgData name="Nazar Shchur" userId="3faffa111ac016f6" providerId="LiveId" clId="{EE60CFAE-EF5D-4D85-9BE5-4F55D9BCBEBD}" dt="2019-12-15T09:10:53.540" v="986" actId="478"/>
          <ac:grpSpMkLst>
            <pc:docMk/>
            <pc:sldMk cId="832787190" sldId="1996"/>
            <ac:grpSpMk id="11" creationId="{4C4EC21B-6885-4775-BF63-3FF8BC1A1575}"/>
          </ac:grpSpMkLst>
        </pc:grpChg>
        <pc:grpChg chg="add">
          <ac:chgData name="Nazar Shchur" userId="3faffa111ac016f6" providerId="LiveId" clId="{EE60CFAE-EF5D-4D85-9BE5-4F55D9BCBEBD}" dt="2019-12-15T09:10:53.868" v="987"/>
          <ac:grpSpMkLst>
            <pc:docMk/>
            <pc:sldMk cId="832787190" sldId="1996"/>
            <ac:grpSpMk id="28" creationId="{0082956A-0212-425C-B952-84EC4F822B44}"/>
          </ac:grpSpMkLst>
        </pc:grpChg>
      </pc:sldChg>
      <pc:sldChg chg="addSp modSp add modAnim">
        <pc:chgData name="Nazar Shchur" userId="3faffa111ac016f6" providerId="LiveId" clId="{EE60CFAE-EF5D-4D85-9BE5-4F55D9BCBEBD}" dt="2019-12-15T09:14:15.021" v="1010" actId="1076"/>
        <pc:sldMkLst>
          <pc:docMk/>
          <pc:sldMk cId="1728339643" sldId="1997"/>
        </pc:sldMkLst>
        <pc:spChg chg="mod">
          <ac:chgData name="Nazar Shchur" userId="3faffa111ac016f6" providerId="LiveId" clId="{EE60CFAE-EF5D-4D85-9BE5-4F55D9BCBEBD}" dt="2019-12-15T09:14:15.021" v="1010" actId="1076"/>
          <ac:spMkLst>
            <pc:docMk/>
            <pc:sldMk cId="1728339643" sldId="1997"/>
            <ac:spMk id="14" creationId="{038F9AED-BC34-48F5-B3B7-D093B80DFC7C}"/>
          </ac:spMkLst>
        </pc:spChg>
        <pc:picChg chg="add mod">
          <ac:chgData name="Nazar Shchur" userId="3faffa111ac016f6" providerId="LiveId" clId="{EE60CFAE-EF5D-4D85-9BE5-4F55D9BCBEBD}" dt="2019-12-15T09:14:12.020" v="1009" actId="1076"/>
          <ac:picMkLst>
            <pc:docMk/>
            <pc:sldMk cId="1728339643" sldId="1997"/>
            <ac:picMk id="2050" creationId="{4071A5CD-217D-4021-90FA-6965E6306616}"/>
          </ac:picMkLst>
        </pc:picChg>
      </pc:sldChg>
      <pc:sldChg chg="addSp modSp add modAnim">
        <pc:chgData name="Nazar Shchur" userId="3faffa111ac016f6" providerId="LiveId" clId="{EE60CFAE-EF5D-4D85-9BE5-4F55D9BCBEBD}" dt="2019-12-15T09:14:19.179" v="1013"/>
        <pc:sldMkLst>
          <pc:docMk/>
          <pc:sldMk cId="829333525" sldId="1998"/>
        </pc:sldMkLst>
        <pc:spChg chg="mod">
          <ac:chgData name="Nazar Shchur" userId="3faffa111ac016f6" providerId="LiveId" clId="{EE60CFAE-EF5D-4D85-9BE5-4F55D9BCBEBD}" dt="2019-12-15T09:13:29.325" v="995" actId="1076"/>
          <ac:spMkLst>
            <pc:docMk/>
            <pc:sldMk cId="829333525" sldId="1998"/>
            <ac:spMk id="14" creationId="{038F9AED-BC34-48F5-B3B7-D093B80DFC7C}"/>
          </ac:spMkLst>
        </pc:spChg>
        <pc:picChg chg="add mod">
          <ac:chgData name="Nazar Shchur" userId="3faffa111ac016f6" providerId="LiveId" clId="{EE60CFAE-EF5D-4D85-9BE5-4F55D9BCBEBD}" dt="2019-12-15T09:13:24.935" v="994" actId="1076"/>
          <ac:picMkLst>
            <pc:docMk/>
            <pc:sldMk cId="829333525" sldId="1998"/>
            <ac:picMk id="3074" creationId="{8FF52402-2D35-4A08-8F86-69B3C9AABF9C}"/>
          </ac:picMkLst>
        </pc:picChg>
      </pc:sldChg>
    </pc:docChg>
  </pc:docChgLst>
  <pc:docChgLst>
    <pc:chgData name="Nazar Shchur" userId="3faffa111ac016f6" providerId="LiveId" clId="{006400FA-1287-4545-9EB2-3E6AB1737A45}"/>
    <pc:docChg chg="undo custSel addSld modSld">
      <pc:chgData name="Nazar Shchur" userId="3faffa111ac016f6" providerId="LiveId" clId="{006400FA-1287-4545-9EB2-3E6AB1737A45}" dt="2019-10-03T19:28:50.413" v="1363" actId="1076"/>
      <pc:docMkLst>
        <pc:docMk/>
      </pc:docMkLst>
      <pc:sldChg chg="add">
        <pc:chgData name="Nazar Shchur" userId="3faffa111ac016f6" providerId="LiveId" clId="{006400FA-1287-4545-9EB2-3E6AB1737A45}" dt="2019-10-03T17:42:26.450" v="8"/>
        <pc:sldMkLst>
          <pc:docMk/>
          <pc:sldMk cId="1081646806" sldId="265"/>
        </pc:sldMkLst>
      </pc:sldChg>
      <pc:sldChg chg="addSp delSp modSp add setBg delAnim modAnim">
        <pc:chgData name="Nazar Shchur" userId="3faffa111ac016f6" providerId="LiveId" clId="{006400FA-1287-4545-9EB2-3E6AB1737A45}" dt="2019-10-03T17:48:04.918" v="20" actId="478"/>
        <pc:sldMkLst>
          <pc:docMk/>
          <pc:sldMk cId="1645992808" sldId="274"/>
        </pc:sldMkLst>
        <pc:picChg chg="add del mod">
          <ac:chgData name="Nazar Shchur" userId="3faffa111ac016f6" providerId="LiveId" clId="{006400FA-1287-4545-9EB2-3E6AB1737A45}" dt="2019-10-03T17:48:04.918" v="20" actId="478"/>
          <ac:picMkLst>
            <pc:docMk/>
            <pc:sldMk cId="1645992808" sldId="274"/>
            <ac:picMk id="11" creationId="{1673C66B-23F8-4056-9F28-C1FC23B14B91}"/>
          </ac:picMkLst>
        </pc:picChg>
      </pc:sldChg>
      <pc:sldChg chg="add setBg">
        <pc:chgData name="Nazar Shchur" userId="3faffa111ac016f6" providerId="LiveId" clId="{006400FA-1287-4545-9EB2-3E6AB1737A45}" dt="2019-10-03T17:48:01.978" v="19"/>
        <pc:sldMkLst>
          <pc:docMk/>
          <pc:sldMk cId="222766062" sldId="277"/>
        </pc:sldMkLst>
      </pc:sldChg>
      <pc:sldChg chg="delSp add">
        <pc:chgData name="Nazar Shchur" userId="3faffa111ac016f6" providerId="LiveId" clId="{006400FA-1287-4545-9EB2-3E6AB1737A45}" dt="2019-10-03T19:05:38.368" v="805" actId="478"/>
        <pc:sldMkLst>
          <pc:docMk/>
          <pc:sldMk cId="0" sldId="356"/>
        </pc:sldMkLst>
        <pc:spChg chg="del">
          <ac:chgData name="Nazar Shchur" userId="3faffa111ac016f6" providerId="LiveId" clId="{006400FA-1287-4545-9EB2-3E6AB1737A45}" dt="2019-10-03T19:05:38.368" v="805" actId="478"/>
          <ac:spMkLst>
            <pc:docMk/>
            <pc:sldMk cId="0" sldId="356"/>
            <ac:spMk id="9" creationId="{17EA9360-EF20-461C-9A73-33FA34B104CB}"/>
          </ac:spMkLst>
        </pc:spChg>
        <pc:spChg chg="del">
          <ac:chgData name="Nazar Shchur" userId="3faffa111ac016f6" providerId="LiveId" clId="{006400FA-1287-4545-9EB2-3E6AB1737A45}" dt="2019-10-03T19:05:36.583" v="803" actId="478"/>
          <ac:spMkLst>
            <pc:docMk/>
            <pc:sldMk cId="0" sldId="356"/>
            <ac:spMk id="13" creationId="{6245D87C-7D82-4F79-A1D9-CD7893074837}"/>
          </ac:spMkLst>
        </pc:spChg>
        <pc:spChg chg="del">
          <ac:chgData name="Nazar Shchur" userId="3faffa111ac016f6" providerId="LiveId" clId="{006400FA-1287-4545-9EB2-3E6AB1737A45}" dt="2019-10-03T19:05:35.290" v="802" actId="478"/>
          <ac:spMkLst>
            <pc:docMk/>
            <pc:sldMk cId="0" sldId="356"/>
            <ac:spMk id="14" creationId="{10CB2485-44B9-434E-9B0E-0402E73BFDFA}"/>
          </ac:spMkLst>
        </pc:spChg>
        <pc:spChg chg="del">
          <ac:chgData name="Nazar Shchur" userId="3faffa111ac016f6" providerId="LiveId" clId="{006400FA-1287-4545-9EB2-3E6AB1737A45}" dt="2019-10-03T19:05:37.393" v="804" actId="478"/>
          <ac:spMkLst>
            <pc:docMk/>
            <pc:sldMk cId="0" sldId="356"/>
            <ac:spMk id="8198" creationId="{0F28283F-1A10-453B-96D9-0A37B78B703B}"/>
          </ac:spMkLst>
        </pc:spChg>
        <pc:picChg chg="del">
          <ac:chgData name="Nazar Shchur" userId="3faffa111ac016f6" providerId="LiveId" clId="{006400FA-1287-4545-9EB2-3E6AB1737A45}" dt="2019-10-03T19:05:34.337" v="801" actId="478"/>
          <ac:picMkLst>
            <pc:docMk/>
            <pc:sldMk cId="0" sldId="356"/>
            <ac:picMk id="8194" creationId="{9B126CA7-E47C-457C-B770-46D5F8AD5B57}"/>
          </ac:picMkLst>
        </pc:picChg>
      </pc:sldChg>
      <pc:sldChg chg="delSp add">
        <pc:chgData name="Nazar Shchur" userId="3faffa111ac016f6" providerId="LiveId" clId="{006400FA-1287-4545-9EB2-3E6AB1737A45}" dt="2019-10-03T19:13:20.819" v="1017" actId="478"/>
        <pc:sldMkLst>
          <pc:docMk/>
          <pc:sldMk cId="0" sldId="360"/>
        </pc:sldMkLst>
        <pc:picChg chg="del">
          <ac:chgData name="Nazar Shchur" userId="3faffa111ac016f6" providerId="LiveId" clId="{006400FA-1287-4545-9EB2-3E6AB1737A45}" dt="2019-10-03T19:13:20.819" v="1017" actId="478"/>
          <ac:picMkLst>
            <pc:docMk/>
            <pc:sldMk cId="0" sldId="360"/>
            <ac:picMk id="10242" creationId="{CB368768-F1DA-4D7E-8C32-3372D657578D}"/>
          </ac:picMkLst>
        </pc:picChg>
      </pc:sldChg>
      <pc:sldChg chg="delSp add">
        <pc:chgData name="Nazar Shchur" userId="3faffa111ac016f6" providerId="LiveId" clId="{006400FA-1287-4545-9EB2-3E6AB1737A45}" dt="2019-10-03T19:17:32.544" v="1057" actId="478"/>
        <pc:sldMkLst>
          <pc:docMk/>
          <pc:sldMk cId="0" sldId="361"/>
        </pc:sldMkLst>
        <pc:picChg chg="del">
          <ac:chgData name="Nazar Shchur" userId="3faffa111ac016f6" providerId="LiveId" clId="{006400FA-1287-4545-9EB2-3E6AB1737A45}" dt="2019-10-03T19:17:32.544" v="1057" actId="478"/>
          <ac:picMkLst>
            <pc:docMk/>
            <pc:sldMk cId="0" sldId="361"/>
            <ac:picMk id="6146" creationId="{4DE8CFB0-01B0-421E-8336-C7ED82270DA7}"/>
          </ac:picMkLst>
        </pc:picChg>
      </pc:sldChg>
      <pc:sldChg chg="add">
        <pc:chgData name="Nazar Shchur" userId="3faffa111ac016f6" providerId="LiveId" clId="{006400FA-1287-4545-9EB2-3E6AB1737A45}" dt="2019-10-03T17:44:03.544" v="10"/>
        <pc:sldMkLst>
          <pc:docMk/>
          <pc:sldMk cId="0" sldId="362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75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81"/>
        </pc:sldMkLst>
      </pc:sldChg>
      <pc:sldChg chg="add">
        <pc:chgData name="Nazar Shchur" userId="3faffa111ac016f6" providerId="LiveId" clId="{006400FA-1287-4545-9EB2-3E6AB1737A45}" dt="2019-10-03T17:42:02.004" v="7"/>
        <pc:sldMkLst>
          <pc:docMk/>
          <pc:sldMk cId="0" sldId="394"/>
        </pc:sldMkLst>
      </pc:sldChg>
      <pc:sldChg chg="delSp modSp add">
        <pc:chgData name="Nazar Shchur" userId="3faffa111ac016f6" providerId="LiveId" clId="{006400FA-1287-4545-9EB2-3E6AB1737A45}" dt="2019-10-03T18:45:06.564" v="792" actId="478"/>
        <pc:sldMkLst>
          <pc:docMk/>
          <pc:sldMk cId="0" sldId="399"/>
        </pc:sldMkLst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5" creationId="{07D0F25C-999F-4652-85AA-8620A97CF2E5}"/>
          </ac:grpSpMkLst>
        </pc:grpChg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14340" creationId="{08062795-515B-4044-9FD6-030F1F5448B1}"/>
          </ac:grpSpMkLst>
        </pc:grpChg>
        <pc:grpChg chg="mod">
          <ac:chgData name="Nazar Shchur" userId="3faffa111ac016f6" providerId="LiveId" clId="{006400FA-1287-4545-9EB2-3E6AB1737A45}" dt="2019-10-03T17:44:41.700" v="14" actId="1076"/>
          <ac:grpSpMkLst>
            <pc:docMk/>
            <pc:sldMk cId="0" sldId="399"/>
            <ac:grpSpMk id="14377" creationId="{C572D6F9-4148-46CB-82F8-FA13F8727A22}"/>
          </ac:grpSpMkLst>
        </pc:grpChg>
        <pc:picChg chg="del mod">
          <ac:chgData name="Nazar Shchur" userId="3faffa111ac016f6" providerId="LiveId" clId="{006400FA-1287-4545-9EB2-3E6AB1737A45}" dt="2019-10-03T18:45:06.564" v="792" actId="478"/>
          <ac:picMkLst>
            <pc:docMk/>
            <pc:sldMk cId="0" sldId="399"/>
            <ac:picMk id="14338" creationId="{276D3F20-BF5B-4365-9155-81063DD0D119}"/>
          </ac:picMkLst>
        </pc:picChg>
      </pc:sldChg>
      <pc:sldChg chg="addSp delSp modSp delAnim modAnim">
        <pc:chgData name="Nazar Shchur" userId="3faffa111ac016f6" providerId="LiveId" clId="{006400FA-1287-4545-9EB2-3E6AB1737A45}" dt="2019-10-03T18:17:18.620" v="322" actId="1076"/>
        <pc:sldMkLst>
          <pc:docMk/>
          <pc:sldMk cId="4276479364" sldId="1699"/>
        </pc:sldMkLst>
        <pc:spChg chg="add del mod">
          <ac:chgData name="Nazar Shchur" userId="3faffa111ac016f6" providerId="LiveId" clId="{006400FA-1287-4545-9EB2-3E6AB1737A45}" dt="2019-10-03T17:55:02.233" v="44" actId="478"/>
          <ac:spMkLst>
            <pc:docMk/>
            <pc:sldMk cId="4276479364" sldId="1699"/>
            <ac:spMk id="7" creationId="{2CECA2F3-4291-4D97-BDAC-22C9430FCDAF}"/>
          </ac:spMkLst>
        </pc:spChg>
        <pc:spChg chg="del">
          <ac:chgData name="Nazar Shchur" userId="3faffa111ac016f6" providerId="LiveId" clId="{006400FA-1287-4545-9EB2-3E6AB1737A45}" dt="2019-10-03T17:40:53.821" v="1" actId="478"/>
          <ac:spMkLst>
            <pc:docMk/>
            <pc:sldMk cId="4276479364" sldId="1699"/>
            <ac:spMk id="18" creationId="{63ED2628-CDB6-4669-9909-A9154679C37E}"/>
          </ac:spMkLst>
        </pc:spChg>
        <pc:spChg chg="del">
          <ac:chgData name="Nazar Shchur" userId="3faffa111ac016f6" providerId="LiveId" clId="{006400FA-1287-4545-9EB2-3E6AB1737A45}" dt="2019-10-03T17:40:57.259" v="4" actId="478"/>
          <ac:spMkLst>
            <pc:docMk/>
            <pc:sldMk cId="4276479364" sldId="1699"/>
            <ac:spMk id="19" creationId="{93E1D8E2-0465-47A5-8A5D-96C35BE205CA}"/>
          </ac:spMkLst>
        </pc:spChg>
        <pc:spChg chg="del">
          <ac:chgData name="Nazar Shchur" userId="3faffa111ac016f6" providerId="LiveId" clId="{006400FA-1287-4545-9EB2-3E6AB1737A45}" dt="2019-10-03T17:40:56.291" v="3" actId="478"/>
          <ac:spMkLst>
            <pc:docMk/>
            <pc:sldMk cId="4276479364" sldId="1699"/>
            <ac:spMk id="20" creationId="{24ACED39-D4C9-4D58-B1C3-A7C74E395B29}"/>
          </ac:spMkLst>
        </pc:spChg>
        <pc:spChg chg="del">
          <ac:chgData name="Nazar Shchur" userId="3faffa111ac016f6" providerId="LiveId" clId="{006400FA-1287-4545-9EB2-3E6AB1737A45}" dt="2019-10-03T17:40:58.208" v="5" actId="478"/>
          <ac:spMkLst>
            <pc:docMk/>
            <pc:sldMk cId="4276479364" sldId="1699"/>
            <ac:spMk id="22" creationId="{60C8226C-3D1F-4E32-AA60-E52FF99DBD1E}"/>
          </ac:spMkLst>
        </pc:spChg>
        <pc:spChg chg="del">
          <ac:chgData name="Nazar Shchur" userId="3faffa111ac016f6" providerId="LiveId" clId="{006400FA-1287-4545-9EB2-3E6AB1737A45}" dt="2019-10-03T17:40:59.377" v="6" actId="478"/>
          <ac:spMkLst>
            <pc:docMk/>
            <pc:sldMk cId="4276479364" sldId="1699"/>
            <ac:spMk id="25" creationId="{43143E3D-1198-4EF2-89AC-66C236C44645}"/>
          </ac:spMkLst>
        </pc:spChg>
        <pc:spChg chg="del">
          <ac:chgData name="Nazar Shchur" userId="3faffa111ac016f6" providerId="LiveId" clId="{006400FA-1287-4545-9EB2-3E6AB1737A45}" dt="2019-10-03T17:40:59.377" v="6" actId="478"/>
          <ac:spMkLst>
            <pc:docMk/>
            <pc:sldMk cId="4276479364" sldId="1699"/>
            <ac:spMk id="26" creationId="{CC41946C-4D34-49C8-BF16-4BED34FF75D1}"/>
          </ac:spMkLst>
        </pc:spChg>
        <pc:spChg chg="del">
          <ac:chgData name="Nazar Shchur" userId="3faffa111ac016f6" providerId="LiveId" clId="{006400FA-1287-4545-9EB2-3E6AB1737A45}" dt="2019-10-03T17:40:54.755" v="2" actId="478"/>
          <ac:spMkLst>
            <pc:docMk/>
            <pc:sldMk cId="4276479364" sldId="1699"/>
            <ac:spMk id="28" creationId="{2A11B3D2-7086-400D-B351-4F733239493A}"/>
          </ac:spMkLst>
        </pc:spChg>
        <pc:spChg chg="add del mod">
          <ac:chgData name="Nazar Shchur" userId="3faffa111ac016f6" providerId="LiveId" clId="{006400FA-1287-4545-9EB2-3E6AB1737A45}" dt="2019-10-03T18:17:07.935" v="319" actId="478"/>
          <ac:spMkLst>
            <pc:docMk/>
            <pc:sldMk cId="4276479364" sldId="1699"/>
            <ac:spMk id="103" creationId="{2734571B-881A-4BDD-944E-F2D1CEE6FF0C}"/>
          </ac:spMkLst>
        </pc:spChg>
        <pc:spChg chg="add mod ord">
          <ac:chgData name="Nazar Shchur" userId="3faffa111ac016f6" providerId="LiveId" clId="{006400FA-1287-4545-9EB2-3E6AB1737A45}" dt="2019-10-03T17:59:27.782" v="102" actId="164"/>
          <ac:spMkLst>
            <pc:docMk/>
            <pc:sldMk cId="4276479364" sldId="1699"/>
            <ac:spMk id="104" creationId="{6351C978-2B44-4FE3-A713-5B5BEBAA0B62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08" creationId="{51285EA8-E12A-4668-821D-3BF63E08ACD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09" creationId="{8B7E2AD9-D538-4EAE-8AD2-2D232EB0BA83}"/>
          </ac:spMkLst>
        </pc:spChg>
        <pc:spChg chg="mod topLvl">
          <ac:chgData name="Nazar Shchur" userId="3faffa111ac016f6" providerId="LiveId" clId="{006400FA-1287-4545-9EB2-3E6AB1737A45}" dt="2019-10-03T18:01:52.181" v="140" actId="208"/>
          <ac:spMkLst>
            <pc:docMk/>
            <pc:sldMk cId="4276479364" sldId="1699"/>
            <ac:spMk id="121" creationId="{E7E6CC36-EEF5-4D78-86A1-62492EBF31D3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65" creationId="{02673ADA-DA8C-41AE-B947-3CD4D0C9DA4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68" creationId="{6117DFD0-AA77-4FCE-829F-442F5F54A2AE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5" creationId="{B254EE33-0AAF-458C-B2A7-FE1DEA6C6CCB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6" creationId="{40ED8F1D-A894-4B2E-BA13-2FF9F6CC98D6}"/>
          </ac:spMkLst>
        </pc:spChg>
        <pc:spChg chg="add mod">
          <ac:chgData name="Nazar Shchur" userId="3faffa111ac016f6" providerId="LiveId" clId="{006400FA-1287-4545-9EB2-3E6AB1737A45}" dt="2019-10-03T18:17:14.978" v="321" actId="164"/>
          <ac:spMkLst>
            <pc:docMk/>
            <pc:sldMk cId="4276479364" sldId="1699"/>
            <ac:spMk id="197" creationId="{A2D6CF56-EC07-445D-9A3D-DA44303D1215}"/>
          </ac:spMkLst>
        </pc:spChg>
        <pc:grpChg chg="add del">
          <ac:chgData name="Nazar Shchur" userId="3faffa111ac016f6" providerId="LiveId" clId="{006400FA-1287-4545-9EB2-3E6AB1737A45}" dt="2019-10-03T17:54:05.883" v="36" actId="478"/>
          <ac:grpSpMkLst>
            <pc:docMk/>
            <pc:sldMk cId="4276479364" sldId="1699"/>
            <ac:grpSpMk id="23" creationId="{1731FE88-5AD0-4994-8FB9-1150F6E8309B}"/>
          </ac:grpSpMkLst>
        </pc:grpChg>
        <pc:grpChg chg="add del">
          <ac:chgData name="Nazar Shchur" userId="3faffa111ac016f6" providerId="LiveId" clId="{006400FA-1287-4545-9EB2-3E6AB1737A45}" dt="2019-10-03T17:54:06.799" v="37" actId="478"/>
          <ac:grpSpMkLst>
            <pc:docMk/>
            <pc:sldMk cId="4276479364" sldId="1699"/>
            <ac:grpSpMk id="70" creationId="{7A50A567-F755-4991-B619-8FFA3E16483D}"/>
          </ac:grpSpMkLst>
        </pc:grpChg>
        <pc:grpChg chg="add mod or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17" creationId="{14BB99DF-C9BD-4C38-AE0F-43536477A9EE}"/>
          </ac:grpSpMkLst>
        </pc:grpChg>
        <pc:grpChg chg="add del mod">
          <ac:chgData name="Nazar Shchur" userId="3faffa111ac016f6" providerId="LiveId" clId="{006400FA-1287-4545-9EB2-3E6AB1737A45}" dt="2019-10-03T18:00:13.326" v="110" actId="165"/>
          <ac:grpSpMkLst>
            <pc:docMk/>
            <pc:sldMk cId="4276479364" sldId="1699"/>
            <ac:grpSpMk id="119" creationId="{BEE0AE7B-6004-4BF4-83C5-E25AA71C5C31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36" creationId="{D4208921-0EE5-4C8C-B40F-D92EC50BCD8A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38" creationId="{F46A89A1-2D08-4B58-8DA4-679FD0B82C05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42" creationId="{F7BE875A-6018-47E9-83A1-CE20E8481EF3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46" creationId="{80FB2FAC-6E2D-4A42-AFAA-C3DD7CFF9F25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0" creationId="{457DCB6A-CC12-49EF-B0C7-871CC49F6BCC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4" creationId="{DF717031-8211-4FFD-A683-B6FCBCB90588}"/>
          </ac:grpSpMkLst>
        </pc:grpChg>
        <pc:grpChg chg="add mod">
          <ac:chgData name="Nazar Shchur" userId="3faffa111ac016f6" providerId="LiveId" clId="{006400FA-1287-4545-9EB2-3E6AB1737A45}" dt="2019-10-03T18:17:14.978" v="321" actId="164"/>
          <ac:grpSpMkLst>
            <pc:docMk/>
            <pc:sldMk cId="4276479364" sldId="1699"/>
            <ac:grpSpMk id="158" creationId="{7EA82EB3-B365-4D40-88D7-FC3B4E25C95E}"/>
          </ac:grpSpMkLst>
        </pc:grpChg>
        <pc:grpChg chg="add mod">
          <ac:chgData name="Nazar Shchur" userId="3faffa111ac016f6" providerId="LiveId" clId="{006400FA-1287-4545-9EB2-3E6AB1737A45}" dt="2019-10-03T18:17:18.620" v="322" actId="1076"/>
          <ac:grpSpMkLst>
            <pc:docMk/>
            <pc:sldMk cId="4276479364" sldId="1699"/>
            <ac:grpSpMk id="194" creationId="{94142219-6BC6-4E21-88D1-A943FEF09CD6}"/>
          </ac:grpSpMkLst>
        </pc:grpChg>
        <pc:picChg chg="add del mod">
          <ac:chgData name="Nazar Shchur" userId="3faffa111ac016f6" providerId="LiveId" clId="{006400FA-1287-4545-9EB2-3E6AB1737A45}" dt="2019-10-03T18:16:47.636" v="316" actId="478"/>
          <ac:picMkLst>
            <pc:docMk/>
            <pc:sldMk cId="4276479364" sldId="1699"/>
            <ac:picMk id="6" creationId="{A9F54165-D58F-4211-90FD-375F74CCD3B1}"/>
          </ac:picMkLst>
        </pc:picChg>
        <pc:picChg chg="add mod">
          <ac:chgData name="Nazar Shchur" userId="3faffa111ac016f6" providerId="LiveId" clId="{006400FA-1287-4545-9EB2-3E6AB1737A45}" dt="2019-10-03T17:54:41.486" v="41" actId="1076"/>
          <ac:picMkLst>
            <pc:docMk/>
            <pc:sldMk cId="4276479364" sldId="1699"/>
            <ac:picMk id="107" creationId="{3CB69EE0-C0D2-4FC2-A3B3-BA74924F65F1}"/>
          </ac:picMkLst>
        </pc:picChg>
        <pc:picChg chg="add mod">
          <ac:chgData name="Nazar Shchur" userId="3faffa111ac016f6" providerId="LiveId" clId="{006400FA-1287-4545-9EB2-3E6AB1737A45}" dt="2019-10-03T18:00:47.967" v="120" actId="571"/>
          <ac:picMkLst>
            <pc:docMk/>
            <pc:sldMk cId="4276479364" sldId="1699"/>
            <ac:picMk id="129" creationId="{CAFACC62-40AA-4151-9686-5958B0BF19AF}"/>
          </ac:picMkLst>
        </pc:picChg>
        <pc:picChg chg="del">
          <ac:chgData name="Nazar Shchur" userId="3faffa111ac016f6" providerId="LiveId" clId="{006400FA-1287-4545-9EB2-3E6AB1737A45}" dt="2019-10-03T17:40:52.626" v="0" actId="478"/>
          <ac:picMkLst>
            <pc:docMk/>
            <pc:sldMk cId="4276479364" sldId="1699"/>
            <ac:picMk id="2054" creationId="{AF49284D-E1EA-40E1-8A72-BE29F4E62164}"/>
          </ac:picMkLst>
        </pc:pic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9" creationId="{3264BB71-9B47-4487-B4AB-1FBC9E298393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59" creationId="{885DB9AD-5EA0-4EDF-B120-906EA2A96264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62" creationId="{F76F99C4-033A-4DD7-B234-DB5F339DF9BB}"/>
          </ac:cxnSpMkLst>
        </pc:cxnChg>
        <pc:cxnChg chg="mod">
          <ac:chgData name="Nazar Shchur" userId="3faffa111ac016f6" providerId="LiveId" clId="{006400FA-1287-4545-9EB2-3E6AB1737A45}" dt="2019-10-03T17:54:05.883" v="36" actId="478"/>
          <ac:cxnSpMkLst>
            <pc:docMk/>
            <pc:sldMk cId="4276479364" sldId="1699"/>
            <ac:cxnSpMk id="68" creationId="{0CB5B663-EDD8-4A15-8410-F74D0FE4AAC9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79" creationId="{18119B37-C33E-41DA-B97A-E44799A13F76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81" creationId="{0010C2CD-7F3C-479B-B3B7-C23144777337}"/>
          </ac:cxnSpMkLst>
        </pc:cxnChg>
        <pc:cxnChg chg="mod">
          <ac:chgData name="Nazar Shchur" userId="3faffa111ac016f6" providerId="LiveId" clId="{006400FA-1287-4545-9EB2-3E6AB1737A45}" dt="2019-10-03T17:54:06.799" v="37" actId="478"/>
          <ac:cxnSpMkLst>
            <pc:docMk/>
            <pc:sldMk cId="4276479364" sldId="1699"/>
            <ac:cxnSpMk id="96" creationId="{EB241B82-748E-4A53-8C56-1C02AE9A121E}"/>
          </ac:cxnSpMkLst>
        </pc:cxnChg>
        <pc:cxnChg chg="add mod">
          <ac:chgData name="Nazar Shchur" userId="3faffa111ac016f6" providerId="LiveId" clId="{006400FA-1287-4545-9EB2-3E6AB1737A45}" dt="2019-10-03T17:59:27.782" v="102" actId="164"/>
          <ac:cxnSpMkLst>
            <pc:docMk/>
            <pc:sldMk cId="4276479364" sldId="1699"/>
            <ac:cxnSpMk id="105" creationId="{F07EBE0D-4FCD-4C17-8AC4-9F279D29E436}"/>
          </ac:cxnSpMkLst>
        </pc:cxnChg>
        <pc:cxnChg chg="add del mod">
          <ac:chgData name="Nazar Shchur" userId="3faffa111ac016f6" providerId="LiveId" clId="{006400FA-1287-4545-9EB2-3E6AB1737A45}" dt="2019-10-03T18:17:08.867" v="320" actId="478"/>
          <ac:cxnSpMkLst>
            <pc:docMk/>
            <pc:sldMk cId="4276479364" sldId="1699"/>
            <ac:cxnSpMk id="106" creationId="{C751229B-9E64-47DC-B3BC-335167EAD877}"/>
          </ac:cxnSpMkLst>
        </pc:cxnChg>
        <pc:cxnChg chg="add mod">
          <ac:chgData name="Nazar Shchur" userId="3faffa111ac016f6" providerId="LiveId" clId="{006400FA-1287-4545-9EB2-3E6AB1737A45}" dt="2019-10-03T17:59:27.782" v="102" actId="164"/>
          <ac:cxnSpMkLst>
            <pc:docMk/>
            <pc:sldMk cId="4276479364" sldId="1699"/>
            <ac:cxnSpMk id="110" creationId="{A6C35283-6D13-4189-9A03-840256ABDCD2}"/>
          </ac:cxnSpMkLst>
        </pc:cxnChg>
        <pc:cxnChg chg="del mod topLvl">
          <ac:chgData name="Nazar Shchur" userId="3faffa111ac016f6" providerId="LiveId" clId="{006400FA-1287-4545-9EB2-3E6AB1737A45}" dt="2019-10-03T18:01:14.359" v="128"/>
          <ac:cxnSpMkLst>
            <pc:docMk/>
            <pc:sldMk cId="4276479364" sldId="1699"/>
            <ac:cxnSpMk id="120" creationId="{4A881A9E-FA71-4555-B6BA-FF8449C2CF41}"/>
          </ac:cxnSpMkLst>
        </pc:cxnChg>
        <pc:cxnChg chg="mod topLvl">
          <ac:chgData name="Nazar Shchur" userId="3faffa111ac016f6" providerId="LiveId" clId="{006400FA-1287-4545-9EB2-3E6AB1737A45}" dt="2019-10-03T18:01:52.181" v="140" actId="208"/>
          <ac:cxnSpMkLst>
            <pc:docMk/>
            <pc:sldMk cId="4276479364" sldId="1699"/>
            <ac:cxnSpMk id="122" creationId="{54AD1753-E57A-4E77-8B4E-A7F1CAD15778}"/>
          </ac:cxnSpMkLst>
        </pc:cxnChg>
        <pc:cxnChg chg="add mod">
          <ac:chgData name="Nazar Shchur" userId="3faffa111ac016f6" providerId="LiveId" clId="{006400FA-1287-4545-9EB2-3E6AB1737A45}" dt="2019-10-03T18:01:52.181" v="140" actId="208"/>
          <ac:cxnSpMkLst>
            <pc:docMk/>
            <pc:sldMk cId="4276479364" sldId="1699"/>
            <ac:cxnSpMk id="130" creationId="{4280D36E-6BE5-4396-9790-EEDD339FA9D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2" creationId="{A3EB79ED-D270-43E5-8D2B-765A52A7E320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6" creationId="{B17031B4-48A4-4AF9-8EB4-D432131725A1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69" creationId="{D7646D78-A8A4-4DB5-BEC1-53DE73C265B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1" creationId="{60284F29-B6BD-4E7B-B551-2C340B22DDC9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3" creationId="{14CE47F9-B26E-4CD7-A715-6B23228DC296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5" creationId="{816DD225-5B9C-44BF-BB05-EA8AB09F7370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7" creationId="{3BB22AB4-9BF9-417C-AE62-77D3B91A7EF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79" creationId="{79224355-E676-4F5D-ABEB-F9D5638754AF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3" creationId="{FC89FED0-8F12-4B1D-847C-92C4046ADC14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6" creationId="{DA6A5802-5692-489C-BF15-DC43119E49A9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88" creationId="{E841B4FF-1498-4F40-993A-47B88878033E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90" creationId="{AE3D9BEE-D5C4-4142-BAC3-6EC3E62C5966}"/>
          </ac:cxnSpMkLst>
        </pc:cxnChg>
        <pc:cxnChg chg="add mod">
          <ac:chgData name="Nazar Shchur" userId="3faffa111ac016f6" providerId="LiveId" clId="{006400FA-1287-4545-9EB2-3E6AB1737A45}" dt="2019-10-03T18:17:14.978" v="321" actId="164"/>
          <ac:cxnSpMkLst>
            <pc:docMk/>
            <pc:sldMk cId="4276479364" sldId="1699"/>
            <ac:cxnSpMk id="193" creationId="{DAC43AFF-3584-4381-9850-5F7CC356CD10}"/>
          </ac:cxnSpMkLst>
        </pc:cxnChg>
      </pc:sldChg>
      <pc:sldChg chg="addSp delSp modSp add">
        <pc:chgData name="Nazar Shchur" userId="3faffa111ac016f6" providerId="LiveId" clId="{006400FA-1287-4545-9EB2-3E6AB1737A45}" dt="2019-10-03T18:43:14.123" v="778" actId="478"/>
        <pc:sldMkLst>
          <pc:docMk/>
          <pc:sldMk cId="1562565209" sldId="1838"/>
        </pc:sldMkLst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3" creationId="{C5218A30-136A-4702-B6A8-13EE40A9114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5" creationId="{B672A0C1-74C3-4AA7-AA5A-BF5AAE02ABCA}"/>
          </ac:spMkLst>
        </pc:spChg>
        <pc:spChg chg="add del mod">
          <ac:chgData name="Nazar Shchur" userId="3faffa111ac016f6" providerId="LiveId" clId="{006400FA-1287-4545-9EB2-3E6AB1737A45}" dt="2019-10-03T18:24:49.919" v="381" actId="478"/>
          <ac:spMkLst>
            <pc:docMk/>
            <pc:sldMk cId="1562565209" sldId="1838"/>
            <ac:spMk id="22" creationId="{E3BC6442-A154-47BE-8CB8-8CC1F50830E7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2" creationId="{8BE2F8F9-98B0-4D6C-AE20-0AFCB1EF0D3C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3" creationId="{CBEB8803-5787-4BDA-A44E-CE00CD729739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4" creationId="{CAFD3A4E-8E28-4F21-B011-C2AD0F938D5C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5" creationId="{9AEBB288-4599-4C33-B8E9-8CF9E78D010F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6" creationId="{0FC20298-970D-4397-A053-CEF7BFD6467B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7" creationId="{56417511-A11F-43A1-B778-6A0B6CCDE63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8" creationId="{05A57230-3412-4237-9094-2E3BC948E181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199" creationId="{61C3C612-D62F-4BBE-A688-58C0A1AA29E5}"/>
          </ac:spMkLst>
        </pc:spChg>
        <pc:spChg chg="add mod">
          <ac:chgData name="Nazar Shchur" userId="3faffa111ac016f6" providerId="LiveId" clId="{006400FA-1287-4545-9EB2-3E6AB1737A45}" dt="2019-10-03T18:43:12.331" v="777" actId="164"/>
          <ac:spMkLst>
            <pc:docMk/>
            <pc:sldMk cId="1562565209" sldId="1838"/>
            <ac:spMk id="200" creationId="{751C5D3C-600F-433A-8656-56A528D588DF}"/>
          </ac:spMkLst>
        </pc:spChg>
        <pc:grpChg chg="add del mod">
          <ac:chgData name="Nazar Shchur" userId="3faffa111ac016f6" providerId="LiveId" clId="{006400FA-1287-4545-9EB2-3E6AB1737A45}" dt="2019-10-03T18:32:44.884" v="565" actId="165"/>
          <ac:grpSpMkLst>
            <pc:docMk/>
            <pc:sldMk cId="1562565209" sldId="1838"/>
            <ac:grpSpMk id="115" creationId="{CCAE7D3A-46F5-4976-846F-3B369DDF9068}"/>
          </ac:grpSpMkLst>
        </pc:grpChg>
        <pc:grpChg chg="add mod">
          <ac:chgData name="Nazar Shchur" userId="3faffa111ac016f6" providerId="LiveId" clId="{006400FA-1287-4545-9EB2-3E6AB1737A45}" dt="2019-10-03T18:43:12.331" v="777" actId="164"/>
          <ac:grpSpMkLst>
            <pc:docMk/>
            <pc:sldMk cId="1562565209" sldId="1838"/>
            <ac:grpSpMk id="201" creationId="{8A8C3F7E-96BD-4E9E-9714-F18CAE44CE9B}"/>
          </ac:grpSpMkLst>
        </pc:grpChg>
        <pc:picChg chg="add del mod">
          <ac:chgData name="Nazar Shchur" userId="3faffa111ac016f6" providerId="LiveId" clId="{006400FA-1287-4545-9EB2-3E6AB1737A45}" dt="2019-10-03T18:42:11.877" v="769" actId="478"/>
          <ac:picMkLst>
            <pc:docMk/>
            <pc:sldMk cId="1562565209" sldId="1838"/>
            <ac:picMk id="6" creationId="{9FB6E401-8C1D-42F5-9150-160A8EC8FC29}"/>
          </ac:picMkLst>
        </pc:picChg>
        <pc:picChg chg="add del mod">
          <ac:chgData name="Nazar Shchur" userId="3faffa111ac016f6" providerId="LiveId" clId="{006400FA-1287-4545-9EB2-3E6AB1737A45}" dt="2019-10-03T18:43:14.123" v="778" actId="478"/>
          <ac:picMkLst>
            <pc:docMk/>
            <pc:sldMk cId="1562565209" sldId="1838"/>
            <ac:picMk id="11" creationId="{1F32717D-2C06-4D20-B5F3-11FBD6FD7283}"/>
          </ac:picMkLst>
        </pc:picChg>
        <pc:picChg chg="add del mod">
          <ac:chgData name="Nazar Shchur" userId="3faffa111ac016f6" providerId="LiveId" clId="{006400FA-1287-4545-9EB2-3E6AB1737A45}" dt="2019-10-03T18:29:13.977" v="469"/>
          <ac:picMkLst>
            <pc:docMk/>
            <pc:sldMk cId="1562565209" sldId="1838"/>
            <ac:picMk id="62" creationId="{891A9F63-7096-4359-8853-5C63A68DED3B}"/>
          </ac:picMkLst>
        </pc:picChg>
        <pc:picChg chg="add del">
          <ac:chgData name="Nazar Shchur" userId="3faffa111ac016f6" providerId="LiveId" clId="{006400FA-1287-4545-9EB2-3E6AB1737A45}" dt="2019-10-03T18:29:17.062" v="471"/>
          <ac:picMkLst>
            <pc:docMk/>
            <pc:sldMk cId="1562565209" sldId="1838"/>
            <ac:picMk id="64" creationId="{9CE29488-CDD7-4227-8E6B-292BCE367FA6}"/>
          </ac:picMkLst>
        </pc:pic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" creationId="{6F33FDAE-6382-4D39-B2CA-5E0666548B7F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" creationId="{0CC57FC4-16DB-41D2-85C4-DBAAC5D9EDD1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" creationId="{C35E4237-234D-45BF-B2BF-8397528D4C6E}"/>
          </ac:cxnSpMkLst>
        </pc:cxnChg>
        <pc:cxnChg chg="add del">
          <ac:chgData name="Nazar Shchur" userId="3faffa111ac016f6" providerId="LiveId" clId="{006400FA-1287-4545-9EB2-3E6AB1737A45}" dt="2019-10-03T18:24:39.004" v="378"/>
          <ac:cxnSpMkLst>
            <pc:docMk/>
            <pc:sldMk cId="1562565209" sldId="1838"/>
            <ac:cxnSpMk id="20" creationId="{F414A905-FA71-4451-A11C-EDAD5995372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3" creationId="{CF816602-960D-4690-9A1F-47E2D146FCE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7" creationId="{E2F77FBE-2022-4E9E-A3FE-0FD2C5BB4FC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29" creationId="{441D3B2D-10E7-4611-AE06-E7C20D1E6A1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4" creationId="{B34A9D49-A836-43A4-B4FF-D1D6FB75462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5" creationId="{614AE600-59EA-41E2-AB87-4C5A7BE2E02F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6" creationId="{709D97CF-6601-45BF-B2F6-EC82B903214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38" creationId="{FA223DDA-8267-4073-B0FB-42959155924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0" creationId="{2744E3E4-3723-4237-919D-8A4337200E9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2" creationId="{69F1D033-599A-459E-8637-F3683DF39A4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4" creationId="{459992CB-841A-4122-ACC7-3FCC87F606A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48" creationId="{368AE76B-DC59-47AE-87B2-925F686308E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0" creationId="{4F986B0F-0876-44EF-BF88-AFE50CCABB7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2" creationId="{5ABA654D-5B3C-43F8-BF2E-D44067FA9D6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4" creationId="{53339F8D-6D57-4972-9245-34908E0BB42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5" creationId="{1A10CE4B-0FD3-4428-BEF6-CDB2D3AF056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58" creationId="{45317D2B-773C-44D0-B967-91484C36452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0" creationId="{A30C3E4D-C830-4767-A3EB-8B7C934AFDC6}"/>
          </ac:cxnSpMkLst>
        </pc:cxnChg>
        <pc:cxnChg chg="add del mod">
          <ac:chgData name="Nazar Shchur" userId="3faffa111ac016f6" providerId="LiveId" clId="{006400FA-1287-4545-9EB2-3E6AB1737A45}" dt="2019-10-03T18:29:13.977" v="469"/>
          <ac:cxnSpMkLst>
            <pc:docMk/>
            <pc:sldMk cId="1562565209" sldId="1838"/>
            <ac:cxnSpMk id="63" creationId="{EED4F2E8-CE62-47D9-83E3-865929F8D823}"/>
          </ac:cxnSpMkLst>
        </pc:cxnChg>
        <pc:cxnChg chg="add del">
          <ac:chgData name="Nazar Shchur" userId="3faffa111ac016f6" providerId="LiveId" clId="{006400FA-1287-4545-9EB2-3E6AB1737A45}" dt="2019-10-03T18:29:17.062" v="471"/>
          <ac:cxnSpMkLst>
            <pc:docMk/>
            <pc:sldMk cId="1562565209" sldId="1838"/>
            <ac:cxnSpMk id="65" creationId="{F8B0F0A2-5A88-4499-AC22-46D87FE8C6A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6" creationId="{FEBE7BBC-DB1E-47B7-ACD6-5D7698B83FBB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8" creationId="{D8FA7930-E04E-42BB-902F-368657C4783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69" creationId="{D1D38B86-0FD6-4742-8014-9B34D36DEEBA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0" creationId="{98E42E20-E887-4490-9522-F72F3C81DA5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1" creationId="{3CC40391-3D58-4904-BC04-4A2147FF369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2" creationId="{0A018FBE-E1CB-4A85-A99B-609D0D2AC49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3" creationId="{46B1D6F4-DB6F-4F46-9B66-0A63D19E081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4" creationId="{389EC812-BCCD-4449-9FB0-FCBCC636A4D8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5" creationId="{EE2CB61B-801C-4594-9261-224B9A59C07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76" creationId="{4C8280BE-71DF-4541-BFAE-189587952FD0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85" creationId="{D27C1B1E-5E9A-478D-8DD1-B892C7AE330F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89" creationId="{C777EA9D-8D2E-411B-9FFA-2D24822FFFE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1" creationId="{06ED7EB6-D545-45F8-A623-B89E2823096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3" creationId="{814876DA-440E-4861-9A48-2FAAA85DF665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5" creationId="{7008C47F-0312-4743-8507-BC8494B436CD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7" creationId="{46BEB595-5AA6-4DD6-8853-B08B59988C56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98" creationId="{B28E843D-20AF-4494-B6B3-586E89C438DD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01" creationId="{1DEDA90D-0163-4AEA-9625-DAEBA81B34FF}"/>
          </ac:cxnSpMkLst>
        </pc:cxnChg>
        <pc:cxnChg chg="add mod topLvl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04" creationId="{5145498D-5F86-4C01-B041-909D53C5C347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2" creationId="{0860D985-22B8-46E0-8EEA-2141512AA22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4" creationId="{2FFCEC72-5893-47FF-8159-91714EE26FF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28" creationId="{29346CD7-1482-44F4-AEB1-DBE74BC1D43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0" creationId="{A999EFC3-2F02-4241-B2D8-D24F0217509E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2" creationId="{461B6F96-8E35-4F0A-BDC3-F54A40FCCB09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4" creationId="{68677CC6-A20A-498B-A8FC-0E3331E302B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6" creationId="{0E578D33-45FA-45F9-8F85-9DAE73D54D08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38" creationId="{5977BDF0-F708-4EFD-916E-0A5915E79D6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0" creationId="{21BDD68E-BF13-4CFB-BC44-4DAE82B86E8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2" creationId="{A0A111E7-CD91-4E46-8DBB-074D02F900F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6" creationId="{360B65AC-A915-475D-BD47-EB29570FA99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49" creationId="{DBCAE2DF-C46C-40D2-9214-BBBD9B49010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0" creationId="{BA0D114E-5219-42B2-9137-B7AE3C07A39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2" creationId="{0774A055-B1B2-422B-A301-B24B20BE607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4" creationId="{C6FFA418-A980-40E2-AAE7-5B6CB2AC41DB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6" creationId="{17CCFBFD-E766-4EEF-AE4E-AEF1B3517203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58" creationId="{FD1C6268-3886-41E7-B571-2A0553D5316B}"/>
          </ac:cxnSpMkLst>
        </pc:cxnChg>
        <pc:cxnChg chg="add mod">
          <ac:chgData name="Nazar Shchur" userId="3faffa111ac016f6" providerId="LiveId" clId="{006400FA-1287-4545-9EB2-3E6AB1737A45}" dt="2019-10-03T18:36:02.883" v="651" actId="571"/>
          <ac:cxnSpMkLst>
            <pc:docMk/>
            <pc:sldMk cId="1562565209" sldId="1838"/>
            <ac:cxnSpMk id="159" creationId="{D8618016-34EA-4001-BED5-F307190DB832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1" creationId="{D1AB1EDA-52CE-459F-BBB3-F8FDFEC62460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3" creationId="{3417D896-80B7-4441-818F-30380E0BE01C}"/>
          </ac:cxnSpMkLst>
        </pc:cxnChg>
        <pc:cxnChg chg="add mod or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5" creationId="{0619B2A8-95E2-45D1-BA74-0CFA461D3C9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68" creationId="{D1B93A78-F5F5-4733-AD06-870C98D509B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0" creationId="{3B0F223F-DBB4-4479-9E60-914B7E9CD5D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2" creationId="{39412001-E7BC-42E9-B5A5-57508360A45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3" creationId="{5293DBCE-032E-4198-91A6-D12F9390ACB0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5" creationId="{9A875C8E-BDE4-47B6-90BC-E1A4A4FB7A67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7" creationId="{511862DA-22AD-4061-996C-7B0B33DC125D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78" creationId="{81C87D90-E078-4D08-869C-ADFDC8CDBDF5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0" creationId="{FE96C08A-EB67-412C-A9B0-E880F4EC8946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2" creationId="{83F8EF5C-C066-498F-AD1E-5F996CAA8ECC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4" creationId="{5A81CA48-DD5F-49EE-B551-38FAFA78E66A}"/>
          </ac:cxnSpMkLst>
        </pc:cxnChg>
        <pc:cxnChg chg="add del">
          <ac:chgData name="Nazar Shchur" userId="3faffa111ac016f6" providerId="LiveId" clId="{006400FA-1287-4545-9EB2-3E6AB1737A45}" dt="2019-10-03T18:39:45.748" v="706" actId="478"/>
          <ac:cxnSpMkLst>
            <pc:docMk/>
            <pc:sldMk cId="1562565209" sldId="1838"/>
            <ac:cxnSpMk id="185" creationId="{C7C60542-6968-4546-9486-18630AF10832}"/>
          </ac:cxnSpMkLst>
        </pc:cxnChg>
        <pc:cxnChg chg="add del mod">
          <ac:chgData name="Nazar Shchur" userId="3faffa111ac016f6" providerId="LiveId" clId="{006400FA-1287-4545-9EB2-3E6AB1737A45}" dt="2019-10-03T18:40:12.874" v="715" actId="478"/>
          <ac:cxnSpMkLst>
            <pc:docMk/>
            <pc:sldMk cId="1562565209" sldId="1838"/>
            <ac:cxnSpMk id="186" creationId="{54089E06-7489-4F41-B66B-8CDAB3BD3141}"/>
          </ac:cxnSpMkLst>
        </pc:cxnChg>
        <pc:cxnChg chg="add mod">
          <ac:chgData name="Nazar Shchur" userId="3faffa111ac016f6" providerId="LiveId" clId="{006400FA-1287-4545-9EB2-3E6AB1737A45}" dt="2019-10-03T18:43:12.331" v="777" actId="164"/>
          <ac:cxnSpMkLst>
            <pc:docMk/>
            <pc:sldMk cId="1562565209" sldId="1838"/>
            <ac:cxnSpMk id="189" creationId="{1ECD9724-73A8-4760-8BCB-1304DD94BB80}"/>
          </ac:cxnSpMkLst>
        </pc:cxnChg>
      </pc:sldChg>
      <pc:sldChg chg="addSp delSp modSp add">
        <pc:chgData name="Nazar Shchur" userId="3faffa111ac016f6" providerId="LiveId" clId="{006400FA-1287-4545-9EB2-3E6AB1737A45}" dt="2019-10-03T19:28:50.413" v="1363" actId="1076"/>
        <pc:sldMkLst>
          <pc:docMk/>
          <pc:sldMk cId="367252596" sldId="1839"/>
        </pc:sldMkLst>
        <pc:grpChg chg="add 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3" creationId="{9038AB01-3730-4221-AEAD-E6B6D3709234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6" creationId="{01F72EFE-2919-4C18-9D15-6D8BE833040C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7" creationId="{18CC1409-4BEA-40A6-89CA-B825D3F06F61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08" creationId="{AC7A52C8-BE22-4B2E-ACD8-6A2B107B90CF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26" creationId="{92FD932C-64E4-45C6-BBC3-27BA2DA91BA8}"/>
          </ac:grpSpMkLst>
        </pc:grpChg>
        <pc:grpChg chg="mod">
          <ac:chgData name="Nazar Shchur" userId="3faffa111ac016f6" providerId="LiveId" clId="{006400FA-1287-4545-9EB2-3E6AB1737A45}" dt="2019-10-03T19:28:47.552" v="1361" actId="1076"/>
          <ac:grpSpMkLst>
            <pc:docMk/>
            <pc:sldMk cId="367252596" sldId="1839"/>
            <ac:grpSpMk id="127" creationId="{C32E1141-BF02-4835-85B3-48C3BAF47CA1}"/>
          </ac:grpSpMkLst>
        </pc:grpChg>
        <pc:grpChg chg="del">
          <ac:chgData name="Nazar Shchur" userId="3faffa111ac016f6" providerId="LiveId" clId="{006400FA-1287-4545-9EB2-3E6AB1737A45}" dt="2019-10-03T18:43:57.785" v="780" actId="478"/>
          <ac:grpSpMkLst>
            <pc:docMk/>
            <pc:sldMk cId="367252596" sldId="1839"/>
            <ac:grpSpMk id="201" creationId="{8A8C3F7E-96BD-4E9E-9714-F18CAE44CE9B}"/>
          </ac:grpSpMkLst>
        </pc:grpChg>
        <pc:picChg chg="add mod">
          <ac:chgData name="Nazar Shchur" userId="3faffa111ac016f6" providerId="LiveId" clId="{006400FA-1287-4545-9EB2-3E6AB1737A45}" dt="2019-10-03T19:28:50.413" v="1363" actId="1076"/>
          <ac:picMkLst>
            <pc:docMk/>
            <pc:sldMk cId="367252596" sldId="1839"/>
            <ac:picMk id="92" creationId="{69AD13F7-6EE9-4518-84C5-B0672D0F9BA3}"/>
          </ac:picMkLst>
        </pc:picChg>
        <pc:picChg chg="add mod">
          <ac:chgData name="Nazar Shchur" userId="3faffa111ac016f6" providerId="LiveId" clId="{006400FA-1287-4545-9EB2-3E6AB1737A45}" dt="2019-10-03T19:28:48.869" v="1362" actId="1076"/>
          <ac:picMkLst>
            <pc:docMk/>
            <pc:sldMk cId="367252596" sldId="1839"/>
            <ac:picMk id="94" creationId="{9CA18B77-A938-4EF8-A9AF-D689099431A7}"/>
          </ac:picMkLst>
        </pc:picChg>
        <pc:picChg chg="add del mod">
          <ac:chgData name="Nazar Shchur" userId="3faffa111ac016f6" providerId="LiveId" clId="{006400FA-1287-4545-9EB2-3E6AB1737A45}" dt="2019-10-03T18:44:43.858" v="788"/>
          <ac:picMkLst>
            <pc:docMk/>
            <pc:sldMk cId="367252596" sldId="1839"/>
            <ac:picMk id="96" creationId="{454A1ED6-54CC-43D8-A22F-A01EFAF84AF7}"/>
          </ac:picMkLst>
        </pc:picChg>
        <pc:picChg chg="add del mod">
          <ac:chgData name="Nazar Shchur" userId="3faffa111ac016f6" providerId="LiveId" clId="{006400FA-1287-4545-9EB2-3E6AB1737A45}" dt="2019-10-03T18:44:43.858" v="788"/>
          <ac:picMkLst>
            <pc:docMk/>
            <pc:sldMk cId="367252596" sldId="1839"/>
            <ac:picMk id="99" creationId="{1BFC26DC-D558-424A-9CAE-9E006336612A}"/>
          </ac:picMkLst>
        </pc:picChg>
        <pc:picChg chg="add del">
          <ac:chgData name="Nazar Shchur" userId="3faffa111ac016f6" providerId="LiveId" clId="{006400FA-1287-4545-9EB2-3E6AB1737A45}" dt="2019-10-03T18:44:53.657" v="790" actId="478"/>
          <ac:picMkLst>
            <pc:docMk/>
            <pc:sldMk cId="367252596" sldId="1839"/>
            <ac:picMk id="100" creationId="{E5ABA470-78CB-4260-BCC3-674C8EA4C248}"/>
          </ac:picMkLst>
        </pc:picChg>
        <pc:picChg chg="add del">
          <ac:chgData name="Nazar Shchur" userId="3faffa111ac016f6" providerId="LiveId" clId="{006400FA-1287-4545-9EB2-3E6AB1737A45}" dt="2019-10-03T18:44:53.657" v="790" actId="478"/>
          <ac:picMkLst>
            <pc:docMk/>
            <pc:sldMk cId="367252596" sldId="1839"/>
            <ac:picMk id="102" creationId="{B2AD8711-4859-468B-9875-A7B9660EF747}"/>
          </ac:picMkLst>
        </pc:picChg>
      </pc:sldChg>
      <pc:sldChg chg="addSp delSp modSp add">
        <pc:chgData name="Nazar Shchur" userId="3faffa111ac016f6" providerId="LiveId" clId="{006400FA-1287-4545-9EB2-3E6AB1737A45}" dt="2019-10-03T18:46:00.309" v="798" actId="1076"/>
        <pc:sldMkLst>
          <pc:docMk/>
          <pc:sldMk cId="2197087255" sldId="1840"/>
        </pc:sldMkLst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12" creationId="{4CBF5A0F-E6B0-42DE-A906-0102760D04BF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4" creationId="{62078E3B-65D1-486A-B28A-FF9BE50BAEFE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5" creationId="{25142E08-F172-4FBF-8779-DFA078C7D9BA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6" creationId="{E6ADF654-42E9-44E8-AE9C-2401A9BF03FD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7" creationId="{EF44362C-DA91-4B88-A72A-EA203AAD0808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8" creationId="{97183DC0-018D-4532-BB48-90D6F844E950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39" creationId="{6A6142EF-6D40-4521-B82B-866F17E9698B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0" creationId="{15FBFFBA-692E-451D-94A8-1FCAB2A3EF36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1" creationId="{49E453E3-58B9-4064-917C-F795771EA227}"/>
          </ac:spMkLst>
        </pc:spChg>
        <pc:spChg chg="add mod">
          <ac:chgData name="Nazar Shchur" userId="3faffa111ac016f6" providerId="LiveId" clId="{006400FA-1287-4545-9EB2-3E6AB1737A45}" dt="2019-10-03T18:45:38.142" v="796" actId="164"/>
          <ac:spMkLst>
            <pc:docMk/>
            <pc:sldMk cId="2197087255" sldId="1840"/>
            <ac:spMk id="42" creationId="{96CFD9C5-2AEF-48E6-95E9-8100DC074734}"/>
          </ac:spMkLst>
        </pc:s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6" creationId="{08F4246F-5979-4128-BD42-2733658A6F6A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3" creationId="{5E5EB055-C551-49F1-8280-CB9CEABF9040}"/>
          </ac:grpSpMkLst>
        </pc:grpChg>
        <pc:grpChg chg="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4" creationId="{267DFCE6-BA73-4B0B-876B-4EA30A4273C1}"/>
          </ac:grpSpMkLst>
        </pc:grpChg>
        <pc:grpChg chg="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15" creationId="{BB968E4E-B8BE-4E26-86D5-F44837024612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23" creationId="{2CE6F763-38EF-433A-9C18-A1A2DE626F55}"/>
          </ac:grpSpMkLst>
        </pc:grpChg>
        <pc:grpChg chg="add mod">
          <ac:chgData name="Nazar Shchur" userId="3faffa111ac016f6" providerId="LiveId" clId="{006400FA-1287-4545-9EB2-3E6AB1737A45}" dt="2019-10-03T18:46:00.309" v="798" actId="1076"/>
          <ac:grpSpMkLst>
            <pc:docMk/>
            <pc:sldMk cId="2197087255" sldId="1840"/>
            <ac:grpSpMk id="27" creationId="{3E9DEBDF-56C9-485F-B58D-2BEC2D707278}"/>
          </ac:grpSpMkLst>
        </pc:grpChg>
        <pc:picChg chg="del">
          <ac:chgData name="Nazar Shchur" userId="3faffa111ac016f6" providerId="LiveId" clId="{006400FA-1287-4545-9EB2-3E6AB1737A45}" dt="2019-10-03T18:45:23.771" v="794" actId="478"/>
          <ac:picMkLst>
            <pc:docMk/>
            <pc:sldMk cId="2197087255" sldId="1840"/>
            <ac:picMk id="92" creationId="{69AD13F7-6EE9-4518-84C5-B0672D0F9BA3}"/>
          </ac:picMkLst>
        </pc:picChg>
        <pc:picChg chg="del">
          <ac:chgData name="Nazar Shchur" userId="3faffa111ac016f6" providerId="LiveId" clId="{006400FA-1287-4545-9EB2-3E6AB1737A45}" dt="2019-10-03T18:45:23.771" v="794" actId="478"/>
          <ac:picMkLst>
            <pc:docMk/>
            <pc:sldMk cId="2197087255" sldId="1840"/>
            <ac:picMk id="94" creationId="{9CA18B77-A938-4EF8-A9AF-D689099431A7}"/>
          </ac:picMkLst>
        </pc:picChg>
      </pc:sldChg>
      <pc:sldChg chg="addSp delSp modSp add">
        <pc:chgData name="Nazar Shchur" userId="3faffa111ac016f6" providerId="LiveId" clId="{006400FA-1287-4545-9EB2-3E6AB1737A45}" dt="2019-10-03T19:12:58.367" v="1014" actId="478"/>
        <pc:sldMkLst>
          <pc:docMk/>
          <pc:sldMk cId="1519609175" sldId="1841"/>
        </pc:sldMkLst>
        <pc:spChg chg="add mod">
          <ac:chgData name="Nazar Shchur" userId="3faffa111ac016f6" providerId="LiveId" clId="{006400FA-1287-4545-9EB2-3E6AB1737A45}" dt="2019-10-03T19:12:07.066" v="897" actId="1076"/>
          <ac:spMkLst>
            <pc:docMk/>
            <pc:sldMk cId="1519609175" sldId="1841"/>
            <ac:spMk id="43" creationId="{13C1138C-C163-495A-86E0-83151EB4A1A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4" creationId="{A7DC27DC-7F8C-452E-B2DB-0B5D0D6319C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5" creationId="{78D77E8E-749A-41EE-8DE6-8521D890FC8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6" creationId="{6DCD8D84-899E-4EC6-9186-C69E461283D8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7" creationId="{24744712-294C-4A03-9331-D14EA88F26A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48" creationId="{6723B129-8097-40DC-8588-036BDAC191F6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0" creationId="{F62575D9-F456-4FCD-BDC7-C0FF669CFE7D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1" creationId="{57FA2358-3ADF-411D-BBB9-A1A77DC9F39D}"/>
          </ac:spMkLst>
        </pc:spChg>
        <pc:spChg chg="add mod">
          <ac:chgData name="Nazar Shchur" userId="3faffa111ac016f6" providerId="LiveId" clId="{006400FA-1287-4545-9EB2-3E6AB1737A45}" dt="2019-10-03T19:10:01.838" v="854" actId="1076"/>
          <ac:spMkLst>
            <pc:docMk/>
            <pc:sldMk cId="1519609175" sldId="1841"/>
            <ac:spMk id="52" creationId="{56994D7C-0F39-4862-B09B-406C6ECAF24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3" creationId="{67DF8079-2791-4C2E-8185-92A9914C4D10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4" creationId="{55163B65-C4E1-4DE5-BD65-B7D505379639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5" creationId="{4F7FE278-2B3B-42D9-BEA3-4E1C184B714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56" creationId="{6E3F58F6-A25B-4B23-BDF8-D91509291C87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0" creationId="{A97F7710-9D8A-4225-AFBD-BD1DE996181C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1" creationId="{A0F0D0E3-DFBD-43CF-B355-08635913F016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2" creationId="{2DD0A51F-0BBE-4D03-984F-2AC85E50ABAE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3" creationId="{7B1C4BCF-B570-4CA0-8EAE-FEF629A3808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4" creationId="{361104CF-2E57-47BB-BBB1-E2799321F6FF}"/>
          </ac:spMkLst>
        </pc:spChg>
        <pc:spChg chg="add">
          <ac:chgData name="Nazar Shchur" userId="3faffa111ac016f6" providerId="LiveId" clId="{006400FA-1287-4545-9EB2-3E6AB1737A45}" dt="2019-10-03T19:05:42.217" v="806"/>
          <ac:spMkLst>
            <pc:docMk/>
            <pc:sldMk cId="1519609175" sldId="1841"/>
            <ac:spMk id="65" creationId="{4439E7D6-1DBE-4E6F-B80C-33D39B1D804D}"/>
          </ac:spMkLst>
        </pc:spChg>
        <pc:spChg chg="add mod">
          <ac:chgData name="Nazar Shchur" userId="3faffa111ac016f6" providerId="LiveId" clId="{006400FA-1287-4545-9EB2-3E6AB1737A45}" dt="2019-10-03T19:12:03.814" v="895" actId="1076"/>
          <ac:spMkLst>
            <pc:docMk/>
            <pc:sldMk cId="1519609175" sldId="1841"/>
            <ac:spMk id="78" creationId="{87B1F2FA-C53B-4E57-A775-FA885ECABDBB}"/>
          </ac:spMkLst>
        </pc:spChg>
        <pc:spChg chg="add mod">
          <ac:chgData name="Nazar Shchur" userId="3faffa111ac016f6" providerId="LiveId" clId="{006400FA-1287-4545-9EB2-3E6AB1737A45}" dt="2019-10-03T19:12:42.566" v="994" actId="14100"/>
          <ac:spMkLst>
            <pc:docMk/>
            <pc:sldMk cId="1519609175" sldId="1841"/>
            <ac:spMk id="79" creationId="{5C07193F-F439-4607-A5B1-A1F1BF24CE88}"/>
          </ac:spMkLst>
        </pc:spChg>
        <pc:spChg chg="add mod">
          <ac:chgData name="Nazar Shchur" userId="3faffa111ac016f6" providerId="LiveId" clId="{006400FA-1287-4545-9EB2-3E6AB1737A45}" dt="2019-10-03T19:12:55.463" v="1012" actId="1076"/>
          <ac:spMkLst>
            <pc:docMk/>
            <pc:sldMk cId="1519609175" sldId="1841"/>
            <ac:spMk id="80" creationId="{66C6D0E3-9A64-4925-854C-F0D5CCEF15BB}"/>
          </ac:spMkLst>
        </pc:spChg>
        <pc:grpChg chg="del">
          <ac:chgData name="Nazar Shchur" userId="3faffa111ac016f6" providerId="LiveId" clId="{006400FA-1287-4545-9EB2-3E6AB1737A45}" dt="2019-10-03T18:46:24.683" v="800" actId="478"/>
          <ac:grpSpMkLst>
            <pc:docMk/>
            <pc:sldMk cId="1519609175" sldId="1841"/>
            <ac:grpSpMk id="6" creationId="{08F4246F-5979-4128-BD42-2733658A6F6A}"/>
          </ac:grpSpMkLst>
        </pc:grpChg>
        <pc:picChg chg="add del mod">
          <ac:chgData name="Nazar Shchur" userId="3faffa111ac016f6" providerId="LiveId" clId="{006400FA-1287-4545-9EB2-3E6AB1737A45}" dt="2019-10-03T19:12:56.737" v="1013" actId="478"/>
          <ac:picMkLst>
            <pc:docMk/>
            <pc:sldMk cId="1519609175" sldId="1841"/>
            <ac:picMk id="7" creationId="{1DCC6C8F-AA0E-4104-B660-51A62D6469AC}"/>
          </ac:picMkLst>
        </pc:picChg>
        <pc:cxnChg chg="add">
          <ac:chgData name="Nazar Shchur" userId="3faffa111ac016f6" providerId="LiveId" clId="{006400FA-1287-4545-9EB2-3E6AB1737A45}" dt="2019-10-03T19:05:42.217" v="806"/>
          <ac:cxnSpMkLst>
            <pc:docMk/>
            <pc:sldMk cId="1519609175" sldId="1841"/>
            <ac:cxnSpMk id="49" creationId="{8F9137B3-536F-4D6F-83F4-721CDC1977AA}"/>
          </ac:cxnSpMkLst>
        </pc:cxnChg>
        <pc:cxnChg chg="add">
          <ac:chgData name="Nazar Shchur" userId="3faffa111ac016f6" providerId="LiveId" clId="{006400FA-1287-4545-9EB2-3E6AB1737A45}" dt="2019-10-03T19:05:42.217" v="806"/>
          <ac:cxnSpMkLst>
            <pc:docMk/>
            <pc:sldMk cId="1519609175" sldId="1841"/>
            <ac:cxnSpMk id="57" creationId="{A1A96852-37FB-4C52-AB2D-5E41672DF115}"/>
          </ac:cxnSpMkLst>
        </pc:cxnChg>
        <pc:cxnChg chg="add del mod">
          <ac:chgData name="Nazar Shchur" userId="3faffa111ac016f6" providerId="LiveId" clId="{006400FA-1287-4545-9EB2-3E6AB1737A45}" dt="2019-10-03T19:10:36.187" v="858" actId="14100"/>
          <ac:cxnSpMkLst>
            <pc:docMk/>
            <pc:sldMk cId="1519609175" sldId="1841"/>
            <ac:cxnSpMk id="58" creationId="{77FB4BCC-5908-491D-976D-9D9E3513BBC6}"/>
          </ac:cxnSpMkLst>
        </pc:cxnChg>
        <pc:cxnChg chg="add del mod">
          <ac:chgData name="Nazar Shchur" userId="3faffa111ac016f6" providerId="LiveId" clId="{006400FA-1287-4545-9EB2-3E6AB1737A45}" dt="2019-10-03T19:10:43.584" v="859" actId="14100"/>
          <ac:cxnSpMkLst>
            <pc:docMk/>
            <pc:sldMk cId="1519609175" sldId="1841"/>
            <ac:cxnSpMk id="59" creationId="{16855469-7F08-4256-AFFD-DE151BDB45C0}"/>
          </ac:cxnSpMkLst>
        </pc:cxnChg>
        <pc:cxnChg chg="add del mod">
          <ac:chgData name="Nazar Shchur" userId="3faffa111ac016f6" providerId="LiveId" clId="{006400FA-1287-4545-9EB2-3E6AB1737A45}" dt="2019-10-03T19:12:58.367" v="1014" actId="478"/>
          <ac:cxnSpMkLst>
            <pc:docMk/>
            <pc:sldMk cId="1519609175" sldId="1841"/>
            <ac:cxnSpMk id="66" creationId="{0E1B2AC1-27B6-4C22-9BAC-815A791A9943}"/>
          </ac:cxnSpMkLst>
        </pc:cxnChg>
        <pc:cxnChg chg="add del mod">
          <ac:chgData name="Nazar Shchur" userId="3faffa111ac016f6" providerId="LiveId" clId="{006400FA-1287-4545-9EB2-3E6AB1737A45}" dt="2019-10-03T19:10:32.095" v="857" actId="478"/>
          <ac:cxnSpMkLst>
            <pc:docMk/>
            <pc:sldMk cId="1519609175" sldId="1841"/>
            <ac:cxnSpMk id="75" creationId="{6631AF6B-5824-4D8B-B9B3-D47E90C95551}"/>
          </ac:cxnSpMkLst>
        </pc:cxnChg>
      </pc:sldChg>
      <pc:sldChg chg="addSp delSp modSp add">
        <pc:chgData name="Nazar Shchur" userId="3faffa111ac016f6" providerId="LiveId" clId="{006400FA-1287-4545-9EB2-3E6AB1737A45}" dt="2019-10-03T19:16:05.499" v="1056" actId="1076"/>
        <pc:sldMkLst>
          <pc:docMk/>
          <pc:sldMk cId="867485503" sldId="1842"/>
        </pc:sldMkLst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6" creationId="{6342936D-658C-405B-B69E-6BB8DB0638FF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7" creationId="{97D751A6-2071-41EC-B32C-CCD72E1807A6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8" creationId="{F6DD7A3D-FFAC-410E-9014-D6720A273AEA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39" creationId="{1C1CA396-3658-4027-8919-6F7A517DDDC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40" creationId="{E588DF03-D0C9-442A-BA55-434DC07D6982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41" creationId="{7F39D9AB-D04A-49E5-8BFD-DBFF5B4E218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3" creationId="{13C1138C-C163-495A-86E0-83151EB4A1A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4" creationId="{A7DC27DC-7F8C-452E-B2DB-0B5D0D6319C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5" creationId="{78D77E8E-749A-41EE-8DE6-8521D890FC8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6" creationId="{6DCD8D84-899E-4EC6-9186-C69E461283D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7" creationId="{24744712-294C-4A03-9331-D14EA88F26A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48" creationId="{6723B129-8097-40DC-8588-036BDAC191F6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0" creationId="{F62575D9-F456-4FCD-BDC7-C0FF669CFE7D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1" creationId="{57FA2358-3ADF-411D-BBB9-A1A77DC9F39D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2" creationId="{56994D7C-0F39-4862-B09B-406C6ECAF24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3" creationId="{67DF8079-2791-4C2E-8185-92A9914C4D10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4" creationId="{55163B65-C4E1-4DE5-BD65-B7D505379639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5" creationId="{4F7FE278-2B3B-42D9-BEA3-4E1C184B714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56" creationId="{6E3F58F6-A25B-4B23-BDF8-D91509291C87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0" creationId="{A97F7710-9D8A-4225-AFBD-BD1DE996181C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1" creationId="{A0F0D0E3-DFBD-43CF-B355-08635913F016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2" creationId="{2DD0A51F-0BBE-4D03-984F-2AC85E50ABAE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3" creationId="{7B1C4BCF-B570-4CA0-8EAE-FEF629A3808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4" creationId="{361104CF-2E57-47BB-BBB1-E2799321F6FF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65" creationId="{4439E7D6-1DBE-4E6F-B80C-33D39B1D804D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6" creationId="{FEF4E613-1975-4400-8341-2117D620D221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7" creationId="{D7D78CDF-0C49-4573-AFE7-BCE7F3C47702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8" creationId="{BBC14221-41F6-4137-8BCA-B426751A432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69" creationId="{6AD04319-9948-4AFB-B933-74653E1F4181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0" creationId="{92FCEE2B-B955-4E87-ACE2-1AB22FD59863}"/>
          </ac:spMkLst>
        </pc:spChg>
        <pc:spChg chg="add mod">
          <ac:chgData name="Nazar Shchur" userId="3faffa111ac016f6" providerId="LiveId" clId="{006400FA-1287-4545-9EB2-3E6AB1737A45}" dt="2019-10-03T19:14:52.993" v="1023" actId="207"/>
          <ac:spMkLst>
            <pc:docMk/>
            <pc:sldMk cId="867485503" sldId="1842"/>
            <ac:spMk id="72" creationId="{73D81D3C-8C46-41A1-B5C7-10006BAB62AF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6" creationId="{D1CB9BF6-4482-451B-AF0C-8A3FEE1106B6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77" creationId="{1FBB0284-64F9-4230-8D6D-FC0F28022CA7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78" creationId="{87B1F2FA-C53B-4E57-A775-FA885ECABDBB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79" creationId="{5C07193F-F439-4607-A5B1-A1F1BF24CE88}"/>
          </ac:spMkLst>
        </pc:spChg>
        <pc:spChg chg="del">
          <ac:chgData name="Nazar Shchur" userId="3faffa111ac016f6" providerId="LiveId" clId="{006400FA-1287-4545-9EB2-3E6AB1737A45}" dt="2019-10-03T19:13:08.984" v="1016" actId="478"/>
          <ac:spMkLst>
            <pc:docMk/>
            <pc:sldMk cId="867485503" sldId="1842"/>
            <ac:spMk id="80" creationId="{66C6D0E3-9A64-4925-854C-F0D5CCEF15B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1" creationId="{473A7F13-1F90-4530-925A-A25A74F6C274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2" creationId="{0F747A10-121C-4091-9669-C199EA70EAA7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3" creationId="{5DAA5DED-4128-43E1-8B4E-B2823A110720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4" creationId="{412FF9C7-6B03-400A-8840-F58ED41585FB}"/>
          </ac:spMkLst>
        </pc:spChg>
        <pc:spChg chg="add">
          <ac:chgData name="Nazar Shchur" userId="3faffa111ac016f6" providerId="LiveId" clId="{006400FA-1287-4545-9EB2-3E6AB1737A45}" dt="2019-10-03T19:13:29.462" v="1019"/>
          <ac:spMkLst>
            <pc:docMk/>
            <pc:sldMk cId="867485503" sldId="1842"/>
            <ac:spMk id="85" creationId="{695AF475-B258-4BED-BD8D-C794679671AE}"/>
          </ac:spMkLst>
        </pc:spChg>
        <pc:spChg chg="add">
          <ac:chgData name="Nazar Shchur" userId="3faffa111ac016f6" providerId="LiveId" clId="{006400FA-1287-4545-9EB2-3E6AB1737A45}" dt="2019-10-03T19:15:30.997" v="1029"/>
          <ac:spMkLst>
            <pc:docMk/>
            <pc:sldMk cId="867485503" sldId="1842"/>
            <ac:spMk id="86" creationId="{D4E73959-0E6E-44EB-A0D9-ACC58F4BC137}"/>
          </ac:spMkLst>
        </pc:spChg>
        <pc:spChg chg="add">
          <ac:chgData name="Nazar Shchur" userId="3faffa111ac016f6" providerId="LiveId" clId="{006400FA-1287-4545-9EB2-3E6AB1737A45}" dt="2019-10-03T19:15:30.997" v="1029"/>
          <ac:spMkLst>
            <pc:docMk/>
            <pc:sldMk cId="867485503" sldId="1842"/>
            <ac:spMk id="87" creationId="{D5BE2FF0-D983-49C5-8EED-92E28D411470}"/>
          </ac:spMkLst>
        </pc:spChg>
        <pc:spChg chg="add mod">
          <ac:chgData name="Nazar Shchur" userId="3faffa111ac016f6" providerId="LiveId" clId="{006400FA-1287-4545-9EB2-3E6AB1737A45}" dt="2019-10-03T19:16:05.499" v="1056" actId="1076"/>
          <ac:spMkLst>
            <pc:docMk/>
            <pc:sldMk cId="867485503" sldId="1842"/>
            <ac:spMk id="88" creationId="{FAE9C662-BE04-43FF-8B61-0E8F107DEA29}"/>
          </ac:spMkLst>
        </pc:spChg>
        <pc:cxnChg chg="add">
          <ac:chgData name="Nazar Shchur" userId="3faffa111ac016f6" providerId="LiveId" clId="{006400FA-1287-4545-9EB2-3E6AB1737A45}" dt="2019-10-03T19:13:29.462" v="1019"/>
          <ac:cxnSpMkLst>
            <pc:docMk/>
            <pc:sldMk cId="867485503" sldId="1842"/>
            <ac:cxnSpMk id="42" creationId="{53F12139-FF9F-424B-A807-8B2420410A7C}"/>
          </ac:cxnSpMkLst>
        </pc:cxnChg>
        <pc:cxnChg chg="del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49" creationId="{8F9137B3-536F-4D6F-83F4-721CDC1977AA}"/>
          </ac:cxnSpMkLst>
        </pc:cxnChg>
        <pc:cxnChg chg="del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7" creationId="{A1A96852-37FB-4C52-AB2D-5E41672DF115}"/>
          </ac:cxnSpMkLst>
        </pc:cxnChg>
        <pc:cxnChg chg="del mod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8" creationId="{77FB4BCC-5908-491D-976D-9D9E3513BBC6}"/>
          </ac:cxnSpMkLst>
        </pc:cxnChg>
        <pc:cxnChg chg="del mod">
          <ac:chgData name="Nazar Shchur" userId="3faffa111ac016f6" providerId="LiveId" clId="{006400FA-1287-4545-9EB2-3E6AB1737A45}" dt="2019-10-03T19:13:08.984" v="1016" actId="478"/>
          <ac:cxnSpMkLst>
            <pc:docMk/>
            <pc:sldMk cId="867485503" sldId="1842"/>
            <ac:cxnSpMk id="59" creationId="{16855469-7F08-4256-AFFD-DE151BDB45C0}"/>
          </ac:cxnSpMkLst>
        </pc:cxnChg>
        <pc:cxnChg chg="add">
          <ac:chgData name="Nazar Shchur" userId="3faffa111ac016f6" providerId="LiveId" clId="{006400FA-1287-4545-9EB2-3E6AB1737A45}" dt="2019-10-03T19:13:29.462" v="1019"/>
          <ac:cxnSpMkLst>
            <pc:docMk/>
            <pc:sldMk cId="867485503" sldId="1842"/>
            <ac:cxnSpMk id="71" creationId="{25DC1395-1E44-43ED-B7B5-ECCDEF6FC866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3" creationId="{F3D0838A-4C48-429D-BD98-0E12BB64D385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4" creationId="{0C52E490-61DC-4160-AA0A-38F856329C5F}"/>
          </ac:cxnSpMkLst>
        </pc:cxnChg>
        <pc:cxnChg chg="add mod">
          <ac:chgData name="Nazar Shchur" userId="3faffa111ac016f6" providerId="LiveId" clId="{006400FA-1287-4545-9EB2-3E6AB1737A45}" dt="2019-10-03T19:15:19.120" v="1028" actId="692"/>
          <ac:cxnSpMkLst>
            <pc:docMk/>
            <pc:sldMk cId="867485503" sldId="1842"/>
            <ac:cxnSpMk id="75" creationId="{A7090ADD-3F29-4E53-AE6F-DFF8F0B13B84}"/>
          </ac:cxnSpMkLst>
        </pc:cxnChg>
      </pc:sldChg>
      <pc:sldChg chg="addSp delSp modSp add">
        <pc:chgData name="Nazar Shchur" userId="3faffa111ac016f6" providerId="LiveId" clId="{006400FA-1287-4545-9EB2-3E6AB1737A45}" dt="2019-10-03T19:26:37.636" v="1345" actId="1037"/>
        <pc:sldMkLst>
          <pc:docMk/>
          <pc:sldMk cId="1192954750" sldId="1843"/>
        </pc:sldMkLst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6" creationId="{F89CD8C7-C3C0-46B2-97EE-72BD2EDDE586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0" creationId="{DD8E735C-A9B6-4CA6-867A-7885CB3A979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1" creationId="{E8330386-0C5D-498B-A5B6-D4C341E6308B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2" creationId="{A67B9562-4D79-486B-B415-44F291219CEE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3" creationId="{1C78BEDE-E924-4A8A-844A-DAEFC3B84E3A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4" creationId="{3602D54B-AF75-49AF-BA77-5B2B6A85D32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5" creationId="{4C888C88-7D34-484F-947C-DD02DA918471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17" creationId="{60186977-7A38-4EDD-B23F-A5AB0D235076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8" creationId="{BB8C0A10-E770-4234-94A2-3B76FB09C917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19" creationId="{B64EEBEB-933D-405D-9DAD-F51ACC1F4E31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0" creationId="{3E8F292C-3875-4C8E-8DD3-1C0B712E1745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2" creationId="{E47F5EE6-3124-4520-A253-9E9D6AC6E455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3" creationId="{CA1D7543-72C5-4CE8-A66E-F69F75C983CF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25" creationId="{E14FA5DE-2708-4602-B9B1-8D29B4DDDC2F}"/>
          </ac:spMkLst>
        </pc:spChg>
        <pc:spChg chg="add">
          <ac:chgData name="Nazar Shchur" userId="3faffa111ac016f6" providerId="LiveId" clId="{006400FA-1287-4545-9EB2-3E6AB1737A45}" dt="2019-10-03T19:17:36.826" v="1058"/>
          <ac:spMkLst>
            <pc:docMk/>
            <pc:sldMk cId="1192954750" sldId="1843"/>
            <ac:spMk id="28" creationId="{88960191-8098-468A-879D-E369BFA020E6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29" creationId="{92FE21E4-02B1-4EA4-9001-69E4E00DF4FD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30" creationId="{858A6710-8AB1-4A00-8D41-1AE009E8F2C2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35" creationId="{B992578A-9C91-4B94-AAA2-66830F8F26B4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36" creationId="{17F5E2CC-26D5-4697-AD2B-FAA123A64EDE}"/>
          </ac:spMkLst>
        </pc:spChg>
        <pc:spChg chg="add del">
          <ac:chgData name="Nazar Shchur" userId="3faffa111ac016f6" providerId="LiveId" clId="{006400FA-1287-4545-9EB2-3E6AB1737A45}" dt="2019-10-03T19:18:24.334" v="1066" actId="478"/>
          <ac:spMkLst>
            <pc:docMk/>
            <pc:sldMk cId="1192954750" sldId="1843"/>
            <ac:spMk id="37" creationId="{7BBE19C7-EDFB-48FE-A799-C25D62F992DF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3" creationId="{99EECDD9-019F-44D2-B9AA-25BA1F96374C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4" creationId="{C42F1582-A07F-4D80-B1A0-0EC179421F2E}"/>
          </ac:spMkLst>
        </pc:spChg>
        <pc:spChg chg="add mod">
          <ac:chgData name="Nazar Shchur" userId="3faffa111ac016f6" providerId="LiveId" clId="{006400FA-1287-4545-9EB2-3E6AB1737A45}" dt="2019-10-03T19:26:37.636" v="1345" actId="1037"/>
          <ac:spMkLst>
            <pc:docMk/>
            <pc:sldMk cId="1192954750" sldId="1843"/>
            <ac:spMk id="55" creationId="{AFE07F74-8AAA-4B4D-99C8-36EBFA89138F}"/>
          </ac:spMkLst>
        </pc:spChg>
        <pc:picChg chg="add del mod">
          <ac:chgData name="Nazar Shchur" userId="3faffa111ac016f6" providerId="LiveId" clId="{006400FA-1287-4545-9EB2-3E6AB1737A45}" dt="2019-10-03T19:20:48.667" v="1102" actId="478"/>
          <ac:picMkLst>
            <pc:docMk/>
            <pc:sldMk cId="1192954750" sldId="1843"/>
            <ac:picMk id="7" creationId="{CADCCA5C-F6F1-4DF7-ACF4-0D3C0DC109F3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8" creationId="{542B8419-AFC3-420B-960E-B5FBDB269AB5}"/>
          </ac:picMkLst>
        </pc:picChg>
        <pc:picChg chg="add del mod">
          <ac:chgData name="Nazar Shchur" userId="3faffa111ac016f6" providerId="LiveId" clId="{006400FA-1287-4545-9EB2-3E6AB1737A45}" dt="2019-10-03T19:26:21.873" v="1317" actId="478"/>
          <ac:picMkLst>
            <pc:docMk/>
            <pc:sldMk cId="1192954750" sldId="1843"/>
            <ac:picMk id="9" creationId="{33A8B400-E345-4E82-85CE-A4E21EB0E83E}"/>
          </ac:picMkLst>
        </pc:picChg>
        <pc:picChg chg="add del mod">
          <ac:chgData name="Nazar Shchur" userId="3faffa111ac016f6" providerId="LiveId" clId="{006400FA-1287-4545-9EB2-3E6AB1737A45}" dt="2019-10-03T19:20:40.160" v="1098" actId="478"/>
          <ac:picMkLst>
            <pc:docMk/>
            <pc:sldMk cId="1192954750" sldId="1843"/>
            <ac:picMk id="38" creationId="{CC877EE2-D5C1-49D7-9391-FBCE641CECEA}"/>
          </ac:picMkLst>
        </pc:picChg>
        <pc:picChg chg="add del">
          <ac:chgData name="Nazar Shchur" userId="3faffa111ac016f6" providerId="LiveId" clId="{006400FA-1287-4545-9EB2-3E6AB1737A45}" dt="2019-10-03T19:21:57.144" v="1114"/>
          <ac:picMkLst>
            <pc:docMk/>
            <pc:sldMk cId="1192954750" sldId="1843"/>
            <ac:picMk id="39" creationId="{A382AF6D-37E3-41CE-B189-EEBD09AE7DA3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40" creationId="{ACCD1B9B-E045-433A-AD25-96F3354B8149}"/>
          </ac:picMkLst>
        </pc:picChg>
        <pc:picChg chg="add mod">
          <ac:chgData name="Nazar Shchur" userId="3faffa111ac016f6" providerId="LiveId" clId="{006400FA-1287-4545-9EB2-3E6AB1737A45}" dt="2019-10-03T19:26:37.636" v="1345" actId="1037"/>
          <ac:picMkLst>
            <pc:docMk/>
            <pc:sldMk cId="1192954750" sldId="1843"/>
            <ac:picMk id="41" creationId="{2C5FA378-5C18-4BEE-9439-6ACBEB6025C2}"/>
          </ac:picMkLst>
        </pc:pic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16" creationId="{3E2D27E2-8DF5-4078-9674-8455EBD40728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24" creationId="{59B9FF4B-2D55-4A14-9DB3-4DAA5303195C}"/>
          </ac:cxnSpMkLst>
        </pc:cxnChg>
        <pc:cxnChg chg="add del">
          <ac:chgData name="Nazar Shchur" userId="3faffa111ac016f6" providerId="LiveId" clId="{006400FA-1287-4545-9EB2-3E6AB1737A45}" dt="2019-10-03T19:18:24.334" v="1066" actId="478"/>
          <ac:cxnSpMkLst>
            <pc:docMk/>
            <pc:sldMk cId="1192954750" sldId="1843"/>
            <ac:cxnSpMk id="26" creationId="{A54E71B4-8D52-4F2D-9B6F-7781820107CB}"/>
          </ac:cxnSpMkLst>
        </pc:cxnChg>
        <pc:cxnChg chg="add del">
          <ac:chgData name="Nazar Shchur" userId="3faffa111ac016f6" providerId="LiveId" clId="{006400FA-1287-4545-9EB2-3E6AB1737A45}" dt="2019-10-03T19:18:27.485" v="1067" actId="478"/>
          <ac:cxnSpMkLst>
            <pc:docMk/>
            <pc:sldMk cId="1192954750" sldId="1843"/>
            <ac:cxnSpMk id="27" creationId="{F2C7D2BF-FD1F-4A94-81C8-F0A415D47348}"/>
          </ac:cxnSpMkLst>
        </pc:cxnChg>
        <pc:cxnChg chg="add del">
          <ac:chgData name="Nazar Shchur" userId="3faffa111ac016f6" providerId="LiveId" clId="{006400FA-1287-4545-9EB2-3E6AB1737A45}" dt="2019-10-03T19:18:24.334" v="1066" actId="478"/>
          <ac:cxnSpMkLst>
            <pc:docMk/>
            <pc:sldMk cId="1192954750" sldId="1843"/>
            <ac:cxnSpMk id="34" creationId="{89DEC0BE-CBE3-41B6-B65D-A32FF8A363D8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42" creationId="{042B8A1E-16B7-4A9D-87E2-F960628ABF6B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44" creationId="{55449AC2-C12E-4BA3-903E-9EF7633B3BDF}"/>
          </ac:cxnSpMkLst>
        </pc:cxnChg>
        <pc:cxnChg chg="add mod">
          <ac:chgData name="Nazar Shchur" userId="3faffa111ac016f6" providerId="LiveId" clId="{006400FA-1287-4545-9EB2-3E6AB1737A45}" dt="2019-10-03T19:26:37.636" v="1345" actId="1037"/>
          <ac:cxnSpMkLst>
            <pc:docMk/>
            <pc:sldMk cId="1192954750" sldId="1843"/>
            <ac:cxnSpMk id="50" creationId="{9C78B13A-B359-4F5F-A496-0BEC47B8777A}"/>
          </ac:cxnSpMkLst>
        </pc:cxnChg>
      </pc:sldChg>
    </pc:docChg>
  </pc:docChgLst>
  <pc:docChgLst>
    <pc:chgData name="Nazar Shchur" userId="3faffa111ac016f6" providerId="LiveId" clId="{697C7254-7B04-406C-A588-DB11BD58C34C}"/>
    <pc:docChg chg="undo redo custSel addSld delSld modSld sldOrd">
      <pc:chgData name="Nazar Shchur" userId="3faffa111ac016f6" providerId="LiveId" clId="{697C7254-7B04-406C-A588-DB11BD58C34C}" dt="2019-12-22T16:10:03.552" v="5457"/>
      <pc:docMkLst>
        <pc:docMk/>
      </pc:docMkLst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1365883399" sldId="257"/>
        </pc:sldMkLst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605181502" sldId="263"/>
        </pc:sldMkLst>
        <pc:grpChg chg="mod">
          <ac:chgData name="Nazar Shchur" userId="3faffa111ac016f6" providerId="LiveId" clId="{697C7254-7B04-406C-A588-DB11BD58C34C}" dt="2019-12-16T18:38:13.046" v="1299" actId="1076"/>
          <ac:grpSpMkLst>
            <pc:docMk/>
            <pc:sldMk cId="605181502" sldId="263"/>
            <ac:grpSpMk id="27" creationId="{00000000-0000-0000-0000-000000000000}"/>
          </ac:grpSpMkLst>
        </pc:grpChg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1600594656" sldId="268"/>
        </pc:sldMkLst>
        <pc:spChg chg="mod">
          <ac:chgData name="Nazar Shchur" userId="3faffa111ac016f6" providerId="LiveId" clId="{697C7254-7B04-406C-A588-DB11BD58C34C}" dt="2019-12-16T17:09:10.548" v="544" actId="1076"/>
          <ac:spMkLst>
            <pc:docMk/>
            <pc:sldMk cId="1600594656" sldId="268"/>
            <ac:spMk id="73" creationId="{00000000-0000-0000-0000-000000000000}"/>
          </ac:spMkLst>
        </pc:spChg>
        <pc:cxnChg chg="mod">
          <ac:chgData name="Nazar Shchur" userId="3faffa111ac016f6" providerId="LiveId" clId="{697C7254-7B04-406C-A588-DB11BD58C34C}" dt="2019-12-16T17:09:10.548" v="544" actId="1076"/>
          <ac:cxnSpMkLst>
            <pc:docMk/>
            <pc:sldMk cId="1600594656" sldId="268"/>
            <ac:cxnSpMk id="75" creationId="{00000000-0000-0000-0000-000000000000}"/>
          </ac:cxnSpMkLst>
        </pc:cxnChg>
      </pc:sldChg>
      <pc:sldChg chg="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4201222383" sldId="279"/>
        </pc:sldMkLst>
        <pc:grpChg chg="mod">
          <ac:chgData name="Nazar Shchur" userId="3faffa111ac016f6" providerId="LiveId" clId="{697C7254-7B04-406C-A588-DB11BD58C34C}" dt="2019-12-16T16:38:35.357" v="40" actId="1076"/>
          <ac:grpSpMkLst>
            <pc:docMk/>
            <pc:sldMk cId="4201222383" sldId="279"/>
            <ac:grpSpMk id="50" creationId="{00000000-0000-0000-0000-000000000000}"/>
          </ac:grpSpMkLst>
        </pc:grpChg>
        <pc:grpChg chg="mod">
          <ac:chgData name="Nazar Shchur" userId="3faffa111ac016f6" providerId="LiveId" clId="{697C7254-7B04-406C-A588-DB11BD58C34C}" dt="2019-12-16T16:38:35.697" v="41" actId="1076"/>
          <ac:grpSpMkLst>
            <pc:docMk/>
            <pc:sldMk cId="4201222383" sldId="279"/>
            <ac:grpSpMk id="105" creationId="{00000000-0000-0000-0000-000000000000}"/>
          </ac:grpSpMkLst>
        </pc:grpChg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3993375285" sldId="280"/>
        </pc:sldMkLst>
      </pc:sldChg>
      <pc:sldChg chg="addSp delSp modSp add del modTransition">
        <pc:chgData name="Nazar Shchur" userId="3faffa111ac016f6" providerId="LiveId" clId="{697C7254-7B04-406C-A588-DB11BD58C34C}" dt="2019-12-22T15:52:43.109" v="5390" actId="47"/>
        <pc:sldMkLst>
          <pc:docMk/>
          <pc:sldMk cId="300413662" sldId="284"/>
        </pc:sldMkLst>
        <pc:picChg chg="add del mod">
          <ac:chgData name="Nazar Shchur" userId="3faffa111ac016f6" providerId="LiveId" clId="{697C7254-7B04-406C-A588-DB11BD58C34C}" dt="2019-12-16T18:26:12.073" v="1169" actId="478"/>
          <ac:picMkLst>
            <pc:docMk/>
            <pc:sldMk cId="300413662" sldId="284"/>
            <ac:picMk id="35" creationId="{EDCD3867-040A-4774-86CD-AB9BF0982412}"/>
          </ac:picMkLst>
        </pc:picChg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463160828" sldId="286"/>
        </pc:sldMkLst>
      </pc:sldChg>
      <pc:sldChg chg="add del modTransition">
        <pc:chgData name="Nazar Shchur" userId="3faffa111ac016f6" providerId="LiveId" clId="{697C7254-7B04-406C-A588-DB11BD58C34C}" dt="2019-12-22T15:52:43.109" v="5390" actId="47"/>
        <pc:sldMkLst>
          <pc:docMk/>
          <pc:sldMk cId="2217926428" sldId="287"/>
        </pc:sldMkLst>
      </pc:sldChg>
      <pc:sldChg chg="modSp">
        <pc:chgData name="Nazar Shchur" userId="3faffa111ac016f6" providerId="LiveId" clId="{697C7254-7B04-406C-A588-DB11BD58C34C}" dt="2019-12-22T16:08:06.305" v="5430" actId="20577"/>
        <pc:sldMkLst>
          <pc:docMk/>
          <pc:sldMk cId="3971564400" sldId="472"/>
        </pc:sldMkLst>
        <pc:spChg chg="mod">
          <ac:chgData name="Nazar Shchur" userId="3faffa111ac016f6" providerId="LiveId" clId="{697C7254-7B04-406C-A588-DB11BD58C34C}" dt="2019-12-22T16:08:06.305" v="5430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Sp delSp modSp modAnim">
        <pc:chgData name="Nazar Shchur" userId="3faffa111ac016f6" providerId="LiveId" clId="{697C7254-7B04-406C-A588-DB11BD58C34C}" dt="2019-12-18T18:23:16.395" v="2350" actId="1076"/>
        <pc:sldMkLst>
          <pc:docMk/>
          <pc:sldMk cId="1493424970" sldId="1634"/>
        </pc:sldMkLst>
        <pc:spChg chg="mod">
          <ac:chgData name="Nazar Shchur" userId="3faffa111ac016f6" providerId="LiveId" clId="{697C7254-7B04-406C-A588-DB11BD58C34C}" dt="2019-12-17T19:00:51.453" v="1937" actId="1076"/>
          <ac:spMkLst>
            <pc:docMk/>
            <pc:sldMk cId="1493424970" sldId="1634"/>
            <ac:spMk id="2" creationId="{00000000-0000-0000-0000-000000000000}"/>
          </ac:spMkLst>
        </pc:spChg>
        <pc:picChg chg="add del mod">
          <ac:chgData name="Nazar Shchur" userId="3faffa111ac016f6" providerId="LiveId" clId="{697C7254-7B04-406C-A588-DB11BD58C34C}" dt="2019-12-17T19:00:33.279" v="1929" actId="478"/>
          <ac:picMkLst>
            <pc:docMk/>
            <pc:sldMk cId="1493424970" sldId="1634"/>
            <ac:picMk id="9" creationId="{0FD2F10C-E05A-42CC-9F8A-25730A3AB534}"/>
          </ac:picMkLst>
        </pc:picChg>
        <pc:picChg chg="add mod">
          <ac:chgData name="Nazar Shchur" userId="3faffa111ac016f6" providerId="LiveId" clId="{697C7254-7B04-406C-A588-DB11BD58C34C}" dt="2019-12-18T18:23:16.395" v="2350" actId="1076"/>
          <ac:picMkLst>
            <pc:docMk/>
            <pc:sldMk cId="1493424970" sldId="1634"/>
            <ac:picMk id="2050" creationId="{418E0D3C-BBC1-4E06-84D0-0B1641F85667}"/>
          </ac:picMkLst>
        </pc:picChg>
      </pc:sldChg>
      <pc:sldChg chg="modSp add">
        <pc:chgData name="Nazar Shchur" userId="3faffa111ac016f6" providerId="LiveId" clId="{697C7254-7B04-406C-A588-DB11BD58C34C}" dt="2019-12-22T16:08:58.061" v="5436" actId="207"/>
        <pc:sldMkLst>
          <pc:docMk/>
          <pc:sldMk cId="3594420259" sldId="1814"/>
        </pc:sldMkLst>
        <pc:spChg chg="mod">
          <ac:chgData name="Nazar Shchur" userId="3faffa111ac016f6" providerId="LiveId" clId="{697C7254-7B04-406C-A588-DB11BD58C34C}" dt="2019-12-22T16:08:42.745" v="5433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8:45.307" v="543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8:58.061" v="5436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697C7254-7B04-406C-A588-DB11BD58C34C}" dt="2019-12-22T16:07:56.913" v="5425" actId="47"/>
        <pc:sldMkLst>
          <pc:docMk/>
          <pc:sldMk cId="3392895997" sldId="1929"/>
        </pc:sldMkLst>
      </pc:sldChg>
      <pc:sldChg chg="addSp delSp modSp delAnim modAnim">
        <pc:chgData name="Nazar Shchur" userId="3faffa111ac016f6" providerId="LiveId" clId="{697C7254-7B04-406C-A588-DB11BD58C34C}" dt="2019-12-17T19:01:30.548" v="1945"/>
        <pc:sldMkLst>
          <pc:docMk/>
          <pc:sldMk cId="4179519676" sldId="1932"/>
        </pc:sldMkLst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9" creationId="{2FBF005E-7DF9-4DA7-9DCE-931183F47399}"/>
          </ac:spMkLst>
        </pc:spChg>
        <pc:spChg chg="del">
          <ac:chgData name="Nazar Shchur" userId="3faffa111ac016f6" providerId="LiveId" clId="{697C7254-7B04-406C-A588-DB11BD58C34C}" dt="2019-12-16T16:29:05.043" v="5" actId="478"/>
          <ac:spMkLst>
            <pc:docMk/>
            <pc:sldMk cId="4179519676" sldId="1932"/>
            <ac:spMk id="16" creationId="{CB854693-3095-49FA-A883-1353FD3FD716}"/>
          </ac:spMkLst>
        </pc:spChg>
        <pc:spChg chg="del">
          <ac:chgData name="Nazar Shchur" userId="3faffa111ac016f6" providerId="LiveId" clId="{697C7254-7B04-406C-A588-DB11BD58C34C}" dt="2019-12-16T16:29:04.283" v="4" actId="478"/>
          <ac:spMkLst>
            <pc:docMk/>
            <pc:sldMk cId="4179519676" sldId="1932"/>
            <ac:spMk id="18" creationId="{C0FF5898-2DFF-4F67-B518-E337C26944F4}"/>
          </ac:spMkLst>
        </pc:spChg>
        <pc:spChg chg="del">
          <ac:chgData name="Nazar Shchur" userId="3faffa111ac016f6" providerId="LiveId" clId="{697C7254-7B04-406C-A588-DB11BD58C34C}" dt="2019-12-16T16:29:03.336" v="3" actId="478"/>
          <ac:spMkLst>
            <pc:docMk/>
            <pc:sldMk cId="4179519676" sldId="1932"/>
            <ac:spMk id="20" creationId="{9BEB94B6-0E9A-4E7F-A6CE-8E19A00057F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2" creationId="{66B6AEAD-23E1-4804-A639-6CE9777E557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5" creationId="{55FFF9FA-FACF-45B4-9656-DFCD020075AD}"/>
          </ac:spMkLst>
        </pc:spChg>
        <pc:spChg chg="add del mod">
          <ac:chgData name="Nazar Shchur" userId="3faffa111ac016f6" providerId="LiveId" clId="{697C7254-7B04-406C-A588-DB11BD58C34C}" dt="2019-12-16T16:52:21.935" v="256" actId="478"/>
          <ac:spMkLst>
            <pc:docMk/>
            <pc:sldMk cId="4179519676" sldId="1932"/>
            <ac:spMk id="26" creationId="{4FDD9AF0-C9EF-4146-A8E5-E06E28F77E3B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29" creationId="{CD2BCB34-08CA-4212-9D89-BFB92919193D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30" creationId="{40425A71-4225-41CB-8BC3-8480FC16872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34" creationId="{7F626DB8-245F-49C0-BC6C-12E95B9861F1}"/>
          </ac:spMkLst>
        </pc:spChg>
        <pc:spChg chg="add mod">
          <ac:chgData name="Nazar Shchur" userId="3faffa111ac016f6" providerId="LiveId" clId="{697C7254-7B04-406C-A588-DB11BD58C34C}" dt="2019-12-17T18:41:11.092" v="1850" actId="1076"/>
          <ac:spMkLst>
            <pc:docMk/>
            <pc:sldMk cId="4179519676" sldId="1932"/>
            <ac:spMk id="39" creationId="{4E4F15A6-9F77-4010-B50D-6963DD05EEDA}"/>
          </ac:spMkLst>
        </pc:spChg>
        <pc:spChg chg="add mod">
          <ac:chgData name="Nazar Shchur" userId="3faffa111ac016f6" providerId="LiveId" clId="{697C7254-7B04-406C-A588-DB11BD58C34C}" dt="2019-12-17T18:48:07.883" v="1871" actId="1076"/>
          <ac:spMkLst>
            <pc:docMk/>
            <pc:sldMk cId="4179519676" sldId="1932"/>
            <ac:spMk id="41" creationId="{0C253060-41DE-4393-890B-075BFAAAE3C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2" creationId="{366CB438-0FAE-424D-AA1B-8DFC9B87E62F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3" creationId="{A9415956-1993-4BC0-BF54-5696519ED3D6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4" creationId="{AC6BD101-8023-4BFB-BB1A-6B18E64CD370}"/>
          </ac:spMkLst>
        </pc:spChg>
        <pc:spChg chg="add del mo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45" creationId="{51D30F78-E022-4DD3-AD17-A8A5224D1161}"/>
          </ac:spMkLst>
        </pc:spChg>
        <pc:spChg chg="add mod">
          <ac:chgData name="Nazar Shchur" userId="3faffa111ac016f6" providerId="LiveId" clId="{697C7254-7B04-406C-A588-DB11BD58C34C}" dt="2019-12-17T18:58:30.239" v="1905" actId="1076"/>
          <ac:spMkLst>
            <pc:docMk/>
            <pc:sldMk cId="4179519676" sldId="1932"/>
            <ac:spMk id="47" creationId="{9AAD1CE9-652A-4812-9E30-986B26CD4F61}"/>
          </ac:spMkLst>
        </pc:spChg>
        <pc:spChg chg="add del mod ord">
          <ac:chgData name="Nazar Shchur" userId="3faffa111ac016f6" providerId="LiveId" clId="{697C7254-7B04-406C-A588-DB11BD58C34C}" dt="2019-12-17T18:38:18.255" v="1828" actId="478"/>
          <ac:spMkLst>
            <pc:docMk/>
            <pc:sldMk cId="4179519676" sldId="1932"/>
            <ac:spMk id="54" creationId="{0B0D3449-3A36-4C37-B798-9CF4AAD1FFC0}"/>
          </ac:spMkLst>
        </pc:spChg>
        <pc:grpChg chg="mod ord">
          <ac:chgData name="Nazar Shchur" userId="3faffa111ac016f6" providerId="LiveId" clId="{697C7254-7B04-406C-A588-DB11BD58C34C}" dt="2019-12-17T18:52:45.776" v="1875" actId="1076"/>
          <ac:grpSpMkLst>
            <pc:docMk/>
            <pc:sldMk cId="4179519676" sldId="1932"/>
            <ac:grpSpMk id="3" creationId="{00000000-0000-0000-0000-000000000000}"/>
          </ac:grpSpMkLst>
        </pc:grpChg>
        <pc:grpChg chg="mod ord">
          <ac:chgData name="Nazar Shchur" userId="3faffa111ac016f6" providerId="LiveId" clId="{697C7254-7B04-406C-A588-DB11BD58C34C}" dt="2019-12-17T18:52:45.776" v="1875" actId="1076"/>
          <ac:grpSpMkLst>
            <pc:docMk/>
            <pc:sldMk cId="4179519676" sldId="1932"/>
            <ac:grpSpMk id="31" creationId="{00000000-0000-0000-0000-000000000000}"/>
          </ac:grpSpMkLst>
        </pc:grpChg>
        <pc:picChg chg="add del mod">
          <ac:chgData name="Nazar Shchur" userId="3faffa111ac016f6" providerId="LiveId" clId="{697C7254-7B04-406C-A588-DB11BD58C34C}" dt="2019-12-16T16:34:53.784" v="17" actId="478"/>
          <ac:picMkLst>
            <pc:docMk/>
            <pc:sldMk cId="4179519676" sldId="1932"/>
            <ac:picMk id="6" creationId="{1D485320-334D-494F-8A6B-D7EC05764908}"/>
          </ac:picMkLst>
        </pc:picChg>
        <pc:picChg chg="add del">
          <ac:chgData name="Nazar Shchur" userId="3faffa111ac016f6" providerId="LiveId" clId="{697C7254-7B04-406C-A588-DB11BD58C34C}" dt="2019-12-16T16:34:55.585" v="19"/>
          <ac:picMkLst>
            <pc:docMk/>
            <pc:sldMk cId="4179519676" sldId="1932"/>
            <ac:picMk id="7" creationId="{8FB0C3EE-FD5D-4C3C-8D00-CC3B60FF77E4}"/>
          </ac:picMkLst>
        </pc:picChg>
        <pc:picChg chg="add mod ord modCrop">
          <ac:chgData name="Nazar Shchur" userId="3faffa111ac016f6" providerId="LiveId" clId="{697C7254-7B04-406C-A588-DB11BD58C34C}" dt="2019-12-17T18:57:20.518" v="1891" actId="167"/>
          <ac:picMkLst>
            <pc:docMk/>
            <pc:sldMk cId="4179519676" sldId="1932"/>
            <ac:picMk id="7" creationId="{F501DE6F-F27B-4EAE-B592-5627CB5A88D3}"/>
          </ac:picMkLst>
        </pc:picChg>
        <pc:picChg chg="add del mod">
          <ac:chgData name="Nazar Shchur" userId="3faffa111ac016f6" providerId="LiveId" clId="{697C7254-7B04-406C-A588-DB11BD58C34C}" dt="2019-12-16T16:51:13.782" v="251" actId="478"/>
          <ac:picMkLst>
            <pc:docMk/>
            <pc:sldMk cId="4179519676" sldId="1932"/>
            <ac:picMk id="8" creationId="{87631B56-5472-4C0A-9667-5C7DB3159EC3}"/>
          </ac:picMkLst>
        </pc:picChg>
        <pc:picChg chg="del">
          <ac:chgData name="Nazar Shchur" userId="3faffa111ac016f6" providerId="LiveId" clId="{697C7254-7B04-406C-A588-DB11BD58C34C}" dt="2019-12-16T16:29:01.910" v="2" actId="478"/>
          <ac:picMkLst>
            <pc:docMk/>
            <pc:sldMk cId="4179519676" sldId="1932"/>
            <ac:picMk id="15" creationId="{E36EB02F-D277-4318-BD1B-B870CA062BB7}"/>
          </ac:picMkLst>
        </pc:picChg>
        <pc:picChg chg="del">
          <ac:chgData name="Nazar Shchur" userId="3faffa111ac016f6" providerId="LiveId" clId="{697C7254-7B04-406C-A588-DB11BD58C34C}" dt="2019-12-16T16:28:59.969" v="1" actId="478"/>
          <ac:picMkLst>
            <pc:docMk/>
            <pc:sldMk cId="4179519676" sldId="1932"/>
            <ac:picMk id="17" creationId="{37A818B4-CDB3-4FE3-9885-F73200435A96}"/>
          </ac:picMkLst>
        </pc:picChg>
        <pc:picChg chg="add del mod">
          <ac:chgData name="Nazar Shchur" userId="3faffa111ac016f6" providerId="LiveId" clId="{697C7254-7B04-406C-A588-DB11BD58C34C}" dt="2019-12-16T16:52:20.355" v="255" actId="478"/>
          <ac:picMkLst>
            <pc:docMk/>
            <pc:sldMk cId="4179519676" sldId="1932"/>
            <ac:picMk id="19" creationId="{BD3051B5-CA11-41C8-B86A-55B7A2AD5A63}"/>
          </ac:picMkLst>
        </pc:picChg>
        <pc:picChg chg="add del mod">
          <ac:chgData name="Nazar Shchur" userId="3faffa111ac016f6" providerId="LiveId" clId="{697C7254-7B04-406C-A588-DB11BD58C34C}" dt="2019-12-17T18:46:05.640" v="1851" actId="478"/>
          <ac:picMkLst>
            <pc:docMk/>
            <pc:sldMk cId="4179519676" sldId="1932"/>
            <ac:picMk id="1026" creationId="{9C89AB61-AA87-4EE7-8889-B876B0776603}"/>
          </ac:picMkLst>
        </pc:picChg>
        <pc:picChg chg="del">
          <ac:chgData name="Nazar Shchur" userId="3faffa111ac016f6" providerId="LiveId" clId="{697C7254-7B04-406C-A588-DB11BD58C34C}" dt="2019-12-16T16:28:59.208" v="0" actId="478"/>
          <ac:picMkLst>
            <pc:docMk/>
            <pc:sldMk cId="4179519676" sldId="1932"/>
            <ac:picMk id="1026" creationId="{A2DB4C2F-C147-4522-84A2-0F8189A5CD2E}"/>
          </ac:picMkLst>
        </pc:picChg>
        <pc:picChg chg="add del mod">
          <ac:chgData name="Nazar Shchur" userId="3faffa111ac016f6" providerId="LiveId" clId="{697C7254-7B04-406C-A588-DB11BD58C34C}" dt="2019-12-17T18:56:29.612" v="1880" actId="478"/>
          <ac:picMkLst>
            <pc:docMk/>
            <pc:sldMk cId="4179519676" sldId="1932"/>
            <ac:picMk id="1028" creationId="{996A41C4-35C0-4691-B896-05C7F6892A1B}"/>
          </ac:picMkLst>
        </pc:picChg>
        <pc:picChg chg="add del mod">
          <ac:chgData name="Nazar Shchur" userId="3faffa111ac016f6" providerId="LiveId" clId="{697C7254-7B04-406C-A588-DB11BD58C34C}" dt="2019-12-17T18:57:00.479" v="1885" actId="478"/>
          <ac:picMkLst>
            <pc:docMk/>
            <pc:sldMk cId="4179519676" sldId="1932"/>
            <ac:picMk id="1030" creationId="{036FBBB8-1B1E-4651-9B24-8095FCC953FD}"/>
          </ac:picMkLst>
        </pc:picChg>
        <pc:picChg chg="add mod">
          <ac:chgData name="Nazar Shchur" userId="3faffa111ac016f6" providerId="LiveId" clId="{697C7254-7B04-406C-A588-DB11BD58C34C}" dt="2019-12-17T18:57:33.446" v="1894" actId="732"/>
          <ac:picMkLst>
            <pc:docMk/>
            <pc:sldMk cId="4179519676" sldId="1932"/>
            <ac:picMk id="1032" creationId="{987EF7EA-CAD2-45A6-B41A-B55DD8AC1E83}"/>
          </ac:picMkLst>
        </pc:pic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23" creationId="{FD00C352-A8AB-4A35-9960-F3E01ABEB8FB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24" creationId="{C9E30512-B2D9-48F8-AFBD-CBBB996E6CA5}"/>
          </ac:cxnSpMkLst>
        </pc:cxnChg>
        <pc:cxnChg chg="add del mod">
          <ac:chgData name="Nazar Shchur" userId="3faffa111ac016f6" providerId="LiveId" clId="{697C7254-7B04-406C-A588-DB11BD58C34C}" dt="2019-12-16T17:07:30.189" v="538" actId="478"/>
          <ac:cxnSpMkLst>
            <pc:docMk/>
            <pc:sldMk cId="4179519676" sldId="1932"/>
            <ac:cxnSpMk id="27" creationId="{32991D49-1D06-4D36-A11E-EDECF6D8A34F}"/>
          </ac:cxnSpMkLst>
        </pc:cxnChg>
        <pc:cxnChg chg="add del mod">
          <ac:chgData name="Nazar Shchur" userId="3faffa111ac016f6" providerId="LiveId" clId="{697C7254-7B04-406C-A588-DB11BD58C34C}" dt="2019-12-16T17:07:30.189" v="538" actId="478"/>
          <ac:cxnSpMkLst>
            <pc:docMk/>
            <pc:sldMk cId="4179519676" sldId="1932"/>
            <ac:cxnSpMk id="28" creationId="{358CAD5B-9ED6-44C7-9C73-B4AD0E890001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5" creationId="{3EC4C373-54C7-4279-83AD-7BF734C288EB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6" creationId="{882A6B69-81BE-47B9-9EFD-10D92A438017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7" creationId="{BFDC69F6-5C3E-4D02-A3D2-900C5830B270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38" creationId="{A2648BCA-9417-4288-8679-AA48C4BF70E0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0" creationId="{1D74F33F-C6EC-42CB-9AC1-F19B2E3A4C54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6" creationId="{714AEF3B-0195-4687-82F1-EEA94FD30696}"/>
          </ac:cxnSpMkLst>
        </pc:cxnChg>
        <pc:cxnChg chg="add del mod or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49" creationId="{5C42C273-33D3-4B0D-846A-2B012A3183AF}"/>
          </ac:cxnSpMkLst>
        </pc:cxnChg>
        <pc:cxnChg chg="add del mod">
          <ac:chgData name="Nazar Shchur" userId="3faffa111ac016f6" providerId="LiveId" clId="{697C7254-7B04-406C-A588-DB11BD58C34C}" dt="2019-12-17T18:38:18.255" v="1828" actId="478"/>
          <ac:cxnSpMkLst>
            <pc:docMk/>
            <pc:sldMk cId="4179519676" sldId="1932"/>
            <ac:cxnSpMk id="50" creationId="{C1CAA7AE-ED10-420A-B421-B41A44B09ABC}"/>
          </ac:cxnSpMkLst>
        </pc:cxnChg>
      </pc:sldChg>
      <pc:sldChg chg="add del">
        <pc:chgData name="Nazar Shchur" userId="3faffa111ac016f6" providerId="LiveId" clId="{697C7254-7B04-406C-A588-DB11BD58C34C}" dt="2019-12-22T15:52:43.109" v="5390" actId="47"/>
        <pc:sldMkLst>
          <pc:docMk/>
          <pc:sldMk cId="307748498" sldId="193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685137229" sldId="195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009434724" sldId="195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30232386" sldId="1965"/>
        </pc:sldMkLst>
      </pc:sldChg>
      <pc:sldChg chg="del ord">
        <pc:chgData name="Nazar Shchur" userId="3faffa111ac016f6" providerId="LiveId" clId="{697C7254-7B04-406C-A588-DB11BD58C34C}" dt="2019-12-22T16:07:55.570" v="5424" actId="47"/>
        <pc:sldMkLst>
          <pc:docMk/>
          <pc:sldMk cId="880774873" sldId="197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961777338" sldId="1977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721139463" sldId="1978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826185230" sldId="1979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566320934" sldId="198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58093965" sldId="1981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49863474" sldId="198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16177268" sldId="198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242866347" sldId="1985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089536303" sldId="1986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4119141385" sldId="1987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450097850" sldId="1988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176431182" sldId="1989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132482648" sldId="1990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538989995" sldId="1991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968221368" sldId="1992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03242339" sldId="1993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2354852578" sldId="1994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3249464744" sldId="1995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832787190" sldId="1996"/>
        </pc:sldMkLst>
      </pc:sldChg>
      <pc:sldChg chg="del">
        <pc:chgData name="Nazar Shchur" userId="3faffa111ac016f6" providerId="LiveId" clId="{697C7254-7B04-406C-A588-DB11BD58C34C}" dt="2019-12-22T15:52:43.109" v="5390" actId="47"/>
        <pc:sldMkLst>
          <pc:docMk/>
          <pc:sldMk cId="1728339643" sldId="1997"/>
        </pc:sldMkLst>
      </pc:sldChg>
      <pc:sldChg chg="addSp delSp modSp ord modAnim">
        <pc:chgData name="Nazar Shchur" userId="3faffa111ac016f6" providerId="LiveId" clId="{697C7254-7B04-406C-A588-DB11BD58C34C}" dt="2019-12-22T16:09:48.656" v="5448"/>
        <pc:sldMkLst>
          <pc:docMk/>
          <pc:sldMk cId="829333525" sldId="1998"/>
        </pc:sldMkLst>
        <pc:spChg chg="mod">
          <ac:chgData name="Nazar Shchur" userId="3faffa111ac016f6" providerId="LiveId" clId="{697C7254-7B04-406C-A588-DB11BD58C34C}" dt="2019-12-22T15:33:59.587" v="5230" actId="1076"/>
          <ac:spMkLst>
            <pc:docMk/>
            <pc:sldMk cId="829333525" sldId="1998"/>
            <ac:spMk id="14" creationId="{038F9AED-BC34-48F5-B3B7-D093B80DFC7C}"/>
          </ac:spMkLst>
        </pc:spChg>
        <pc:picChg chg="add mod or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2" creationId="{EEDA6E45-1A89-4B5D-A3C1-4546A1D445B9}"/>
          </ac:picMkLst>
        </pc:picChg>
        <pc:picChg chg="add mod or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3" creationId="{EF43F9CB-9CE7-4D38-9A1B-EB702C475C5A}"/>
          </ac:picMkLst>
        </pc:picChg>
        <pc:picChg chg="add mo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5" creationId="{29FDE469-B3F4-4CF5-AB52-B0F76266965B}"/>
          </ac:picMkLst>
        </pc:picChg>
        <pc:picChg chg="add mod">
          <ac:chgData name="Nazar Shchur" userId="3faffa111ac016f6" providerId="LiveId" clId="{697C7254-7B04-406C-A588-DB11BD58C34C}" dt="2019-12-22T15:34:58.797" v="5273" actId="167"/>
          <ac:picMkLst>
            <pc:docMk/>
            <pc:sldMk cId="829333525" sldId="1998"/>
            <ac:picMk id="16" creationId="{99CC8385-9728-4CEE-A80C-DB7E50B5C77D}"/>
          </ac:picMkLst>
        </pc:picChg>
        <pc:picChg chg="add mod">
          <ac:chgData name="Nazar Shchur" userId="3faffa111ac016f6" providerId="LiveId" clId="{697C7254-7B04-406C-A588-DB11BD58C34C}" dt="2019-12-22T15:35:18.126" v="5281" actId="1076"/>
          <ac:picMkLst>
            <pc:docMk/>
            <pc:sldMk cId="829333525" sldId="1998"/>
            <ac:picMk id="18" creationId="{D979959B-39FF-4694-8144-D7451D051143}"/>
          </ac:picMkLst>
        </pc:picChg>
        <pc:picChg chg="add del mod">
          <ac:chgData name="Nazar Shchur" userId="3faffa111ac016f6" providerId="LiveId" clId="{697C7254-7B04-406C-A588-DB11BD58C34C}" dt="2019-12-22T15:35:02.530" v="5275" actId="478"/>
          <ac:picMkLst>
            <pc:docMk/>
            <pc:sldMk cId="829333525" sldId="1998"/>
            <ac:picMk id="1026" creationId="{5B935EFD-2C0F-48F5-80BD-366AB65E4776}"/>
          </ac:picMkLst>
        </pc:picChg>
        <pc:picChg chg="add mod">
          <ac:chgData name="Nazar Shchur" userId="3faffa111ac016f6" providerId="LiveId" clId="{697C7254-7B04-406C-A588-DB11BD58C34C}" dt="2019-12-22T15:35:21.625" v="5282" actId="1076"/>
          <ac:picMkLst>
            <pc:docMk/>
            <pc:sldMk cId="829333525" sldId="1998"/>
            <ac:picMk id="1028" creationId="{6EE9E6AF-D73A-4A5D-AD49-BEF03AE88646}"/>
          </ac:picMkLst>
        </pc:picChg>
        <pc:picChg chg="del">
          <ac:chgData name="Nazar Shchur" userId="3faffa111ac016f6" providerId="LiveId" clId="{697C7254-7B04-406C-A588-DB11BD58C34C}" dt="2019-12-22T15:31:16.597" v="5205" actId="478"/>
          <ac:picMkLst>
            <pc:docMk/>
            <pc:sldMk cId="829333525" sldId="1998"/>
            <ac:picMk id="3074" creationId="{8FF52402-2D35-4A08-8F86-69B3C9AABF9C}"/>
          </ac:picMkLst>
        </pc:picChg>
      </pc:sldChg>
      <pc:sldChg chg="addSp delSp modSp add del modAnim">
        <pc:chgData name="Nazar Shchur" userId="3faffa111ac016f6" providerId="LiveId" clId="{697C7254-7B04-406C-A588-DB11BD58C34C}" dt="2019-12-18T19:51:17.610" v="3012" actId="47"/>
        <pc:sldMkLst>
          <pc:docMk/>
          <pc:sldMk cId="3096785122" sldId="1999"/>
        </pc:sldMkLst>
        <pc:spChg chg="mod">
          <ac:chgData name="Nazar Shchur" userId="3faffa111ac016f6" providerId="LiveId" clId="{697C7254-7B04-406C-A588-DB11BD58C34C}" dt="2019-12-18T19:29:15.689" v="2562"/>
          <ac:spMkLst>
            <pc:docMk/>
            <pc:sldMk cId="3096785122" sldId="1999"/>
            <ac:spMk id="5" creationId="{00000000-0000-0000-0000-000000000000}"/>
          </ac:spMkLst>
        </pc:spChg>
        <pc:spChg chg="add del mod">
          <ac:chgData name="Nazar Shchur" userId="3faffa111ac016f6" providerId="LiveId" clId="{697C7254-7B04-406C-A588-DB11BD58C34C}" dt="2019-12-16T16:53:56.222" v="283" actId="478"/>
          <ac:spMkLst>
            <pc:docMk/>
            <pc:sldMk cId="3096785122" sldId="1999"/>
            <ac:spMk id="12" creationId="{BC6F9F56-35E3-4FC4-B55D-11DB4B95CBC6}"/>
          </ac:spMkLst>
        </pc:spChg>
        <pc:spChg chg="add mod or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13" creationId="{D303C338-96E0-48D5-9956-A9DAB1F75744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0" creationId="{EBA15810-41E2-4EDB-BD43-8156E50CAF5A}"/>
          </ac:spMkLst>
        </pc:spChg>
        <pc:spChg chg="add mod or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2" creationId="{C971761A-00C3-4B9E-8366-5B8A908205C2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8" creationId="{46C6D6D6-3EFE-4463-B999-7191F49B2465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29" creationId="{2725A7A6-E4AD-404E-90A9-9E24164C686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0" creationId="{CBC0D1F1-7C4E-451A-BD64-23FF43DD0B40}"/>
          </ac:spMkLst>
        </pc:spChg>
        <pc:spChg chg="add mod">
          <ac:chgData name="Nazar Shchur" userId="3faffa111ac016f6" providerId="LiveId" clId="{697C7254-7B04-406C-A588-DB11BD58C34C}" dt="2019-12-18T19:43:15.014" v="2875" actId="404"/>
          <ac:spMkLst>
            <pc:docMk/>
            <pc:sldMk cId="3096785122" sldId="1999"/>
            <ac:spMk id="34" creationId="{2195A1F3-B9EB-49AA-8671-EED8F5DF6979}"/>
          </ac:spMkLst>
        </pc:spChg>
        <pc:spChg chg="add del">
          <ac:chgData name="Nazar Shchur" userId="3faffa111ac016f6" providerId="LiveId" clId="{697C7254-7B04-406C-A588-DB11BD58C34C}" dt="2019-12-16T16:59:24.248" v="351"/>
          <ac:spMkLst>
            <pc:docMk/>
            <pc:sldMk cId="3096785122" sldId="1999"/>
            <ac:spMk id="34" creationId="{A412B3F9-E65E-497F-9F3C-F91E3928A6C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5" creationId="{A4B1A0DD-27DC-468E-97A1-422C935E38B8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6" creationId="{3C95CDE9-E6B4-47E7-8E1D-BF4E09E2E499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37" creationId="{59C464FD-49E0-4219-8350-386BF8082626}"/>
          </ac:spMkLst>
        </pc:spChg>
        <pc:spChg chg="add mod ord">
          <ac:chgData name="Nazar Shchur" userId="3faffa111ac016f6" providerId="LiveId" clId="{697C7254-7B04-406C-A588-DB11BD58C34C}" dt="2019-12-18T19:43:15.014" v="2875" actId="404"/>
          <ac:spMkLst>
            <pc:docMk/>
            <pc:sldMk cId="3096785122" sldId="1999"/>
            <ac:spMk id="41" creationId="{44C9F2C2-0A81-4E99-B1B8-1A82C8B48636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2" creationId="{0BDF205F-771F-4386-BF96-2DB1A67AE506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3" creationId="{1BB69D24-C4BF-431B-90E0-5BB610F57A78}"/>
          </ac:spMkLst>
        </pc:spChg>
        <pc:spChg chg="add del">
          <ac:chgData name="Nazar Shchur" userId="3faffa111ac016f6" providerId="LiveId" clId="{697C7254-7B04-406C-A588-DB11BD58C34C}" dt="2019-12-16T17:01:42.589" v="425"/>
          <ac:spMkLst>
            <pc:docMk/>
            <pc:sldMk cId="3096785122" sldId="1999"/>
            <ac:spMk id="44" creationId="{AFECED3B-85B2-4DEF-A597-FA62BC66C440}"/>
          </ac:spMkLst>
        </pc:spChg>
        <pc:spChg chg="add mod">
          <ac:chgData name="Nazar Shchur" userId="3faffa111ac016f6" providerId="LiveId" clId="{697C7254-7B04-406C-A588-DB11BD58C34C}" dt="2019-12-18T19:36:44.624" v="2816" actId="1035"/>
          <ac:spMkLst>
            <pc:docMk/>
            <pc:sldMk cId="3096785122" sldId="1999"/>
            <ac:spMk id="45" creationId="{2C220958-81AE-4360-B982-188E70C32826}"/>
          </ac:spMkLst>
        </pc:spChg>
        <pc:spChg chg="add mod">
          <ac:chgData name="Nazar Shchur" userId="3faffa111ac016f6" providerId="LiveId" clId="{697C7254-7B04-406C-A588-DB11BD58C34C}" dt="2019-12-18T19:44:32.278" v="2891" actId="14100"/>
          <ac:spMkLst>
            <pc:docMk/>
            <pc:sldMk cId="3096785122" sldId="1999"/>
            <ac:spMk id="60" creationId="{68C1EB29-4B21-4C22-BEA0-E13651CF2D79}"/>
          </ac:spMkLst>
        </pc:spChg>
        <pc:spChg chg="add mod">
          <ac:chgData name="Nazar Shchur" userId="3faffa111ac016f6" providerId="LiveId" clId="{697C7254-7B04-406C-A588-DB11BD58C34C}" dt="2019-12-18T19:44:45.159" v="2900" actId="1035"/>
          <ac:spMkLst>
            <pc:docMk/>
            <pc:sldMk cId="3096785122" sldId="1999"/>
            <ac:spMk id="61" creationId="{EBC40FC7-99C1-4637-A8E7-6F4E95B03A3C}"/>
          </ac:spMkLst>
        </pc:spChg>
        <pc:grpChg chg="add mod">
          <ac:chgData name="Nazar Shchur" userId="3faffa111ac016f6" providerId="LiveId" clId="{697C7254-7B04-406C-A588-DB11BD58C34C}" dt="2019-12-18T19:43:33.339" v="2880" actId="1076"/>
          <ac:grpSpMkLst>
            <pc:docMk/>
            <pc:sldMk cId="3096785122" sldId="1999"/>
            <ac:grpSpMk id="44" creationId="{030847FA-8E2F-4435-8E83-63ECD6709091}"/>
          </ac:grpSpMkLst>
        </pc:grpChg>
        <pc:picChg chg="add del mod">
          <ac:chgData name="Nazar Shchur" userId="3faffa111ac016f6" providerId="LiveId" clId="{697C7254-7B04-406C-A588-DB11BD58C34C}" dt="2019-12-16T17:02:14.288" v="462" actId="478"/>
          <ac:picMkLst>
            <pc:docMk/>
            <pc:sldMk cId="3096785122" sldId="1999"/>
            <ac:picMk id="6" creationId="{6F5021D9-F2FB-4288-A93E-3FFB0FE2E97D}"/>
          </ac:picMkLst>
        </pc:picChg>
        <pc:picChg chg="add del mod">
          <ac:chgData name="Nazar Shchur" userId="3faffa111ac016f6" providerId="LiveId" clId="{697C7254-7B04-406C-A588-DB11BD58C34C}" dt="2019-12-18T19:38:24" v="2840" actId="478"/>
          <ac:picMkLst>
            <pc:docMk/>
            <pc:sldMk cId="3096785122" sldId="1999"/>
            <ac:picMk id="11" creationId="{0F2E71BC-9A6B-4937-B109-373CE04F4D68}"/>
          </ac:picMkLst>
        </pc:pic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8" creationId="{46AB3CF2-B7F1-49AD-80E0-26A712852515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14" creationId="{2ED80304-7024-4C5F-ADC0-C17671DA3717}"/>
          </ac:cxnSpMkLst>
        </pc:cxnChg>
        <pc:cxnChg chg="add del">
          <ac:chgData name="Nazar Shchur" userId="3faffa111ac016f6" providerId="LiveId" clId="{697C7254-7B04-406C-A588-DB11BD58C34C}" dt="2019-12-16T17:07:36.804" v="539" actId="478"/>
          <ac:cxnSpMkLst>
            <pc:docMk/>
            <pc:sldMk cId="3096785122" sldId="1999"/>
            <ac:cxnSpMk id="19" creationId="{8D6507DF-2883-4D4E-BD10-5C9287F48F3B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3" creationId="{DC338F94-4671-409C-A18F-6724FD56A669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5" creationId="{B4C6865C-F360-4723-A478-C83EF628A1D1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27" creationId="{E5666608-993A-45E6-A822-2743DF94A956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38" creationId="{3D1570C3-9BCB-4BCA-BAA8-F87566170789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39" creationId="{453EDE7E-2C72-4C05-800C-095047DFB5C0}"/>
          </ac:cxnSpMkLst>
        </pc:cxnChg>
        <pc:cxnChg chg="add mod">
          <ac:chgData name="Nazar Shchur" userId="3faffa111ac016f6" providerId="LiveId" clId="{697C7254-7B04-406C-A588-DB11BD58C34C}" dt="2019-12-18T19:36:44.624" v="2816" actId="1035"/>
          <ac:cxnSpMkLst>
            <pc:docMk/>
            <pc:sldMk cId="3096785122" sldId="1999"/>
            <ac:cxnSpMk id="40" creationId="{06E1D809-31E6-467A-97E8-7B72AB680145}"/>
          </ac:cxnSpMkLst>
        </pc:cxnChg>
        <pc:cxnChg chg="add del">
          <ac:chgData name="Nazar Shchur" userId="3faffa111ac016f6" providerId="LiveId" clId="{697C7254-7B04-406C-A588-DB11BD58C34C}" dt="2019-12-16T17:00:30.469" v="380"/>
          <ac:cxnSpMkLst>
            <pc:docMk/>
            <pc:sldMk cId="3096785122" sldId="1999"/>
            <ac:cxnSpMk id="41" creationId="{6B176EDE-0557-4272-A313-E47C3FFBE16E}"/>
          </ac:cxnSpMkLst>
        </pc:cxnChg>
      </pc:sldChg>
      <pc:sldChg chg="addSp delSp modSp add del delAnim modAnim">
        <pc:chgData name="Nazar Shchur" userId="3faffa111ac016f6" providerId="LiveId" clId="{697C7254-7B04-406C-A588-DB11BD58C34C}" dt="2019-12-19T17:35:06.239" v="4162" actId="47"/>
        <pc:sldMkLst>
          <pc:docMk/>
          <pc:sldMk cId="3112365328" sldId="2000"/>
        </pc:sldMkLst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5" creationId="{74D7437B-22E5-4D09-B210-1936FA78550B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6" creationId="{6CC00B5A-3C53-4A2F-A081-CC86B95C404D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17" creationId="{4708B371-7D4D-43CB-BF7A-09FA11BAE0EB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2" creationId="{09A38868-C203-46D4-971A-FE81B0DE829F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3" creationId="{206B750F-8340-4485-9AC3-F3618A2E8C91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4" creationId="{342211E3-403A-46EB-B8B0-8EB301EB270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5" creationId="{C3BEC28F-7D98-442B-905D-7332333CF79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6" creationId="{2E39CAD0-9CF2-4A85-9658-0332144E713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27" creationId="{B740DC65-A0AA-4DDC-BCA1-50A7C444799E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4" creationId="{4CB3D85A-8E85-4633-8D0E-FAF103844761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5" creationId="{29256472-63AB-4FE4-91CB-D46144EE12E5}"/>
          </ac:spMkLst>
        </pc:spChg>
        <pc:spChg chg="add del">
          <ac:chgData name="Nazar Shchur" userId="3faffa111ac016f6" providerId="LiveId" clId="{697C7254-7B04-406C-A588-DB11BD58C34C}" dt="2019-12-16T17:03:30.812" v="474"/>
          <ac:spMkLst>
            <pc:docMk/>
            <pc:sldMk cId="3112365328" sldId="2000"/>
            <ac:spMk id="36" creationId="{0A136353-2517-40D7-BDE5-80EED76F9DE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39" creationId="{B43C106F-4DA3-4B48-9456-5910B2859913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0" creationId="{45B18761-D2F2-41B2-B6EB-4C0B1975295C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1" creationId="{0FFA8511-DFB8-4321-A0F8-169799F1EC7A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5" creationId="{CB1D60B9-D2AC-421D-9A77-E5FEEA8896C7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6" creationId="{DA802D4A-870C-4996-A7F6-B31B669BC87E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7" creationId="{AE7D00FA-5280-4002-A438-6D75842872C1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8" creationId="{21EB30BC-1E9D-46F9-9E56-604EAEDD77E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49" creationId="{7E46222C-C2FA-4274-8768-C1BB38274498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0" creationId="{1B165923-F196-4ABA-9B53-C8E0BA8A8B24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4" creationId="{3FFF8BF8-0539-498D-8FE4-82B6EFAD474C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5" creationId="{5377E2D8-39C3-41AE-8A27-C2C8832F6229}"/>
          </ac:spMkLst>
        </pc:spChg>
        <pc:spChg chg="add del">
          <ac:chgData name="Nazar Shchur" userId="3faffa111ac016f6" providerId="LiveId" clId="{697C7254-7B04-406C-A588-DB11BD58C34C}" dt="2019-12-16T17:03:36.794" v="478"/>
          <ac:spMkLst>
            <pc:docMk/>
            <pc:sldMk cId="3112365328" sldId="2000"/>
            <ac:spMk id="56" creationId="{57AD1E12-DB10-4DFF-8376-2102AEF53A6D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59" creationId="{41E7375C-870C-4DAB-8440-3BEFAA23D936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0" creationId="{8E8D139E-67EB-44E5-A73E-72FFAD4D056E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1" creationId="{2AF2502F-5D66-46B1-B871-EFB57F85EDF2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5" creationId="{DB549812-CDC4-4B14-BBC7-B73D58202CBA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6" creationId="{320AC737-CC87-48C8-9566-B9517A99174A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7" creationId="{F3FD3D07-93F8-421B-ABF0-1EC044C48BE6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8" creationId="{18AF1700-75A5-485B-949E-FE39887C5438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69" creationId="{C67C82C1-F2ED-451C-B729-C14F0A581647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0" creationId="{D6D1FC8E-756C-48A0-A8BF-79D9B5E07413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4" creationId="{062FB894-3D61-4E5F-9DD0-612A185F3FC2}"/>
          </ac:spMkLst>
        </pc:spChg>
        <pc:spChg chg="add del mod">
          <ac:chgData name="Nazar Shchur" userId="3faffa111ac016f6" providerId="LiveId" clId="{697C7254-7B04-406C-A588-DB11BD58C34C}" dt="2019-12-16T17:06:33.655" v="521" actId="478"/>
          <ac:spMkLst>
            <pc:docMk/>
            <pc:sldMk cId="3112365328" sldId="2000"/>
            <ac:spMk id="75" creationId="{5A0E5A08-4174-4A14-9680-B762C011D3D1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6" creationId="{47B6343C-918E-458C-B16A-637DF996490F}"/>
          </ac:spMkLst>
        </pc:spChg>
        <pc:spChg chg="add mod">
          <ac:chgData name="Nazar Shchur" userId="3faffa111ac016f6" providerId="LiveId" clId="{697C7254-7B04-406C-A588-DB11BD58C34C}" dt="2019-12-17T19:56:42.298" v="2347" actId="255"/>
          <ac:spMkLst>
            <pc:docMk/>
            <pc:sldMk cId="3112365328" sldId="2000"/>
            <ac:spMk id="78" creationId="{7F6143D8-CB68-431F-8DEE-9C631114759E}"/>
          </ac:spMkLst>
        </pc:spChg>
        <pc:picChg chg="add del mod">
          <ac:chgData name="Nazar Shchur" userId="3faffa111ac016f6" providerId="LiveId" clId="{697C7254-7B04-406C-A588-DB11BD58C34C}" dt="2019-12-16T17:06:57.621" v="529" actId="478"/>
          <ac:picMkLst>
            <pc:docMk/>
            <pc:sldMk cId="3112365328" sldId="2000"/>
            <ac:picMk id="6" creationId="{7584BDDC-94A8-410C-818D-91445BA08BC5}"/>
          </ac:picMkLst>
        </pc:picChg>
        <pc:picChg chg="add mod">
          <ac:chgData name="Nazar Shchur" userId="3faffa111ac016f6" providerId="LiveId" clId="{697C7254-7B04-406C-A588-DB11BD58C34C}" dt="2019-12-16T17:03:17.358" v="469" actId="1076"/>
          <ac:picMkLst>
            <pc:docMk/>
            <pc:sldMk cId="3112365328" sldId="2000"/>
            <ac:picMk id="12" creationId="{44482CE8-F1D6-4051-B334-7553A72E08AB}"/>
          </ac:picMkLst>
        </pc:picChg>
        <pc:cxnChg chg="add del">
          <ac:chgData name="Nazar Shchur" userId="3faffa111ac016f6" providerId="LiveId" clId="{697C7254-7B04-406C-A588-DB11BD58C34C}" dt="2019-12-16T16:56:02.606" v="306"/>
          <ac:cxnSpMkLst>
            <pc:docMk/>
            <pc:sldMk cId="3112365328" sldId="2000"/>
            <ac:cxnSpMk id="11" creationId="{62D735E6-AB56-425D-B389-6037D0892BDC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3" creationId="{B27A5691-0270-4C23-B6E2-24D3E933C8F6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4" creationId="{44559C5D-E632-4F69-B5EB-770D2CFA9B5E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8" creationId="{79B375A5-23A6-4AE8-8288-0E6EC5607469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19" creationId="{F4E768ED-C746-4BEB-9881-C5D57E577F60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0" creationId="{62804CDB-FA9E-4669-8FA8-EE5C83704B64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8" creationId="{C4B6A6D3-9FA1-484E-B1DC-4FCFA574E467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29" creationId="{4D076FAE-0F1E-4604-BA1B-5027E1D5F1F4}"/>
          </ac:cxnSpMkLst>
        </pc:cxnChg>
        <pc:cxnChg chg="add del">
          <ac:chgData name="Nazar Shchur" userId="3faffa111ac016f6" providerId="LiveId" clId="{697C7254-7B04-406C-A588-DB11BD58C34C}" dt="2019-12-16T17:03:30.812" v="474"/>
          <ac:cxnSpMkLst>
            <pc:docMk/>
            <pc:sldMk cId="3112365328" sldId="2000"/>
            <ac:cxnSpMk id="30" creationId="{9A37E509-A8CC-4889-B6E3-FF59931C2952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37" creationId="{A4FA42AD-4343-4BDD-9670-F8DA18B6806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38" creationId="{9579900B-F33D-4362-AEEE-4604610E74A4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2" creationId="{1E6C6318-5DBE-41E4-B275-7730B6169A8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3" creationId="{463808A3-21F4-4745-936F-98AB347BF1C9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44" creationId="{DE1B7290-7B54-455E-85E2-F5A660DE3E8D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1" creationId="{E2EA14D5-333E-46A4-B1A8-82A42076563D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2" creationId="{8C201136-0604-4814-B016-B9718EB1D800}"/>
          </ac:cxnSpMkLst>
        </pc:cxnChg>
        <pc:cxnChg chg="add del">
          <ac:chgData name="Nazar Shchur" userId="3faffa111ac016f6" providerId="LiveId" clId="{697C7254-7B04-406C-A588-DB11BD58C34C}" dt="2019-12-16T17:03:36.794" v="478"/>
          <ac:cxnSpMkLst>
            <pc:docMk/>
            <pc:sldMk cId="3112365328" sldId="2000"/>
            <ac:cxnSpMk id="53" creationId="{198B024C-A57E-4C9F-8FFA-0BF17385AF62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57" creationId="{4ACF0D0C-F359-44A9-950E-9AB2D44BA880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58" creationId="{1B7D5B4C-DEDC-4AB6-8034-AEE0FE7979C6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2" creationId="{F1A8EE6A-18FD-4571-ACC1-2AD04152A56E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3" creationId="{7301CE58-7DBE-4EB8-A652-DB865A6EAB90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64" creationId="{97844590-7D65-4B98-B842-7A171F23AFAC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1" creationId="{19E18A6B-23B7-4FA3-9E05-72C3CA2FA3C4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2" creationId="{E6915EC3-8F46-40D4-9720-6DDDB3E7915A}"/>
          </ac:cxnSpMkLst>
        </pc:cxnChg>
        <pc:cxnChg chg="add mod">
          <ac:chgData name="Nazar Shchur" userId="3faffa111ac016f6" providerId="LiveId" clId="{697C7254-7B04-406C-A588-DB11BD58C34C}" dt="2019-12-17T19:56:42.298" v="2347" actId="255"/>
          <ac:cxnSpMkLst>
            <pc:docMk/>
            <pc:sldMk cId="3112365328" sldId="2000"/>
            <ac:cxnSpMk id="73" creationId="{332EE7B9-47D6-4444-A75A-8125EEABAD22}"/>
          </ac:cxnSpMkLst>
        </pc:cxnChg>
      </pc:sldChg>
      <pc:sldChg chg="addSp delSp modSp add ord delAnim modAnim">
        <pc:chgData name="Nazar Shchur" userId="3faffa111ac016f6" providerId="LiveId" clId="{697C7254-7B04-406C-A588-DB11BD58C34C}" dt="2019-12-19T17:57:52.628" v="4503" actId="20577"/>
        <pc:sldMkLst>
          <pc:docMk/>
          <pc:sldMk cId="1864310412" sldId="2001"/>
        </pc:sldMkLst>
        <pc:spChg chg="mod">
          <ac:chgData name="Nazar Shchur" userId="3faffa111ac016f6" providerId="LiveId" clId="{697C7254-7B04-406C-A588-DB11BD58C34C}" dt="2019-12-16T17:09:24.245" v="547" actId="1076"/>
          <ac:spMkLst>
            <pc:docMk/>
            <pc:sldMk cId="1864310412" sldId="2001"/>
            <ac:spMk id="4" creationId="{00000000-0000-0000-0000-000000000000}"/>
          </ac:spMkLst>
        </pc:spChg>
        <pc:spChg chg="mod">
          <ac:chgData name="Nazar Shchur" userId="3faffa111ac016f6" providerId="LiveId" clId="{697C7254-7B04-406C-A588-DB11BD58C34C}" dt="2019-12-19T16:44:47.969" v="3527" actId="20577"/>
          <ac:spMkLst>
            <pc:docMk/>
            <pc:sldMk cId="1864310412" sldId="2001"/>
            <ac:spMk id="5" creationId="{00000000-0000-0000-0000-000000000000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8" creationId="{93F34162-5F6F-44C4-8506-53BEB33EB570}"/>
          </ac:spMkLst>
        </pc:spChg>
        <pc:spChg chg="add mod">
          <ac:chgData name="Nazar Shchur" userId="3faffa111ac016f6" providerId="LiveId" clId="{697C7254-7B04-406C-A588-DB11BD58C34C}" dt="2019-12-17T19:56:52.755" v="2348" actId="255"/>
          <ac:spMkLst>
            <pc:docMk/>
            <pc:sldMk cId="1864310412" sldId="2001"/>
            <ac:spMk id="11" creationId="{40F7417C-4F32-4E80-BE6D-4BF3875DD1EE}"/>
          </ac:spMkLst>
        </pc:spChg>
        <pc:spChg chg="add mod">
          <ac:chgData name="Nazar Shchur" userId="3faffa111ac016f6" providerId="LiveId" clId="{697C7254-7B04-406C-A588-DB11BD58C34C}" dt="2019-12-17T19:56:52.755" v="2348" actId="255"/>
          <ac:spMkLst>
            <pc:docMk/>
            <pc:sldMk cId="1864310412" sldId="2001"/>
            <ac:spMk id="12" creationId="{B36E062A-2378-4A5A-B6EB-2DD33E9192E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3" creationId="{23E34CD5-F127-4750-8026-D88B7E81532E}"/>
          </ac:spMkLst>
        </pc:spChg>
        <pc:spChg chg="add del mod">
          <ac:chgData name="Nazar Shchur" userId="3faffa111ac016f6" providerId="LiveId" clId="{697C7254-7B04-406C-A588-DB11BD58C34C}" dt="2019-12-16T17:12:30.560" v="576" actId="478"/>
          <ac:spMkLst>
            <pc:docMk/>
            <pc:sldMk cId="1864310412" sldId="2001"/>
            <ac:spMk id="14" creationId="{D5D89E4D-AFE1-459D-BA87-92C95F944AC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6" creationId="{F1422E69-0F1C-4862-88CE-73FBC72E7FB9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8" creationId="{430DFB33-F395-4C14-AD94-DC6ADE90A75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19" creationId="{7B93F43F-BEB9-45D3-921D-08C7520A1032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0" creationId="{39DD0356-4E0D-4837-90D5-C3278CA43D9B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2" creationId="{0B61C55C-809D-430B-B6B9-CA594F9B666F}"/>
          </ac:spMkLst>
        </pc:spChg>
        <pc:spChg chg="add del">
          <ac:chgData name="Nazar Shchur" userId="3faffa111ac016f6" providerId="LiveId" clId="{697C7254-7B04-406C-A588-DB11BD58C34C}" dt="2019-12-16T17:14:58.026" v="607"/>
          <ac:spMkLst>
            <pc:docMk/>
            <pc:sldMk cId="1864310412" sldId="2001"/>
            <ac:spMk id="27" creationId="{DCC9D045-822A-429D-A14C-531B10D486F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8" creationId="{B16916E7-B338-4230-A7BC-3FAEA7A9132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29" creationId="{F7E9B816-9085-401A-A3FA-7E3DBC2DB28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0" creationId="{F6F632A9-5F65-407A-9981-CD903DE3BB6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4" creationId="{A6072907-3E68-4538-AFF0-AF78D4400C3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5" creationId="{F06EB9BC-049F-4D33-8B0D-DDC7E34CF1CD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6" creationId="{336B57D6-7BA0-48B8-BAF3-AA38111C954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7" creationId="{53A02143-DD9D-4647-A194-F4DFB2788112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8" creationId="{A71410F2-3C0A-4477-9514-C169787C785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39" creationId="{28F123A1-D973-4724-98E2-D22E40C2A4D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0" creationId="{9254AB42-C812-420C-A42F-6B428F5996F9}"/>
          </ac:spMkLst>
        </pc:spChg>
        <pc:spChg chg="add del mod">
          <ac:chgData name="Nazar Shchur" userId="3faffa111ac016f6" providerId="LiveId" clId="{697C7254-7B04-406C-A588-DB11BD58C34C}" dt="2019-12-16T17:20:38.115" v="725" actId="478"/>
          <ac:spMkLst>
            <pc:docMk/>
            <pc:sldMk cId="1864310412" sldId="2001"/>
            <ac:spMk id="41" creationId="{9B70DE23-CDB0-4D3E-A36F-44B66F4D5C2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2" creationId="{D426CF40-106A-4F6E-8EC6-4DD1088F20E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3" creationId="{93097D7C-059B-4E12-B4FE-1BA59A96E74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4" creationId="{A193EBC3-012A-418A-97CB-A4C888190E3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5" creationId="{FFB9BEE8-0834-4318-9F51-FC8CA53EEF3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6" creationId="{1DCE2FAC-527E-465B-BF11-7260A96B29A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7" creationId="{33499975-1C1D-46CE-9EDC-3C7EC7CDE3E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8" creationId="{CAE13682-08B2-4863-8BEF-3D7465989CF0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49" creationId="{DD47D531-5299-4AAD-8723-D4A830CF5C9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0" creationId="{C2397665-1E0A-4A77-9409-31BF5DA9111F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1" creationId="{A73C9C62-1C4B-4584-A68A-D01A4E4402F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2" creationId="{C93BF37A-5F17-4C98-A0B5-5265BF6D614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3" creationId="{9D817659-509B-48CE-A685-3B9DC40F77E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4" creationId="{7CC8E8F7-CBD3-4519-92DB-A9383DB635AC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5" creationId="{14CFC0B7-E17C-40B7-A89A-0C5BFF14EEB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6" creationId="{0F5242DA-E895-439D-8567-93B2BB19F00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7" creationId="{F130AFC3-3F69-4F05-BF1F-B5971B2E7ED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8" creationId="{079B86C1-9B0F-4803-BD55-057E7EEE3AD8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59" creationId="{7874CB75-08EC-4E92-B028-E55C1F09417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0" creationId="{4F67BA98-4CDD-47F3-9F6D-81741FEAE5ED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1" creationId="{BCE9D869-B275-4ABE-B12B-12AAA312D3E6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2" creationId="{316B0244-3AC9-4745-A951-250688E1933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3" creationId="{8DD7A103-A8A6-4EFB-846A-6A9563459A19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4" creationId="{BC2FB1AF-8475-4158-9C9C-33891D8E0BBE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5" creationId="{A9991CDA-28AD-4A07-8C8A-D96EDE06A644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6" creationId="{C3B3BC77-8340-4E09-8B9D-E3D2822CF323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67" creationId="{422A0E14-33D1-40BA-BB28-3E571D2DC293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0" creationId="{DE81FC80-EEBA-4A44-A412-4B828A8D0C09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1" creationId="{E47DC348-6512-481A-83ED-7A3334247B47}"/>
          </ac:spMkLst>
        </pc:spChg>
        <pc:spChg chg="add mod or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2" creationId="{8301FA9F-67BC-4EC8-A03A-F127D732C141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3" creationId="{58A6095D-5F7B-43F9-8A4F-7B5FFAE292F3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4" creationId="{80DA2FA4-5BD2-4DCE-9211-7525AA01B7FB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5" creationId="{1EDB80E9-5512-43E4-8284-29EF3246ED57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6" creationId="{0347DAA0-8ACC-437B-B7E8-AAFBCD8980F5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7" creationId="{8FB56032-F0A7-4AF0-AB36-75ADC9D847EA}"/>
          </ac:spMkLst>
        </pc:spChg>
        <pc:spChg chg="add mod">
          <ac:chgData name="Nazar Shchur" userId="3faffa111ac016f6" providerId="LiveId" clId="{697C7254-7B04-406C-A588-DB11BD58C34C}" dt="2019-12-19T17:05:07.369" v="3900" actId="1076"/>
          <ac:spMkLst>
            <pc:docMk/>
            <pc:sldMk cId="1864310412" sldId="2001"/>
            <ac:spMk id="78" creationId="{AF927C58-6B53-4FC4-8855-694CD9945CA6}"/>
          </ac:spMkLst>
        </pc:spChg>
        <pc:spChg chg="add mod">
          <ac:chgData name="Nazar Shchur" userId="3faffa111ac016f6" providerId="LiveId" clId="{697C7254-7B04-406C-A588-DB11BD58C34C}" dt="2019-12-19T17:05:14.764" v="3901" actId="1076"/>
          <ac:spMkLst>
            <pc:docMk/>
            <pc:sldMk cId="1864310412" sldId="2001"/>
            <ac:spMk id="79" creationId="{D31236FE-1BA3-4809-AADA-88078453AD4B}"/>
          </ac:spMkLst>
        </pc:spChg>
        <pc:spChg chg="add mod">
          <ac:chgData name="Nazar Shchur" userId="3faffa111ac016f6" providerId="LiveId" clId="{697C7254-7B04-406C-A588-DB11BD58C34C}" dt="2019-12-19T17:07:19.628" v="3934" actId="1076"/>
          <ac:spMkLst>
            <pc:docMk/>
            <pc:sldMk cId="1864310412" sldId="2001"/>
            <ac:spMk id="80" creationId="{05C10F5C-E5A3-45F1-946E-F61367F30B99}"/>
          </ac:spMkLst>
        </pc:spChg>
        <pc:spChg chg="add del mod">
          <ac:chgData name="Nazar Shchur" userId="3faffa111ac016f6" providerId="LiveId" clId="{697C7254-7B04-406C-A588-DB11BD58C34C}" dt="2019-12-19T17:19:53.526" v="4065" actId="478"/>
          <ac:spMkLst>
            <pc:docMk/>
            <pc:sldMk cId="1864310412" sldId="2001"/>
            <ac:spMk id="81" creationId="{C10D8D54-9E8E-48D3-B206-71A2A248E8A6}"/>
          </ac:spMkLst>
        </pc:spChg>
        <pc:spChg chg="add mod">
          <ac:chgData name="Nazar Shchur" userId="3faffa111ac016f6" providerId="LiveId" clId="{697C7254-7B04-406C-A588-DB11BD58C34C}" dt="2019-12-19T17:57:52.628" v="4503" actId="20577"/>
          <ac:spMkLst>
            <pc:docMk/>
            <pc:sldMk cId="1864310412" sldId="2001"/>
            <ac:spMk id="82" creationId="{667DB972-9FA5-489E-85A6-4362EDFC4AB1}"/>
          </ac:spMkLst>
        </pc:spChg>
        <pc:spChg chg="add mod">
          <ac:chgData name="Nazar Shchur" userId="3faffa111ac016f6" providerId="LiveId" clId="{697C7254-7B04-406C-A588-DB11BD58C34C}" dt="2019-12-19T17:19:40.156" v="4064" actId="14100"/>
          <ac:spMkLst>
            <pc:docMk/>
            <pc:sldMk cId="1864310412" sldId="2001"/>
            <ac:spMk id="83" creationId="{9B4D5F8D-2172-4DD6-B2D3-62C2C04FF2E1}"/>
          </ac:spMkLst>
        </pc:spChg>
        <pc:spChg chg="add mod">
          <ac:chgData name="Nazar Shchur" userId="3faffa111ac016f6" providerId="LiveId" clId="{697C7254-7B04-406C-A588-DB11BD58C34C}" dt="2019-12-19T17:19:40.156" v="4064" actId="14100"/>
          <ac:spMkLst>
            <pc:docMk/>
            <pc:sldMk cId="1864310412" sldId="2001"/>
            <ac:spMk id="84" creationId="{AE478A20-2634-4232-AFEF-9B1AE049CE00}"/>
          </ac:spMkLst>
        </pc:spChg>
        <pc:grpChg chg="mod">
          <ac:chgData name="Nazar Shchur" userId="3faffa111ac016f6" providerId="LiveId" clId="{697C7254-7B04-406C-A588-DB11BD58C34C}" dt="2019-12-19T17:05:01.834" v="3899" actId="1076"/>
          <ac:grpSpMkLst>
            <pc:docMk/>
            <pc:sldMk cId="1864310412" sldId="2001"/>
            <ac:grpSpMk id="3" creationId="{00000000-0000-0000-0000-000000000000}"/>
          </ac:grpSpMkLst>
        </pc:grpChg>
        <pc:grpChg chg="add mod ord">
          <ac:chgData name="Nazar Shchur" userId="3faffa111ac016f6" providerId="LiveId" clId="{697C7254-7B04-406C-A588-DB11BD58C34C}" dt="2019-12-19T17:05:07.369" v="3900" actId="1076"/>
          <ac:grpSpMkLst>
            <pc:docMk/>
            <pc:sldMk cId="1864310412" sldId="2001"/>
            <ac:grpSpMk id="7" creationId="{091EA8A4-F058-4C1A-A189-45A835648222}"/>
          </ac:grpSpMkLst>
        </pc:grpChg>
        <pc:picChg chg="add del mod">
          <ac:chgData name="Nazar Shchur" userId="3faffa111ac016f6" providerId="LiveId" clId="{697C7254-7B04-406C-A588-DB11BD58C34C}" dt="2019-12-16T17:28:18.481" v="860" actId="478"/>
          <ac:picMkLst>
            <pc:docMk/>
            <pc:sldMk cId="1864310412" sldId="2001"/>
            <ac:picMk id="6" creationId="{B45AD331-63B3-447F-87BC-639B25B2532B}"/>
          </ac:picMkLst>
        </pc:picChg>
        <pc:picChg chg="add del mod">
          <ac:chgData name="Nazar Shchur" userId="3faffa111ac016f6" providerId="LiveId" clId="{697C7254-7B04-406C-A588-DB11BD58C34C}" dt="2019-12-19T17:24:29.919" v="4124" actId="478"/>
          <ac:picMkLst>
            <pc:docMk/>
            <pc:sldMk cId="1864310412" sldId="2001"/>
            <ac:picMk id="9" creationId="{EA49C27E-0648-4ABF-8BBB-1DF4454D0326}"/>
          </ac:picMkLst>
        </pc:picChg>
        <pc:picChg chg="add del mod">
          <ac:chgData name="Nazar Shchur" userId="3faffa111ac016f6" providerId="LiveId" clId="{697C7254-7B04-406C-A588-DB11BD58C34C}" dt="2019-12-19T16:44:56.359" v="3528" actId="478"/>
          <ac:picMkLst>
            <pc:docMk/>
            <pc:sldMk cId="1864310412" sldId="2001"/>
            <ac:picMk id="15" creationId="{BEAF6B09-778F-4971-8742-C400E029404E}"/>
          </ac:picMkLst>
        </pc:picChg>
        <pc:picChg chg="add del">
          <ac:chgData name="Nazar Shchur" userId="3faffa111ac016f6" providerId="LiveId" clId="{697C7254-7B04-406C-A588-DB11BD58C34C}" dt="2019-12-16T17:12:47.720" v="583"/>
          <ac:picMkLst>
            <pc:docMk/>
            <pc:sldMk cId="1864310412" sldId="2001"/>
            <ac:picMk id="17" creationId="{D2C65BD0-6C3B-4441-A489-66AE0C8A887E}"/>
          </ac:picMkLst>
        </pc:picChg>
        <pc:picChg chg="add mod">
          <ac:chgData name="Nazar Shchur" userId="3faffa111ac016f6" providerId="LiveId" clId="{697C7254-7B04-406C-A588-DB11BD58C34C}" dt="2019-12-19T17:05:50.700" v="3905" actId="14100"/>
          <ac:picMkLst>
            <pc:docMk/>
            <pc:sldMk cId="1864310412" sldId="2001"/>
            <ac:picMk id="1026" creationId="{7DE8E0FF-D20F-4AF5-8A11-613246FC81B9}"/>
          </ac:picMkLst>
        </pc:pic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10" creationId="{9BBDD4C1-9714-4D1E-9E7B-47C246DF5B57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24" creationId="{49B2C324-CC4E-47B6-B5AD-B4E8BE307540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25" creationId="{D3E079F7-9D81-4F65-8391-3F44741B3651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68" creationId="{D85328D0-19AC-4547-A85A-484044740718}"/>
          </ac:cxnSpMkLst>
        </pc:cxnChg>
        <pc:cxnChg chg="add mod">
          <ac:chgData name="Nazar Shchur" userId="3faffa111ac016f6" providerId="LiveId" clId="{697C7254-7B04-406C-A588-DB11BD58C34C}" dt="2019-12-19T17:05:07.369" v="3900" actId="1076"/>
          <ac:cxnSpMkLst>
            <pc:docMk/>
            <pc:sldMk cId="1864310412" sldId="2001"/>
            <ac:cxnSpMk id="69" creationId="{BF9C5B28-0CCF-42E1-9C5A-26E52F38CE57}"/>
          </ac:cxnSpMkLst>
        </pc:cxnChg>
      </pc:sldChg>
      <pc:sldChg chg="addSp delSp modSp add delAnim modAnim">
        <pc:chgData name="Nazar Shchur" userId="3faffa111ac016f6" providerId="LiveId" clId="{697C7254-7B04-406C-A588-DB11BD58C34C}" dt="2019-12-19T17:51:54.270" v="4453" actId="20577"/>
        <pc:sldMkLst>
          <pc:docMk/>
          <pc:sldMk cId="799384790" sldId="2002"/>
        </pc:sldMkLst>
        <pc:spChg chg="mod">
          <ac:chgData name="Nazar Shchur" userId="3faffa111ac016f6" providerId="LiveId" clId="{697C7254-7B04-406C-A588-DB11BD58C34C}" dt="2019-12-19T17:35:28.774" v="4165"/>
          <ac:spMkLst>
            <pc:docMk/>
            <pc:sldMk cId="799384790" sldId="2002"/>
            <ac:spMk id="5" creationId="{00000000-0000-0000-0000-000000000000}"/>
          </ac:spMkLst>
        </pc:spChg>
        <pc:spChg chg="add mod ord topLvl">
          <ac:chgData name="Nazar Shchur" userId="3faffa111ac016f6" providerId="LiveId" clId="{697C7254-7B04-406C-A588-DB11BD58C34C}" dt="2019-12-19T17:44:11.756" v="4326" actId="164"/>
          <ac:spMkLst>
            <pc:docMk/>
            <pc:sldMk cId="799384790" sldId="2002"/>
            <ac:spMk id="7" creationId="{1754B95F-2208-43A9-9365-3762B9F37BF8}"/>
          </ac:spMkLst>
        </pc:spChg>
        <pc:spChg chg="add mod topLvl">
          <ac:chgData name="Nazar Shchur" userId="3faffa111ac016f6" providerId="LiveId" clId="{697C7254-7B04-406C-A588-DB11BD58C34C}" dt="2019-12-19T17:44:11.756" v="4326" actId="164"/>
          <ac:spMkLst>
            <pc:docMk/>
            <pc:sldMk cId="799384790" sldId="2002"/>
            <ac:spMk id="13" creationId="{CE71B683-8968-4691-A462-CA19698F15EC}"/>
          </ac:spMkLst>
        </pc:spChg>
        <pc:spChg chg="add del">
          <ac:chgData name="Nazar Shchur" userId="3faffa111ac016f6" providerId="LiveId" clId="{697C7254-7B04-406C-A588-DB11BD58C34C}" dt="2019-12-19T17:36:56.841" v="4173"/>
          <ac:spMkLst>
            <pc:docMk/>
            <pc:sldMk cId="799384790" sldId="2002"/>
            <ac:spMk id="36" creationId="{4266FCB8-CFED-4102-8981-20E5B70B2DF1}"/>
          </ac:spMkLst>
        </pc:spChg>
        <pc:spChg chg="add del mod">
          <ac:chgData name="Nazar Shchur" userId="3faffa111ac016f6" providerId="LiveId" clId="{697C7254-7B04-406C-A588-DB11BD58C34C}" dt="2019-12-19T17:38:51.894" v="4240"/>
          <ac:spMkLst>
            <pc:docMk/>
            <pc:sldMk cId="799384790" sldId="2002"/>
            <ac:spMk id="37" creationId="{5CD8B60D-3C5A-4690-93FE-1C2CC1DB023B}"/>
          </ac:spMkLst>
        </pc:spChg>
        <pc:spChg chg="add mod">
          <ac:chgData name="Nazar Shchur" userId="3faffa111ac016f6" providerId="LiveId" clId="{697C7254-7B04-406C-A588-DB11BD58C34C}" dt="2019-12-19T17:38:42.409" v="4237" actId="1035"/>
          <ac:spMkLst>
            <pc:docMk/>
            <pc:sldMk cId="799384790" sldId="2002"/>
            <ac:spMk id="38" creationId="{006431F9-A32B-43B5-86D5-18232D9B228D}"/>
          </ac:spMkLst>
        </pc:spChg>
        <pc:spChg chg="add mod">
          <ac:chgData name="Nazar Shchur" userId="3faffa111ac016f6" providerId="LiveId" clId="{697C7254-7B04-406C-A588-DB11BD58C34C}" dt="2019-12-19T17:42:21.969" v="4292" actId="207"/>
          <ac:spMkLst>
            <pc:docMk/>
            <pc:sldMk cId="799384790" sldId="2002"/>
            <ac:spMk id="40" creationId="{5F6C1137-491A-40E9-92E7-FE445B4ABE6A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5" creationId="{ED8626A4-BBC3-4BF1-A625-191F138C42A2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6" creationId="{5675FAC0-46C9-466D-974B-A84402C12A3A}"/>
          </ac:spMkLst>
        </pc:spChg>
        <pc:spChg chg="add mod">
          <ac:chgData name="Nazar Shchur" userId="3faffa111ac016f6" providerId="LiveId" clId="{697C7254-7B04-406C-A588-DB11BD58C34C}" dt="2019-12-19T17:42:24.100" v="4293" actId="207"/>
          <ac:spMkLst>
            <pc:docMk/>
            <pc:sldMk cId="799384790" sldId="2002"/>
            <ac:spMk id="48" creationId="{A3D81760-A708-43A8-9641-D127D7ED5144}"/>
          </ac:spMkLst>
        </pc:spChg>
        <pc:spChg chg="add mod topLvl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49" creationId="{60539D83-F942-41EA-BF32-ED332D7CC3D3}"/>
          </ac:spMkLst>
        </pc:spChg>
        <pc:spChg chg="add mod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50" creationId="{956AC7FA-6CCC-41D8-8DE1-9438ED4E6DA2}"/>
          </ac:spMkLst>
        </pc:spChg>
        <pc:spChg chg="add mod">
          <ac:chgData name="Nazar Shchur" userId="3faffa111ac016f6" providerId="LiveId" clId="{697C7254-7B04-406C-A588-DB11BD58C34C}" dt="2019-12-19T17:50:12.392" v="4426" actId="1076"/>
          <ac:spMkLst>
            <pc:docMk/>
            <pc:sldMk cId="799384790" sldId="2002"/>
            <ac:spMk id="51" creationId="{61C75F05-F2DE-43BD-A753-F9407C0F8375}"/>
          </ac:spMkLst>
        </pc:spChg>
        <pc:spChg chg="add mod">
          <ac:chgData name="Nazar Shchur" userId="3faffa111ac016f6" providerId="LiveId" clId="{697C7254-7B04-406C-A588-DB11BD58C34C}" dt="2019-12-19T17:42:26.269" v="4294" actId="207"/>
          <ac:spMkLst>
            <pc:docMk/>
            <pc:sldMk cId="799384790" sldId="2002"/>
            <ac:spMk id="52" creationId="{9EB83D10-0147-45B5-8AC7-9C0AC3096926}"/>
          </ac:spMkLst>
        </pc:spChg>
        <pc:spChg chg="add mod">
          <ac:chgData name="Nazar Shchur" userId="3faffa111ac016f6" providerId="LiveId" clId="{697C7254-7B04-406C-A588-DB11BD58C34C}" dt="2019-12-19T17:46:44.890" v="4358" actId="14100"/>
          <ac:spMkLst>
            <pc:docMk/>
            <pc:sldMk cId="799384790" sldId="2002"/>
            <ac:spMk id="53" creationId="{23F3BF10-8AAB-421E-8E90-901C916B1B76}"/>
          </ac:spMkLst>
        </pc:spChg>
        <pc:spChg chg="add mod">
          <ac:chgData name="Nazar Shchur" userId="3faffa111ac016f6" providerId="LiveId" clId="{697C7254-7B04-406C-A588-DB11BD58C34C}" dt="2019-12-19T17:51:52.163" v="4451" actId="20577"/>
          <ac:spMkLst>
            <pc:docMk/>
            <pc:sldMk cId="799384790" sldId="2002"/>
            <ac:spMk id="54" creationId="{13B00B6C-B78D-4116-90D9-6C4B16B6C259}"/>
          </ac:spMkLst>
        </pc:spChg>
        <pc:spChg chg="add del mod">
          <ac:chgData name="Nazar Shchur" userId="3faffa111ac016f6" providerId="LiveId" clId="{697C7254-7B04-406C-A588-DB11BD58C34C}" dt="2019-12-19T17:47:26.283" v="4365" actId="478"/>
          <ac:spMkLst>
            <pc:docMk/>
            <pc:sldMk cId="799384790" sldId="2002"/>
            <ac:spMk id="55" creationId="{8DB82843-2FFD-417F-BB97-6EC2C6B72244}"/>
          </ac:spMkLst>
        </pc:spChg>
        <pc:spChg chg="add mod ord">
          <ac:chgData name="Nazar Shchur" userId="3faffa111ac016f6" providerId="LiveId" clId="{697C7254-7B04-406C-A588-DB11BD58C34C}" dt="2019-12-19T17:51:54.270" v="4453" actId="20577"/>
          <ac:spMkLst>
            <pc:docMk/>
            <pc:sldMk cId="799384790" sldId="2002"/>
            <ac:spMk id="56" creationId="{774646F2-910B-47BB-81DC-CFB4CD33B9CF}"/>
          </ac:spMkLst>
        </pc:spChg>
        <pc:grpChg chg="add del mod ord">
          <ac:chgData name="Nazar Shchur" userId="3faffa111ac016f6" providerId="LiveId" clId="{697C7254-7B04-406C-A588-DB11BD58C34C}" dt="2019-12-19T17:44:05.773" v="4325" actId="165"/>
          <ac:grpSpMkLst>
            <pc:docMk/>
            <pc:sldMk cId="799384790" sldId="2002"/>
            <ac:grpSpMk id="6" creationId="{D93F6FBB-19FE-436D-863C-16F2F4178F16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8" creationId="{E265F15F-AC8C-462C-A46C-C6D233F5F48E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1" creationId="{5F23A92B-F308-4206-B4A7-7D739D28FE36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2" creationId="{82862767-1BC4-4E73-A580-B67278E8F401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3" creationId="{06456F4C-47CB-4139-8318-7BBAF3D382C5}"/>
          </ac:grpSpMkLst>
        </pc:grpChg>
        <pc:grpChg chg="add mod">
          <ac:chgData name="Nazar Shchur" userId="3faffa111ac016f6" providerId="LiveId" clId="{697C7254-7B04-406C-A588-DB11BD58C34C}" dt="2019-12-19T17:50:12.392" v="4426" actId="1076"/>
          <ac:grpSpMkLst>
            <pc:docMk/>
            <pc:sldMk cId="799384790" sldId="2002"/>
            <ac:grpSpMk id="44" creationId="{3D58AE98-B52A-496D-B75B-C060571CFFE3}"/>
          </ac:grpSpMkLst>
        </pc:grpChg>
        <pc:picChg chg="add del mod">
          <ac:chgData name="Nazar Shchur" userId="3faffa111ac016f6" providerId="LiveId" clId="{697C7254-7B04-406C-A588-DB11BD58C34C}" dt="2019-12-16T17:41:39.891" v="966" actId="478"/>
          <ac:picMkLst>
            <pc:docMk/>
            <pc:sldMk cId="799384790" sldId="2002"/>
            <ac:picMk id="6" creationId="{B8684CF4-1F81-469C-8EBC-0523CE949875}"/>
          </ac:picMkLst>
        </pc:picChg>
        <pc:picChg chg="add del mod">
          <ac:chgData name="Nazar Shchur" userId="3faffa111ac016f6" providerId="LiveId" clId="{697C7254-7B04-406C-A588-DB11BD58C34C}" dt="2019-12-19T17:35:09.790" v="4164" actId="478"/>
          <ac:picMkLst>
            <pc:docMk/>
            <pc:sldMk cId="799384790" sldId="2002"/>
            <ac:picMk id="11" creationId="{7FF3E315-4374-49EB-AACE-BA41AFC95CD3}"/>
          </ac:picMkLst>
        </pc:picChg>
        <pc:cxnChg chg="add mod">
          <ac:chgData name="Nazar Shchur" userId="3faffa111ac016f6" providerId="LiveId" clId="{697C7254-7B04-406C-A588-DB11BD58C34C}" dt="2019-12-16T17:39:49.201" v="923" actId="164"/>
          <ac:cxnSpMkLst>
            <pc:docMk/>
            <pc:sldMk cId="799384790" sldId="2002"/>
            <ac:cxnSpMk id="9" creationId="{413AA4A3-4BAC-49DE-8852-7EE716BFC7F7}"/>
          </ac:cxnSpMkLst>
        </pc:cxnChg>
        <pc:cxnChg chg="add mod">
          <ac:chgData name="Nazar Shchur" userId="3faffa111ac016f6" providerId="LiveId" clId="{697C7254-7B04-406C-A588-DB11BD58C34C}" dt="2019-12-16T17:39:49.201" v="923" actId="164"/>
          <ac:cxnSpMkLst>
            <pc:docMk/>
            <pc:sldMk cId="799384790" sldId="2002"/>
            <ac:cxnSpMk id="17" creationId="{E7FC1349-0643-4C53-82EE-F6777622387D}"/>
          </ac:cxnSpMkLst>
        </pc:cxnChg>
        <pc:cxnChg chg="add mod">
          <ac:chgData name="Nazar Shchur" userId="3faffa111ac016f6" providerId="LiveId" clId="{697C7254-7B04-406C-A588-DB11BD58C34C}" dt="2019-12-16T17:39:57.375" v="925" actId="164"/>
          <ac:cxnSpMkLst>
            <pc:docMk/>
            <pc:sldMk cId="799384790" sldId="2002"/>
            <ac:cxnSpMk id="18" creationId="{7942A51D-7A7D-44FC-BEF3-00DC6982420B}"/>
          </ac:cxnSpMkLst>
        </pc:cxnChg>
        <pc:cxnChg chg="add mod">
          <ac:chgData name="Nazar Shchur" userId="3faffa111ac016f6" providerId="LiveId" clId="{697C7254-7B04-406C-A588-DB11BD58C34C}" dt="2019-12-19T17:50:12.392" v="4426" actId="1076"/>
          <ac:cxnSpMkLst>
            <pc:docMk/>
            <pc:sldMk cId="799384790" sldId="2002"/>
            <ac:cxnSpMk id="22" creationId="{65856FCE-785C-4634-8325-7AE6E3BC89F5}"/>
          </ac:cxnSpMkLst>
        </pc:cxnChg>
        <pc:cxnChg chg="add mod">
          <ac:chgData name="Nazar Shchur" userId="3faffa111ac016f6" providerId="LiveId" clId="{697C7254-7B04-406C-A588-DB11BD58C34C}" dt="2019-12-16T17:39:53.096" v="924" actId="164"/>
          <ac:cxnSpMkLst>
            <pc:docMk/>
            <pc:sldMk cId="799384790" sldId="2002"/>
            <ac:cxnSpMk id="24" creationId="{25FC19AE-50AA-4284-A8E7-18FAC7E94D29}"/>
          </ac:cxnSpMkLst>
        </pc:cxnChg>
        <pc:cxnChg chg="add mod">
          <ac:chgData name="Nazar Shchur" userId="3faffa111ac016f6" providerId="LiveId" clId="{697C7254-7B04-406C-A588-DB11BD58C34C}" dt="2019-12-16T17:39:41.335" v="922" actId="164"/>
          <ac:cxnSpMkLst>
            <pc:docMk/>
            <pc:sldMk cId="799384790" sldId="2002"/>
            <ac:cxnSpMk id="26" creationId="{9C3F2E42-3AD4-49C9-B4BB-04BF473E450E}"/>
          </ac:cxnSpMkLst>
        </pc:cxnChg>
        <pc:cxnChg chg="add mod">
          <ac:chgData name="Nazar Shchur" userId="3faffa111ac016f6" providerId="LiveId" clId="{697C7254-7B04-406C-A588-DB11BD58C34C}" dt="2019-12-16T17:39:57.375" v="925" actId="164"/>
          <ac:cxnSpMkLst>
            <pc:docMk/>
            <pc:sldMk cId="799384790" sldId="2002"/>
            <ac:cxnSpMk id="34" creationId="{4C49BEC6-B52A-4C16-9E43-3EB892C54A54}"/>
          </ac:cxnSpMkLst>
        </pc:cxnChg>
        <pc:cxnChg chg="add mod">
          <ac:chgData name="Nazar Shchur" userId="3faffa111ac016f6" providerId="LiveId" clId="{697C7254-7B04-406C-A588-DB11BD58C34C}" dt="2019-12-16T17:39:53.096" v="924" actId="164"/>
          <ac:cxnSpMkLst>
            <pc:docMk/>
            <pc:sldMk cId="799384790" sldId="2002"/>
            <ac:cxnSpMk id="35" creationId="{11759E1E-4433-4362-9845-475F26C54B24}"/>
          </ac:cxnSpMkLst>
        </pc:cxnChg>
        <pc:cxnChg chg="add mod">
          <ac:chgData name="Nazar Shchur" userId="3faffa111ac016f6" providerId="LiveId" clId="{697C7254-7B04-406C-A588-DB11BD58C34C}" dt="2019-12-16T17:39:41.335" v="922" actId="164"/>
          <ac:cxnSpMkLst>
            <pc:docMk/>
            <pc:sldMk cId="799384790" sldId="2002"/>
            <ac:cxnSpMk id="39" creationId="{0378B559-CC8A-4157-905A-69ED99B60DC6}"/>
          </ac:cxnSpMkLst>
        </pc:cxnChg>
        <pc:cxnChg chg="add mod topLvl">
          <ac:chgData name="Nazar Shchur" userId="3faffa111ac016f6" providerId="LiveId" clId="{697C7254-7B04-406C-A588-DB11BD58C34C}" dt="2019-12-19T17:50:12.392" v="4426" actId="1076"/>
          <ac:cxnSpMkLst>
            <pc:docMk/>
            <pc:sldMk cId="799384790" sldId="2002"/>
            <ac:cxnSpMk id="47" creationId="{BA76E5E7-AB3F-451E-A528-D8C9CECCFBA3}"/>
          </ac:cxnSpMkLst>
        </pc:cxnChg>
      </pc:sldChg>
      <pc:sldChg chg="addSp add del">
        <pc:chgData name="Nazar Shchur" userId="3faffa111ac016f6" providerId="LiveId" clId="{697C7254-7B04-406C-A588-DB11BD58C34C}" dt="2019-12-16T18:24:44.157" v="1163" actId="47"/>
        <pc:sldMkLst>
          <pc:docMk/>
          <pc:sldMk cId="1170420361" sldId="2003"/>
        </pc:sldMkLst>
        <pc:picChg chg="add">
          <ac:chgData name="Nazar Shchur" userId="3faffa111ac016f6" providerId="LiveId" clId="{697C7254-7B04-406C-A588-DB11BD58C34C}" dt="2019-12-16T16:36:42.992" v="32"/>
          <ac:picMkLst>
            <pc:docMk/>
            <pc:sldMk cId="1170420361" sldId="2003"/>
            <ac:picMk id="6" creationId="{5D4E0031-7605-4454-8E36-24125A490CF7}"/>
          </ac:picMkLst>
        </pc:picChg>
      </pc:sldChg>
      <pc:sldChg chg="addSp delSp modSp add modAnim">
        <pc:chgData name="Nazar Shchur" userId="3faffa111ac016f6" providerId="LiveId" clId="{697C7254-7B04-406C-A588-DB11BD58C34C}" dt="2019-12-19T19:06:17.357" v="4807" actId="207"/>
        <pc:sldMkLst>
          <pc:docMk/>
          <pc:sldMk cId="2724581965" sldId="2004"/>
        </pc:sldMkLst>
        <pc:spChg chg="mod">
          <ac:chgData name="Nazar Shchur" userId="3faffa111ac016f6" providerId="LiveId" clId="{697C7254-7B04-406C-A588-DB11BD58C34C}" dt="2019-12-19T18:44:17.594" v="4579" actId="20577"/>
          <ac:spMkLst>
            <pc:docMk/>
            <pc:sldMk cId="2724581965" sldId="2004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11" creationId="{28C5AEE5-BA49-4688-B135-ED37302DF18E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15" creationId="{F590ED1C-2CC3-4966-9969-B37559CDBD3C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0" creationId="{B7238ACD-445C-4D62-8365-E98079B7E969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2" creationId="{88ED3537-F524-41C6-BD9F-3D0ADFC8509C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3" creationId="{A6BB7D1D-3F7F-4EF0-B604-699D20CD0F1D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6" creationId="{A470C5AD-49AB-4DC7-8365-B29C6C8F6B0D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29" creationId="{0698ADAA-1912-4F02-B8BA-2263900479C3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5" creationId="{45221B40-73AA-42C5-B11D-005673B25D42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6" creationId="{7B1282CE-99F5-4D57-9A0D-2AB43DC28BD7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7" creationId="{92A66F6B-B752-4324-9ABF-62F669FA82E5}"/>
          </ac:spMkLst>
        </pc:spChg>
        <pc:spChg chg="add del">
          <ac:chgData name="Nazar Shchur" userId="3faffa111ac016f6" providerId="LiveId" clId="{697C7254-7B04-406C-A588-DB11BD58C34C}" dt="2019-12-16T18:32:46.779" v="1266"/>
          <ac:spMkLst>
            <pc:docMk/>
            <pc:sldMk cId="2724581965" sldId="2004"/>
            <ac:spMk id="38" creationId="{86E85D2F-F942-495D-9851-55C80DAB09C1}"/>
          </ac:spMkLst>
        </pc:spChg>
        <pc:spChg chg="add del mod">
          <ac:chgData name="Nazar Shchur" userId="3faffa111ac016f6" providerId="LiveId" clId="{697C7254-7B04-406C-A588-DB11BD58C34C}" dt="2019-12-19T18:46:59.530" v="4640"/>
          <ac:spMkLst>
            <pc:docMk/>
            <pc:sldMk cId="2724581965" sldId="2004"/>
            <ac:spMk id="38" creationId="{B915AA86-805E-40DF-B091-5EDA7D222C26}"/>
          </ac:spMkLst>
        </pc:spChg>
        <pc:spChg chg="add mod">
          <ac:chgData name="Nazar Shchur" userId="3faffa111ac016f6" providerId="LiveId" clId="{697C7254-7B04-406C-A588-DB11BD58C34C}" dt="2019-12-19T18:45:24.881" v="4608" actId="1036"/>
          <ac:spMkLst>
            <pc:docMk/>
            <pc:sldMk cId="2724581965" sldId="2004"/>
            <ac:spMk id="39" creationId="{A7F66C42-BF12-4C86-84A8-0190BDF93066}"/>
          </ac:spMkLst>
        </pc:spChg>
        <pc:spChg chg="add mod">
          <ac:chgData name="Nazar Shchur" userId="3faffa111ac016f6" providerId="LiveId" clId="{697C7254-7B04-406C-A588-DB11BD58C34C}" dt="2019-12-19T18:49:44.530" v="4702" actId="1076"/>
          <ac:spMkLst>
            <pc:docMk/>
            <pc:sldMk cId="2724581965" sldId="2004"/>
            <ac:spMk id="40" creationId="{DDA6DFD1-2C7E-46CF-B167-BBD35BD89D2A}"/>
          </ac:spMkLst>
        </pc:spChg>
        <pc:spChg chg="add mod">
          <ac:chgData name="Nazar Shchur" userId="3faffa111ac016f6" providerId="LiveId" clId="{697C7254-7B04-406C-A588-DB11BD58C34C}" dt="2019-12-19T19:04:26.193" v="4796" actId="20577"/>
          <ac:spMkLst>
            <pc:docMk/>
            <pc:sldMk cId="2724581965" sldId="2004"/>
            <ac:spMk id="42" creationId="{1F15BB87-AB31-488A-B937-AEACB376AE3A}"/>
          </ac:spMkLst>
        </pc:spChg>
        <pc:spChg chg="add mod">
          <ac:chgData name="Nazar Shchur" userId="3faffa111ac016f6" providerId="LiveId" clId="{697C7254-7B04-406C-A588-DB11BD58C34C}" dt="2019-12-19T18:49:48.480" v="4703" actId="1076"/>
          <ac:spMkLst>
            <pc:docMk/>
            <pc:sldMk cId="2724581965" sldId="2004"/>
            <ac:spMk id="43" creationId="{ADDF3668-6B69-421B-AD0E-1D0809F710D8}"/>
          </ac:spMkLst>
        </pc:spChg>
        <pc:spChg chg="add mod">
          <ac:chgData name="Nazar Shchur" userId="3faffa111ac016f6" providerId="LiveId" clId="{697C7254-7B04-406C-A588-DB11BD58C34C}" dt="2019-12-19T18:53:42.496" v="4727" actId="1076"/>
          <ac:spMkLst>
            <pc:docMk/>
            <pc:sldMk cId="2724581965" sldId="2004"/>
            <ac:spMk id="44" creationId="{57E78059-5800-46E3-9A63-2EE1CBED4694}"/>
          </ac:spMkLst>
        </pc:spChg>
        <pc:spChg chg="add mod ord">
          <ac:chgData name="Nazar Shchur" userId="3faffa111ac016f6" providerId="LiveId" clId="{697C7254-7B04-406C-A588-DB11BD58C34C}" dt="2019-12-19T18:58:55.390" v="4753" actId="167"/>
          <ac:spMkLst>
            <pc:docMk/>
            <pc:sldMk cId="2724581965" sldId="2004"/>
            <ac:spMk id="45" creationId="{A4EEC137-E128-4A68-BC58-264AD0E6DC51}"/>
          </ac:spMkLst>
        </pc:spChg>
        <pc:spChg chg="add mod">
          <ac:chgData name="Nazar Shchur" userId="3faffa111ac016f6" providerId="LiveId" clId="{697C7254-7B04-406C-A588-DB11BD58C34C}" dt="2019-12-19T19:01:56.081" v="4785" actId="207"/>
          <ac:spMkLst>
            <pc:docMk/>
            <pc:sldMk cId="2724581965" sldId="2004"/>
            <ac:spMk id="46" creationId="{DF1AED03-8135-41B4-92B8-F11D591617C6}"/>
          </ac:spMkLst>
        </pc:spChg>
        <pc:spChg chg="add mod">
          <ac:chgData name="Nazar Shchur" userId="3faffa111ac016f6" providerId="LiveId" clId="{697C7254-7B04-406C-A588-DB11BD58C34C}" dt="2019-12-19T19:00:55.470" v="4770" actId="14100"/>
          <ac:spMkLst>
            <pc:docMk/>
            <pc:sldMk cId="2724581965" sldId="2004"/>
            <ac:spMk id="47" creationId="{2A77CDCA-4210-48D7-9B29-0D220B618D46}"/>
          </ac:spMkLst>
        </pc:spChg>
        <pc:spChg chg="add mod">
          <ac:chgData name="Nazar Shchur" userId="3faffa111ac016f6" providerId="LiveId" clId="{697C7254-7B04-406C-A588-DB11BD58C34C}" dt="2019-12-19T19:01:41.246" v="4782" actId="1076"/>
          <ac:spMkLst>
            <pc:docMk/>
            <pc:sldMk cId="2724581965" sldId="2004"/>
            <ac:spMk id="48" creationId="{E42F1199-AFD7-4E1A-9F6F-922C35EDB17E}"/>
          </ac:spMkLst>
        </pc:spChg>
        <pc:spChg chg="add mod">
          <ac:chgData name="Nazar Shchur" userId="3faffa111ac016f6" providerId="LiveId" clId="{697C7254-7B04-406C-A588-DB11BD58C34C}" dt="2019-12-19T19:06:17.357" v="4807" actId="207"/>
          <ac:spMkLst>
            <pc:docMk/>
            <pc:sldMk cId="2724581965" sldId="2004"/>
            <ac:spMk id="49" creationId="{5C551DBB-7E24-459F-AC00-9AB043AFD4A4}"/>
          </ac:spMkLst>
        </pc:spChg>
        <pc:picChg chg="add del mod">
          <ac:chgData name="Nazar Shchur" userId="3faffa111ac016f6" providerId="LiveId" clId="{697C7254-7B04-406C-A588-DB11BD58C34C}" dt="2019-12-19T18:44:57.385" v="4580" actId="478"/>
          <ac:picMkLst>
            <pc:docMk/>
            <pc:sldMk cId="2724581965" sldId="2004"/>
            <ac:picMk id="6" creationId="{11F86682-FFAC-40A9-A8FD-975417F06DA0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3" creationId="{B60C6F16-A009-49AF-9437-8B5B1F5B2CCC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6" creationId="{20E14A9C-05DD-48D0-B179-54289F25F581}"/>
          </ac:picMkLst>
        </pc:picChg>
        <pc:picChg chg="add mod">
          <ac:chgData name="Nazar Shchur" userId="3faffa111ac016f6" providerId="LiveId" clId="{697C7254-7B04-406C-A588-DB11BD58C34C}" dt="2019-12-19T18:45:24.881" v="4608" actId="1036"/>
          <ac:picMkLst>
            <pc:docMk/>
            <pc:sldMk cId="2724581965" sldId="2004"/>
            <ac:picMk id="18" creationId="{0E04BCED-0820-41AC-96DE-0131056E9F11}"/>
          </ac:picMkLst>
        </pc:picChg>
        <pc:picChg chg="add del mod">
          <ac:chgData name="Nazar Shchur" userId="3faffa111ac016f6" providerId="LiveId" clId="{697C7254-7B04-406C-A588-DB11BD58C34C}" dt="2019-12-19T18:46:29.483" v="4636" actId="478"/>
          <ac:picMkLst>
            <pc:docMk/>
            <pc:sldMk cId="2724581965" sldId="2004"/>
            <ac:picMk id="41" creationId="{B400F712-EBCF-4AEF-899F-C9D11C6D45D0}"/>
          </ac:picMkLst>
        </pc:picChg>
        <pc:picChg chg="add mod">
          <ac:chgData name="Nazar Shchur" userId="3faffa111ac016f6" providerId="LiveId" clId="{697C7254-7B04-406C-A588-DB11BD58C34C}" dt="2019-12-19T18:49:05.200" v="4685" actId="1076"/>
          <ac:picMkLst>
            <pc:docMk/>
            <pc:sldMk cId="2724581965" sldId="2004"/>
            <ac:picMk id="2050" creationId="{E88E18DB-9058-4016-8E37-EDACBCDFAA6A}"/>
          </ac:picMkLst>
        </pc:picChg>
        <pc:picChg chg="add del mod">
          <ac:chgData name="Nazar Shchur" userId="3faffa111ac016f6" providerId="LiveId" clId="{697C7254-7B04-406C-A588-DB11BD58C34C}" dt="2019-12-19T18:54:49.828" v="4732" actId="478"/>
          <ac:picMkLst>
            <pc:docMk/>
            <pc:sldMk cId="2724581965" sldId="2004"/>
            <ac:picMk id="2052" creationId="{CB82884A-C42C-4F8A-8B2E-617A191B8E17}"/>
          </ac:picMkLst>
        </pc:picChg>
        <pc:picChg chg="add mod">
          <ac:chgData name="Nazar Shchur" userId="3faffa111ac016f6" providerId="LiveId" clId="{697C7254-7B04-406C-A588-DB11BD58C34C}" dt="2019-12-19T18:55:20.715" v="4744" actId="14100"/>
          <ac:picMkLst>
            <pc:docMk/>
            <pc:sldMk cId="2724581965" sldId="2004"/>
            <ac:picMk id="2054" creationId="{8A36D95E-8FC5-4045-9534-5E4F80776315}"/>
          </ac:picMkLst>
        </pc:pic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2" creationId="{25E386C4-1ED5-4C25-A5E8-5062577F4A5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4" creationId="{8508ABD8-0618-4B44-BBAC-D372C51ECC2C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7" creationId="{5AC62BE3-21B4-4854-ACF8-148D7E06EC3A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19" creationId="{9149ED85-68AC-4EC3-97CF-42088D75A51B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4" creationId="{A12CD73B-3D24-41F2-9805-C1E13223BE51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5" creationId="{214DEBB8-EE18-4B2A-9CD0-6F062AB5177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7" creationId="{22C6EE90-7F01-4EC1-8EE1-CB6DF1A66E68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28" creationId="{C2B96648-84E3-44D6-9D1D-6BA5B861AFD7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30" creationId="{5CFD505C-6AC4-4DD2-AD8A-D59C29A56E1E}"/>
          </ac:cxnSpMkLst>
        </pc:cxnChg>
        <pc:cxnChg chg="add mod">
          <ac:chgData name="Nazar Shchur" userId="3faffa111ac016f6" providerId="LiveId" clId="{697C7254-7B04-406C-A588-DB11BD58C34C}" dt="2019-12-19T18:45:24.881" v="4608" actId="1036"/>
          <ac:cxnSpMkLst>
            <pc:docMk/>
            <pc:sldMk cId="2724581965" sldId="2004"/>
            <ac:cxnSpMk id="34" creationId="{BA46E84F-F8D1-4181-B74A-9E3B98FDFFF7}"/>
          </ac:cxnSpMkLst>
        </pc:cxnChg>
      </pc:sldChg>
      <pc:sldChg chg="addSp delSp modSp add modAnim">
        <pc:chgData name="Nazar Shchur" userId="3faffa111ac016f6" providerId="LiveId" clId="{697C7254-7B04-406C-A588-DB11BD58C34C}" dt="2019-12-19T19:16:47.544" v="4956"/>
        <pc:sldMkLst>
          <pc:docMk/>
          <pc:sldMk cId="3562557227" sldId="2005"/>
        </pc:sldMkLst>
        <pc:spChg chg="mod">
          <ac:chgData name="Nazar Shchur" userId="3faffa111ac016f6" providerId="LiveId" clId="{697C7254-7B04-406C-A588-DB11BD58C34C}" dt="2019-12-19T19:04:42.831" v="4797"/>
          <ac:spMkLst>
            <pc:docMk/>
            <pc:sldMk cId="3562557227" sldId="2005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7" creationId="{A0D13C6E-FF1F-4453-B44F-AB342C8DF3BA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8" creationId="{F3EDC829-3E3B-429F-A7DA-F6AB30A194A3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9" creationId="{BFF177E9-6822-4380-B6E6-DDD31B5E9443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10" creationId="{BD171726-AC88-4D8C-8752-9CE9845553F8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3" creationId="{591599E2-63BE-4C5D-87B5-B6830807FBE8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4" creationId="{F82E9E6F-C494-4105-A02F-C0260225F397}"/>
          </ac:spMkLst>
        </pc:spChg>
        <pc:spChg chg="add mod">
          <ac:chgData name="Nazar Shchur" userId="3faffa111ac016f6" providerId="LiveId" clId="{697C7254-7B04-406C-A588-DB11BD58C34C}" dt="2019-12-19T19:06:38.506" v="4809" actId="164"/>
          <ac:spMkLst>
            <pc:docMk/>
            <pc:sldMk cId="3562557227" sldId="2005"/>
            <ac:spMk id="15" creationId="{15776270-4AA3-4404-8A62-832E916555FB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18" creationId="{97DDC24A-B335-4322-83DD-B84F84610E0D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19" creationId="{7B3889E8-8526-4545-BB3C-31117DA4CB14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20" creationId="{638004FC-3A34-4D06-924F-39B39FD47E9A}"/>
          </ac:spMkLst>
        </pc:spChg>
        <pc:spChg chg="add mod">
          <ac:chgData name="Nazar Shchur" userId="3faffa111ac016f6" providerId="LiveId" clId="{697C7254-7B04-406C-A588-DB11BD58C34C}" dt="2019-12-19T19:06:54.709" v="4811" actId="164"/>
          <ac:spMkLst>
            <pc:docMk/>
            <pc:sldMk cId="3562557227" sldId="2005"/>
            <ac:spMk id="22" creationId="{D7A3F1E6-AE3B-46B2-A105-CB29A5CFB67A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3" creationId="{0058C58B-3A4D-44DD-A6F5-1F98DD6C3347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4" creationId="{602E6325-2917-47D8-BBCB-704869AED3B8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5" creationId="{4A9AA322-6995-4E5A-880E-A17A9112E417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6" creationId="{12606BDA-CEB4-403B-BAC2-E4C84393A331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7" creationId="{237E361B-514B-4781-9ADC-FC2834897A82}"/>
          </ac:spMkLst>
        </pc:spChg>
        <pc:spChg chg="add del">
          <ac:chgData name="Nazar Shchur" userId="3faffa111ac016f6" providerId="LiveId" clId="{697C7254-7B04-406C-A588-DB11BD58C34C}" dt="2019-12-16T18:48:08.962" v="1402"/>
          <ac:spMkLst>
            <pc:docMk/>
            <pc:sldMk cId="3562557227" sldId="2005"/>
            <ac:spMk id="28" creationId="{0F13D432-F40D-40CF-B09D-F17925CA9B7E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29" creationId="{AFDA2A8F-9F55-4DDD-91F5-8B1C345A3059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0" creationId="{A5226F45-3CBC-4D31-B068-5D552065C731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4" creationId="{140A8339-8612-477E-BF1D-52B5CDACED87}"/>
          </ac:spMkLst>
        </pc:spChg>
        <pc:spChg chg="add mod">
          <ac:chgData name="Nazar Shchur" userId="3faffa111ac016f6" providerId="LiveId" clId="{697C7254-7B04-406C-A588-DB11BD58C34C}" dt="2019-12-19T19:07:47.454" v="4826" actId="1076"/>
          <ac:spMkLst>
            <pc:docMk/>
            <pc:sldMk cId="3562557227" sldId="2005"/>
            <ac:spMk id="35" creationId="{024DA115-328E-4C90-AAF0-9262780CFD29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5" creationId="{EC658B5C-4D97-45EC-9A48-FD481FCA01F4}"/>
          </ac:spMkLst>
        </pc:spChg>
        <pc:spChg chg="add del mod">
          <ac:chgData name="Nazar Shchur" userId="3faffa111ac016f6" providerId="LiveId" clId="{697C7254-7B04-406C-A588-DB11BD58C34C}" dt="2019-12-19T19:10:06.270" v="4860"/>
          <ac:spMkLst>
            <pc:docMk/>
            <pc:sldMk cId="3562557227" sldId="2005"/>
            <ac:spMk id="36" creationId="{3BBC3ABF-09E7-41D3-A606-26DF5AB9E61B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6" creationId="{85398288-13C0-4E94-B16A-0D2FD72021A4}"/>
          </ac:spMkLst>
        </pc:spChg>
        <pc:spChg chg="add del">
          <ac:chgData name="Nazar Shchur" userId="3faffa111ac016f6" providerId="LiveId" clId="{697C7254-7B04-406C-A588-DB11BD58C34C}" dt="2019-12-16T18:48:14.548" v="1406"/>
          <ac:spMkLst>
            <pc:docMk/>
            <pc:sldMk cId="3562557227" sldId="2005"/>
            <ac:spMk id="37" creationId="{88799819-B4E9-41DD-8677-16E0BA544752}"/>
          </ac:spMkLst>
        </pc:spChg>
        <pc:spChg chg="add mod">
          <ac:chgData name="Nazar Shchur" userId="3faffa111ac016f6" providerId="LiveId" clId="{697C7254-7B04-406C-A588-DB11BD58C34C}" dt="2019-12-19T19:09:58.016" v="4857" actId="164"/>
          <ac:spMkLst>
            <pc:docMk/>
            <pc:sldMk cId="3562557227" sldId="2005"/>
            <ac:spMk id="37" creationId="{FF5C67DE-D346-4384-B061-126EB4346058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38" creationId="{2BB2AC12-6409-4374-AACF-E875A0510B79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39" creationId="{7FBD28D3-0E2A-463C-A028-6C2B0E601C5E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0" creationId="{BEC28147-4C4B-4238-AFC4-EB2530A65E8F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1" creationId="{9E2A40AC-D3BA-4B58-99F7-58B8B93A9B48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2" creationId="{09F394DB-34BA-4E9D-BC36-58950688E0DF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3" creationId="{B13446D4-E9AC-45AB-B072-1F9614D75128}"/>
          </ac:spMkLst>
        </pc:spChg>
        <pc:spChg chg="add mod">
          <ac:chgData name="Nazar Shchur" userId="3faffa111ac016f6" providerId="LiveId" clId="{697C7254-7B04-406C-A588-DB11BD58C34C}" dt="2019-12-19T19:11:31.652" v="4891" actId="207"/>
          <ac:spMkLst>
            <pc:docMk/>
            <pc:sldMk cId="3562557227" sldId="2005"/>
            <ac:spMk id="44" creationId="{23B0385C-F3AE-466A-801F-8B6C6F1D7F3E}"/>
          </ac:spMkLst>
        </pc:spChg>
        <pc:spChg chg="add del">
          <ac:chgData name="Nazar Shchur" userId="3faffa111ac016f6" providerId="LiveId" clId="{697C7254-7B04-406C-A588-DB11BD58C34C}" dt="2019-12-16T18:49:10.807" v="1426"/>
          <ac:spMkLst>
            <pc:docMk/>
            <pc:sldMk cId="3562557227" sldId="2005"/>
            <ac:spMk id="44" creationId="{5756F9BA-F54F-4756-8E12-F186564CF1E4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5" creationId="{158A0951-C997-4E37-B44C-5422A22FFC21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6" creationId="{7128B3A1-C88B-449E-A95E-C191387E71DD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7" creationId="{67E7265F-A0C7-43E5-A25D-6B73BA81B330}"/>
          </ac:spMkLst>
        </pc:spChg>
        <pc:spChg chg="add mod">
          <ac:chgData name="Nazar Shchur" userId="3faffa111ac016f6" providerId="LiveId" clId="{697C7254-7B04-406C-A588-DB11BD58C34C}" dt="2019-12-19T19:06:50.675" v="4810" actId="164"/>
          <ac:spMkLst>
            <pc:docMk/>
            <pc:sldMk cId="3562557227" sldId="2005"/>
            <ac:spMk id="48" creationId="{15F7859D-B83F-4D79-9255-BC59D238C5D9}"/>
          </ac:spMkLst>
        </pc:spChg>
        <pc:spChg chg="add mod">
          <ac:chgData name="Nazar Shchur" userId="3faffa111ac016f6" providerId="LiveId" clId="{697C7254-7B04-406C-A588-DB11BD58C34C}" dt="2019-12-19T19:11:38.730" v="4894" actId="207"/>
          <ac:spMkLst>
            <pc:docMk/>
            <pc:sldMk cId="3562557227" sldId="2005"/>
            <ac:spMk id="49" creationId="{5E6988A2-4CF0-4085-BC48-17F327202F12}"/>
          </ac:spMkLst>
        </pc:spChg>
        <pc:spChg chg="add mod">
          <ac:chgData name="Nazar Shchur" userId="3faffa111ac016f6" providerId="LiveId" clId="{697C7254-7B04-406C-A588-DB11BD58C34C}" dt="2019-12-19T19:14:49.447" v="4936" actId="1076"/>
          <ac:spMkLst>
            <pc:docMk/>
            <pc:sldMk cId="3562557227" sldId="2005"/>
            <ac:spMk id="50" creationId="{8DE2C14B-3D0F-4E8F-B53B-BA5255516C56}"/>
          </ac:spMkLst>
        </pc:spChg>
        <pc:spChg chg="add mod">
          <ac:chgData name="Nazar Shchur" userId="3faffa111ac016f6" providerId="LiveId" clId="{697C7254-7B04-406C-A588-DB11BD58C34C}" dt="2019-12-19T19:15:24.968" v="4948" actId="1076"/>
          <ac:spMkLst>
            <pc:docMk/>
            <pc:sldMk cId="3562557227" sldId="2005"/>
            <ac:spMk id="51" creationId="{748177BD-E496-4CAD-81D5-294A5914F80A}"/>
          </ac:spMkLst>
        </pc:spChg>
        <pc:grpChg chg="add mod">
          <ac:chgData name="Nazar Shchur" userId="3faffa111ac016f6" providerId="LiveId" clId="{697C7254-7B04-406C-A588-DB11BD58C34C}" dt="2019-12-19T19:09:58.016" v="4857" actId="164"/>
          <ac:grpSpMkLst>
            <pc:docMk/>
            <pc:sldMk cId="3562557227" sldId="2005"/>
            <ac:grpSpMk id="6" creationId="{AD6AA348-DE22-4738-8A9A-EEACD76A22F7}"/>
          </ac:grpSpMkLst>
        </pc:grpChg>
        <pc:grpChg chg="add mod">
          <ac:chgData name="Nazar Shchur" userId="3faffa111ac016f6" providerId="LiveId" clId="{697C7254-7B04-406C-A588-DB11BD58C34C}" dt="2019-12-19T19:14:56.640" v="4938" actId="1076"/>
          <ac:grpSpMkLst>
            <pc:docMk/>
            <pc:sldMk cId="3562557227" sldId="2005"/>
            <ac:grpSpMk id="12" creationId="{7B94B5CA-D5E8-4905-94CD-4FD6ADA729A2}"/>
          </ac:grpSpMkLst>
        </pc:grpChg>
        <pc:grpChg chg="add mod">
          <ac:chgData name="Nazar Shchur" userId="3faffa111ac016f6" providerId="LiveId" clId="{697C7254-7B04-406C-A588-DB11BD58C34C}" dt="2019-12-19T19:14:51.849" v="4937" actId="1076"/>
          <ac:grpSpMkLst>
            <pc:docMk/>
            <pc:sldMk cId="3562557227" sldId="2005"/>
            <ac:grpSpMk id="16" creationId="{92F1270F-0C74-4145-8DAE-C978E27F8EE6}"/>
          </ac:grpSpMkLst>
        </pc:grpChg>
        <pc:grpChg chg="add mod">
          <ac:chgData name="Nazar Shchur" userId="3faffa111ac016f6" providerId="LiveId" clId="{697C7254-7B04-406C-A588-DB11BD58C34C}" dt="2019-12-19T19:09:58.016" v="4857" actId="164"/>
          <ac:grpSpMkLst>
            <pc:docMk/>
            <pc:sldMk cId="3562557227" sldId="2005"/>
            <ac:grpSpMk id="17" creationId="{1E6D76F6-A737-48C1-9DEF-A7F196397B61}"/>
          </ac:grpSpMkLst>
        </pc:grpChg>
        <pc:picChg chg="add del mod">
          <ac:chgData name="Nazar Shchur" userId="3faffa111ac016f6" providerId="LiveId" clId="{697C7254-7B04-406C-A588-DB11BD58C34C}" dt="2019-12-16T18:49:48.946" v="1435" actId="478"/>
          <ac:picMkLst>
            <pc:docMk/>
            <pc:sldMk cId="3562557227" sldId="2005"/>
            <ac:picMk id="6" creationId="{BB12B658-1D8E-41C2-8221-9954BE99D638}"/>
          </ac:picMkLst>
        </pc:picChg>
        <pc:picChg chg="add del mod">
          <ac:chgData name="Nazar Shchur" userId="3faffa111ac016f6" providerId="LiveId" clId="{697C7254-7B04-406C-A588-DB11BD58C34C}" dt="2019-12-19T19:06:23.514" v="4808" actId="478"/>
          <ac:picMkLst>
            <pc:docMk/>
            <pc:sldMk cId="3562557227" sldId="2005"/>
            <ac:picMk id="11" creationId="{BD4E0F81-B1E5-4266-A791-44D8965B6E4F}"/>
          </ac:picMkLst>
        </pc:picChg>
      </pc:sldChg>
      <pc:sldChg chg="addSp delSp modSp add modAnim">
        <pc:chgData name="Nazar Shchur" userId="3faffa111ac016f6" providerId="LiveId" clId="{697C7254-7B04-406C-A588-DB11BD58C34C}" dt="2019-12-19T19:26:18.339" v="5184"/>
        <pc:sldMkLst>
          <pc:docMk/>
          <pc:sldMk cId="1463676675" sldId="2006"/>
        </pc:sldMkLst>
        <pc:spChg chg="mod">
          <ac:chgData name="Nazar Shchur" userId="3faffa111ac016f6" providerId="LiveId" clId="{697C7254-7B04-406C-A588-DB11BD58C34C}" dt="2019-12-19T19:17:52.245" v="4958"/>
          <ac:spMkLst>
            <pc:docMk/>
            <pc:sldMk cId="1463676675" sldId="2006"/>
            <ac:spMk id="5" creationId="{00000000-0000-0000-0000-000000000000}"/>
          </ac:spMkLst>
        </pc:spChg>
        <pc:spChg chg="add mod">
          <ac:chgData name="Nazar Shchur" userId="3faffa111ac016f6" providerId="LiveId" clId="{697C7254-7B04-406C-A588-DB11BD58C34C}" dt="2019-12-19T19:20:33.160" v="4989" actId="164"/>
          <ac:spMkLst>
            <pc:docMk/>
            <pc:sldMk cId="1463676675" sldId="2006"/>
            <ac:spMk id="13" creationId="{279F5EFC-A677-45FB-816E-0DF1DEFF62DF}"/>
          </ac:spMkLst>
        </pc:spChg>
        <pc:spChg chg="add mod">
          <ac:chgData name="Nazar Shchur" userId="3faffa111ac016f6" providerId="LiveId" clId="{697C7254-7B04-406C-A588-DB11BD58C34C}" dt="2019-12-19T19:20:33.160" v="4989" actId="164"/>
          <ac:spMkLst>
            <pc:docMk/>
            <pc:sldMk cId="1463676675" sldId="2006"/>
            <ac:spMk id="14" creationId="{33D6B813-BBE5-422E-BEBD-E137864A7F58}"/>
          </ac:spMkLst>
        </pc:spChg>
        <pc:spChg chg="add mod">
          <ac:chgData name="Nazar Shchur" userId="3faffa111ac016f6" providerId="LiveId" clId="{697C7254-7B04-406C-A588-DB11BD58C34C}" dt="2019-12-16T18:57:17.052" v="1782" actId="14100"/>
          <ac:spMkLst>
            <pc:docMk/>
            <pc:sldMk cId="1463676675" sldId="2006"/>
            <ac:spMk id="29" creationId="{0F76E435-C5E5-4124-A0DD-2CAD5AB0DF16}"/>
          </ac:spMkLst>
        </pc:spChg>
        <pc:spChg chg="add mod">
          <ac:chgData name="Nazar Shchur" userId="3faffa111ac016f6" providerId="LiveId" clId="{697C7254-7B04-406C-A588-DB11BD58C34C}" dt="2019-12-16T18:58:04.516" v="1791" actId="1076"/>
          <ac:spMkLst>
            <pc:docMk/>
            <pc:sldMk cId="1463676675" sldId="2006"/>
            <ac:spMk id="30" creationId="{DB36AF45-4F4A-4688-8BBE-0D4C90D88457}"/>
          </ac:spMkLst>
        </pc:spChg>
        <pc:spChg chg="add mod">
          <ac:chgData name="Nazar Shchur" userId="3faffa111ac016f6" providerId="LiveId" clId="{697C7254-7B04-406C-A588-DB11BD58C34C}" dt="2019-12-19T19:20:26.688" v="4988" actId="1076"/>
          <ac:spMkLst>
            <pc:docMk/>
            <pc:sldMk cId="1463676675" sldId="2006"/>
            <ac:spMk id="34" creationId="{18B3E46C-FB75-45A0-B974-F38B597A240A}"/>
          </ac:spMkLst>
        </pc:spChg>
        <pc:spChg chg="add mod ord">
          <ac:chgData name="Nazar Shchur" userId="3faffa111ac016f6" providerId="LiveId" clId="{697C7254-7B04-406C-A588-DB11BD58C34C}" dt="2019-12-19T19:22:23.842" v="5070" actId="1035"/>
          <ac:spMkLst>
            <pc:docMk/>
            <pc:sldMk cId="1463676675" sldId="2006"/>
            <ac:spMk id="36" creationId="{55935D91-3F90-4E73-AB80-98B6E3774A13}"/>
          </ac:spMkLst>
        </pc:spChg>
        <pc:spChg chg="add mod">
          <ac:chgData name="Nazar Shchur" userId="3faffa111ac016f6" providerId="LiveId" clId="{697C7254-7B04-406C-A588-DB11BD58C34C}" dt="2019-12-19T19:25:17.382" v="5168" actId="1038"/>
          <ac:spMkLst>
            <pc:docMk/>
            <pc:sldMk cId="1463676675" sldId="2006"/>
            <ac:spMk id="37" creationId="{5D8BB0F6-4104-43F0-AFEC-1B53C779ED5E}"/>
          </ac:spMkLst>
        </pc:spChg>
        <pc:spChg chg="add mod">
          <ac:chgData name="Nazar Shchur" userId="3faffa111ac016f6" providerId="LiveId" clId="{697C7254-7B04-406C-A588-DB11BD58C34C}" dt="2019-12-19T19:24:40.390" v="5135" actId="1076"/>
          <ac:spMkLst>
            <pc:docMk/>
            <pc:sldMk cId="1463676675" sldId="2006"/>
            <ac:spMk id="38" creationId="{758CBED8-035A-4968-8F25-0D5B3C781698}"/>
          </ac:spMkLst>
        </pc:spChg>
        <pc:spChg chg="add mod">
          <ac:chgData name="Nazar Shchur" userId="3faffa111ac016f6" providerId="LiveId" clId="{697C7254-7B04-406C-A588-DB11BD58C34C}" dt="2019-12-19T19:24:56.178" v="5154" actId="1076"/>
          <ac:spMkLst>
            <pc:docMk/>
            <pc:sldMk cId="1463676675" sldId="2006"/>
            <ac:spMk id="39" creationId="{EAF4DDE4-ABDE-4500-81D7-99398DD0CD04}"/>
          </ac:spMkLst>
        </pc:spChg>
        <pc:grpChg chg="add mod">
          <ac:chgData name="Nazar Shchur" userId="3faffa111ac016f6" providerId="LiveId" clId="{697C7254-7B04-406C-A588-DB11BD58C34C}" dt="2019-12-19T19:25:17.382" v="5168" actId="1038"/>
          <ac:grpSpMkLst>
            <pc:docMk/>
            <pc:sldMk cId="1463676675" sldId="2006"/>
            <ac:grpSpMk id="7" creationId="{C9A12450-C1C6-41EB-B162-A7316E32D1ED}"/>
          </ac:grpSpMkLst>
        </pc:grpChg>
        <pc:grpChg chg="add mod">
          <ac:chgData name="Nazar Shchur" userId="3faffa111ac016f6" providerId="LiveId" clId="{697C7254-7B04-406C-A588-DB11BD58C34C}" dt="2019-12-19T19:20:33.160" v="4989" actId="164"/>
          <ac:grpSpMkLst>
            <pc:docMk/>
            <pc:sldMk cId="1463676675" sldId="2006"/>
            <ac:grpSpMk id="9" creationId="{866F9473-72A7-4470-B7FE-6C9B0D2A0953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15" creationId="{12C2D7C0-973E-4DBB-AF01-21A44754C1B3}"/>
          </ac:grpSpMkLst>
        </pc:grpChg>
        <pc:grpChg chg="add del mod">
          <ac:chgData name="Nazar Shchur" userId="3faffa111ac016f6" providerId="LiveId" clId="{697C7254-7B04-406C-A588-DB11BD58C34C}" dt="2019-12-16T18:56:27.102" v="1770" actId="478"/>
          <ac:grpSpMkLst>
            <pc:docMk/>
            <pc:sldMk cId="1463676675" sldId="2006"/>
            <ac:grpSpMk id="19" creationId="{90656B2B-9D7A-473C-B051-8BD0C7A18D6F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23" creationId="{106506CA-1BC0-4F6D-A5D3-394E4F4CBBD1}"/>
          </ac:grpSpMkLst>
        </pc:grpChg>
        <pc:grpChg chg="add mod">
          <ac:chgData name="Nazar Shchur" userId="3faffa111ac016f6" providerId="LiveId" clId="{697C7254-7B04-406C-A588-DB11BD58C34C}" dt="2019-12-16T18:55:09.706" v="1753" actId="164"/>
          <ac:grpSpMkLst>
            <pc:docMk/>
            <pc:sldMk cId="1463676675" sldId="2006"/>
            <ac:grpSpMk id="26" creationId="{3FBEB5AB-598A-405D-B337-3E6D1E26F20D}"/>
          </ac:grpSpMkLst>
        </pc:grpChg>
        <pc:picChg chg="add mod">
          <ac:chgData name="Nazar Shchur" userId="3faffa111ac016f6" providerId="LiveId" clId="{697C7254-7B04-406C-A588-DB11BD58C34C}" dt="2019-12-19T19:20:12.520" v="4983" actId="14100"/>
          <ac:picMkLst>
            <pc:docMk/>
            <pc:sldMk cId="1463676675" sldId="2006"/>
            <ac:picMk id="6" creationId="{36D5A957-33E1-413A-8E77-42334E5F55ED}"/>
          </ac:picMkLst>
        </pc:picChg>
        <pc:picChg chg="del">
          <ac:chgData name="Nazar Shchur" userId="3faffa111ac016f6" providerId="LiveId" clId="{697C7254-7B04-406C-A588-DB11BD58C34C}" dt="2019-12-16T16:39:01.123" v="43" actId="478"/>
          <ac:picMkLst>
            <pc:docMk/>
            <pc:sldMk cId="1463676675" sldId="2006"/>
            <ac:picMk id="6" creationId="{BB12B658-1D8E-41C2-8221-9954BE99D638}"/>
          </ac:picMkLst>
        </pc:picChg>
        <pc:picChg chg="add del">
          <ac:chgData name="Nazar Shchur" userId="3faffa111ac016f6" providerId="LiveId" clId="{697C7254-7B04-406C-A588-DB11BD58C34C}" dt="2019-12-16T16:39:15.149" v="45" actId="478"/>
          <ac:picMkLst>
            <pc:docMk/>
            <pc:sldMk cId="1463676675" sldId="2006"/>
            <ac:picMk id="7" creationId="{FBA47DB1-DE8B-43F0-AA96-0570EB52A52D}"/>
          </ac:picMkLst>
        </pc:picChg>
        <pc:picChg chg="add del mod">
          <ac:chgData name="Nazar Shchur" userId="3faffa111ac016f6" providerId="LiveId" clId="{697C7254-7B04-406C-A588-DB11BD58C34C}" dt="2019-12-16T20:01:39.142" v="1820" actId="478"/>
          <ac:picMkLst>
            <pc:docMk/>
            <pc:sldMk cId="1463676675" sldId="2006"/>
            <ac:picMk id="8" creationId="{E2A78393-CD9E-486E-AA51-DB0DFFD21567}"/>
          </ac:picMkLst>
        </pc:picChg>
        <pc:picChg chg="add mod modCrop">
          <ac:chgData name="Nazar Shchur" userId="3faffa111ac016f6" providerId="LiveId" clId="{697C7254-7B04-406C-A588-DB11BD58C34C}" dt="2019-12-19T19:24:10.641" v="5104" actId="1076"/>
          <ac:picMkLst>
            <pc:docMk/>
            <pc:sldMk cId="1463676675" sldId="2006"/>
            <ac:picMk id="50" creationId="{FF1B578D-3493-404C-8AE5-5F374949D13F}"/>
          </ac:picMkLst>
        </pc:picChg>
        <pc:picChg chg="add mod">
          <ac:chgData name="Nazar Shchur" userId="3faffa111ac016f6" providerId="LiveId" clId="{697C7254-7B04-406C-A588-DB11BD58C34C}" dt="2019-12-19T19:24:37.333" v="5134" actId="1076"/>
          <ac:picMkLst>
            <pc:docMk/>
            <pc:sldMk cId="1463676675" sldId="2006"/>
            <ac:picMk id="52" creationId="{CEA0C8B3-3D3E-49C7-845E-3873C186C61A}"/>
          </ac:picMkLst>
        </pc:picChg>
        <pc:cxnChg chg="mod">
          <ac:chgData name="Nazar Shchur" userId="3faffa111ac016f6" providerId="LiveId" clId="{697C7254-7B04-406C-A588-DB11BD58C34C}" dt="2019-12-16T18:58:21.025" v="1793" actId="1076"/>
          <ac:cxnSpMkLst>
            <pc:docMk/>
            <pc:sldMk cId="1463676675" sldId="2006"/>
            <ac:cxnSpMk id="16" creationId="{9A021D91-36D7-4949-A533-754FB7ED15EA}"/>
          </ac:cxnSpMkLst>
        </pc:cxnChg>
        <pc:cxnChg chg="mod">
          <ac:chgData name="Nazar Shchur" userId="3faffa111ac016f6" providerId="LiveId" clId="{697C7254-7B04-406C-A588-DB11BD58C34C}" dt="2019-12-16T18:58:51.504" v="1802" actId="14100"/>
          <ac:cxnSpMkLst>
            <pc:docMk/>
            <pc:sldMk cId="1463676675" sldId="2006"/>
            <ac:cxnSpMk id="17" creationId="{17F3C232-7981-4ED5-ADE2-0415E86503AE}"/>
          </ac:cxnSpMkLst>
        </pc:cxnChg>
        <pc:cxnChg chg="add del mod">
          <ac:chgData name="Nazar Shchur" userId="3faffa111ac016f6" providerId="LiveId" clId="{697C7254-7B04-406C-A588-DB11BD58C34C}" dt="2019-12-16T18:58:06.941" v="1792" actId="478"/>
          <ac:cxnSpMkLst>
            <pc:docMk/>
            <pc:sldMk cId="1463676675" sldId="2006"/>
            <ac:cxnSpMk id="18" creationId="{D7A72157-B288-49E2-9D7F-8E20512CC6EB}"/>
          </ac:cxnSpMkLst>
        </pc:cxnChg>
        <pc:cxnChg chg="del mod">
          <ac:chgData name="Nazar Shchur" userId="3faffa111ac016f6" providerId="LiveId" clId="{697C7254-7B04-406C-A588-DB11BD58C34C}" dt="2019-12-16T18:56:27.102" v="1770" actId="478"/>
          <ac:cxnSpMkLst>
            <pc:docMk/>
            <pc:sldMk cId="1463676675" sldId="2006"/>
            <ac:cxnSpMk id="20" creationId="{904452A7-A065-4D7C-8DE3-A7899318DDB3}"/>
          </ac:cxnSpMkLst>
        </pc:cxnChg>
        <pc:cxnChg chg="mod">
          <ac:chgData name="Nazar Shchur" userId="3faffa111ac016f6" providerId="LiveId" clId="{697C7254-7B04-406C-A588-DB11BD58C34C}" dt="2019-12-16T18:56:05.352" v="1761" actId="1076"/>
          <ac:cxnSpMkLst>
            <pc:docMk/>
            <pc:sldMk cId="1463676675" sldId="2006"/>
            <ac:cxnSpMk id="22" creationId="{A7AB399C-7B75-4C90-890A-81D43B1F4118}"/>
          </ac:cxnSpMkLst>
        </pc:cxnChg>
        <pc:cxnChg chg="mod">
          <ac:chgData name="Nazar Shchur" userId="3faffa111ac016f6" providerId="LiveId" clId="{697C7254-7B04-406C-A588-DB11BD58C34C}" dt="2019-12-16T18:57:08.137" v="1779" actId="14100"/>
          <ac:cxnSpMkLst>
            <pc:docMk/>
            <pc:sldMk cId="1463676675" sldId="2006"/>
            <ac:cxnSpMk id="24" creationId="{54728669-A553-4FAA-9D3F-DB0AF573586C}"/>
          </ac:cxnSpMkLst>
        </pc:cxnChg>
        <pc:cxnChg chg="mod">
          <ac:chgData name="Nazar Shchur" userId="3faffa111ac016f6" providerId="LiveId" clId="{697C7254-7B04-406C-A588-DB11BD58C34C}" dt="2019-12-16T18:57:31.913" v="1785" actId="1076"/>
          <ac:cxnSpMkLst>
            <pc:docMk/>
            <pc:sldMk cId="1463676675" sldId="2006"/>
            <ac:cxnSpMk id="25" creationId="{E8A0698F-C1A2-4045-A8DB-76965165F4D4}"/>
          </ac:cxnSpMkLst>
        </pc:cxnChg>
        <pc:cxnChg chg="mod">
          <ac:chgData name="Nazar Shchur" userId="3faffa111ac016f6" providerId="LiveId" clId="{697C7254-7B04-406C-A588-DB11BD58C34C}" dt="2019-12-16T18:57:49.789" v="1787" actId="1076"/>
          <ac:cxnSpMkLst>
            <pc:docMk/>
            <pc:sldMk cId="1463676675" sldId="2006"/>
            <ac:cxnSpMk id="27" creationId="{DDE0609A-7D59-4929-9189-A99F64E0DE2B}"/>
          </ac:cxnSpMkLst>
        </pc:cxnChg>
        <pc:cxnChg chg="mod">
          <ac:chgData name="Nazar Shchur" userId="3faffa111ac016f6" providerId="LiveId" clId="{697C7254-7B04-406C-A588-DB11BD58C34C}" dt="2019-12-16T18:57:57.146" v="1790" actId="1076"/>
          <ac:cxnSpMkLst>
            <pc:docMk/>
            <pc:sldMk cId="1463676675" sldId="2006"/>
            <ac:cxnSpMk id="28" creationId="{B22C18E5-03E0-4C56-9E75-80684CCECB45}"/>
          </ac:cxnSpMkLst>
        </pc:cxnChg>
        <pc:cxnChg chg="add mod">
          <ac:chgData name="Nazar Shchur" userId="3faffa111ac016f6" providerId="LiveId" clId="{697C7254-7B04-406C-A588-DB11BD58C34C}" dt="2019-12-19T19:20:33.160" v="4989" actId="164"/>
          <ac:cxnSpMkLst>
            <pc:docMk/>
            <pc:sldMk cId="1463676675" sldId="2006"/>
            <ac:cxnSpMk id="35" creationId="{20943C36-45E6-41D4-ADAD-B2231ED52CCE}"/>
          </ac:cxnSpMkLst>
        </pc:cxnChg>
      </pc:sldChg>
      <pc:sldChg chg="addSp delSp modSp add del">
        <pc:chgData name="Nazar Shchur" userId="3faffa111ac016f6" providerId="LiveId" clId="{697C7254-7B04-406C-A588-DB11BD58C34C}" dt="2019-12-16T18:25:07.237" v="1166" actId="47"/>
        <pc:sldMkLst>
          <pc:docMk/>
          <pc:sldMk cId="2487180055" sldId="2007"/>
        </pc:sldMkLst>
        <pc:picChg chg="del">
          <ac:chgData name="Nazar Shchur" userId="3faffa111ac016f6" providerId="LiveId" clId="{697C7254-7B04-406C-A588-DB11BD58C34C}" dt="2019-12-16T17:56:08.347" v="983" actId="478"/>
          <ac:picMkLst>
            <pc:docMk/>
            <pc:sldMk cId="2487180055" sldId="2007"/>
            <ac:picMk id="6" creationId="{5D4E0031-7605-4454-8E36-24125A490CF7}"/>
          </ac:picMkLst>
        </pc:picChg>
        <pc:picChg chg="add del mod">
          <ac:chgData name="Nazar Shchur" userId="3faffa111ac016f6" providerId="LiveId" clId="{697C7254-7B04-406C-A588-DB11BD58C34C}" dt="2019-12-16T18:02:11.558" v="993" actId="478"/>
          <ac:picMkLst>
            <pc:docMk/>
            <pc:sldMk cId="2487180055" sldId="2007"/>
            <ac:picMk id="8" creationId="{59C4E892-B744-4DB2-8219-D3B86712AFBE}"/>
          </ac:picMkLst>
        </pc:picChg>
        <pc:picChg chg="add mod modCrop">
          <ac:chgData name="Nazar Shchur" userId="3faffa111ac016f6" providerId="LiveId" clId="{697C7254-7B04-406C-A588-DB11BD58C34C}" dt="2019-12-16T18:12:26.821" v="1024" actId="732"/>
          <ac:picMkLst>
            <pc:docMk/>
            <pc:sldMk cId="2487180055" sldId="2007"/>
            <ac:picMk id="10" creationId="{ADB52A53-C4FD-4921-8A83-784A1D4EE634}"/>
          </ac:picMkLst>
        </pc:picChg>
        <pc:picChg chg="add mod">
          <ac:chgData name="Nazar Shchur" userId="3faffa111ac016f6" providerId="LiveId" clId="{697C7254-7B04-406C-A588-DB11BD58C34C}" dt="2019-12-16T18:09:02.424" v="1011" actId="1076"/>
          <ac:picMkLst>
            <pc:docMk/>
            <pc:sldMk cId="2487180055" sldId="2007"/>
            <ac:picMk id="12" creationId="{0E46FD60-981F-4CCC-BC7C-2F9E3BDB9D9D}"/>
          </ac:picMkLst>
        </pc:picChg>
        <pc:picChg chg="add del mod">
          <ac:chgData name="Nazar Shchur" userId="3faffa111ac016f6" providerId="LiveId" clId="{697C7254-7B04-406C-A588-DB11BD58C34C}" dt="2019-12-16T18:08:27.774" v="1005" actId="478"/>
          <ac:picMkLst>
            <pc:docMk/>
            <pc:sldMk cId="2487180055" sldId="2007"/>
            <ac:picMk id="1026" creationId="{62AC114F-919E-49F4-8780-5CEBC181E3AF}"/>
          </ac:picMkLst>
        </pc:picChg>
      </pc:sldChg>
      <pc:sldChg chg="addSp delSp modSp add ord modAnim">
        <pc:chgData name="Nazar Shchur" userId="3faffa111ac016f6" providerId="LiveId" clId="{697C7254-7B04-406C-A588-DB11BD58C34C}" dt="2019-12-19T18:44:07.533" v="4553"/>
        <pc:sldMkLst>
          <pc:docMk/>
          <pc:sldMk cId="2152133476" sldId="2008"/>
        </pc:sldMkLst>
        <pc:spChg chg="mod">
          <ac:chgData name="Nazar Shchur" userId="3faffa111ac016f6" providerId="LiveId" clId="{697C7254-7B04-406C-A588-DB11BD58C34C}" dt="2019-12-19T17:53:08.596" v="4459"/>
          <ac:spMkLst>
            <pc:docMk/>
            <pc:sldMk cId="2152133476" sldId="2008"/>
            <ac:spMk id="5" creationId="{00000000-0000-0000-0000-000000000000}"/>
          </ac:spMkLst>
        </pc:spChg>
        <pc:spChg chg="add del mod">
          <ac:chgData name="Nazar Shchur" userId="3faffa111ac016f6" providerId="LiveId" clId="{697C7254-7B04-406C-A588-DB11BD58C34C}" dt="2019-12-16T18:15:51.206" v="1042"/>
          <ac:spMkLst>
            <pc:docMk/>
            <pc:sldMk cId="2152133476" sldId="2008"/>
            <ac:spMk id="26" creationId="{0E95A675-991A-48E1-981E-3539F7A5F939}"/>
          </ac:spMkLst>
        </pc:spChg>
        <pc:spChg chg="add del mod">
          <ac:chgData name="Nazar Shchur" userId="3faffa111ac016f6" providerId="LiveId" clId="{697C7254-7B04-406C-A588-DB11BD58C34C}" dt="2019-12-16T18:15:51.206" v="1042"/>
          <ac:spMkLst>
            <pc:docMk/>
            <pc:sldMk cId="2152133476" sldId="2008"/>
            <ac:spMk id="27" creationId="{5C31F459-C4D6-4CB8-A207-5B8CE0B0B3A6}"/>
          </ac:spMkLst>
        </pc:spChg>
        <pc:spChg chg="add mod">
          <ac:chgData name="Nazar Shchur" userId="3faffa111ac016f6" providerId="LiveId" clId="{697C7254-7B04-406C-A588-DB11BD58C34C}" dt="2019-12-19T17:54:28.532" v="4492" actId="1076"/>
          <ac:spMkLst>
            <pc:docMk/>
            <pc:sldMk cId="2152133476" sldId="2008"/>
            <ac:spMk id="42" creationId="{8882DF71-1564-492A-8D39-70DCAD368EC1}"/>
          </ac:spMkLst>
        </pc:spChg>
        <pc:spChg chg="add mod">
          <ac:chgData name="Nazar Shchur" userId="3faffa111ac016f6" providerId="LiveId" clId="{697C7254-7B04-406C-A588-DB11BD58C34C}" dt="2019-12-19T18:44:05.707" v="4552" actId="1076"/>
          <ac:spMkLst>
            <pc:docMk/>
            <pc:sldMk cId="2152133476" sldId="2008"/>
            <ac:spMk id="43" creationId="{D80DB767-507D-458B-8FE8-FCCC17C8E46B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44" creationId="{B03469D8-F56F-4B9F-8067-3C3EFEA9C7E9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45" creationId="{6564A604-C063-4975-AB20-0992C7C99F9C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70" creationId="{3AC9395F-CD66-4412-B577-9A45BB61D382}"/>
          </ac:spMkLst>
        </pc:spChg>
        <pc:spChg chg="add mod topLvl">
          <ac:chgData name="Nazar Shchur" userId="3faffa111ac016f6" providerId="LiveId" clId="{697C7254-7B04-406C-A588-DB11BD58C34C}" dt="2019-12-16T18:24:56.210" v="1165" actId="404"/>
          <ac:spMkLst>
            <pc:docMk/>
            <pc:sldMk cId="2152133476" sldId="2008"/>
            <ac:spMk id="71" creationId="{DE29F513-AC78-462F-9B07-DB825D650FC6}"/>
          </ac:spMkLst>
        </pc:spChg>
        <pc:grpChg chg="add mod">
          <ac:chgData name="Nazar Shchur" userId="3faffa111ac016f6" providerId="LiveId" clId="{697C7254-7B04-406C-A588-DB11BD58C34C}" dt="2019-12-16T18:15:50.259" v="1041" actId="164"/>
          <ac:grpSpMkLst>
            <pc:docMk/>
            <pc:sldMk cId="2152133476" sldId="2008"/>
            <ac:grpSpMk id="7" creationId="{7F14F82D-EBD3-4F5F-A462-D2EB735AA572}"/>
          </ac:grpSpMkLst>
        </pc:grpChg>
        <pc:grpChg chg="add del mod">
          <ac:chgData name="Nazar Shchur" userId="3faffa111ac016f6" providerId="LiveId" clId="{697C7254-7B04-406C-A588-DB11BD58C34C}" dt="2019-12-16T18:16:36.935" v="1052" actId="165"/>
          <ac:grpSpMkLst>
            <pc:docMk/>
            <pc:sldMk cId="2152133476" sldId="2008"/>
            <ac:grpSpMk id="8" creationId="{2752FE86-1BF6-4837-96A3-7B25297E5BF0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3" creationId="{F3EE90A7-B2A6-4222-83DE-3282BCFB4A12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6" creationId="{3DC16FBC-57EF-446D-9AF7-EEB8273D60FB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19" creationId="{519CDAC2-E8C2-4976-BC95-19B27354932F}"/>
          </ac:grpSpMkLst>
        </pc:grpChg>
        <pc:grpChg chg="add del mod">
          <ac:chgData name="Nazar Shchur" userId="3faffa111ac016f6" providerId="LiveId" clId="{697C7254-7B04-406C-A588-DB11BD58C34C}" dt="2019-12-16T18:15:51.206" v="1042"/>
          <ac:grpSpMkLst>
            <pc:docMk/>
            <pc:sldMk cId="2152133476" sldId="2008"/>
            <ac:grpSpMk id="23" creationId="{F02B8256-3160-4555-A94C-66E8CA429A49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28" creationId="{449C6773-9FC4-4093-9F07-00C397CB2007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35" creationId="{A00D76ED-FB9F-40EA-B64A-4B11E89BEB67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38" creationId="{6E15A77B-C892-4386-9929-6399800261C8}"/>
          </ac:grpSpMkLst>
        </pc:grpChg>
        <pc:grpChg chg="add del mod topLvl">
          <ac:chgData name="Nazar Shchur" userId="3faffa111ac016f6" providerId="LiveId" clId="{697C7254-7B04-406C-A588-DB11BD58C34C}" dt="2019-12-16T18:18:24.654" v="1107" actId="478"/>
          <ac:grpSpMkLst>
            <pc:docMk/>
            <pc:sldMk cId="2152133476" sldId="2008"/>
            <ac:grpSpMk id="41" creationId="{7BE3F952-31F8-416A-98F5-DEFEBDCF9EAF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48" creationId="{BE1661E0-7D3C-4373-B8E4-531AD4AA1C3E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1" creationId="{45670690-8926-42F5-B6D9-D9EA18B3F3A4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4" creationId="{1F6C1C80-CAC5-4F0E-8F47-58ADA79DC826}"/>
          </ac:grpSpMkLst>
        </pc:grpChg>
        <pc:grpChg chg="add mod topLvl">
          <ac:chgData name="Nazar Shchur" userId="3faffa111ac016f6" providerId="LiveId" clId="{697C7254-7B04-406C-A588-DB11BD58C34C}" dt="2019-12-16T18:23:22.172" v="1161" actId="164"/>
          <ac:grpSpMkLst>
            <pc:docMk/>
            <pc:sldMk cId="2152133476" sldId="2008"/>
            <ac:grpSpMk id="57" creationId="{D0485044-9425-4D8D-A4FA-05F3CE6CF6AA}"/>
          </ac:grpSpMkLst>
        </pc:grpChg>
        <pc:grpChg chg="add del mod">
          <ac:chgData name="Nazar Shchur" userId="3faffa111ac016f6" providerId="LiveId" clId="{697C7254-7B04-406C-A588-DB11BD58C34C}" dt="2019-12-16T18:21:53.566" v="1149" actId="165"/>
          <ac:grpSpMkLst>
            <pc:docMk/>
            <pc:sldMk cId="2152133476" sldId="2008"/>
            <ac:grpSpMk id="72" creationId="{15A515F0-DB77-48ED-BE6D-9D9FA28A0D86}"/>
          </ac:grpSpMkLst>
        </pc:grpChg>
        <pc:grpChg chg="add mod ord">
          <ac:chgData name="Nazar Shchur" userId="3faffa111ac016f6" providerId="LiveId" clId="{697C7254-7B04-406C-A588-DB11BD58C34C}" dt="2019-12-19T17:54:13.093" v="4489" actId="167"/>
          <ac:grpSpMkLst>
            <pc:docMk/>
            <pc:sldMk cId="2152133476" sldId="2008"/>
            <ac:grpSpMk id="80" creationId="{3F42B33E-E802-4170-9622-83ECE7E25633}"/>
          </ac:grpSpMkLst>
        </pc:grpChg>
        <pc:picChg chg="add mod topLvl">
          <ac:chgData name="Nazar Shchur" userId="3faffa111ac016f6" providerId="LiveId" clId="{697C7254-7B04-406C-A588-DB11BD58C34C}" dt="2019-12-16T18:23:22.172" v="1161" actId="164"/>
          <ac:picMkLst>
            <pc:docMk/>
            <pc:sldMk cId="2152133476" sldId="2008"/>
            <ac:picMk id="6" creationId="{267417A4-2EB5-4ADD-8390-638E7BBA6BAF}"/>
          </ac:picMkLst>
        </pc:picChg>
        <pc:picChg chg="del mod ord">
          <ac:chgData name="Nazar Shchur" userId="3faffa111ac016f6" providerId="LiveId" clId="{697C7254-7B04-406C-A588-DB11BD58C34C}" dt="2019-12-16T18:20:50.566" v="1141" actId="478"/>
          <ac:picMkLst>
            <pc:docMk/>
            <pc:sldMk cId="2152133476" sldId="2008"/>
            <ac:picMk id="10" creationId="{ADB52A53-C4FD-4921-8A83-784A1D4EE634}"/>
          </ac:picMkLst>
        </pc:picChg>
        <pc:picChg chg="mod ord">
          <ac:chgData name="Nazar Shchur" userId="3faffa111ac016f6" providerId="LiveId" clId="{697C7254-7B04-406C-A588-DB11BD58C34C}" dt="2019-12-19T17:54:20.300" v="4491" actId="1076"/>
          <ac:picMkLst>
            <pc:docMk/>
            <pc:sldMk cId="2152133476" sldId="2008"/>
            <ac:picMk id="12" creationId="{0E46FD60-981F-4CCC-BC7C-2F9E3BDB9D9D}"/>
          </ac:picMkLst>
        </pc:picChg>
        <pc:picChg chg="add del mod">
          <ac:chgData name="Nazar Shchur" userId="3faffa111ac016f6" providerId="LiveId" clId="{697C7254-7B04-406C-A588-DB11BD58C34C}" dt="2019-12-19T17:53:14.565" v="4460" actId="478"/>
          <ac:picMkLst>
            <pc:docMk/>
            <pc:sldMk cId="2152133476" sldId="2008"/>
            <ac:picMk id="77" creationId="{FB3610B8-64CB-4A28-967B-099A1A0BDCB5}"/>
          </ac:picMkLst>
        </pc:pic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29" creationId="{6BAB4B09-2295-4F97-8813-3A1E5AE834E0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0" creationId="{A4401849-EC77-47F2-BA37-A62ACD89F9B0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34" creationId="{21A57A92-448F-46DA-8F50-388276CE2198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6" creationId="{9FE6AD92-2C15-4B89-8DFB-13C0137AD14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7" creationId="{34F3D20E-A2FA-4293-BF2E-483C95A09779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39" creationId="{23AB266C-0EE2-4319-B304-440D8B907234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40" creationId="{67DC0BE1-A636-41E2-A3D1-43C001E9CB8C}"/>
          </ac:cxnSpMkLst>
        </pc:cxnChg>
        <pc:cxnChg chg="mod">
          <ac:chgData name="Nazar Shchur" userId="3faffa111ac016f6" providerId="LiveId" clId="{697C7254-7B04-406C-A588-DB11BD58C34C}" dt="2019-12-16T18:23:08.167" v="1159" actId="14100"/>
          <ac:cxnSpMkLst>
            <pc:docMk/>
            <pc:sldMk cId="2152133476" sldId="2008"/>
            <ac:cxnSpMk id="49" creationId="{8B8B84F9-62C9-41FB-B98C-A8D44EA8E87D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0" creationId="{4B1E7B08-EC63-4622-874E-402A8A0B20DC}"/>
          </ac:cxnSpMkLst>
        </pc:cxnChg>
        <pc:cxnChg chg="mod">
          <ac:chgData name="Nazar Shchur" userId="3faffa111ac016f6" providerId="LiveId" clId="{697C7254-7B04-406C-A588-DB11BD58C34C}" dt="2019-12-16T18:23:11.083" v="1160" actId="14100"/>
          <ac:cxnSpMkLst>
            <pc:docMk/>
            <pc:sldMk cId="2152133476" sldId="2008"/>
            <ac:cxnSpMk id="52" creationId="{4FB36483-7A14-49A2-A550-B7CC85418B4C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3" creationId="{84A07FDF-E60B-40E1-B9FA-33B932DD073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5" creationId="{CFD3CF1F-84C8-473C-9CB5-2C1D73B870EE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6" creationId="{7643C4DE-76EE-4E10-8B4D-FD66216CDA5E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8" creationId="{9943EE5C-63F2-4089-894B-B9E0A81DCB16}"/>
          </ac:cxnSpMkLst>
        </pc:cxnChg>
        <pc:cxnChg chg="mod">
          <ac:chgData name="Nazar Shchur" userId="3faffa111ac016f6" providerId="LiveId" clId="{697C7254-7B04-406C-A588-DB11BD58C34C}" dt="2019-12-16T18:22:37.336" v="1154" actId="692"/>
          <ac:cxnSpMkLst>
            <pc:docMk/>
            <pc:sldMk cId="2152133476" sldId="2008"/>
            <ac:cxnSpMk id="59" creationId="{65B68A5B-AEE0-4C05-8649-59643D9A47A3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60" creationId="{A1E8D9EA-3F2B-4409-9137-329023D28DEB}"/>
          </ac:cxnSpMkLst>
        </pc:cxnChg>
        <pc:cxnChg chg="add mod topLvl">
          <ac:chgData name="Nazar Shchur" userId="3faffa111ac016f6" providerId="LiveId" clId="{697C7254-7B04-406C-A588-DB11BD58C34C}" dt="2019-12-16T18:23:22.172" v="1161" actId="164"/>
          <ac:cxnSpMkLst>
            <pc:docMk/>
            <pc:sldMk cId="2152133476" sldId="2008"/>
            <ac:cxnSpMk id="64" creationId="{01225A12-BD94-4F01-A513-E156107556EB}"/>
          </ac:cxnSpMkLst>
        </pc:cxnChg>
      </pc:sldChg>
      <pc:sldChg chg="addSp delSp modSp add modAnim">
        <pc:chgData name="Nazar Shchur" userId="3faffa111ac016f6" providerId="LiveId" clId="{697C7254-7B04-406C-A588-DB11BD58C34C}" dt="2019-12-19T16:42:49.343" v="3453"/>
        <pc:sldMkLst>
          <pc:docMk/>
          <pc:sldMk cId="849897384" sldId="2009"/>
        </pc:sldMkLst>
        <pc:spChg chg="mod">
          <ac:chgData name="Nazar Shchur" userId="3faffa111ac016f6" providerId="LiveId" clId="{697C7254-7B04-406C-A588-DB11BD58C34C}" dt="2019-12-18T18:23:38.587" v="2351"/>
          <ac:spMkLst>
            <pc:docMk/>
            <pc:sldMk cId="849897384" sldId="2009"/>
            <ac:spMk id="5" creationId="{00000000-0000-0000-0000-000000000000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9" creationId="{2FBF005E-7DF9-4DA7-9DCE-931183F47399}"/>
          </ac:spMkLst>
        </pc:spChg>
        <pc:spChg chg="add mod">
          <ac:chgData name="Nazar Shchur" userId="3faffa111ac016f6" providerId="LiveId" clId="{697C7254-7B04-406C-A588-DB11BD58C34C}" dt="2019-12-18T18:53:11.646" v="2405" actId="1076"/>
          <ac:spMkLst>
            <pc:docMk/>
            <pc:sldMk cId="849897384" sldId="2009"/>
            <ac:spMk id="10" creationId="{28CDB35E-0638-4673-873E-B681F188648B}"/>
          </ac:spMkLst>
        </pc:spChg>
        <pc:spChg chg="add mod">
          <ac:chgData name="Nazar Shchur" userId="3faffa111ac016f6" providerId="LiveId" clId="{697C7254-7B04-406C-A588-DB11BD58C34C}" dt="2019-12-19T16:39:54.583" v="3392" actId="1076"/>
          <ac:spMkLst>
            <pc:docMk/>
            <pc:sldMk cId="849897384" sldId="2009"/>
            <ac:spMk id="15" creationId="{F877D492-44A9-4BBC-9DF5-E48CE9F6B436}"/>
          </ac:spMkLst>
        </pc:spChg>
        <pc:spChg chg="del mod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2" creationId="{66B6AEAD-23E1-4804-A639-6CE9777E557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5" creationId="{55FFF9FA-FACF-45B4-9656-DFCD020075A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29" creationId="{CD2BCB34-08CA-4212-9D89-BFB92919193D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30" creationId="{40425A71-4225-41CB-8BC3-8480FC168720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34" creationId="{7F626DB8-245F-49C0-BC6C-12E95B9861F1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2" creationId="{366CB438-0FAE-424D-AA1B-8DFC9B87E62F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3" creationId="{A9415956-1993-4BC0-BF54-5696519ED3D6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4" creationId="{AC6BD101-8023-4BFB-BB1A-6B18E64CD370}"/>
          </ac:spMkLst>
        </pc:spChg>
        <pc:spChg chg="del mod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45" creationId="{51D30F78-E022-4DD3-AD17-A8A5224D1161}"/>
          </ac:spMkLst>
        </pc:spChg>
        <pc:spChg chg="del">
          <ac:chgData name="Nazar Shchur" userId="3faffa111ac016f6" providerId="LiveId" clId="{697C7254-7B04-406C-A588-DB11BD58C34C}" dt="2019-12-17T19:41:06.336" v="2196" actId="478"/>
          <ac:spMkLst>
            <pc:docMk/>
            <pc:sldMk cId="849897384" sldId="2009"/>
            <ac:spMk id="54" creationId="{0B0D3449-3A36-4C37-B798-9CF4AAD1FFC0}"/>
          </ac:spMkLst>
        </pc:spChg>
        <pc:picChg chg="add mod">
          <ac:chgData name="Nazar Shchur" userId="3faffa111ac016f6" providerId="LiveId" clId="{697C7254-7B04-406C-A588-DB11BD58C34C}" dt="2019-12-18T18:53:20.250" v="2406" actId="1076"/>
          <ac:picMkLst>
            <pc:docMk/>
            <pc:sldMk cId="849897384" sldId="2009"/>
            <ac:picMk id="7" creationId="{5C968456-5F9C-431B-B2AC-CDD06DA8A729}"/>
          </ac:picMkLst>
        </pc:picChg>
        <pc:picChg chg="add mod ord modCrop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8" creationId="{09E18366-4326-4BC7-B457-469C32784D8A}"/>
          </ac:picMkLst>
        </pc:picChg>
        <pc:picChg chg="add mod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14" creationId="{A754C3B1-1DFD-4967-8676-6D3E5A5481A1}"/>
          </ac:picMkLst>
        </pc:picChg>
        <pc:picChg chg="add del mod">
          <ac:chgData name="Nazar Shchur" userId="3faffa111ac016f6" providerId="LiveId" clId="{697C7254-7B04-406C-A588-DB11BD58C34C}" dt="2019-12-18T18:50:49.310" v="2387" actId="478"/>
          <ac:picMkLst>
            <pc:docMk/>
            <pc:sldMk cId="849897384" sldId="2009"/>
            <ac:picMk id="16" creationId="{F57D9103-F36E-4506-8E0E-718F4E2A9FB1}"/>
          </ac:picMkLst>
        </pc:picChg>
        <pc:picChg chg="add mod">
          <ac:chgData name="Nazar Shchur" userId="3faffa111ac016f6" providerId="LiveId" clId="{697C7254-7B04-406C-A588-DB11BD58C34C}" dt="2019-12-18T18:52:45.187" v="2398" actId="167"/>
          <ac:picMkLst>
            <pc:docMk/>
            <pc:sldMk cId="849897384" sldId="2009"/>
            <ac:picMk id="1026" creationId="{9512713E-9FF5-4566-886E-D8B042FCF777}"/>
          </ac:picMkLst>
        </pc:pic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23" creationId="{FD00C352-A8AB-4A35-9960-F3E01ABEB8FB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24" creationId="{C9E30512-B2D9-48F8-AFBD-CBBB996E6CA5}"/>
          </ac:cxnSpMkLst>
        </pc:cxnChg>
        <pc:cxnChg chg="del mod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5" creationId="{3EC4C373-54C7-4279-83AD-7BF734C288EB}"/>
          </ac:cxnSpMkLst>
        </pc:cxnChg>
        <pc:cxnChg chg="del mod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6" creationId="{882A6B69-81BE-47B9-9EFD-10D92A438017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7" creationId="{BFDC69F6-5C3E-4D02-A3D2-900C5830B270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38" creationId="{A2648BCA-9417-4288-8679-AA48C4BF70E0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0" creationId="{1D74F33F-C6EC-42CB-9AC1-F19B2E3A4C54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6" creationId="{714AEF3B-0195-4687-82F1-EEA94FD30696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49" creationId="{5C42C273-33D3-4B0D-846A-2B012A3183AF}"/>
          </ac:cxnSpMkLst>
        </pc:cxnChg>
        <pc:cxnChg chg="del">
          <ac:chgData name="Nazar Shchur" userId="3faffa111ac016f6" providerId="LiveId" clId="{697C7254-7B04-406C-A588-DB11BD58C34C}" dt="2019-12-17T19:41:06.336" v="2196" actId="478"/>
          <ac:cxnSpMkLst>
            <pc:docMk/>
            <pc:sldMk cId="849897384" sldId="2009"/>
            <ac:cxnSpMk id="50" creationId="{C1CAA7AE-ED10-420A-B421-B41A44B09ABC}"/>
          </ac:cxnSpMkLst>
        </pc:cxnChg>
      </pc:sldChg>
      <pc:sldChg chg="addSp delSp modSp add del ord">
        <pc:chgData name="Nazar Shchur" userId="3faffa111ac016f6" providerId="LiveId" clId="{697C7254-7B04-406C-A588-DB11BD58C34C}" dt="2019-12-18T19:51:44.498" v="3017" actId="47"/>
        <pc:sldMkLst>
          <pc:docMk/>
          <pc:sldMk cId="2660843586" sldId="2010"/>
        </pc:sldMkLst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9" creationId="{2FBF005E-7DF9-4DA7-9DCE-931183F47399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10" creationId="{F4953046-6A10-42F4-9248-3AAA66D52E66}"/>
          </ac:spMkLst>
        </pc:spChg>
        <pc:spChg chg="del mod">
          <ac:chgData name="Nazar Shchur" userId="3faffa111ac016f6" providerId="LiveId" clId="{697C7254-7B04-406C-A588-DB11BD58C34C}" dt="2019-12-17T19:26:30.822" v="2049" actId="478"/>
          <ac:spMkLst>
            <pc:docMk/>
            <pc:sldMk cId="2660843586" sldId="2010"/>
            <ac:spMk id="22" creationId="{66B6AEAD-23E1-4804-A639-6CE9777E557D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25" creationId="{55FFF9FA-FACF-45B4-9656-DFCD020075AD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29" creationId="{CD2BCB34-08CA-4212-9D89-BFB92919193D}"/>
          </ac:spMkLst>
        </pc:spChg>
        <pc:spChg chg="del mod">
          <ac:chgData name="Nazar Shchur" userId="3faffa111ac016f6" providerId="LiveId" clId="{697C7254-7B04-406C-A588-DB11BD58C34C}" dt="2019-12-17T19:26:32.037" v="2050" actId="478"/>
          <ac:spMkLst>
            <pc:docMk/>
            <pc:sldMk cId="2660843586" sldId="2010"/>
            <ac:spMk id="30" creationId="{40425A71-4225-41CB-8BC3-8480FC168720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34" creationId="{7F626DB8-245F-49C0-BC6C-12E95B9861F1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39" creationId="{A1070A58-B60F-46F3-8173-D48A448D8068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1" creationId="{786CE6E6-BA75-411D-8CFE-59E180D0D444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2" creationId="{366CB438-0FAE-424D-AA1B-8DFC9B87E62F}"/>
          </ac:spMkLst>
        </pc:spChg>
        <pc:spChg chg="del mod">
          <ac:chgData name="Nazar Shchur" userId="3faffa111ac016f6" providerId="LiveId" clId="{697C7254-7B04-406C-A588-DB11BD58C34C}" dt="2019-12-17T19:26:33.894" v="2051" actId="478"/>
          <ac:spMkLst>
            <pc:docMk/>
            <pc:sldMk cId="2660843586" sldId="2010"/>
            <ac:spMk id="43" creationId="{A9415956-1993-4BC0-BF54-5696519ED3D6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44" creationId="{AC6BD101-8023-4BFB-BB1A-6B18E64CD370}"/>
          </ac:spMkLst>
        </pc:spChg>
        <pc:spChg chg="del mod">
          <ac:chgData name="Nazar Shchur" userId="3faffa111ac016f6" providerId="LiveId" clId="{697C7254-7B04-406C-A588-DB11BD58C34C}" dt="2019-12-17T19:26:35.687" v="2052" actId="478"/>
          <ac:spMkLst>
            <pc:docMk/>
            <pc:sldMk cId="2660843586" sldId="2010"/>
            <ac:spMk id="45" creationId="{51D30F78-E022-4DD3-AD17-A8A5224D1161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7" creationId="{78418730-7DA5-4093-AC07-A71675824B0B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48" creationId="{99572076-F5C4-47D5-AA0D-5A5D4C39CE67}"/>
          </ac:spMkLst>
        </pc:spChg>
        <pc:spChg chg="add 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51" creationId="{BA3C45AC-6371-48F8-B400-3A24DF32270F}"/>
          </ac:spMkLst>
        </pc:spChg>
        <pc:spChg chg="mod">
          <ac:chgData name="Nazar Shchur" userId="3faffa111ac016f6" providerId="LiveId" clId="{697C7254-7B04-406C-A588-DB11BD58C34C}" dt="2019-12-18T19:38:29.948" v="2841" actId="164"/>
          <ac:spMkLst>
            <pc:docMk/>
            <pc:sldMk cId="2660843586" sldId="2010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38:29.948" v="2841" actId="164"/>
          <ac:grpSpMkLst>
            <pc:docMk/>
            <pc:sldMk cId="2660843586" sldId="2010"/>
            <ac:grpSpMk id="6" creationId="{84EA4075-598F-4091-808A-41DD30479D23}"/>
          </ac:grpSpMkLst>
        </pc:grpChg>
        <pc:picChg chg="add del mod">
          <ac:chgData name="Nazar Shchur" userId="3faffa111ac016f6" providerId="LiveId" clId="{697C7254-7B04-406C-A588-DB11BD58C34C}" dt="2019-12-17T19:19:05.203" v="1958" actId="478"/>
          <ac:picMkLst>
            <pc:docMk/>
            <pc:sldMk cId="2660843586" sldId="2010"/>
            <ac:picMk id="6" creationId="{0713001D-0B3E-49AB-B60A-B208CE89B183}"/>
          </ac:picMkLst>
        </pc:picChg>
        <pc:picChg chg="add del mod">
          <ac:chgData name="Nazar Shchur" userId="3faffa111ac016f6" providerId="LiveId" clId="{697C7254-7B04-406C-A588-DB11BD58C34C}" dt="2019-12-17T19:19:41.103" v="1961" actId="478"/>
          <ac:picMkLst>
            <pc:docMk/>
            <pc:sldMk cId="2660843586" sldId="2010"/>
            <ac:picMk id="7" creationId="{17116B1F-2820-4739-99B4-A1A0FECF8986}"/>
          </ac:picMkLst>
        </pc:picChg>
        <pc:picChg chg="add del mod ord">
          <ac:chgData name="Nazar Shchur" userId="3faffa111ac016f6" providerId="LiveId" clId="{697C7254-7B04-406C-A588-DB11BD58C34C}" dt="2019-12-17T19:25:19.017" v="2038" actId="478"/>
          <ac:picMkLst>
            <pc:docMk/>
            <pc:sldMk cId="2660843586" sldId="2010"/>
            <ac:picMk id="8" creationId="{057F56EA-25A9-47CF-8459-59DE053430FF}"/>
          </ac:picMkLst>
        </pc:pic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23" creationId="{FD00C352-A8AB-4A35-9960-F3E01ABEB8FB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24" creationId="{C9E30512-B2D9-48F8-AFBD-CBBB996E6CA5}"/>
          </ac:cxnSpMkLst>
        </pc:cxnChg>
        <pc:cxnChg chg="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35" creationId="{3EC4C373-54C7-4279-83AD-7BF734C288EB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36" creationId="{882A6B69-81BE-47B9-9EFD-10D92A438017}"/>
          </ac:cxnSpMkLst>
        </pc:cxnChg>
        <pc:cxnChg chg="mo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37" creationId="{BFDC69F6-5C3E-4D02-A3D2-900C5830B270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38" creationId="{A2648BCA-9417-4288-8679-AA48C4BF70E0}"/>
          </ac:cxnSpMkLst>
        </pc:cxnChg>
        <pc:cxnChg chg="mo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40" creationId="{1D74F33F-C6EC-42CB-9AC1-F19B2E3A4C54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46" creationId="{714AEF3B-0195-4687-82F1-EEA94FD30696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49" creationId="{5C42C273-33D3-4B0D-846A-2B012A3183AF}"/>
          </ac:cxnSpMkLst>
        </pc:cxnChg>
        <pc:cxnChg chg="del mod">
          <ac:chgData name="Nazar Shchur" userId="3faffa111ac016f6" providerId="LiveId" clId="{697C7254-7B04-406C-A588-DB11BD58C34C}" dt="2019-12-17T19:26:35.687" v="2052" actId="478"/>
          <ac:cxnSpMkLst>
            <pc:docMk/>
            <pc:sldMk cId="2660843586" sldId="2010"/>
            <ac:cxnSpMk id="50" creationId="{C1CAA7AE-ED10-420A-B421-B41A44B09ABC}"/>
          </ac:cxnSpMkLst>
        </pc:cxnChg>
        <pc:cxnChg chg="add 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52" creationId="{764ACC7A-AC6F-48B1-9F73-5A1917B2710C}"/>
          </ac:cxnSpMkLst>
        </pc:cxnChg>
        <pc:cxnChg chg="add mod ord">
          <ac:chgData name="Nazar Shchur" userId="3faffa111ac016f6" providerId="LiveId" clId="{697C7254-7B04-406C-A588-DB11BD58C34C}" dt="2019-12-18T19:38:29.948" v="2841" actId="164"/>
          <ac:cxnSpMkLst>
            <pc:docMk/>
            <pc:sldMk cId="2660843586" sldId="2010"/>
            <ac:cxnSpMk id="53" creationId="{D963CBEA-C869-4747-B386-ABEC8F240B37}"/>
          </ac:cxnSpMkLst>
        </pc:cxnChg>
      </pc:sldChg>
      <pc:sldChg chg="addSp delSp modSp add del ord">
        <pc:chgData name="Nazar Shchur" userId="3faffa111ac016f6" providerId="LiveId" clId="{697C7254-7B04-406C-A588-DB11BD58C34C}" dt="2019-12-19T17:35:07.673" v="4163" actId="47"/>
        <pc:sldMkLst>
          <pc:docMk/>
          <pc:sldMk cId="239503192" sldId="2011"/>
        </pc:sldMkLst>
        <pc:spChg chg="add 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7" creationId="{90C05518-FBFA-487E-8A34-30460767892E}"/>
          </ac:spMkLst>
        </pc:spChg>
        <pc:spChg chg="add del mod">
          <ac:chgData name="Nazar Shchur" userId="3faffa111ac016f6" providerId="LiveId" clId="{697C7254-7B04-406C-A588-DB11BD58C34C}" dt="2019-12-17T19:38:15.049" v="2194" actId="478"/>
          <ac:spMkLst>
            <pc:docMk/>
            <pc:sldMk cId="239503192" sldId="2011"/>
            <ac:spMk id="10" creationId="{F4953046-6A10-42F4-9248-3AAA66D52E66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25" creationId="{55FFF9FA-FACF-45B4-9656-DFCD020075AD}"/>
          </ac:spMkLst>
        </pc:spChg>
        <pc:spChg chg="add 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26" creationId="{D1498E20-FD51-4B29-992B-8E0823910428}"/>
          </ac:spMkLst>
        </pc:spChg>
        <pc:spChg chg="del mod">
          <ac:chgData name="Nazar Shchur" userId="3faffa111ac016f6" providerId="LiveId" clId="{697C7254-7B04-406C-A588-DB11BD58C34C}" dt="2019-12-17T19:38:13.697" v="2193" actId="478"/>
          <ac:spMkLst>
            <pc:docMk/>
            <pc:sldMk cId="239503192" sldId="2011"/>
            <ac:spMk id="39" creationId="{A1070A58-B60F-46F3-8173-D48A448D8068}"/>
          </ac:spMkLst>
        </pc:spChg>
        <pc:spChg chg="mod or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1" creationId="{786CE6E6-BA75-411D-8CFE-59E180D0D444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2" creationId="{366CB438-0FAE-424D-AA1B-8DFC9B87E62F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7" creationId="{78418730-7DA5-4093-AC07-A71675824B0B}"/>
          </ac:spMkLst>
        </pc:spChg>
        <pc:spChg chg="mod or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48" creationId="{99572076-F5C4-47D5-AA0D-5A5D4C39CE67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51" creationId="{BA3C45AC-6371-48F8-B400-3A24DF32270F}"/>
          </ac:spMkLst>
        </pc:spChg>
        <pc:spChg chg="mod">
          <ac:chgData name="Nazar Shchur" userId="3faffa111ac016f6" providerId="LiveId" clId="{697C7254-7B04-406C-A588-DB11BD58C34C}" dt="2019-12-18T19:51:50.458" v="3018" actId="164"/>
          <ac:spMkLst>
            <pc:docMk/>
            <pc:sldMk cId="239503192" sldId="2011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51:50.458" v="3018" actId="164"/>
          <ac:grpSpMkLst>
            <pc:docMk/>
            <pc:sldMk cId="239503192" sldId="2011"/>
            <ac:grpSpMk id="6" creationId="{5A126810-A260-4D63-A470-2FC77EAE9CD9}"/>
          </ac:grpSpMkLst>
        </pc:grpChg>
        <pc:picChg chg="add del mod ord">
          <ac:chgData name="Nazar Shchur" userId="3faffa111ac016f6" providerId="LiveId" clId="{697C7254-7B04-406C-A588-DB11BD58C34C}" dt="2019-12-17T19:38:04.660" v="2192" actId="478"/>
          <ac:picMkLst>
            <pc:docMk/>
            <pc:sldMk cId="239503192" sldId="2011"/>
            <ac:picMk id="6" creationId="{07890773-4EA7-4730-943C-BB3F71F2B917}"/>
          </ac:picMkLst>
        </pc:pic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35" creationId="{3EC4C373-54C7-4279-83AD-7BF734C288EB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37" creationId="{BFDC69F6-5C3E-4D02-A3D2-900C5830B270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40" creationId="{1D74F33F-C6EC-42CB-9AC1-F19B2E3A4C54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52" creationId="{764ACC7A-AC6F-48B1-9F73-5A1917B2710C}"/>
          </ac:cxnSpMkLst>
        </pc:cxnChg>
        <pc:cxnChg chg="mod">
          <ac:chgData name="Nazar Shchur" userId="3faffa111ac016f6" providerId="LiveId" clId="{697C7254-7B04-406C-A588-DB11BD58C34C}" dt="2019-12-18T19:51:50.458" v="3018" actId="164"/>
          <ac:cxnSpMkLst>
            <pc:docMk/>
            <pc:sldMk cId="239503192" sldId="2011"/>
            <ac:cxnSpMk id="53" creationId="{D963CBEA-C869-4747-B386-ABEC8F240B37}"/>
          </ac:cxnSpMkLst>
        </pc:cxnChg>
      </pc:sldChg>
      <pc:sldChg chg="addSp modSp add del">
        <pc:chgData name="Nazar Shchur" userId="3faffa111ac016f6" providerId="LiveId" clId="{697C7254-7B04-406C-A588-DB11BD58C34C}" dt="2019-12-18T19:26:37.374" v="2560" actId="47"/>
        <pc:sldMkLst>
          <pc:docMk/>
          <pc:sldMk cId="840637271" sldId="2012"/>
        </pc:sldMkLst>
        <pc:spChg chg="mod">
          <ac:chgData name="Nazar Shchur" userId="3faffa111ac016f6" providerId="LiveId" clId="{697C7254-7B04-406C-A588-DB11BD58C34C}" dt="2019-12-18T19:17:07.823" v="2536"/>
          <ac:spMkLst>
            <pc:docMk/>
            <pc:sldMk cId="840637271" sldId="2012"/>
            <ac:spMk id="5" creationId="{00000000-0000-0000-0000-00000000000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9" creationId="{2FBF005E-7DF9-4DA7-9DCE-931183F47399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2" creationId="{66B6AEAD-23E1-4804-A639-6CE9777E557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5" creationId="{55FFF9FA-FACF-45B4-9656-DFCD020075A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29" creationId="{CD2BCB34-08CA-4212-9D89-BFB92919193D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30" creationId="{40425A71-4225-41CB-8BC3-8480FC16872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34" creationId="{7F626DB8-245F-49C0-BC6C-12E95B9861F1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2" creationId="{366CB438-0FAE-424D-AA1B-8DFC9B87E62F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3" creationId="{A9415956-1993-4BC0-BF54-5696519ED3D6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4" creationId="{AC6BD101-8023-4BFB-BB1A-6B18E64CD370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45" creationId="{51D30F78-E022-4DD3-AD17-A8A5224D1161}"/>
          </ac:spMkLst>
        </pc:spChg>
        <pc:spChg chg="mod">
          <ac:chgData name="Nazar Shchur" userId="3faffa111ac016f6" providerId="LiveId" clId="{697C7254-7B04-406C-A588-DB11BD58C34C}" dt="2019-12-18T19:17:00.140" v="2534" actId="164"/>
          <ac:spMkLst>
            <pc:docMk/>
            <pc:sldMk cId="840637271" sldId="2012"/>
            <ac:spMk id="54" creationId="{0B0D3449-3A36-4C37-B798-9CF4AAD1FFC0}"/>
          </ac:spMkLst>
        </pc:spChg>
        <pc:grpChg chg="add mod">
          <ac:chgData name="Nazar Shchur" userId="3faffa111ac016f6" providerId="LiveId" clId="{697C7254-7B04-406C-A588-DB11BD58C34C}" dt="2019-12-18T19:17:03.350" v="2535" actId="1076"/>
          <ac:grpSpMkLst>
            <pc:docMk/>
            <pc:sldMk cId="840637271" sldId="2012"/>
            <ac:grpSpMk id="6" creationId="{B5C60F39-4A40-4ACF-872B-25ADA8816F18}"/>
          </ac:grpSpMkLst>
        </pc:grp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23" creationId="{FD00C352-A8AB-4A35-9960-F3E01ABEB8FB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24" creationId="{C9E30512-B2D9-48F8-AFBD-CBBB996E6CA5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5" creationId="{3EC4C373-54C7-4279-83AD-7BF734C288EB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6" creationId="{882A6B69-81BE-47B9-9EFD-10D92A438017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7" creationId="{BFDC69F6-5C3E-4D02-A3D2-900C5830B270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38" creationId="{A2648BCA-9417-4288-8679-AA48C4BF70E0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0" creationId="{1D74F33F-C6EC-42CB-9AC1-F19B2E3A4C54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6" creationId="{714AEF3B-0195-4687-82F1-EEA94FD30696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49" creationId="{5C42C273-33D3-4B0D-846A-2B012A3183AF}"/>
          </ac:cxnSpMkLst>
        </pc:cxnChg>
        <pc:cxnChg chg="mod">
          <ac:chgData name="Nazar Shchur" userId="3faffa111ac016f6" providerId="LiveId" clId="{697C7254-7B04-406C-A588-DB11BD58C34C}" dt="2019-12-18T19:17:00.140" v="2534" actId="164"/>
          <ac:cxnSpMkLst>
            <pc:docMk/>
            <pc:sldMk cId="840637271" sldId="2012"/>
            <ac:cxnSpMk id="50" creationId="{C1CAA7AE-ED10-420A-B421-B41A44B09ABC}"/>
          </ac:cxnSpMkLst>
        </pc:cxnChg>
      </pc:sldChg>
      <pc:sldChg chg="addSp delSp modSp add ord delAnim modAnim">
        <pc:chgData name="Nazar Shchur" userId="3faffa111ac016f6" providerId="LiveId" clId="{697C7254-7B04-406C-A588-DB11BD58C34C}" dt="2019-12-22T16:10:03.552" v="5457"/>
        <pc:sldMkLst>
          <pc:docMk/>
          <pc:sldMk cId="2412078069" sldId="2013"/>
        </pc:sldMkLst>
        <pc:spChg chg="mod">
          <ac:chgData name="Nazar Shchur" userId="3faffa111ac016f6" providerId="LiveId" clId="{697C7254-7B04-406C-A588-DB11BD58C34C}" dt="2019-12-18T18:56:35.512" v="2410" actId="20577"/>
          <ac:spMkLst>
            <pc:docMk/>
            <pc:sldMk cId="2412078069" sldId="2013"/>
            <ac:spMk id="5" creationId="{00000000-0000-0000-0000-000000000000}"/>
          </ac:spMkLst>
        </pc:spChg>
        <pc:spChg chg="add mod ord">
          <ac:chgData name="Nazar Shchur" userId="3faffa111ac016f6" providerId="LiveId" clId="{697C7254-7B04-406C-A588-DB11BD58C34C}" dt="2019-12-22T15:52:27.744" v="5389" actId="1076"/>
          <ac:spMkLst>
            <pc:docMk/>
            <pc:sldMk cId="2412078069" sldId="2013"/>
            <ac:spMk id="12" creationId="{650932BF-645E-4641-B3E6-DC8C78CCE90E}"/>
          </ac:spMkLst>
        </pc:spChg>
        <pc:spChg chg="del">
          <ac:chgData name="Nazar Shchur" userId="3faffa111ac016f6" providerId="LiveId" clId="{697C7254-7B04-406C-A588-DB11BD58C34C}" dt="2019-12-17T19:48:30.027" v="2216" actId="478"/>
          <ac:spMkLst>
            <pc:docMk/>
            <pc:sldMk cId="2412078069" sldId="2013"/>
            <ac:spMk id="13" creationId="{D303C338-96E0-48D5-9956-A9DAB1F75744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17" creationId="{EF0AB2E4-7D0F-4C59-8472-553FF77246D3}"/>
          </ac:spMkLst>
        </pc:spChg>
        <pc:spChg chg="del mod">
          <ac:chgData name="Nazar Shchur" userId="3faffa111ac016f6" providerId="LiveId" clId="{697C7254-7B04-406C-A588-DB11BD58C34C}" dt="2019-12-17T19:53:25.425" v="2328" actId="478"/>
          <ac:spMkLst>
            <pc:docMk/>
            <pc:sldMk cId="2412078069" sldId="2013"/>
            <ac:spMk id="20" creationId="{EBA15810-41E2-4EDB-BD43-8156E50CAF5A}"/>
          </ac:spMkLst>
        </pc:spChg>
        <pc:spChg chg="del mod">
          <ac:chgData name="Nazar Shchur" userId="3faffa111ac016f6" providerId="LiveId" clId="{697C7254-7B04-406C-A588-DB11BD58C34C}" dt="2019-12-17T19:53:26.773" v="2329" actId="478"/>
          <ac:spMkLst>
            <pc:docMk/>
            <pc:sldMk cId="2412078069" sldId="2013"/>
            <ac:spMk id="22" creationId="{C971761A-00C3-4B9E-8366-5B8A908205C2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5" creationId="{05819971-4E22-4B2B-9FCC-0A9B36A97B84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6" creationId="{1884D4DD-B8C2-4A12-A7DB-BE16880612A0}"/>
          </ac:spMkLst>
        </pc:spChg>
        <pc:spChg chg="add del mo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7" creationId="{6CABEE86-10AB-4F60-9B0D-6B0656DAD083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28" creationId="{46C6D6D6-3EFE-4463-B999-7191F49B2465}"/>
          </ac:spMkLst>
        </pc:spChg>
        <pc:spChg chg="del">
          <ac:chgData name="Nazar Shchur" userId="3faffa111ac016f6" providerId="LiveId" clId="{697C7254-7B04-406C-A588-DB11BD58C34C}" dt="2019-12-17T19:47:38.418" v="2205" actId="478"/>
          <ac:spMkLst>
            <pc:docMk/>
            <pc:sldMk cId="2412078069" sldId="2013"/>
            <ac:spMk id="29" creationId="{2725A7A6-E4AD-404E-90A9-9E24164C6860}"/>
          </ac:spMkLst>
        </pc:spChg>
        <pc:spChg chg="add del mod ord">
          <ac:chgData name="Nazar Shchur" userId="3faffa111ac016f6" providerId="LiveId" clId="{697C7254-7B04-406C-A588-DB11BD58C34C}" dt="2019-12-22T09:24:08.891" v="5192" actId="478"/>
          <ac:spMkLst>
            <pc:docMk/>
            <pc:sldMk cId="2412078069" sldId="2013"/>
            <ac:spMk id="29" creationId="{50371144-06CF-47CD-92FE-94473F241D9D}"/>
          </ac:spMkLst>
        </pc:spChg>
        <pc:spChg chg="del">
          <ac:chgData name="Nazar Shchur" userId="3faffa111ac016f6" providerId="LiveId" clId="{697C7254-7B04-406C-A588-DB11BD58C34C}" dt="2019-12-17T19:47:40.244" v="2206" actId="478"/>
          <ac:spMkLst>
            <pc:docMk/>
            <pc:sldMk cId="2412078069" sldId="2013"/>
            <ac:spMk id="30" creationId="{CBC0D1F1-7C4E-451A-BD64-23FF43DD0B40}"/>
          </ac:spMkLst>
        </pc:spChg>
        <pc:spChg chg="del">
          <ac:chgData name="Nazar Shchur" userId="3faffa111ac016f6" providerId="LiveId" clId="{697C7254-7B04-406C-A588-DB11BD58C34C}" dt="2019-12-17T19:47:36.311" v="2204" actId="478"/>
          <ac:spMkLst>
            <pc:docMk/>
            <pc:sldMk cId="2412078069" sldId="2013"/>
            <ac:spMk id="35" creationId="{A4B1A0DD-27DC-468E-97A1-422C935E38B8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36" creationId="{3C95CDE9-E6B4-47E7-8E1D-BF4E09E2E499}"/>
          </ac:spMkLst>
        </pc:spChg>
        <pc:spChg chg="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37" creationId="{59C464FD-49E0-4219-8350-386BF8082626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41" creationId="{7240459A-F504-43C3-BD88-44AC4BB6BC8E}"/>
          </ac:spMkLst>
        </pc:spChg>
        <pc:spChg chg="del">
          <ac:chgData name="Nazar Shchur" userId="3faffa111ac016f6" providerId="LiveId" clId="{697C7254-7B04-406C-A588-DB11BD58C34C}" dt="2019-12-17T19:47:43.127" v="2207" actId="478"/>
          <ac:spMkLst>
            <pc:docMk/>
            <pc:sldMk cId="2412078069" sldId="2013"/>
            <ac:spMk id="42" creationId="{0BDF205F-771F-4386-BF96-2DB1A67AE506}"/>
          </ac:spMkLst>
        </pc:spChg>
        <pc:spChg chg="del">
          <ac:chgData name="Nazar Shchur" userId="3faffa111ac016f6" providerId="LiveId" clId="{697C7254-7B04-406C-A588-DB11BD58C34C}" dt="2019-12-17T19:47:44.985" v="2209" actId="478"/>
          <ac:spMkLst>
            <pc:docMk/>
            <pc:sldMk cId="2412078069" sldId="2013"/>
            <ac:spMk id="43" creationId="{1BB69D24-C4BF-431B-90E0-5BB610F57A78}"/>
          </ac:spMkLst>
        </pc:spChg>
        <pc:spChg chg="del">
          <ac:chgData name="Nazar Shchur" userId="3faffa111ac016f6" providerId="LiveId" clId="{697C7254-7B04-406C-A588-DB11BD58C34C}" dt="2019-12-17T19:47:29.588" v="2200" actId="478"/>
          <ac:spMkLst>
            <pc:docMk/>
            <pc:sldMk cId="2412078069" sldId="2013"/>
            <ac:spMk id="45" creationId="{2C220958-81AE-4360-B982-188E70C32826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47" creationId="{B6835C20-170A-4DC7-A0FB-1090918F0ADE}"/>
          </ac:spMkLst>
        </pc:spChg>
        <pc:spChg chg="add mod topLvl">
          <ac:chgData name="Nazar Shchur" userId="3faffa111ac016f6" providerId="LiveId" clId="{697C7254-7B04-406C-A588-DB11BD58C34C}" dt="2019-12-18T19:11:40.911" v="2532" actId="165"/>
          <ac:spMkLst>
            <pc:docMk/>
            <pc:sldMk cId="2412078069" sldId="2013"/>
            <ac:spMk id="51" creationId="{A82EE292-5EE2-41CD-BC62-76C1EAA840A7}"/>
          </ac:spMkLst>
        </pc:spChg>
        <pc:grpChg chg="add del mod">
          <ac:chgData name="Nazar Shchur" userId="3faffa111ac016f6" providerId="LiveId" clId="{697C7254-7B04-406C-A588-DB11BD58C34C}" dt="2019-12-22T09:24:05.143" v="5190" actId="478"/>
          <ac:grpSpMkLst>
            <pc:docMk/>
            <pc:sldMk cId="2412078069" sldId="2013"/>
            <ac:grpSpMk id="6" creationId="{C75CB5A6-8EEA-4FF3-966C-36C82049BAD0}"/>
          </ac:grpSpMkLst>
        </pc:grpChg>
        <pc:grpChg chg="add mod">
          <ac:chgData name="Nazar Shchur" userId="3faffa111ac016f6" providerId="LiveId" clId="{697C7254-7B04-406C-A588-DB11BD58C34C}" dt="2019-12-18T19:11:35.704" v="2524" actId="164"/>
          <ac:grpSpMkLst>
            <pc:docMk/>
            <pc:sldMk cId="2412078069" sldId="2013"/>
            <ac:grpSpMk id="9" creationId="{3B1600B2-CC07-4D77-A0FE-9D3E847F89D8}"/>
          </ac:grpSpMkLst>
        </pc:grpChg>
        <pc:picChg chg="add del mod ord">
          <ac:chgData name="Nazar Shchur" userId="3faffa111ac016f6" providerId="LiveId" clId="{697C7254-7B04-406C-A588-DB11BD58C34C}" dt="2019-12-17T19:55:22.523" v="2340" actId="478"/>
          <ac:picMkLst>
            <pc:docMk/>
            <pc:sldMk cId="2412078069" sldId="2013"/>
            <ac:picMk id="6" creationId="{F9B4C3C6-D426-4AE3-826C-7800AB06762C}"/>
          </ac:picMkLst>
        </pc:picChg>
        <pc:picChg chg="add mod ord">
          <ac:chgData name="Nazar Shchur" userId="3faffa111ac016f6" providerId="LiveId" clId="{697C7254-7B04-406C-A588-DB11BD58C34C}" dt="2019-12-22T15:50:47.781" v="5360" actId="1076"/>
          <ac:picMkLst>
            <pc:docMk/>
            <pc:sldMk cId="2412078069" sldId="2013"/>
            <ac:picMk id="7" creationId="{59394424-FA63-4278-8A86-951907EFF5FB}"/>
          </ac:picMkLst>
        </pc:picChg>
        <pc:picChg chg="add mod">
          <ac:chgData name="Nazar Shchur" userId="3faffa111ac016f6" providerId="LiveId" clId="{697C7254-7B04-406C-A588-DB11BD58C34C}" dt="2019-12-22T15:51:01.174" v="5363" actId="1076"/>
          <ac:picMkLst>
            <pc:docMk/>
            <pc:sldMk cId="2412078069" sldId="2013"/>
            <ac:picMk id="9" creationId="{E4E76E3C-819D-4D68-8B30-8B8B55ABE3BB}"/>
          </ac:picMkLst>
        </pc:picChg>
        <pc:picChg chg="del">
          <ac:chgData name="Nazar Shchur" userId="3faffa111ac016f6" providerId="LiveId" clId="{697C7254-7B04-406C-A588-DB11BD58C34C}" dt="2019-12-17T19:47:11.830" v="2199" actId="478"/>
          <ac:picMkLst>
            <pc:docMk/>
            <pc:sldMk cId="2412078069" sldId="2013"/>
            <ac:picMk id="11" creationId="{0F2E71BC-9A6B-4937-B109-373CE04F4D68}"/>
          </ac:picMkLst>
        </pc:picChg>
        <pc:cxnChg chg="mod or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8" creationId="{46AB3CF2-B7F1-49AD-80E0-26A712852515}"/>
          </ac:cxnSpMkLst>
        </pc:cxnChg>
        <pc:cxnChg chg="add del mod">
          <ac:chgData name="Nazar Shchur" userId="3faffa111ac016f6" providerId="LiveId" clId="{697C7254-7B04-406C-A588-DB11BD58C34C}" dt="2019-12-17T19:49:06.376" v="2226" actId="11529"/>
          <ac:cxnSpMkLst>
            <pc:docMk/>
            <pc:sldMk cId="2412078069" sldId="2013"/>
            <ac:cxnSpMk id="12" creationId="{43ADE1A5-8A5A-4155-93AA-6DE66469F47A}"/>
          </ac:cxnSpMkLst>
        </pc:cxnChg>
        <pc:cxnChg chg="mod or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14" creationId="{2ED80304-7024-4C5F-ADC0-C17671DA3717}"/>
          </ac:cxnSpMkLst>
        </pc:cxnChg>
        <pc:cxnChg chg="add del mod">
          <ac:chgData name="Nazar Shchur" userId="3faffa111ac016f6" providerId="LiveId" clId="{697C7254-7B04-406C-A588-DB11BD58C34C}" dt="2019-12-17T19:49:14.427" v="2228" actId="11529"/>
          <ac:cxnSpMkLst>
            <pc:docMk/>
            <pc:sldMk cId="2412078069" sldId="2013"/>
            <ac:cxnSpMk id="16" creationId="{BAFFDA1E-2216-4C1B-ACA3-9620E1672D20}"/>
          </ac:cxnSpMkLst>
        </pc:cxnChg>
        <pc:cxnChg chg="del">
          <ac:chgData name="Nazar Shchur" userId="3faffa111ac016f6" providerId="LiveId" clId="{697C7254-7B04-406C-A588-DB11BD58C34C}" dt="2019-12-17T19:47:32.957" v="2202" actId="478"/>
          <ac:cxnSpMkLst>
            <pc:docMk/>
            <pc:sldMk cId="2412078069" sldId="2013"/>
            <ac:cxnSpMk id="23" creationId="{DC338F94-4671-409C-A18F-6724FD56A669}"/>
          </ac:cxnSpMkLst>
        </pc:cxnChg>
        <pc:cxnChg chg="del">
          <ac:chgData name="Nazar Shchur" userId="3faffa111ac016f6" providerId="LiveId" clId="{697C7254-7B04-406C-A588-DB11BD58C34C}" dt="2019-12-17T19:47:34.220" v="2203" actId="478"/>
          <ac:cxnSpMkLst>
            <pc:docMk/>
            <pc:sldMk cId="2412078069" sldId="2013"/>
            <ac:cxnSpMk id="25" creationId="{B4C6865C-F360-4723-A478-C83EF628A1D1}"/>
          </ac:cxnSpMkLst>
        </pc:cxnChg>
        <pc:cxnChg chg="del">
          <ac:chgData name="Nazar Shchur" userId="3faffa111ac016f6" providerId="LiveId" clId="{697C7254-7B04-406C-A588-DB11BD58C34C}" dt="2019-12-17T19:48:34.455" v="2219" actId="478"/>
          <ac:cxnSpMkLst>
            <pc:docMk/>
            <pc:sldMk cId="2412078069" sldId="2013"/>
            <ac:cxnSpMk id="27" creationId="{E5666608-993A-45E6-A822-2743DF94A956}"/>
          </ac:cxnSpMkLst>
        </pc:cxnChg>
        <pc:cxnChg chg="del">
          <ac:chgData name="Nazar Shchur" userId="3faffa111ac016f6" providerId="LiveId" clId="{697C7254-7B04-406C-A588-DB11BD58C34C}" dt="2019-12-17T19:47:31.586" v="2201" actId="478"/>
          <ac:cxnSpMkLst>
            <pc:docMk/>
            <pc:sldMk cId="2412078069" sldId="2013"/>
            <ac:cxnSpMk id="38" creationId="{3D1570C3-9BCB-4BCA-BAA8-F87566170789}"/>
          </ac:cxnSpMkLst>
        </pc:cxnChg>
        <pc:cxnChg chg="del">
          <ac:chgData name="Nazar Shchur" userId="3faffa111ac016f6" providerId="LiveId" clId="{697C7254-7B04-406C-A588-DB11BD58C34C}" dt="2019-12-17T19:47:45.635" v="2210" actId="478"/>
          <ac:cxnSpMkLst>
            <pc:docMk/>
            <pc:sldMk cId="2412078069" sldId="2013"/>
            <ac:cxnSpMk id="39" creationId="{453EDE7E-2C72-4C05-800C-095047DFB5C0}"/>
          </ac:cxnSpMkLst>
        </pc:cxnChg>
        <pc:cxnChg chg="del">
          <ac:chgData name="Nazar Shchur" userId="3faffa111ac016f6" providerId="LiveId" clId="{697C7254-7B04-406C-A588-DB11BD58C34C}" dt="2019-12-17T19:47:43.843" v="2208" actId="478"/>
          <ac:cxnSpMkLst>
            <pc:docMk/>
            <pc:sldMk cId="2412078069" sldId="2013"/>
            <ac:cxnSpMk id="40" creationId="{06E1D809-31E6-467A-97E8-7B72AB680145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4" creationId="{7272C560-0278-4C63-8695-895028FA7022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6" creationId="{56B6659A-B5C9-45DE-89D2-475A3FBE9C83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8" creationId="{D82081C8-8C3A-4C70-B4DD-CC9FFF4E5D90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49" creationId="{D2B17F86-A30B-4C01-8577-680E05B097EA}"/>
          </ac:cxnSpMkLst>
        </pc:cxnChg>
        <pc:cxnChg chg="add mod topLvl">
          <ac:chgData name="Nazar Shchur" userId="3faffa111ac016f6" providerId="LiveId" clId="{697C7254-7B04-406C-A588-DB11BD58C34C}" dt="2019-12-18T19:11:40.911" v="2532" actId="165"/>
          <ac:cxnSpMkLst>
            <pc:docMk/>
            <pc:sldMk cId="2412078069" sldId="2013"/>
            <ac:cxnSpMk id="50" creationId="{B02441CC-9F3F-46F4-A42F-6902CDBC38A7}"/>
          </ac:cxnSpMkLst>
        </pc:cxnChg>
      </pc:sldChg>
      <pc:sldChg chg="addSp delSp modSp add modAnim">
        <pc:chgData name="Nazar Shchur" userId="3faffa111ac016f6" providerId="LiveId" clId="{697C7254-7B04-406C-A588-DB11BD58C34C}" dt="2019-12-19T16:42:15.687" v="3452"/>
        <pc:sldMkLst>
          <pc:docMk/>
          <pc:sldMk cId="3796781557" sldId="2014"/>
        </pc:sldMkLst>
        <pc:spChg chg="mod ord">
          <ac:chgData name="Nazar Shchur" userId="3faffa111ac016f6" providerId="LiveId" clId="{697C7254-7B04-406C-A588-DB11BD58C34C}" dt="2019-12-19T16:42:04.227" v="3451" actId="1035"/>
          <ac:spMkLst>
            <pc:docMk/>
            <pc:sldMk cId="3796781557" sldId="2014"/>
            <ac:spMk id="25" creationId="{05819971-4E22-4B2B-9FCC-0A9B36A97B84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6" creationId="{1884D4DD-B8C2-4A12-A7DB-BE16880612A0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7" creationId="{6CABEE86-10AB-4F60-9B0D-6B0656DAD083}"/>
          </ac:spMkLst>
        </pc:spChg>
        <pc:spChg chg="mod">
          <ac:chgData name="Nazar Shchur" userId="3faffa111ac016f6" providerId="LiveId" clId="{697C7254-7B04-406C-A588-DB11BD58C34C}" dt="2019-12-19T16:41:52.660" v="3446" actId="1036"/>
          <ac:spMkLst>
            <pc:docMk/>
            <pc:sldMk cId="3796781557" sldId="2014"/>
            <ac:spMk id="29" creationId="{50371144-06CF-47CD-92FE-94473F241D9D}"/>
          </ac:spMkLst>
        </pc:spChg>
        <pc:spChg chg="add mod">
          <ac:chgData name="Nazar Shchur" userId="3faffa111ac016f6" providerId="LiveId" clId="{697C7254-7B04-406C-A588-DB11BD58C34C}" dt="2019-12-18T19:26:30.326" v="2559" actId="1076"/>
          <ac:spMkLst>
            <pc:docMk/>
            <pc:sldMk cId="3796781557" sldId="2014"/>
            <ac:spMk id="65" creationId="{D6066269-2A0B-4824-BAF2-8D21612A4865}"/>
          </ac:spMkLst>
        </pc:spChg>
        <pc:grpChg chg="del">
          <ac:chgData name="Nazar Shchur" userId="3faffa111ac016f6" providerId="LiveId" clId="{697C7254-7B04-406C-A588-DB11BD58C34C}" dt="2019-12-18T19:23:51.091" v="2539" actId="478"/>
          <ac:grpSpMkLst>
            <pc:docMk/>
            <pc:sldMk cId="3796781557" sldId="2014"/>
            <ac:grpSpMk id="9" creationId="{3B1600B2-CC07-4D77-A0FE-9D3E847F89D8}"/>
          </ac:grpSpMkLst>
        </pc:grpChg>
        <pc:grpChg chg="add mod">
          <ac:chgData name="Nazar Shchur" userId="3faffa111ac016f6" providerId="LiveId" clId="{697C7254-7B04-406C-A588-DB11BD58C34C}" dt="2019-12-18T19:26:26.908" v="2558" actId="1076"/>
          <ac:grpSpMkLst>
            <pc:docMk/>
            <pc:sldMk cId="3796781557" sldId="2014"/>
            <ac:grpSpMk id="30" creationId="{3890E0A6-5776-40EF-B273-A392C40D4C55}"/>
          </ac:grpSpMkLst>
        </pc:grpChg>
      </pc:sldChg>
      <pc:sldChg chg="addSp delSp modSp add delAnim modAnim">
        <pc:chgData name="Nazar Shchur" userId="3faffa111ac016f6" providerId="LiveId" clId="{697C7254-7B04-406C-A588-DB11BD58C34C}" dt="2019-12-18T20:04:45.542" v="3238" actId="207"/>
        <pc:sldMkLst>
          <pc:docMk/>
          <pc:sldMk cId="1236600964" sldId="2015"/>
        </pc:sldMkLst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13" creationId="{D303C338-96E0-48D5-9956-A9DAB1F75744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0" creationId="{EBA15810-41E2-4EDB-BD43-8156E50CAF5A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2" creationId="{C971761A-00C3-4B9E-8366-5B8A908205C2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8" creationId="{46C6D6D6-3EFE-4463-B999-7191F49B2465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29" creationId="{2725A7A6-E4AD-404E-90A9-9E24164C6860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0" creationId="{CBC0D1F1-7C4E-451A-BD64-23FF43DD0B40}"/>
          </ac:spMkLst>
        </pc:spChg>
        <pc:spChg chg="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5" creationId="{A4B1A0DD-27DC-468E-97A1-422C935E38B8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6" creationId="{3C95CDE9-E6B4-47E7-8E1D-BF4E09E2E499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37" creationId="{59C464FD-49E0-4219-8350-386BF8082626}"/>
          </ac:spMkLst>
        </pc:spChg>
        <pc:spChg chg="mod">
          <ac:chgData name="Nazar Shchur" userId="3faffa111ac016f6" providerId="LiveId" clId="{697C7254-7B04-406C-A588-DB11BD58C34C}" dt="2019-12-18T19:49:44.216" v="3005" actId="1036"/>
          <ac:spMkLst>
            <pc:docMk/>
            <pc:sldMk cId="1236600964" sldId="2015"/>
            <ac:spMk id="41" creationId="{44C9F2C2-0A81-4E99-B1B8-1A82C8B48636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2" creationId="{0BDF205F-771F-4386-BF96-2DB1A67AE506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3" creationId="{1BB69D24-C4BF-431B-90E0-5BB610F57A78}"/>
          </ac:spMkLst>
        </pc:spChg>
        <pc:spChg chg="del">
          <ac:chgData name="Nazar Shchur" userId="3faffa111ac016f6" providerId="LiveId" clId="{697C7254-7B04-406C-A588-DB11BD58C34C}" dt="2019-12-18T19:47:50.556" v="2906"/>
          <ac:spMkLst>
            <pc:docMk/>
            <pc:sldMk cId="1236600964" sldId="2015"/>
            <ac:spMk id="45" creationId="{2C220958-81AE-4360-B982-188E70C32826}"/>
          </ac:spMkLst>
        </pc:spChg>
        <pc:spChg chg="del mod">
          <ac:chgData name="Nazar Shchur" userId="3faffa111ac016f6" providerId="LiveId" clId="{697C7254-7B04-406C-A588-DB11BD58C34C}" dt="2019-12-18T20:02:41.999" v="3196"/>
          <ac:spMkLst>
            <pc:docMk/>
            <pc:sldMk cId="1236600964" sldId="2015"/>
            <ac:spMk id="53" creationId="{7AD41C8A-7371-4583-BBDA-A1850480167A}"/>
          </ac:spMkLst>
        </pc:spChg>
        <pc:spChg chg="del">
          <ac:chgData name="Nazar Shchur" userId="3faffa111ac016f6" providerId="LiveId" clId="{697C7254-7B04-406C-A588-DB11BD58C34C}" dt="2019-12-18T19:47:30.594" v="2902" actId="478"/>
          <ac:spMkLst>
            <pc:docMk/>
            <pc:sldMk cId="1236600964" sldId="2015"/>
            <ac:spMk id="60" creationId="{68C1EB29-4B21-4C22-BEA0-E13651CF2D79}"/>
          </ac:spMkLst>
        </pc:spChg>
        <pc:spChg chg="del">
          <ac:chgData name="Nazar Shchur" userId="3faffa111ac016f6" providerId="LiveId" clId="{697C7254-7B04-406C-A588-DB11BD58C34C}" dt="2019-12-18T19:47:31.848" v="2903" actId="478"/>
          <ac:spMkLst>
            <pc:docMk/>
            <pc:sldMk cId="1236600964" sldId="2015"/>
            <ac:spMk id="61" creationId="{EBC40FC7-99C1-4637-A8E7-6F4E95B03A3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4" creationId="{80FF4550-3ACC-4B63-B9EB-FA761AAA29F9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5" creationId="{253C2AD1-81E0-4C96-B242-A21E8BF3819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66" creationId="{6A2470D0-77B5-4285-B486-D410EE7732F4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0" creationId="{CEBC2DBE-9B68-4355-A725-A9F52E60A67B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1" creationId="{FDD13765-00B6-46E3-AC27-1DAC29F977AE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2" creationId="{449D76FA-1C9F-4923-9CD1-9FDD5426A9AD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3" creationId="{C6D1E592-51D0-49D2-A954-E1368BC81119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4" creationId="{60CD7193-10BB-4961-BF4C-8419BEF512FC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5" creationId="{0D5FAF0F-9CF8-4511-9CC6-1EB4A2E3642D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79" creationId="{2D37142D-CC81-40BF-8504-9D360BF2E7E0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80" creationId="{34C473D9-6BAD-46BD-ACA9-B97A1D84A21F}"/>
          </ac:spMkLst>
        </pc:spChg>
        <pc:spChg chg="add del mod">
          <ac:chgData name="Nazar Shchur" userId="3faffa111ac016f6" providerId="LiveId" clId="{697C7254-7B04-406C-A588-DB11BD58C34C}" dt="2019-12-18T19:48:54.258" v="2915"/>
          <ac:spMkLst>
            <pc:docMk/>
            <pc:sldMk cId="1236600964" sldId="2015"/>
            <ac:spMk id="81" creationId="{0ACC20AA-BD2E-4080-BED2-14684602ECA9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4" creationId="{BCC2D8DB-482B-4BFD-9894-FFD855A30109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5" creationId="{28E6CB6A-EC2E-4ABF-83C3-E279B8F9FF4D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86" creationId="{71FDA24C-BDB7-4D25-8E3B-54C06A922887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0" creationId="{220E80E2-C2AE-48AC-B3FE-530A2CA78A2C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1" creationId="{512CD4C5-7987-4906-88CB-6465B8D9DB64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2" creationId="{76D4AE2C-22ED-4A5B-B262-583E9A0ECA06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3" creationId="{6B85D4FD-8ED7-4258-ACB6-3101CF681360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4" creationId="{2A9D55D0-85A9-41BC-9EFA-5FCA8814671E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5" creationId="{FB14954C-2F92-471A-9739-F34DE0A355F2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99" creationId="{D82588F1-1B9E-4744-ACCA-2622DC875CD5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100" creationId="{269C8BFC-2216-4894-AAFC-41806BECCEAB}"/>
          </ac:spMkLst>
        </pc:spChg>
        <pc:spChg chg="add mod">
          <ac:chgData name="Nazar Shchur" userId="3faffa111ac016f6" providerId="LiveId" clId="{697C7254-7B04-406C-A588-DB11BD58C34C}" dt="2019-12-18T19:49:17.152" v="2920" actId="1076"/>
          <ac:spMkLst>
            <pc:docMk/>
            <pc:sldMk cId="1236600964" sldId="2015"/>
            <ac:spMk id="101" creationId="{7A016698-DDCD-4239-93C9-295B591991DD}"/>
          </ac:spMkLst>
        </pc:spChg>
        <pc:spChg chg="add mod">
          <ac:chgData name="Nazar Shchur" userId="3faffa111ac016f6" providerId="LiveId" clId="{697C7254-7B04-406C-A588-DB11BD58C34C}" dt="2019-12-18T19:50:41.579" v="3009" actId="1076"/>
          <ac:spMkLst>
            <pc:docMk/>
            <pc:sldMk cId="1236600964" sldId="2015"/>
            <ac:spMk id="102" creationId="{000EB295-DE3E-498C-805B-DB9914DF5EA8}"/>
          </ac:spMkLst>
        </pc:spChg>
        <pc:spChg chg="add mod">
          <ac:chgData name="Nazar Shchur" userId="3faffa111ac016f6" providerId="LiveId" clId="{697C7254-7B04-406C-A588-DB11BD58C34C}" dt="2019-12-18T20:03:59.125" v="3215" actId="14100"/>
          <ac:spMkLst>
            <pc:docMk/>
            <pc:sldMk cId="1236600964" sldId="2015"/>
            <ac:spMk id="103" creationId="{20AD9E3D-722E-4E48-A97B-BDAA0CFF4987}"/>
          </ac:spMkLst>
        </pc:spChg>
        <pc:spChg chg="add mod">
          <ac:chgData name="Nazar Shchur" userId="3faffa111ac016f6" providerId="LiveId" clId="{697C7254-7B04-406C-A588-DB11BD58C34C}" dt="2019-12-18T20:03:26.342" v="3207" actId="1076"/>
          <ac:spMkLst>
            <pc:docMk/>
            <pc:sldMk cId="1236600964" sldId="2015"/>
            <ac:spMk id="104" creationId="{77BA7A5E-A930-4AEF-9571-0BEA17B4C508}"/>
          </ac:spMkLst>
        </pc:spChg>
        <pc:spChg chg="add mod">
          <ac:chgData name="Nazar Shchur" userId="3faffa111ac016f6" providerId="LiveId" clId="{697C7254-7B04-406C-A588-DB11BD58C34C}" dt="2019-12-18T20:02:46.240" v="3198" actId="1076"/>
          <ac:spMkLst>
            <pc:docMk/>
            <pc:sldMk cId="1236600964" sldId="2015"/>
            <ac:spMk id="105" creationId="{E4223363-0487-49E4-AA5C-F21D8449EC2A}"/>
          </ac:spMkLst>
        </pc:spChg>
        <pc:spChg chg="add mod">
          <ac:chgData name="Nazar Shchur" userId="3faffa111ac016f6" providerId="LiveId" clId="{697C7254-7B04-406C-A588-DB11BD58C34C}" dt="2019-12-18T20:04:40.229" v="3237" actId="1036"/>
          <ac:spMkLst>
            <pc:docMk/>
            <pc:sldMk cId="1236600964" sldId="2015"/>
            <ac:spMk id="106" creationId="{02842C56-1727-4C8B-A217-36F4BDC43774}"/>
          </ac:spMkLst>
        </pc:spChg>
        <pc:spChg chg="add mod">
          <ac:chgData name="Nazar Shchur" userId="3faffa111ac016f6" providerId="LiveId" clId="{697C7254-7B04-406C-A588-DB11BD58C34C}" dt="2019-12-18T20:04:45.542" v="3238" actId="207"/>
          <ac:spMkLst>
            <pc:docMk/>
            <pc:sldMk cId="1236600964" sldId="2015"/>
            <ac:spMk id="107" creationId="{C83A825C-6CC7-43C5-9ECD-9BD2ACB2422D}"/>
          </ac:spMkLst>
        </pc:spChg>
        <pc:grpChg chg="mod">
          <ac:chgData name="Nazar Shchur" userId="3faffa111ac016f6" providerId="LiveId" clId="{697C7254-7B04-406C-A588-DB11BD58C34C}" dt="2019-12-18T20:02:41.999" v="3196"/>
          <ac:grpSpMkLst>
            <pc:docMk/>
            <pc:sldMk cId="1236600964" sldId="2015"/>
            <ac:grpSpMk id="44" creationId="{030847FA-8E2F-4435-8E83-63ECD6709091}"/>
          </ac:grpSpMkLst>
        </pc:grp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8" creationId="{46AB3CF2-B7F1-49AD-80E0-26A712852515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14" creationId="{2ED80304-7024-4C5F-ADC0-C17671DA3717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3" creationId="{DC338F94-4671-409C-A18F-6724FD56A669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5" creationId="{B4C6865C-F360-4723-A478-C83EF628A1D1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27" creationId="{E5666608-993A-45E6-A822-2743DF94A956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38" creationId="{3D1570C3-9BCB-4BCA-BAA8-F87566170789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39" creationId="{453EDE7E-2C72-4C05-800C-095047DFB5C0}"/>
          </ac:cxnSpMkLst>
        </pc:cxnChg>
        <pc:cxnChg chg="del">
          <ac:chgData name="Nazar Shchur" userId="3faffa111ac016f6" providerId="LiveId" clId="{697C7254-7B04-406C-A588-DB11BD58C34C}" dt="2019-12-18T19:47:50.556" v="2906"/>
          <ac:cxnSpMkLst>
            <pc:docMk/>
            <pc:sldMk cId="1236600964" sldId="2015"/>
            <ac:cxnSpMk id="40" creationId="{06E1D809-31E6-467A-97E8-7B72AB680145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2" creationId="{44EA4998-32A6-4F4C-9310-3D815BE5D9F0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3" creationId="{2466D119-6E19-44ED-86AC-D2257CD3E3DB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7" creationId="{49DACB96-3E4D-46F7-A2F2-9780C8D56A76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8" creationId="{23EC5861-F958-4CBA-8C5F-4EBCCA131D60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69" creationId="{CBD232A3-EB60-4DF2-A455-3A6D065D28CC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6" creationId="{071554F9-7D11-4001-BA40-89106C321B27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7" creationId="{09BEFCC5-94E2-4C82-91C7-57AB6B52AE28}"/>
          </ac:cxnSpMkLst>
        </pc:cxnChg>
        <pc:cxnChg chg="add del mod">
          <ac:chgData name="Nazar Shchur" userId="3faffa111ac016f6" providerId="LiveId" clId="{697C7254-7B04-406C-A588-DB11BD58C34C}" dt="2019-12-18T19:48:54.258" v="2915"/>
          <ac:cxnSpMkLst>
            <pc:docMk/>
            <pc:sldMk cId="1236600964" sldId="2015"/>
            <ac:cxnSpMk id="78" creationId="{3B4A0283-3D41-4FAF-9267-D62F2650F46B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2" creationId="{E4C97AB9-68D8-4362-93EB-C6B9148ED99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3" creationId="{AE072072-50AD-47ED-9030-1F0BA181A4F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7" creationId="{A40A49C0-AFF0-4EC3-8CEB-F996ED61FEE3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8" creationId="{77C16FC8-6B28-474B-A9B9-70A90666519C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89" creationId="{BDCCCE7C-56D7-43EE-96B1-DD06086B99FD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6" creationId="{5041BE95-A439-4790-85CE-53D651DF2208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7" creationId="{DF9AB726-0803-41B8-9A2C-93C66A1BD593}"/>
          </ac:cxnSpMkLst>
        </pc:cxnChg>
        <pc:cxnChg chg="add mod">
          <ac:chgData name="Nazar Shchur" userId="3faffa111ac016f6" providerId="LiveId" clId="{697C7254-7B04-406C-A588-DB11BD58C34C}" dt="2019-12-18T19:49:17.152" v="2920" actId="1076"/>
          <ac:cxnSpMkLst>
            <pc:docMk/>
            <pc:sldMk cId="1236600964" sldId="2015"/>
            <ac:cxnSpMk id="98" creationId="{D74DD807-47E1-4EBB-8415-2CADDAC9A79E}"/>
          </ac:cxnSpMkLst>
        </pc:cxnChg>
      </pc:sldChg>
      <pc:sldChg chg="addSp delSp modSp add delAnim modAnim">
        <pc:chgData name="Nazar Shchur" userId="3faffa111ac016f6" providerId="LiveId" clId="{697C7254-7B04-406C-A588-DB11BD58C34C}" dt="2019-12-19T16:43:08.975" v="3486" actId="20577"/>
        <pc:sldMkLst>
          <pc:docMk/>
          <pc:sldMk cId="2262868713" sldId="2016"/>
        </pc:sldMkLst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41" creationId="{44C9F2C2-0A81-4E99-B1B8-1A82C8B48636}"/>
          </ac:spMkLst>
        </pc:spChg>
        <pc:spChg chg="add mod">
          <ac:chgData name="Nazar Shchur" userId="3faffa111ac016f6" providerId="LiveId" clId="{697C7254-7B04-406C-A588-DB11BD58C34C}" dt="2019-12-19T16:43:08.975" v="3486" actId="20577"/>
          <ac:spMkLst>
            <pc:docMk/>
            <pc:sldMk cId="2262868713" sldId="2016"/>
            <ac:spMk id="52" creationId="{41665FEF-45F2-48E6-8EFC-622EE2A10951}"/>
          </ac:spMkLst>
        </pc:spChg>
        <pc:spChg chg="add del">
          <ac:chgData name="Nazar Shchur" userId="3faffa111ac016f6" providerId="LiveId" clId="{697C7254-7B04-406C-A588-DB11BD58C34C}" dt="2019-12-18T19:51:53.810" v="3020"/>
          <ac:spMkLst>
            <pc:docMk/>
            <pc:sldMk cId="2262868713" sldId="2016"/>
            <ac:spMk id="60" creationId="{C57326C1-E521-4292-8F54-BCE49C9A3F1D}"/>
          </ac:spMkLst>
        </pc:spChg>
        <pc:spChg chg="add del">
          <ac:chgData name="Nazar Shchur" userId="3faffa111ac016f6" providerId="LiveId" clId="{697C7254-7B04-406C-A588-DB11BD58C34C}" dt="2019-12-18T19:51:53.810" v="3020"/>
          <ac:spMkLst>
            <pc:docMk/>
            <pc:sldMk cId="2262868713" sldId="2016"/>
            <ac:spMk id="61" creationId="{4EDAB156-4106-4444-9457-905677ACBD79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67" creationId="{2E5583CD-21F5-4DAF-8B7D-FE90D434CA79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68" creationId="{3B4D9DB4-ED58-4B29-88D9-420639909D68}"/>
          </ac:spMkLst>
        </pc:spChg>
        <pc:spChg chg="del mod topLvl">
          <ac:chgData name="Nazar Shchur" userId="3faffa111ac016f6" providerId="LiveId" clId="{697C7254-7B04-406C-A588-DB11BD58C34C}" dt="2019-12-18T20:00:48.342" v="3174"/>
          <ac:spMkLst>
            <pc:docMk/>
            <pc:sldMk cId="2262868713" sldId="2016"/>
            <ac:spMk id="70" creationId="{B8F65340-2BE0-4CEA-A0F1-B275A1E9A690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1" creationId="{86FD21FB-18BB-467A-ACD3-9CD525772AA8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2" creationId="{9ECA705B-221F-4949-8B1E-E2F718856C93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3" creationId="{48D4D0FE-2904-4743-8B87-B4ABDD10E0FB}"/>
          </ac:spMkLst>
        </pc:spChg>
        <pc:spChg chg="mod topLvl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4" creationId="{727B184E-5F35-43D4-BB42-1D79B45299E0}"/>
          </ac:spMkLst>
        </pc:spChg>
        <pc:spChg chg="del mod topLvl">
          <ac:chgData name="Nazar Shchur" userId="3faffa111ac016f6" providerId="LiveId" clId="{697C7254-7B04-406C-A588-DB11BD58C34C}" dt="2019-12-18T19:55:15.909" v="3057" actId="478"/>
          <ac:spMkLst>
            <pc:docMk/>
            <pc:sldMk cId="2262868713" sldId="2016"/>
            <ac:spMk id="75" creationId="{7CD51873-EC7D-44BD-AD9D-5CBA3E3C5F08}"/>
          </ac:spMkLst>
        </pc:spChg>
        <pc:spChg chg="del mod topLvl">
          <ac:chgData name="Nazar Shchur" userId="3faffa111ac016f6" providerId="LiveId" clId="{697C7254-7B04-406C-A588-DB11BD58C34C}" dt="2019-12-18T19:55:13.525" v="3056" actId="478"/>
          <ac:spMkLst>
            <pc:docMk/>
            <pc:sldMk cId="2262868713" sldId="2016"/>
            <ac:spMk id="76" creationId="{B847A2D3-3BCB-4D7F-AA99-5E10E3B81A4F}"/>
          </ac:spMkLst>
        </pc:spChg>
        <pc:spChg chg="add mod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7" creationId="{4B40CB2B-6490-488F-A4D7-6838C7D2F0FD}"/>
          </ac:spMkLst>
        </pc:spChg>
        <pc:spChg chg="add mod">
          <ac:chgData name="Nazar Shchur" userId="3faffa111ac016f6" providerId="LiveId" clId="{697C7254-7B04-406C-A588-DB11BD58C34C}" dt="2019-12-18T19:55:33.401" v="3064" actId="164"/>
          <ac:spMkLst>
            <pc:docMk/>
            <pc:sldMk cId="2262868713" sldId="2016"/>
            <ac:spMk id="78" creationId="{1FF38C8A-ACB2-461D-94E0-A25CF2B40001}"/>
          </ac:spMkLst>
        </pc:spChg>
        <pc:spChg chg="add mod">
          <ac:chgData name="Nazar Shchur" userId="3faffa111ac016f6" providerId="LiveId" clId="{697C7254-7B04-406C-A588-DB11BD58C34C}" dt="2019-12-18T19:56:19.411" v="3091" actId="20577"/>
          <ac:spMkLst>
            <pc:docMk/>
            <pc:sldMk cId="2262868713" sldId="2016"/>
            <ac:spMk id="79" creationId="{AA175055-0FD7-4A5B-9A9A-A60C22776233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4" creationId="{BCC2D8DB-482B-4BFD-9894-FFD855A30109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5" creationId="{28E6CB6A-EC2E-4ABF-83C3-E279B8F9FF4D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86" creationId="{71FDA24C-BDB7-4D25-8E3B-54C06A922887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0" creationId="{220E80E2-C2AE-48AC-B3FE-530A2CA78A2C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1" creationId="{512CD4C5-7987-4906-88CB-6465B8D9DB64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2" creationId="{76D4AE2C-22ED-4A5B-B262-583E9A0ECA06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3" creationId="{6B85D4FD-8ED7-4258-ACB6-3101CF681360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4" creationId="{2A9D55D0-85A9-41BC-9EFA-5FCA8814671E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5" creationId="{FB14954C-2F92-471A-9739-F34DE0A355F2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99" creationId="{D82588F1-1B9E-4744-ACCA-2622DC875CD5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100" creationId="{269C8BFC-2216-4894-AAFC-41806BECCEAB}"/>
          </ac:spMkLst>
        </pc:spChg>
        <pc:spChg chg="del">
          <ac:chgData name="Nazar Shchur" userId="3faffa111ac016f6" providerId="LiveId" clId="{697C7254-7B04-406C-A588-DB11BD58C34C}" dt="2019-12-18T19:51:35.379" v="3015" actId="478"/>
          <ac:spMkLst>
            <pc:docMk/>
            <pc:sldMk cId="2262868713" sldId="2016"/>
            <ac:spMk id="101" creationId="{7A016698-DDCD-4239-93C9-295B591991DD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102" creationId="{000EB295-DE3E-498C-805B-DB9914DF5EA8}"/>
          </ac:spMkLst>
        </pc:spChg>
        <pc:spChg chg="del">
          <ac:chgData name="Nazar Shchur" userId="3faffa111ac016f6" providerId="LiveId" clId="{697C7254-7B04-406C-A588-DB11BD58C34C}" dt="2019-12-18T19:51:32.952" v="3014" actId="478"/>
          <ac:spMkLst>
            <pc:docMk/>
            <pc:sldMk cId="2262868713" sldId="2016"/>
            <ac:spMk id="103" creationId="{20AD9E3D-722E-4E48-A97B-BDAA0CFF4987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4" creationId="{F99D8C33-5A3C-4F7B-8EAF-3821E3622AC5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5" creationId="{C9C919EE-24C0-48CB-9D57-7B5F590627BE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06" creationId="{A4C35B02-1FDE-4708-8C76-6576DA20AD8A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0" creationId="{D1822509-EE07-4DF1-AA9D-28FFC71AA44C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1" creationId="{AAF80230-8DE6-4568-A5CC-895766A220D8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2" creationId="{5EA96013-1CA2-469B-B3FE-755BDEF85D24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3" creationId="{99B740D6-1548-470D-B532-C6E7F1BB1980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4" creationId="{CF70E5B8-0020-4F3D-A0F8-0553F8988C89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5" creationId="{7958598B-D684-4F1C-863A-BDCD5B1A4D6D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19" creationId="{0B761E0F-1DE3-41AB-97C5-30EC8F65FDF6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20" creationId="{ABEEF4B9-8016-40AB-894C-4CD239F44226}"/>
          </ac:spMkLst>
        </pc:spChg>
        <pc:spChg chg="add mod">
          <ac:chgData name="Nazar Shchur" userId="3faffa111ac016f6" providerId="LiveId" clId="{697C7254-7B04-406C-A588-DB11BD58C34C}" dt="2019-12-18T19:59:17.879" v="3146" actId="1076"/>
          <ac:spMkLst>
            <pc:docMk/>
            <pc:sldMk cId="2262868713" sldId="2016"/>
            <ac:spMk id="121" creationId="{21FE2690-8E3A-43F3-A1BE-48EE73F68BB5}"/>
          </ac:spMkLst>
        </pc:spChg>
        <pc:spChg chg="add mod ord">
          <ac:chgData name="Nazar Shchur" userId="3faffa111ac016f6" providerId="LiveId" clId="{697C7254-7B04-406C-A588-DB11BD58C34C}" dt="2019-12-18T20:07:59.880" v="3275" actId="20577"/>
          <ac:spMkLst>
            <pc:docMk/>
            <pc:sldMk cId="2262868713" sldId="2016"/>
            <ac:spMk id="122" creationId="{5AD78998-8A84-4AEC-8216-8080077CB031}"/>
          </ac:spMkLst>
        </pc:spChg>
        <pc:spChg chg="add mod">
          <ac:chgData name="Nazar Shchur" userId="3faffa111ac016f6" providerId="LiveId" clId="{697C7254-7B04-406C-A588-DB11BD58C34C}" dt="2019-12-18T20:08:17.046" v="3277" actId="207"/>
          <ac:spMkLst>
            <pc:docMk/>
            <pc:sldMk cId="2262868713" sldId="2016"/>
            <ac:spMk id="123" creationId="{7CCE3DBD-EFA7-4A41-B471-42E991E3C1AA}"/>
          </ac:spMkLst>
        </pc:spChg>
        <pc:spChg chg="add mod">
          <ac:chgData name="Nazar Shchur" userId="3faffa111ac016f6" providerId="LiveId" clId="{697C7254-7B04-406C-A588-DB11BD58C34C}" dt="2019-12-18T20:04:59.298" v="3246" actId="1035"/>
          <ac:spMkLst>
            <pc:docMk/>
            <pc:sldMk cId="2262868713" sldId="2016"/>
            <ac:spMk id="124" creationId="{83DC6160-0932-4B6E-91B0-A11618A4D7E0}"/>
          </ac:spMkLst>
        </pc:spChg>
        <pc:spChg chg="add del">
          <ac:chgData name="Nazar Shchur" userId="3faffa111ac016f6" providerId="LiveId" clId="{697C7254-7B04-406C-A588-DB11BD58C34C}" dt="2019-12-18T20:00:42.743" v="3171"/>
          <ac:spMkLst>
            <pc:docMk/>
            <pc:sldMk cId="2262868713" sldId="2016"/>
            <ac:spMk id="125" creationId="{1E028468-2369-4F60-88DD-8D4C8846D722}"/>
          </ac:spMkLst>
        </pc:spChg>
        <pc:spChg chg="add mod">
          <ac:chgData name="Nazar Shchur" userId="3faffa111ac016f6" providerId="LiveId" clId="{697C7254-7B04-406C-A588-DB11BD58C34C}" dt="2019-12-18T20:01:47.306" v="3190" actId="1076"/>
          <ac:spMkLst>
            <pc:docMk/>
            <pc:sldMk cId="2262868713" sldId="2016"/>
            <ac:spMk id="126" creationId="{C0EBC96C-5D56-4F00-850D-3492A9C52971}"/>
          </ac:spMkLst>
        </pc:spChg>
        <pc:spChg chg="add">
          <ac:chgData name="Nazar Shchur" userId="3faffa111ac016f6" providerId="LiveId" clId="{697C7254-7B04-406C-A588-DB11BD58C34C}" dt="2019-12-18T20:00:49.229" v="3175"/>
          <ac:spMkLst>
            <pc:docMk/>
            <pc:sldMk cId="2262868713" sldId="2016"/>
            <ac:spMk id="127" creationId="{CECE809D-CC7C-4AC3-B2AA-6EB2186272CC}"/>
          </ac:spMkLst>
        </pc:spChg>
        <pc:spChg chg="add mod">
          <ac:chgData name="Nazar Shchur" userId="3faffa111ac016f6" providerId="LiveId" clId="{697C7254-7B04-406C-A588-DB11BD58C34C}" dt="2019-12-18T20:05:07.479" v="3257" actId="1038"/>
          <ac:spMkLst>
            <pc:docMk/>
            <pc:sldMk cId="2262868713" sldId="2016"/>
            <ac:spMk id="128" creationId="{2BD5F184-5F11-4563-99A6-B633B3B0F2DA}"/>
          </ac:spMkLst>
        </pc:spChg>
        <pc:spChg chg="add mod">
          <ac:chgData name="Nazar Shchur" userId="3faffa111ac016f6" providerId="LiveId" clId="{697C7254-7B04-406C-A588-DB11BD58C34C}" dt="2019-12-18T20:05:07.479" v="3257" actId="1038"/>
          <ac:spMkLst>
            <pc:docMk/>
            <pc:sldMk cId="2262868713" sldId="2016"/>
            <ac:spMk id="129" creationId="{C5ECF5CB-3FF4-47E1-9096-090E8F16E0D0}"/>
          </ac:spMkLst>
        </pc:spChg>
        <pc:grpChg chg="add mod">
          <ac:chgData name="Nazar Shchur" userId="3faffa111ac016f6" providerId="LiveId" clId="{697C7254-7B04-406C-A588-DB11BD58C34C}" dt="2019-12-18T20:00:48.342" v="3174"/>
          <ac:grpSpMkLst>
            <pc:docMk/>
            <pc:sldMk cId="2262868713" sldId="2016"/>
            <ac:grpSpMk id="6" creationId="{EA44C761-23F6-4160-ACC0-4EA6979BD447}"/>
          </ac:grpSpMkLst>
        </pc:grpChg>
        <pc:grpChg chg="del">
          <ac:chgData name="Nazar Shchur" userId="3faffa111ac016f6" providerId="LiveId" clId="{697C7254-7B04-406C-A588-DB11BD58C34C}" dt="2019-12-18T19:51:37.105" v="3016" actId="478"/>
          <ac:grpSpMkLst>
            <pc:docMk/>
            <pc:sldMk cId="2262868713" sldId="2016"/>
            <ac:grpSpMk id="44" creationId="{030847FA-8E2F-4435-8E83-63ECD6709091}"/>
          </ac:grpSpMkLst>
        </pc:grpChg>
        <pc:grpChg chg="add del mod">
          <ac:chgData name="Nazar Shchur" userId="3faffa111ac016f6" providerId="LiveId" clId="{697C7254-7B04-406C-A588-DB11BD58C34C}" dt="2019-12-18T19:55:03.353" v="3053" actId="165"/>
          <ac:grpSpMkLst>
            <pc:docMk/>
            <pc:sldMk cId="2262868713" sldId="2016"/>
            <ac:grpSpMk id="62" creationId="{2DD80336-DB7E-448B-B319-5CF172FE68D5}"/>
          </ac:grpSpMkLst>
        </pc:grp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3" creationId="{BAAC543A-5987-4BF5-B40A-F4950FB2EE0D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4" creationId="{FFB0485D-A044-4986-854D-EC546048B018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5" creationId="{06DBD592-69DB-4EDC-B0E9-B250DA1786AA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6" creationId="{4B095F23-9F56-4E54-A883-B72A3DF47D71}"/>
          </ac:cxnSpMkLst>
        </pc:cxnChg>
        <pc:cxnChg chg="mod topLvl">
          <ac:chgData name="Nazar Shchur" userId="3faffa111ac016f6" providerId="LiveId" clId="{697C7254-7B04-406C-A588-DB11BD58C34C}" dt="2019-12-18T19:55:33.401" v="3064" actId="164"/>
          <ac:cxnSpMkLst>
            <pc:docMk/>
            <pc:sldMk cId="2262868713" sldId="2016"/>
            <ac:cxnSpMk id="69" creationId="{265C8C9A-707C-42D6-BCEE-445727DAA452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80" creationId="{54D801A0-F65A-4767-9416-3736204E95CA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81" creationId="{C193E6C8-744B-4AFC-ABEE-68C1DD9D7B5D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2" creationId="{E4C97AB9-68D8-4362-93EB-C6B9148ED99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3" creationId="{AE072072-50AD-47ED-9030-1F0BA181A4F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7" creationId="{A40A49C0-AFF0-4EC3-8CEB-F996ED61FEE3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8" creationId="{77C16FC8-6B28-474B-A9B9-70A90666519C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89" creationId="{BDCCCE7C-56D7-43EE-96B1-DD06086B99FD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6" creationId="{5041BE95-A439-4790-85CE-53D651DF2208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7" creationId="{DF9AB726-0803-41B8-9A2C-93C66A1BD593}"/>
          </ac:cxnSpMkLst>
        </pc:cxnChg>
        <pc:cxnChg chg="del">
          <ac:chgData name="Nazar Shchur" userId="3faffa111ac016f6" providerId="LiveId" clId="{697C7254-7B04-406C-A588-DB11BD58C34C}" dt="2019-12-18T19:51:35.379" v="3015" actId="478"/>
          <ac:cxnSpMkLst>
            <pc:docMk/>
            <pc:sldMk cId="2262868713" sldId="2016"/>
            <ac:cxnSpMk id="98" creationId="{D74DD807-47E1-4EBB-8415-2CADDAC9A79E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7" creationId="{15170BC4-7218-4D4E-8BDA-E1DCB17DAA23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8" creationId="{55A6F644-073D-4E13-816D-91C91A10C6E8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09" creationId="{8B9652EB-1370-46EF-B497-02D807D821F5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6" creationId="{37D14609-A2AB-484E-93A0-2C2AA24EAD08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7" creationId="{55A9D281-2765-4897-82E5-EE0DECEB4ED3}"/>
          </ac:cxnSpMkLst>
        </pc:cxnChg>
        <pc:cxnChg chg="add mod">
          <ac:chgData name="Nazar Shchur" userId="3faffa111ac016f6" providerId="LiveId" clId="{697C7254-7B04-406C-A588-DB11BD58C34C}" dt="2019-12-18T19:59:17.879" v="3146" actId="1076"/>
          <ac:cxnSpMkLst>
            <pc:docMk/>
            <pc:sldMk cId="2262868713" sldId="2016"/>
            <ac:cxnSpMk id="118" creationId="{363FD110-4CA8-45F3-BB48-6A7B106745DB}"/>
          </ac:cxnSpMkLst>
        </pc:cxnChg>
      </pc:sldChg>
      <pc:sldChg chg="addSp delSp modSp add modAnim">
        <pc:chgData name="Nazar Shchur" userId="3faffa111ac016f6" providerId="LiveId" clId="{697C7254-7B04-406C-A588-DB11BD58C34C}" dt="2019-12-19T17:58:38.466" v="4504"/>
        <pc:sldMkLst>
          <pc:docMk/>
          <pc:sldMk cId="1276482551" sldId="2017"/>
        </pc:sldMkLst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2" creationId="{667DB972-9FA5-489E-85A6-4362EDFC4AB1}"/>
          </ac:spMkLst>
        </pc:spChg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3" creationId="{9B4D5F8D-2172-4DD6-B2D3-62C2C04FF2E1}"/>
          </ac:spMkLst>
        </pc:spChg>
        <pc:spChg chg="del">
          <ac:chgData name="Nazar Shchur" userId="3faffa111ac016f6" providerId="LiveId" clId="{697C7254-7B04-406C-A588-DB11BD58C34C}" dt="2019-12-19T17:22:53.794" v="4078" actId="478"/>
          <ac:spMkLst>
            <pc:docMk/>
            <pc:sldMk cId="1276482551" sldId="2017"/>
            <ac:spMk id="84" creationId="{AE478A20-2634-4232-AFEF-9B1AE049CE00}"/>
          </ac:spMkLst>
        </pc:spChg>
        <pc:spChg chg="add mod">
          <ac:chgData name="Nazar Shchur" userId="3faffa111ac016f6" providerId="LiveId" clId="{697C7254-7B04-406C-A588-DB11BD58C34C}" dt="2019-12-19T17:25:06.670" v="4136" actId="1076"/>
          <ac:spMkLst>
            <pc:docMk/>
            <pc:sldMk cId="1276482551" sldId="2017"/>
            <ac:spMk id="86" creationId="{72A51095-0A1D-4AFF-B1F1-81E7A41CC1B3}"/>
          </ac:spMkLst>
        </pc:spChg>
        <pc:spChg chg="add del mod">
          <ac:chgData name="Nazar Shchur" userId="3faffa111ac016f6" providerId="LiveId" clId="{697C7254-7B04-406C-A588-DB11BD58C34C}" dt="2019-12-19T17:25:03.290" v="4135" actId="478"/>
          <ac:spMkLst>
            <pc:docMk/>
            <pc:sldMk cId="1276482551" sldId="2017"/>
            <ac:spMk id="87" creationId="{C9F94EAC-631E-4283-94C7-141E1387F2ED}"/>
          </ac:spMkLst>
        </pc:spChg>
        <pc:spChg chg="add mod">
          <ac:chgData name="Nazar Shchur" userId="3faffa111ac016f6" providerId="LiveId" clId="{697C7254-7B04-406C-A588-DB11BD58C34C}" dt="2019-12-19T17:30:42.937" v="4143" actId="20577"/>
          <ac:spMkLst>
            <pc:docMk/>
            <pc:sldMk cId="1276482551" sldId="2017"/>
            <ac:spMk id="88" creationId="{EA8502E9-18DA-4DB7-99A4-4F46804AABEB}"/>
          </ac:spMkLst>
        </pc:spChg>
        <pc:picChg chg="mod modCrop">
          <ac:chgData name="Nazar Shchur" userId="3faffa111ac016f6" providerId="LiveId" clId="{697C7254-7B04-406C-A588-DB11BD58C34C}" dt="2019-12-19T17:25:06.670" v="4136" actId="1076"/>
          <ac:picMkLst>
            <pc:docMk/>
            <pc:sldMk cId="1276482551" sldId="2017"/>
            <ac:picMk id="9" creationId="{EA49C27E-0648-4ABF-8BBB-1DF4454D0326}"/>
          </ac:picMkLst>
        </pc:picChg>
        <pc:picChg chg="add mod modCrop">
          <ac:chgData name="Nazar Shchur" userId="3faffa111ac016f6" providerId="LiveId" clId="{697C7254-7B04-406C-A588-DB11BD58C34C}" dt="2019-12-19T17:30:55.233" v="4145" actId="1076"/>
          <ac:picMkLst>
            <pc:docMk/>
            <pc:sldMk cId="1276482551" sldId="2017"/>
            <ac:picMk id="81" creationId="{0515996E-FCB9-4DAA-98A4-22B9B26D18BB}"/>
          </ac:picMkLst>
        </pc:picChg>
        <pc:picChg chg="add mod ord modCrop">
          <ac:chgData name="Nazar Shchur" userId="3faffa111ac016f6" providerId="LiveId" clId="{697C7254-7B04-406C-A588-DB11BD58C34C}" dt="2019-12-19T17:25:09.214" v="4137" actId="1076"/>
          <ac:picMkLst>
            <pc:docMk/>
            <pc:sldMk cId="1276482551" sldId="2017"/>
            <ac:picMk id="85" creationId="{C32D7BAC-8132-495D-85D4-9DDE1A9B624A}"/>
          </ac:picMkLst>
        </pc:picChg>
      </pc:sldChg>
      <pc:sldChg chg="addSp delSp modSp add modAnim">
        <pc:chgData name="Nazar Shchur" userId="3faffa111ac016f6" providerId="LiveId" clId="{697C7254-7B04-406C-A588-DB11BD58C34C}" dt="2019-12-19T17:52:59.118" v="4458"/>
        <pc:sldMkLst>
          <pc:docMk/>
          <pc:sldMk cId="993776923" sldId="2018"/>
        </pc:sldMkLst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3" creationId="{23F3BF10-8AAB-421E-8E90-901C916B1B76}"/>
          </ac:spMkLst>
        </pc:spChg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4" creationId="{13B00B6C-B78D-4116-90D9-6C4B16B6C259}"/>
          </ac:spMkLst>
        </pc:spChg>
        <pc:spChg chg="del">
          <ac:chgData name="Nazar Shchur" userId="3faffa111ac016f6" providerId="LiveId" clId="{697C7254-7B04-406C-A588-DB11BD58C34C}" dt="2019-12-19T17:50:23.392" v="4429" actId="478"/>
          <ac:spMkLst>
            <pc:docMk/>
            <pc:sldMk cId="993776923" sldId="2018"/>
            <ac:spMk id="56" creationId="{774646F2-910B-47BB-81DC-CFB4CD33B9CF}"/>
          </ac:spMkLst>
        </pc:spChg>
        <pc:picChg chg="add mod">
          <ac:chgData name="Nazar Shchur" userId="3faffa111ac016f6" providerId="LiveId" clId="{697C7254-7B04-406C-A588-DB11BD58C34C}" dt="2019-12-19T17:51:21.060" v="4447" actId="167"/>
          <ac:picMkLst>
            <pc:docMk/>
            <pc:sldMk cId="993776923" sldId="2018"/>
            <ac:picMk id="55" creationId="{83B95B8F-11E4-4967-9D7D-F6559C8FC332}"/>
          </ac:picMkLst>
        </pc:picChg>
        <pc:picChg chg="add mod ord">
          <ac:chgData name="Nazar Shchur" userId="3faffa111ac016f6" providerId="LiveId" clId="{697C7254-7B04-406C-A588-DB11BD58C34C}" dt="2019-12-19T17:51:23.033" v="4448" actId="167"/>
          <ac:picMkLst>
            <pc:docMk/>
            <pc:sldMk cId="993776923" sldId="2018"/>
            <ac:picMk id="57" creationId="{DAD6231F-0965-48CA-ADAA-FEBA5B9483E1}"/>
          </ac:picMkLst>
        </pc:picChg>
      </pc:sldChg>
      <pc:sldChg chg="delSp add del ord modAnim">
        <pc:chgData name="Nazar Shchur" userId="3faffa111ac016f6" providerId="LiveId" clId="{697C7254-7B04-406C-A588-DB11BD58C34C}" dt="2019-12-19T17:51:28.167" v="4449" actId="47"/>
        <pc:sldMkLst>
          <pc:docMk/>
          <pc:sldMk cId="112394026" sldId="2019"/>
        </pc:sldMkLst>
        <pc:picChg chg="del">
          <ac:chgData name="Nazar Shchur" userId="3faffa111ac016f6" providerId="LiveId" clId="{697C7254-7B04-406C-A588-DB11BD58C34C}" dt="2019-12-19T17:50:43.917" v="4434" actId="478"/>
          <ac:picMkLst>
            <pc:docMk/>
            <pc:sldMk cId="112394026" sldId="2019"/>
            <ac:picMk id="1032" creationId="{987EF7EA-CAD2-45A6-B41A-B55DD8AC1E83}"/>
          </ac:picMkLst>
        </pc:picChg>
      </pc:sldChg>
      <pc:sldChg chg="delSp add del ord">
        <pc:chgData name="Nazar Shchur" userId="3faffa111ac016f6" providerId="LiveId" clId="{697C7254-7B04-406C-A588-DB11BD58C34C}" dt="2019-12-22T15:52:43.109" v="5390" actId="47"/>
        <pc:sldMkLst>
          <pc:docMk/>
          <pc:sldMk cId="1690882191" sldId="2019"/>
        </pc:sldMkLst>
        <pc:spChg chg="del">
          <ac:chgData name="Nazar Shchur" userId="3faffa111ac016f6" providerId="LiveId" clId="{697C7254-7B04-406C-A588-DB11BD58C34C}" dt="2019-12-22T08:37:29.347" v="5187" actId="478"/>
          <ac:spMkLst>
            <pc:docMk/>
            <pc:sldMk cId="1690882191" sldId="2019"/>
            <ac:spMk id="45" creationId="{ED8626A4-BBC3-4BF1-A625-191F138C42A2}"/>
          </ac:spMkLst>
        </pc:spChg>
        <pc:spChg chg="del">
          <ac:chgData name="Nazar Shchur" userId="3faffa111ac016f6" providerId="LiveId" clId="{697C7254-7B04-406C-A588-DB11BD58C34C}" dt="2019-12-22T08:37:31.423" v="5188" actId="478"/>
          <ac:spMkLst>
            <pc:docMk/>
            <pc:sldMk cId="1690882191" sldId="2019"/>
            <ac:spMk id="46" creationId="{5675FAC0-46C9-466D-974B-A84402C12A3A}"/>
          </ac:spMkLst>
        </pc:spChg>
      </pc:sldChg>
      <pc:sldChg chg="add del">
        <pc:chgData name="Nazar Shchur" userId="3faffa111ac016f6" providerId="LiveId" clId="{697C7254-7B04-406C-A588-DB11BD58C34C}" dt="2019-12-22T15:52:43.109" v="5390" actId="47"/>
        <pc:sldMkLst>
          <pc:docMk/>
          <pc:sldMk cId="2503056070" sldId="2020"/>
        </pc:sldMkLst>
      </pc:sldChg>
      <pc:sldChg chg="addSp delSp modSp add modAnim">
        <pc:chgData name="Nazar Shchur" userId="3faffa111ac016f6" providerId="LiveId" clId="{697C7254-7B04-406C-A588-DB11BD58C34C}" dt="2019-12-22T15:37:39.704" v="5299" actId="1076"/>
        <pc:sldMkLst>
          <pc:docMk/>
          <pc:sldMk cId="3508438367" sldId="2021"/>
        </pc:sldMkLst>
        <pc:spChg chg="mod">
          <ac:chgData name="Nazar Shchur" userId="3faffa111ac016f6" providerId="LiveId" clId="{697C7254-7B04-406C-A588-DB11BD58C34C}" dt="2019-12-22T15:37:39.704" v="5299" actId="1076"/>
          <ac:spMkLst>
            <pc:docMk/>
            <pc:sldMk cId="3508438367" sldId="2021"/>
            <ac:spMk id="14" creationId="{038F9AED-BC34-48F5-B3B7-D093B80DFC7C}"/>
          </ac:spMkLst>
        </pc:sp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2" creationId="{EEDA6E45-1A89-4B5D-A3C1-4546A1D445B9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3" creationId="{EF43F9CB-9CE7-4D38-9A1B-EB702C475C5A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5" creationId="{29FDE469-B3F4-4CF5-AB52-B0F76266965B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6" creationId="{99CC8385-9728-4CEE-A80C-DB7E50B5C77D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8" creationId="{D979959B-39FF-4694-8144-D7451D051143}"/>
          </ac:picMkLst>
        </pc:picChg>
        <pc:picChg chg="del">
          <ac:chgData name="Nazar Shchur" userId="3faffa111ac016f6" providerId="LiveId" clId="{697C7254-7B04-406C-A588-DB11BD58C34C}" dt="2019-12-22T15:36:41.586" v="5285" actId="478"/>
          <ac:picMkLst>
            <pc:docMk/>
            <pc:sldMk cId="3508438367" sldId="2021"/>
            <ac:picMk id="1028" creationId="{6EE9E6AF-D73A-4A5D-AD49-BEF03AE88646}"/>
          </ac:picMkLst>
        </pc:picChg>
        <pc:picChg chg="add mod">
          <ac:chgData name="Nazar Shchur" userId="3faffa111ac016f6" providerId="LiveId" clId="{697C7254-7B04-406C-A588-DB11BD58C34C}" dt="2019-12-22T15:37:06.482" v="5292" actId="732"/>
          <ac:picMkLst>
            <pc:docMk/>
            <pc:sldMk cId="3508438367" sldId="2021"/>
            <ac:picMk id="2050" creationId="{683AC7FF-D7B6-49E6-9A02-57B67370275E}"/>
          </ac:picMkLst>
        </pc:picChg>
      </pc:sldChg>
      <pc:sldChg chg="addSp delSp modSp add ord modAnim">
        <pc:chgData name="Nazar Shchur" userId="3faffa111ac016f6" providerId="LiveId" clId="{697C7254-7B04-406C-A588-DB11BD58C34C}" dt="2019-12-22T16:09:55.467" v="5451"/>
        <pc:sldMkLst>
          <pc:docMk/>
          <pc:sldMk cId="1315003459" sldId="2022"/>
        </pc:sldMkLst>
        <pc:spChg chg="mod">
          <ac:chgData name="Nazar Shchur" userId="3faffa111ac016f6" providerId="LiveId" clId="{697C7254-7B04-406C-A588-DB11BD58C34C}" dt="2019-12-22T15:48:19.159" v="5328" actId="207"/>
          <ac:spMkLst>
            <pc:docMk/>
            <pc:sldMk cId="1315003459" sldId="2022"/>
            <ac:spMk id="14" creationId="{038F9AED-BC34-48F5-B3B7-D093B80DFC7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17" creationId="{B29BF899-0042-47F6-9E5A-F05EB264E7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3" creationId="{6A776D1E-D293-42EB-BAF1-B8ABFB34D0C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4" creationId="{2443595F-E16D-429D-B9E0-2A0A3E31E95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5" creationId="{0F1B9CB7-565E-436E-8E33-2CF37A1D89D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6" creationId="{C6CBB1CE-AD68-4A0C-B4D3-9D6D6835074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7" creationId="{3FC4BB93-232C-4C5B-B6F6-61AB35766A07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8" creationId="{61240F30-6F6D-459F-8A4E-87669704411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29" creationId="{D5FE7A0F-560E-4EC0-AD6D-6F68BDF5D4F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0" creationId="{884696B8-F9B4-4CE6-BB27-A5E915EBC0E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4" creationId="{0CF584A7-8F0E-4D27-8E6E-2B9033F9D5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5" creationId="{FD1558EB-0A61-43D8-A37D-8BABB7B751A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6" creationId="{9B02D546-BACA-4623-A63F-78BDEA0E733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7" creationId="{3023BA78-B0C9-4A1A-978B-549B6DEF249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8" creationId="{DD07518F-FEB9-435D-AEFB-6875D6B0CEA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39" creationId="{2698AC9D-C8AE-40E2-9257-2266F76B0496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0" creationId="{ED8DBBC4-FDC7-46FA-AA6C-1E5C1CF174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1" creationId="{BBE66417-5D6B-4987-B95A-78A774622737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2" creationId="{4C10B02A-6F84-41FE-9EC0-DE4F739DBC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3" creationId="{F062ED94-6F35-4482-ABD5-90AEA9ED4E0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4" creationId="{9E4FB892-A5FA-4237-A7A5-B7B9E8AF7B8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5" creationId="{C6D8411B-90A1-4708-A95C-71F8146243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6" creationId="{F4A9DF87-E241-4EE1-A6A7-143916B24072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7" creationId="{5BCCEC32-8178-4AF4-9DBA-05FD19AADB0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8" creationId="{973D232A-8061-44EB-A79F-9F7D30308764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49" creationId="{C6FA7543-8993-453B-9C77-2D89F41C68F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0" creationId="{88F92208-B70D-4ED7-9249-C84FDBBA5595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1" creationId="{40E26065-C1F6-4485-8EC1-F75069FDEEE5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2" creationId="{1F58AB6B-A1FB-43A9-8A2A-3A09A3CB52C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3" creationId="{D85B3B05-5A8D-4F1C-A6E2-8D4A69AB2DA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4" creationId="{BB715547-EFAA-4244-8FEB-1F3648341CE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5" creationId="{9E2725C4-48B5-4E10-A021-68CAEB291A3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6" creationId="{210250DC-812C-4E13-9301-3BBAEFEC786F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7" creationId="{4203C085-31C9-4D63-A31B-78F5EBE99CA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8" creationId="{DC8B5ABF-D920-4CE5-BC72-B20350E34123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59" creationId="{0484C878-0A5F-4E55-8FB4-35BBBAEC8A4C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0" creationId="{998A1F7D-E6FA-40F1-9B7F-B99091B67DE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1" creationId="{9131D279-8C0F-4420-882A-AED34622DE2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2" creationId="{A2ABE1AF-9809-45CE-B6F2-F97F1372A09A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3" creationId="{7A06EEB6-3BC7-4FC6-9B3E-C00C4040A039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4" creationId="{8AF3B908-627E-4C42-8D73-0C6B8788956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5" creationId="{FA625679-39A9-4FF2-8970-8328AA45095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6" creationId="{1F64A9ED-58AF-4F5D-958D-BDA66EEF06B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69" creationId="{4CD84596-F7F8-4442-BDF0-52A3580FBD18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0" creationId="{1D510CC0-B9D9-4A92-8446-B68351F3AC8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1" creationId="{85753DAE-68F8-4D49-B42C-0CB8FEC9A990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2" creationId="{1166517A-F21E-43A5-873A-02D083F53B5D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3" creationId="{58317FF5-E477-4912-9F35-E44C2BEE7B2B}"/>
          </ac:spMkLst>
        </pc:spChg>
        <pc:spChg chg="mod">
          <ac:chgData name="Nazar Shchur" userId="3faffa111ac016f6" providerId="LiveId" clId="{697C7254-7B04-406C-A588-DB11BD58C34C}" dt="2019-12-22T15:47:21.673" v="5320" actId="207"/>
          <ac:spMkLst>
            <pc:docMk/>
            <pc:sldMk cId="1315003459" sldId="2022"/>
            <ac:spMk id="75" creationId="{F7BAF3E2-F119-4754-9C21-3AAA93BDAABA}"/>
          </ac:spMkLst>
        </pc:spChg>
        <pc:spChg chg="mod">
          <ac:chgData name="Nazar Shchur" userId="3faffa111ac016f6" providerId="LiveId" clId="{697C7254-7B04-406C-A588-DB11BD58C34C}" dt="2019-12-22T15:47:36.003" v="5323" actId="207"/>
          <ac:spMkLst>
            <pc:docMk/>
            <pc:sldMk cId="1315003459" sldId="2022"/>
            <ac:spMk id="76" creationId="{922EC45A-4760-441E-8450-CBC7FC09D21B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7" creationId="{F07DD3FF-4179-408A-8E0C-428F030B8CCE}"/>
          </ac:spMkLst>
        </pc:spChg>
        <pc:spChg chg="add mod">
          <ac:chgData name="Nazar Shchur" userId="3faffa111ac016f6" providerId="LiveId" clId="{697C7254-7B04-406C-A588-DB11BD58C34C}" dt="2019-12-22T15:43:16.812" v="5310" actId="164"/>
          <ac:spMkLst>
            <pc:docMk/>
            <pc:sldMk cId="1315003459" sldId="2022"/>
            <ac:spMk id="78" creationId="{40C5311D-33B0-4C79-A7BE-A45DABCF4E65}"/>
          </ac:spMkLst>
        </pc:spChg>
        <pc:grpChg chg="add mod">
          <ac:chgData name="Nazar Shchur" userId="3faffa111ac016f6" providerId="LiveId" clId="{697C7254-7B04-406C-A588-DB11BD58C34C}" dt="2019-12-22T15:43:18.300" v="5311" actId="1076"/>
          <ac:grpSpMkLst>
            <pc:docMk/>
            <pc:sldMk cId="1315003459" sldId="2022"/>
            <ac:grpSpMk id="8" creationId="{7D2F7288-40C3-4198-A4FF-AE65A4D591CE}"/>
          </ac:grpSpMkLst>
        </pc:grpChg>
        <pc:grpChg chg="add mod">
          <ac:chgData name="Nazar Shchur" userId="3faffa111ac016f6" providerId="LiveId" clId="{697C7254-7B04-406C-A588-DB11BD58C34C}" dt="2019-12-22T15:43:16.812" v="5310" actId="164"/>
          <ac:grpSpMkLst>
            <pc:docMk/>
            <pc:sldMk cId="1315003459" sldId="2022"/>
            <ac:grpSpMk id="74" creationId="{CB3854F8-F00B-40AD-8CCB-C5D9771BB835}"/>
          </ac:grpSpMkLst>
        </pc:grpChg>
        <pc:picChg chg="add del mod">
          <ac:chgData name="Nazar Shchur" userId="3faffa111ac016f6" providerId="LiveId" clId="{697C7254-7B04-406C-A588-DB11BD58C34C}" dt="2019-12-22T15:47:03.577" v="5318" actId="478"/>
          <ac:picMkLst>
            <pc:docMk/>
            <pc:sldMk cId="1315003459" sldId="2022"/>
            <ac:picMk id="9" creationId="{0B85014B-4827-45BA-A0AF-339D02B7770C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2" creationId="{EEDA6E45-1A89-4B5D-A3C1-4546A1D445B9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3" creationId="{EF43F9CB-9CE7-4D38-9A1B-EB702C475C5A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5" creationId="{29FDE469-B3F4-4CF5-AB52-B0F76266965B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6" creationId="{99CC8385-9728-4CEE-A80C-DB7E50B5C77D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8" creationId="{D979959B-39FF-4694-8144-D7451D051143}"/>
          </ac:picMkLst>
        </pc:picChg>
        <pc:picChg chg="del">
          <ac:chgData name="Nazar Shchur" userId="3faffa111ac016f6" providerId="LiveId" clId="{697C7254-7B04-406C-A588-DB11BD58C34C}" dt="2019-12-22T15:42:43.694" v="5302" actId="478"/>
          <ac:picMkLst>
            <pc:docMk/>
            <pc:sldMk cId="1315003459" sldId="2022"/>
            <ac:picMk id="1028" creationId="{6EE9E6AF-D73A-4A5D-AD49-BEF03AE88646}"/>
          </ac:picMkLst>
        </pc:pic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19" creationId="{45A871E2-D024-41A2-A14B-A58989066A32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20" creationId="{7C16FF26-560E-43C6-84ED-C15E37EB35BC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22" creationId="{8FB3E073-912C-42D8-B527-ED099CAFB6EE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67" creationId="{BCF317D0-1E7F-4A2F-9BB3-3ED70CE93185}"/>
          </ac:cxnSpMkLst>
        </pc:cxnChg>
        <pc:cxnChg chg="add mod">
          <ac:chgData name="Nazar Shchur" userId="3faffa111ac016f6" providerId="LiveId" clId="{697C7254-7B04-406C-A588-DB11BD58C34C}" dt="2019-12-22T15:43:16.812" v="5310" actId="164"/>
          <ac:cxnSpMkLst>
            <pc:docMk/>
            <pc:sldMk cId="1315003459" sldId="2022"/>
            <ac:cxnSpMk id="68" creationId="{073447E0-8C14-464B-B181-D4643B669C40}"/>
          </ac:cxnSpMkLst>
        </pc:cxnChg>
      </pc:sldChg>
      <pc:sldChg chg="addSp delSp modSp add modAnim">
        <pc:chgData name="Nazar Shchur" userId="3faffa111ac016f6" providerId="LiveId" clId="{697C7254-7B04-406C-A588-DB11BD58C34C}" dt="2019-12-22T16:09:59.162" v="5454"/>
        <pc:sldMkLst>
          <pc:docMk/>
          <pc:sldMk cId="2400270238" sldId="2023"/>
        </pc:sldMkLst>
        <pc:spChg chg="mod">
          <ac:chgData name="Nazar Shchur" userId="3faffa111ac016f6" providerId="LiveId" clId="{697C7254-7B04-406C-A588-DB11BD58C34C}" dt="2019-12-22T15:49:14.636" v="5336" actId="207"/>
          <ac:spMkLst>
            <pc:docMk/>
            <pc:sldMk cId="2400270238" sldId="2023"/>
            <ac:spMk id="14" creationId="{038F9AED-BC34-48F5-B3B7-D093B80DFC7C}"/>
          </ac:spMkLst>
        </pc:spChg>
        <pc:spChg chg="mod">
          <ac:chgData name="Nazar Shchur" userId="3faffa111ac016f6" providerId="LiveId" clId="{697C7254-7B04-406C-A588-DB11BD58C34C}" dt="2019-12-22T15:49:52.506" v="5342" actId="207"/>
          <ac:spMkLst>
            <pc:docMk/>
            <pc:sldMk cId="2400270238" sldId="2023"/>
            <ac:spMk id="75" creationId="{F7BAF3E2-F119-4754-9C21-3AAA93BDAABA}"/>
          </ac:spMkLst>
        </pc:spChg>
        <pc:spChg chg="mod">
          <ac:chgData name="Nazar Shchur" userId="3faffa111ac016f6" providerId="LiveId" clId="{697C7254-7B04-406C-A588-DB11BD58C34C}" dt="2019-12-22T15:50:04.069" v="5345" actId="207"/>
          <ac:spMkLst>
            <pc:docMk/>
            <pc:sldMk cId="2400270238" sldId="2023"/>
            <ac:spMk id="76" creationId="{922EC45A-4760-441E-8450-CBC7FC09D21B}"/>
          </ac:spMkLst>
        </pc:spChg>
        <pc:picChg chg="add del mod">
          <ac:chgData name="Nazar Shchur" userId="3faffa111ac016f6" providerId="LiveId" clId="{697C7254-7B04-406C-A588-DB11BD58C34C}" dt="2019-12-22T15:50:06.802" v="5346" actId="478"/>
          <ac:picMkLst>
            <pc:docMk/>
            <pc:sldMk cId="2400270238" sldId="2023"/>
            <ac:picMk id="6" creationId="{D49FBF65-E7C7-4AB7-BF41-EBE5F7EBBB9D}"/>
          </ac:picMkLst>
        </pc:picChg>
      </pc:sldChg>
      <pc:sldChg chg="modSp add">
        <pc:chgData name="Nazar Shchur" userId="3faffa111ac016f6" providerId="LiveId" clId="{697C7254-7B04-406C-A588-DB11BD58C34C}" dt="2019-12-22T16:09:16.858" v="5440" actId="207"/>
        <pc:sldMkLst>
          <pc:docMk/>
          <pc:sldMk cId="739674030" sldId="2024"/>
        </pc:sldMkLst>
        <pc:spChg chg="mod">
          <ac:chgData name="Nazar Shchur" userId="3faffa111ac016f6" providerId="LiveId" clId="{697C7254-7B04-406C-A588-DB11BD58C34C}" dt="2019-12-22T16:09:04.998" v="5437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10.764" v="5438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16.858" v="5440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delSp add del delAnim">
        <pc:chgData name="Nazar Shchur" userId="3faffa111ac016f6" providerId="LiveId" clId="{697C7254-7B04-406C-A588-DB11BD58C34C}" dt="2019-12-22T16:02:55.871" v="5409" actId="47"/>
        <pc:sldMkLst>
          <pc:docMk/>
          <pc:sldMk cId="791520479" sldId="2024"/>
        </pc:sldMkLst>
        <pc:spChg chg="del">
          <ac:chgData name="Nazar Shchur" userId="3faffa111ac016f6" providerId="LiveId" clId="{697C7254-7B04-406C-A588-DB11BD58C34C}" dt="2019-12-22T16:00:36.907" v="5407" actId="478"/>
          <ac:spMkLst>
            <pc:docMk/>
            <pc:sldMk cId="791520479" sldId="2024"/>
            <ac:spMk id="49" creationId="{5C551DBB-7E24-459F-AC00-9AB043AFD4A4}"/>
          </ac:spMkLst>
        </pc:spChg>
        <pc:grpChg chg="del">
          <ac:chgData name="Nazar Shchur" userId="3faffa111ac016f6" providerId="LiveId" clId="{697C7254-7B04-406C-A588-DB11BD58C34C}" dt="2019-12-22T16:00:39.610" v="5408" actId="478"/>
          <ac:grpSpMkLst>
            <pc:docMk/>
            <pc:sldMk cId="791520479" sldId="2024"/>
            <ac:grpSpMk id="31" creationId="{00000000-0000-0000-0000-000000000000}"/>
          </ac:grpSpMkLst>
        </pc:grpChg>
      </pc:sldChg>
      <pc:sldChg chg="delSp add del delAnim">
        <pc:chgData name="Nazar Shchur" userId="3faffa111ac016f6" providerId="LiveId" clId="{697C7254-7B04-406C-A588-DB11BD58C34C}" dt="2019-12-22T15:56:22.643" v="5396" actId="47"/>
        <pc:sldMkLst>
          <pc:docMk/>
          <pc:sldMk cId="1072735001" sldId="2024"/>
        </pc:sldMkLst>
        <pc:spChg chg="del">
          <ac:chgData name="Nazar Shchur" userId="3faffa111ac016f6" providerId="LiveId" clId="{697C7254-7B04-406C-A588-DB11BD58C34C}" dt="2019-12-22T15:54:57.924" v="5395" actId="478"/>
          <ac:spMkLst>
            <pc:docMk/>
            <pc:sldMk cId="1072735001" sldId="2024"/>
            <ac:spMk id="34" creationId="{2195A1F3-B9EB-49AA-8671-EED8F5DF6979}"/>
          </ac:spMkLst>
        </pc:spChg>
        <pc:spChg chg="del">
          <ac:chgData name="Nazar Shchur" userId="3faffa111ac016f6" providerId="LiveId" clId="{697C7254-7B04-406C-A588-DB11BD58C34C}" dt="2019-12-22T15:54:56.877" v="5394" actId="478"/>
          <ac:spMkLst>
            <pc:docMk/>
            <pc:sldMk cId="1072735001" sldId="2024"/>
            <ac:spMk id="41" creationId="{44C9F2C2-0A81-4E99-B1B8-1A82C8B48636}"/>
          </ac:spMkLst>
        </pc:spChg>
        <pc:spChg chg="del">
          <ac:chgData name="Nazar Shchur" userId="3faffa111ac016f6" providerId="LiveId" clId="{697C7254-7B04-406C-A588-DB11BD58C34C}" dt="2019-12-22T15:54:24.973" v="5393" actId="478"/>
          <ac:spMkLst>
            <pc:docMk/>
            <pc:sldMk cId="1072735001" sldId="2024"/>
            <ac:spMk id="102" creationId="{000EB295-DE3E-498C-805B-DB9914DF5EA8}"/>
          </ac:spMkLst>
        </pc:spChg>
        <pc:spChg chg="del">
          <ac:chgData name="Nazar Shchur" userId="3faffa111ac016f6" providerId="LiveId" clId="{697C7254-7B04-406C-A588-DB11BD58C34C}" dt="2019-12-22T15:54:18.959" v="5392" actId="478"/>
          <ac:spMkLst>
            <pc:docMk/>
            <pc:sldMk cId="1072735001" sldId="2024"/>
            <ac:spMk id="105" creationId="{E4223363-0487-49E4-AA5C-F21D8449EC2A}"/>
          </ac:spMkLst>
        </pc:spChg>
      </pc:sldChg>
      <pc:sldChg chg="addSp delSp modSp add del addAnim delAnim">
        <pc:chgData name="Nazar Shchur" userId="3faffa111ac016f6" providerId="LiveId" clId="{697C7254-7B04-406C-A588-DB11BD58C34C}" dt="2019-12-22T15:58:07.451" v="5405" actId="47"/>
        <pc:sldMkLst>
          <pc:docMk/>
          <pc:sldMk cId="2582468613" sldId="2024"/>
        </pc:sldMkLst>
        <pc:spChg chg="del">
          <ac:chgData name="Nazar Shchur" userId="3faffa111ac016f6" providerId="LiveId" clId="{697C7254-7B04-406C-A588-DB11BD58C34C}" dt="2019-12-22T15:56:29.238" v="5400" actId="478"/>
          <ac:spMkLst>
            <pc:docMk/>
            <pc:sldMk cId="2582468613" sldId="2024"/>
            <ac:spMk id="52" creationId="{41665FEF-45F2-48E6-8EFC-622EE2A10951}"/>
          </ac:spMkLst>
        </pc:spChg>
        <pc:spChg chg="del">
          <ac:chgData name="Nazar Shchur" userId="3faffa111ac016f6" providerId="LiveId" clId="{697C7254-7B04-406C-A588-DB11BD58C34C}" dt="2019-12-22T15:56:30.050" v="5401" actId="478"/>
          <ac:spMkLst>
            <pc:docMk/>
            <pc:sldMk cId="2582468613" sldId="2024"/>
            <ac:spMk id="79" creationId="{AA175055-0FD7-4A5B-9A9A-A60C22776233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4" creationId="{F99D8C33-5A3C-4F7B-8EAF-3821E3622AC5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5" creationId="{C9C919EE-24C0-48CB-9D57-7B5F590627BE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06" creationId="{A4C35B02-1FDE-4708-8C76-6576DA20AD8A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0" creationId="{D1822509-EE07-4DF1-AA9D-28FFC71AA44C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1" creationId="{AAF80230-8DE6-4568-A5CC-895766A220D8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2" creationId="{5EA96013-1CA2-469B-B3FE-755BDEF85D24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3" creationId="{99B740D6-1548-470D-B532-C6E7F1BB1980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4" creationId="{CF70E5B8-0020-4F3D-A0F8-0553F8988C89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5" creationId="{7958598B-D684-4F1C-863A-BDCD5B1A4D6D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19" creationId="{0B761E0F-1DE3-41AB-97C5-30EC8F65FDF6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20" creationId="{ABEEF4B9-8016-40AB-894C-4CD239F44226}"/>
          </ac:spMkLst>
        </pc:spChg>
        <pc:spChg chg="add del">
          <ac:chgData name="Nazar Shchur" userId="3faffa111ac016f6" providerId="LiveId" clId="{697C7254-7B04-406C-A588-DB11BD58C34C}" dt="2019-12-22T15:58:05.295" v="5404" actId="478"/>
          <ac:spMkLst>
            <pc:docMk/>
            <pc:sldMk cId="2582468613" sldId="2024"/>
            <ac:spMk id="121" creationId="{21FE2690-8E3A-43F3-A1BE-48EE73F68BB5}"/>
          </ac:spMkLst>
        </pc:spChg>
        <pc:spChg chg="del">
          <ac:chgData name="Nazar Shchur" userId="3faffa111ac016f6" providerId="LiveId" clId="{697C7254-7B04-406C-A588-DB11BD58C34C}" dt="2019-12-22T15:56:28.457" v="5399" actId="478"/>
          <ac:spMkLst>
            <pc:docMk/>
            <pc:sldMk cId="2582468613" sldId="2024"/>
            <ac:spMk id="122" creationId="{5AD78998-8A84-4AEC-8216-8080077CB031}"/>
          </ac:spMkLst>
        </pc:spChg>
        <pc:spChg chg="del">
          <ac:chgData name="Nazar Shchur" userId="3faffa111ac016f6" providerId="LiveId" clId="{697C7254-7B04-406C-A588-DB11BD58C34C}" dt="2019-12-22T15:56:27.223" v="5398" actId="478"/>
          <ac:spMkLst>
            <pc:docMk/>
            <pc:sldMk cId="2582468613" sldId="2024"/>
            <ac:spMk id="123" creationId="{7CCE3DBD-EFA7-4A41-B471-42E991E3C1AA}"/>
          </ac:spMkLst>
        </pc:spChg>
        <pc:spChg chg="del">
          <ac:chgData name="Nazar Shchur" userId="3faffa111ac016f6" providerId="LiveId" clId="{697C7254-7B04-406C-A588-DB11BD58C34C}" dt="2019-12-22T15:56:32.800" v="5402" actId="478"/>
          <ac:spMkLst>
            <pc:docMk/>
            <pc:sldMk cId="2582468613" sldId="2024"/>
            <ac:spMk id="127" creationId="{CECE809D-CC7C-4AC3-B2AA-6EB2186272CC}"/>
          </ac:spMkLst>
        </pc:sp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80" creationId="{54D801A0-F65A-4767-9416-3736204E95CA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81" creationId="{C193E6C8-744B-4AFC-ABEE-68C1DD9D7B5D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7" creationId="{15170BC4-7218-4D4E-8BDA-E1DCB17DAA23}"/>
          </ac:cxnSpMkLst>
        </pc:cxnChg>
        <pc:cxnChg chg="add del mod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8" creationId="{55A6F644-073D-4E13-816D-91C91A10C6E8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09" creationId="{8B9652EB-1370-46EF-B497-02D807D821F5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6" creationId="{37D14609-A2AB-484E-93A0-2C2AA24EAD08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7" creationId="{55A9D281-2765-4897-82E5-EE0DECEB4ED3}"/>
          </ac:cxnSpMkLst>
        </pc:cxnChg>
        <pc:cxnChg chg="add del">
          <ac:chgData name="Nazar Shchur" userId="3faffa111ac016f6" providerId="LiveId" clId="{697C7254-7B04-406C-A588-DB11BD58C34C}" dt="2019-12-22T15:58:05.295" v="5404" actId="478"/>
          <ac:cxnSpMkLst>
            <pc:docMk/>
            <pc:sldMk cId="2582468613" sldId="2024"/>
            <ac:cxnSpMk id="118" creationId="{363FD110-4CA8-45F3-BB48-6A7B106745DB}"/>
          </ac:cxnSpMkLst>
        </pc:cxnChg>
      </pc:sldChg>
      <pc:sldChg chg="modSp add">
        <pc:chgData name="Nazar Shchur" userId="3faffa111ac016f6" providerId="LiveId" clId="{697C7254-7B04-406C-A588-DB11BD58C34C}" dt="2019-12-22T16:09:33.176" v="5445" actId="207"/>
        <pc:sldMkLst>
          <pc:docMk/>
          <pc:sldMk cId="914838383" sldId="2025"/>
        </pc:sldMkLst>
        <pc:spChg chg="mod">
          <ac:chgData name="Nazar Shchur" userId="3faffa111ac016f6" providerId="LiveId" clId="{697C7254-7B04-406C-A588-DB11BD58C34C}" dt="2019-12-22T16:09:22.906" v="5441" actId="207"/>
          <ac:spMkLst>
            <pc:docMk/>
            <pc:sldMk cId="914838383" sldId="2025"/>
            <ac:spMk id="9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27.469" v="5442" actId="207"/>
          <ac:spMkLst>
            <pc:docMk/>
            <pc:sldMk cId="914838383" sldId="2025"/>
            <ac:spMk id="13" creationId="{00000000-0000-0000-0000-000000000000}"/>
          </ac:spMkLst>
        </pc:spChg>
        <pc:spChg chg="mod">
          <ac:chgData name="Nazar Shchur" userId="3faffa111ac016f6" providerId="LiveId" clId="{697C7254-7B04-406C-A588-DB11BD58C34C}" dt="2019-12-22T16:09:33.176" v="5445" actId="207"/>
          <ac:spMkLst>
            <pc:docMk/>
            <pc:sldMk cId="914838383" sldId="2025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6F7220B5-797A-4BE4-AF50-3A7B0CD8D0E0}"/>
    <pc:docChg chg="undo custSel addSld delSld modSld sldOrd">
      <pc:chgData name="Nazar Shchur" userId="3faffa111ac016f6" providerId="LiveId" clId="{6F7220B5-797A-4BE4-AF50-3A7B0CD8D0E0}" dt="2019-12-01T15:09:02.129" v="1149"/>
      <pc:docMkLst>
        <pc:docMk/>
      </pc:docMkLst>
      <pc:sldChg chg="modSp">
        <pc:chgData name="Nazar Shchur" userId="3faffa111ac016f6" providerId="LiveId" clId="{6F7220B5-797A-4BE4-AF50-3A7B0CD8D0E0}" dt="2019-11-25T16:21:43.950" v="799" actId="20577"/>
        <pc:sldMkLst>
          <pc:docMk/>
          <pc:sldMk cId="3971564400" sldId="472"/>
        </pc:sldMkLst>
        <pc:spChg chg="mod">
          <ac:chgData name="Nazar Shchur" userId="3faffa111ac016f6" providerId="LiveId" clId="{6F7220B5-797A-4BE4-AF50-3A7B0CD8D0E0}" dt="2019-11-25T16:21:43.950" v="799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3793484872" sldId="798"/>
        </pc:sldMkLst>
      </pc:sldChg>
      <pc:sldChg chg="add del">
        <pc:chgData name="Nazar Shchur" userId="3faffa111ac016f6" providerId="LiveId" clId="{6F7220B5-797A-4BE4-AF50-3A7B0CD8D0E0}" dt="2019-11-25T16:03:08.977" v="623" actId="47"/>
        <pc:sldMkLst>
          <pc:docMk/>
          <pc:sldMk cId="3334464146" sldId="832"/>
        </pc:sldMkLst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3698570889" sldId="833"/>
        </pc:sldMkLst>
      </pc:sldChg>
      <pc:sldChg chg="add del">
        <pc:chgData name="Nazar Shchur" userId="3faffa111ac016f6" providerId="LiveId" clId="{6F7220B5-797A-4BE4-AF50-3A7B0CD8D0E0}" dt="2019-11-25T16:11:28.722" v="699" actId="47"/>
        <pc:sldMkLst>
          <pc:docMk/>
          <pc:sldMk cId="1384044968" sldId="840"/>
        </pc:sldMkLst>
      </pc:sldChg>
      <pc:sldChg chg="addSp modSp modAnim">
        <pc:chgData name="Nazar Shchur" userId="3faffa111ac016f6" providerId="LiveId" clId="{6F7220B5-797A-4BE4-AF50-3A7B0CD8D0E0}" dt="2019-11-25T14:17:48.657" v="2"/>
        <pc:sldMkLst>
          <pc:docMk/>
          <pc:sldMk cId="1493424970" sldId="1634"/>
        </pc:sldMkLst>
        <pc:picChg chg="add mod">
          <ac:chgData name="Nazar Shchur" userId="3faffa111ac016f6" providerId="LiveId" clId="{6F7220B5-797A-4BE4-AF50-3A7B0CD8D0E0}" dt="2019-11-25T14:17:44.310" v="1" actId="1076"/>
          <ac:picMkLst>
            <pc:docMk/>
            <pc:sldMk cId="1493424970" sldId="1634"/>
            <ac:picMk id="9" creationId="{73E72C5E-D521-422F-9489-D77F1602B650}"/>
          </ac:picMkLst>
        </pc:picChg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536946664" sldId="185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433273054" sldId="188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929557678" sldId="189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150182490" sldId="189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059846131" sldId="189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047424135" sldId="189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737357481" sldId="189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309029960" sldId="1900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899789952" sldId="1901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614316649" sldId="190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776310808" sldId="190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914316943" sldId="190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86998169" sldId="190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899382027" sldId="190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703200198" sldId="190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4147195760" sldId="190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636464540" sldId="190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116200998" sldId="1910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832961068" sldId="191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025120437" sldId="191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48909329" sldId="191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313924722" sldId="191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909932245" sldId="1916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438524560" sldId="1917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3282345565" sldId="1918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891034721" sldId="1919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296094754" sldId="1921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826931980" sldId="1922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969262497" sldId="1923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92399370" sldId="1924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1588268892" sldId="1925"/>
        </pc:sldMkLst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540985771" sldId="1926"/>
        </pc:sldMkLst>
      </pc:sldChg>
      <pc:sldChg chg="addSp delSp del delAnim modAnim">
        <pc:chgData name="Nazar Shchur" userId="3faffa111ac016f6" providerId="LiveId" clId="{6F7220B5-797A-4BE4-AF50-3A7B0CD8D0E0}" dt="2019-12-01T15:08:23.369" v="1134" actId="47"/>
        <pc:sldMkLst>
          <pc:docMk/>
          <pc:sldMk cId="2167182986" sldId="1927"/>
        </pc:sldMkLst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24" creationId="{247194D6-BB6F-4070-8262-7B247A2CC131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39" creationId="{0002A2CA-DC9B-472E-B8A3-5950E6831C59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1" creationId="{372E83D2-1CB6-4437-AD5A-E0D26316EA4C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42" creationId="{701879E9-E42C-467A-B9B0-86915C2ED802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3" creationId="{21F59D82-7447-49BF-9BE6-95181E55653E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5" creationId="{F7F3943E-AFCF-4A64-BF3A-AA013480A580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6" creationId="{05D43234-390A-4920-9A37-2594BE1D4E6E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7" creationId="{F787761D-28BF-4822-B3E9-0AF122C8EB7F}"/>
          </ac:spMkLst>
        </pc:spChg>
        <pc:spChg chg="del">
          <ac:chgData name="Nazar Shchur" userId="3faffa111ac016f6" providerId="LiveId" clId="{6F7220B5-797A-4BE4-AF50-3A7B0CD8D0E0}" dt="2019-11-25T18:50:44.004" v="800" actId="478"/>
          <ac:spMkLst>
            <pc:docMk/>
            <pc:sldMk cId="2167182986" sldId="1927"/>
            <ac:spMk id="48" creationId="{63EECF5D-EB09-4A90-8523-80761E006F7A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51" creationId="{52A9056F-B445-418E-87DB-6065D2816F1F}"/>
          </ac:spMkLst>
        </pc:spChg>
        <pc:spChg chg="add">
          <ac:chgData name="Nazar Shchur" userId="3faffa111ac016f6" providerId="LiveId" clId="{6F7220B5-797A-4BE4-AF50-3A7B0CD8D0E0}" dt="2019-11-25T18:50:45.257" v="801"/>
          <ac:spMkLst>
            <pc:docMk/>
            <pc:sldMk cId="2167182986" sldId="1927"/>
            <ac:spMk id="53" creationId="{36207ED7-75D3-4C4F-88D2-F7E6A2862621}"/>
          </ac:spMkLst>
        </pc:s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11" creationId="{22C85478-BBB6-4DDE-A0B2-481C93D601E8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17" creationId="{829DCA2A-D817-4BDE-9DB8-5C3F2D52604B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20" creationId="{3C6AEF92-B9FD-402C-9032-0CD2C3216A3D}"/>
          </ac:grpSpMkLst>
        </pc:grpChg>
        <pc:grpChg chg="del">
          <ac:chgData name="Nazar Shchur" userId="3faffa111ac016f6" providerId="LiveId" clId="{6F7220B5-797A-4BE4-AF50-3A7B0CD8D0E0}" dt="2019-11-25T18:50:44.004" v="800" actId="478"/>
          <ac:grpSpMkLst>
            <pc:docMk/>
            <pc:sldMk cId="2167182986" sldId="1927"/>
            <ac:grpSpMk id="25" creationId="{CBD8C53F-76DC-4232-8922-4647F9C3A88F}"/>
          </ac:grpSpMkLst>
        </pc:grpChg>
        <pc:picChg chg="add">
          <ac:chgData name="Nazar Shchur" userId="3faffa111ac016f6" providerId="LiveId" clId="{6F7220B5-797A-4BE4-AF50-3A7B0CD8D0E0}" dt="2019-11-25T18:50:45.257" v="801"/>
          <ac:picMkLst>
            <pc:docMk/>
            <pc:sldMk cId="2167182986" sldId="1927"/>
            <ac:picMk id="44" creationId="{517B990D-F9F3-497F-8015-3F70EDA14590}"/>
          </ac:picMkLst>
        </pc:pic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10" creationId="{187F0A69-FF87-421C-B42A-61BEB276826B}"/>
          </ac:cxnSpMkLst>
        </pc:cxn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38" creationId="{0FDE6AD8-263A-4DC8-BF43-4566132CFE93}"/>
          </ac:cxnSpMkLst>
        </pc:cxnChg>
        <pc:cxnChg chg="del">
          <ac:chgData name="Nazar Shchur" userId="3faffa111ac016f6" providerId="LiveId" clId="{6F7220B5-797A-4BE4-AF50-3A7B0CD8D0E0}" dt="2019-11-25T18:50:44.004" v="800" actId="478"/>
          <ac:cxnSpMkLst>
            <pc:docMk/>
            <pc:sldMk cId="2167182986" sldId="1927"/>
            <ac:cxnSpMk id="40" creationId="{A41AEC0E-F3AA-4D38-BA68-5520B7AA01F4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49" creationId="{F2ADC4D4-F957-4B44-9DCA-FB168436F43C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0" creationId="{57A6E1FF-564C-4ED3-9D90-8C426E86EE81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2" creationId="{D2599F31-0ADE-4140-9906-251A43ADD1C8}"/>
          </ac:cxnSpMkLst>
        </pc:cxnChg>
        <pc:cxnChg chg="add">
          <ac:chgData name="Nazar Shchur" userId="3faffa111ac016f6" providerId="LiveId" clId="{6F7220B5-797A-4BE4-AF50-3A7B0CD8D0E0}" dt="2019-11-25T18:50:45.257" v="801"/>
          <ac:cxnSpMkLst>
            <pc:docMk/>
            <pc:sldMk cId="2167182986" sldId="1927"/>
            <ac:cxnSpMk id="54" creationId="{B112479B-6B12-4AF6-8984-1B71A7A80C48}"/>
          </ac:cxnSpMkLst>
        </pc:cxnChg>
      </pc:sldChg>
      <pc:sldChg chg="del">
        <pc:chgData name="Nazar Shchur" userId="3faffa111ac016f6" providerId="LiveId" clId="{6F7220B5-797A-4BE4-AF50-3A7B0CD8D0E0}" dt="2019-11-25T16:20:28.437" v="775" actId="47"/>
        <pc:sldMkLst>
          <pc:docMk/>
          <pc:sldMk cId="2193233140" sldId="1928"/>
        </pc:sldMkLst>
      </pc:sldChg>
      <pc:sldChg chg="modSp">
        <pc:chgData name="Nazar Shchur" userId="3faffa111ac016f6" providerId="LiveId" clId="{6F7220B5-797A-4BE4-AF50-3A7B0CD8D0E0}" dt="2019-11-25T16:21:19.811" v="781" actId="207"/>
        <pc:sldMkLst>
          <pc:docMk/>
          <pc:sldMk cId="3392895997" sldId="1929"/>
        </pc:sldMkLst>
        <pc:spChg chg="mod">
          <ac:chgData name="Nazar Shchur" userId="3faffa111ac016f6" providerId="LiveId" clId="{6F7220B5-797A-4BE4-AF50-3A7B0CD8D0E0}" dt="2019-11-25T16:21:09.203" v="779" actId="207"/>
          <ac:spMkLst>
            <pc:docMk/>
            <pc:sldMk cId="3392895997" sldId="1929"/>
            <ac:spMk id="9" creationId="{00000000-0000-0000-0000-000000000000}"/>
          </ac:spMkLst>
        </pc:spChg>
        <pc:spChg chg="mod">
          <ac:chgData name="Nazar Shchur" userId="3faffa111ac016f6" providerId="LiveId" clId="{6F7220B5-797A-4BE4-AF50-3A7B0CD8D0E0}" dt="2019-11-25T16:21:15.238" v="780" actId="207"/>
          <ac:spMkLst>
            <pc:docMk/>
            <pc:sldMk cId="3392895997" sldId="1929"/>
            <ac:spMk id="13" creationId="{00000000-0000-0000-0000-000000000000}"/>
          </ac:spMkLst>
        </pc:spChg>
        <pc:spChg chg="mod">
          <ac:chgData name="Nazar Shchur" userId="3faffa111ac016f6" providerId="LiveId" clId="{6F7220B5-797A-4BE4-AF50-3A7B0CD8D0E0}" dt="2019-11-25T16:21:19.811" v="781" actId="207"/>
          <ac:spMkLst>
            <pc:docMk/>
            <pc:sldMk cId="3392895997" sldId="1929"/>
            <ac:spMk id="14" creationId="{03B41AF7-5C2B-4B2B-B192-EF26494BC1F0}"/>
          </ac:spMkLst>
        </pc:spChg>
      </pc:sldChg>
      <pc:sldChg chg="del">
        <pc:chgData name="Nazar Shchur" userId="3faffa111ac016f6" providerId="LiveId" clId="{6F7220B5-797A-4BE4-AF50-3A7B0CD8D0E0}" dt="2019-11-25T16:21:23.616" v="782" actId="47"/>
        <pc:sldMkLst>
          <pc:docMk/>
          <pc:sldMk cId="3795763625" sldId="1930"/>
        </pc:sldMkLst>
      </pc:sldChg>
      <pc:sldChg chg="del">
        <pc:chgData name="Nazar Shchur" userId="3faffa111ac016f6" providerId="LiveId" clId="{6F7220B5-797A-4BE4-AF50-3A7B0CD8D0E0}" dt="2019-11-25T16:21:23.616" v="782" actId="47"/>
        <pc:sldMkLst>
          <pc:docMk/>
          <pc:sldMk cId="3131193933" sldId="1931"/>
        </pc:sldMkLst>
      </pc:sldChg>
      <pc:sldChg chg="addSp delSp modSp add ord delAnim modAnim">
        <pc:chgData name="Nazar Shchur" userId="3faffa111ac016f6" providerId="LiveId" clId="{6F7220B5-797A-4BE4-AF50-3A7B0CD8D0E0}" dt="2019-11-25T14:31:20.163" v="98" actId="1076"/>
        <pc:sldMkLst>
          <pc:docMk/>
          <pc:sldMk cId="4179519676" sldId="1932"/>
        </pc:sldMkLst>
        <pc:spChg chg="add mod">
          <ac:chgData name="Nazar Shchur" userId="3faffa111ac016f6" providerId="LiveId" clId="{6F7220B5-797A-4BE4-AF50-3A7B0CD8D0E0}" dt="2019-11-25T14:29:37.803" v="84" actId="1036"/>
          <ac:spMkLst>
            <pc:docMk/>
            <pc:sldMk cId="4179519676" sldId="1932"/>
            <ac:spMk id="19" creationId="{1705F967-CD3B-4FB2-96A1-2A062CEDE1EE}"/>
          </ac:spMkLst>
        </pc:spChg>
        <pc:spChg chg="del">
          <ac:chgData name="Nazar Shchur" userId="3faffa111ac016f6" providerId="LiveId" clId="{6F7220B5-797A-4BE4-AF50-3A7B0CD8D0E0}" dt="2019-11-25T14:28:03.520" v="25" actId="478"/>
          <ac:spMkLst>
            <pc:docMk/>
            <pc:sldMk cId="4179519676" sldId="1932"/>
            <ac:spMk id="20" creationId="{EB82657A-A1F0-475E-9D00-D01D26817097}"/>
          </ac:spMkLst>
        </pc:spChg>
        <pc:spChg chg="mod">
          <ac:chgData name="Nazar Shchur" userId="3faffa111ac016f6" providerId="LiveId" clId="{6F7220B5-797A-4BE4-AF50-3A7B0CD8D0E0}" dt="2019-11-25T14:31:20.163" v="98" actId="1076"/>
          <ac:spMkLst>
            <pc:docMk/>
            <pc:sldMk cId="4179519676" sldId="1932"/>
            <ac:spMk id="22" creationId="{348C84A1-9030-45B6-ADEA-281DCE894AC4}"/>
          </ac:spMkLst>
        </pc:spChg>
        <pc:spChg chg="add mod">
          <ac:chgData name="Nazar Shchur" userId="3faffa111ac016f6" providerId="LiveId" clId="{6F7220B5-797A-4BE4-AF50-3A7B0CD8D0E0}" dt="2019-11-25T14:29:37.803" v="84" actId="1036"/>
          <ac:spMkLst>
            <pc:docMk/>
            <pc:sldMk cId="4179519676" sldId="1932"/>
            <ac:spMk id="24" creationId="{482C443A-FEBE-41D3-B741-2B0AED1E2449}"/>
          </ac:spMkLst>
        </pc:spChg>
        <pc:spChg chg="add mod">
          <ac:chgData name="Nazar Shchur" userId="3faffa111ac016f6" providerId="LiveId" clId="{6F7220B5-797A-4BE4-AF50-3A7B0CD8D0E0}" dt="2019-11-25T14:30:02.493" v="86" actId="164"/>
          <ac:spMkLst>
            <pc:docMk/>
            <pc:sldMk cId="4179519676" sldId="1932"/>
            <ac:spMk id="26" creationId="{F71AC10F-7867-4D78-9A17-F760F6C34183}"/>
          </ac:spMkLst>
        </pc:spChg>
        <pc:spChg chg="add mod">
          <ac:chgData name="Nazar Shchur" userId="3faffa111ac016f6" providerId="LiveId" clId="{6F7220B5-797A-4BE4-AF50-3A7B0CD8D0E0}" dt="2019-11-25T14:30:02.493" v="86" actId="164"/>
          <ac:spMkLst>
            <pc:docMk/>
            <pc:sldMk cId="4179519676" sldId="1932"/>
            <ac:spMk id="27" creationId="{E41BCF43-BB92-4C61-8500-4009BDE1971A}"/>
          </ac:spMkLst>
        </pc:spChg>
        <pc:grpChg chg="add mod ord">
          <ac:chgData name="Nazar Shchur" userId="3faffa111ac016f6" providerId="LiveId" clId="{6F7220B5-797A-4BE4-AF50-3A7B0CD8D0E0}" dt="2019-11-25T14:30:02.493" v="86" actId="164"/>
          <ac:grpSpMkLst>
            <pc:docMk/>
            <pc:sldMk cId="4179519676" sldId="1932"/>
            <ac:grpSpMk id="6" creationId="{37710879-5B1F-4799-8E16-332F622CCF99}"/>
          </ac:grpSpMkLst>
        </pc:grpChg>
        <pc:grpChg chg="add mod ord">
          <ac:chgData name="Nazar Shchur" userId="3faffa111ac016f6" providerId="LiveId" clId="{6F7220B5-797A-4BE4-AF50-3A7B0CD8D0E0}" dt="2019-11-25T14:31:14.099" v="97" actId="1076"/>
          <ac:grpSpMkLst>
            <pc:docMk/>
            <pc:sldMk cId="4179519676" sldId="1932"/>
            <ac:grpSpMk id="7" creationId="{C0E0A413-7FF3-4631-962A-6F67D30A1DF0}"/>
          </ac:grpSpMkLst>
        </pc:grpChg>
        <pc:picChg chg="add mod modCrop">
          <ac:chgData name="Nazar Shchur" userId="3faffa111ac016f6" providerId="LiveId" clId="{6F7220B5-797A-4BE4-AF50-3A7B0CD8D0E0}" dt="2019-11-25T14:27:52.823" v="23" actId="732"/>
          <ac:picMkLst>
            <pc:docMk/>
            <pc:sldMk cId="4179519676" sldId="1932"/>
            <ac:picMk id="16" creationId="{AC47EADC-AC2B-4667-B8D3-BB51627D1819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26" creationId="{3A79907E-5CD4-4C6C-AA7D-44024CC77ABC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2" creationId="{19B7AC0E-5E17-4A4D-93D0-3BCB996CD538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4" creationId="{2C86F92B-87DA-4DB8-A931-8EAA17844D64}"/>
          </ac:picMkLst>
        </pc:picChg>
        <pc:picChg chg="del">
          <ac:chgData name="Nazar Shchur" userId="3faffa111ac016f6" providerId="LiveId" clId="{6F7220B5-797A-4BE4-AF50-3A7B0CD8D0E0}" dt="2019-11-25T14:26:19.267" v="6" actId="478"/>
          <ac:picMkLst>
            <pc:docMk/>
            <pc:sldMk cId="4179519676" sldId="1932"/>
            <ac:picMk id="1036" creationId="{BC17DE64-08D2-41E6-B386-CD43939E950C}"/>
          </ac:picMkLst>
        </pc:pic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17" creationId="{CB2AAFB9-F2E9-43E3-A02C-16D4CE733235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18" creationId="{8B0137C0-1687-4BEE-8183-A8AF8AD52003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23" creationId="{DA4ACF77-8A6E-4634-853A-A4CBB49CAA8A}"/>
          </ac:cxnSpMkLst>
        </pc:cxnChg>
        <pc:cxnChg chg="add mod">
          <ac:chgData name="Nazar Shchur" userId="3faffa111ac016f6" providerId="LiveId" clId="{6F7220B5-797A-4BE4-AF50-3A7B0CD8D0E0}" dt="2019-11-25T14:29:51.663" v="85" actId="1582"/>
          <ac:cxnSpMkLst>
            <pc:docMk/>
            <pc:sldMk cId="4179519676" sldId="1932"/>
            <ac:cxnSpMk id="25" creationId="{61CB7AAB-0226-42AA-BA49-148EE0DCEF6B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1-25T16:03:04.151" v="622" actId="47"/>
        <pc:sldMkLst>
          <pc:docMk/>
          <pc:sldMk cId="1215006220" sldId="1933"/>
        </pc:sldMkLst>
        <pc:spChg chg="del">
          <ac:chgData name="Nazar Shchur" userId="3faffa111ac016f6" providerId="LiveId" clId="{6F7220B5-797A-4BE4-AF50-3A7B0CD8D0E0}" dt="2019-11-25T14:44:45.679" v="100" actId="478"/>
          <ac:spMkLst>
            <pc:docMk/>
            <pc:sldMk cId="1215006220" sldId="1933"/>
            <ac:spMk id="22" creationId="{348C84A1-9030-45B6-ADEA-281DCE894AC4}"/>
          </ac:spMkLst>
        </pc:spChg>
        <pc:spChg chg="add del">
          <ac:chgData name="Nazar Shchur" userId="3faffa111ac016f6" providerId="LiveId" clId="{6F7220B5-797A-4BE4-AF50-3A7B0CD8D0E0}" dt="2019-11-25T14:45:08.001" v="102" actId="478"/>
          <ac:spMkLst>
            <pc:docMk/>
            <pc:sldMk cId="1215006220" sldId="1933"/>
            <ac:spMk id="29" creationId="{1314544D-683C-494B-90D0-E33603022796}"/>
          </ac:spMkLst>
        </pc:spChg>
        <pc:spChg chg="add mod">
          <ac:chgData name="Nazar Shchur" userId="3faffa111ac016f6" providerId="LiveId" clId="{6F7220B5-797A-4BE4-AF50-3A7B0CD8D0E0}" dt="2019-11-25T14:50:35.114" v="221" actId="1076"/>
          <ac:spMkLst>
            <pc:docMk/>
            <pc:sldMk cId="1215006220" sldId="1933"/>
            <ac:spMk id="30" creationId="{B53FA17C-1929-401A-88E5-8F09D7790B3D}"/>
          </ac:spMkLst>
        </pc:spChg>
        <pc:spChg chg="add mod">
          <ac:chgData name="Nazar Shchur" userId="3faffa111ac016f6" providerId="LiveId" clId="{6F7220B5-797A-4BE4-AF50-3A7B0CD8D0E0}" dt="2019-11-25T14:47:24.485" v="187" actId="1582"/>
          <ac:spMkLst>
            <pc:docMk/>
            <pc:sldMk cId="1215006220" sldId="1933"/>
            <ac:spMk id="34" creationId="{DCB474D4-2250-46A5-91F2-5BE15E20CA89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35" creationId="{5DFFD409-2C33-4576-A999-DE43F9B8E25E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36" creationId="{21170846-C50D-42ED-81F4-BD5291EE025F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43" creationId="{D238C2F7-5594-44A5-9385-7F879CCB50E2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47" creationId="{C69EB24C-8024-4C00-9BC9-7165D181D598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49" creationId="{689142D7-1C69-4146-8D9A-02DDC28E7F92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0" creationId="{09857929-A918-45DE-AD4F-CE214B037995}"/>
          </ac:spMkLst>
        </pc:spChg>
        <pc:spChg chg="add del mod">
          <ac:chgData name="Nazar Shchur" userId="3faffa111ac016f6" providerId="LiveId" clId="{6F7220B5-797A-4BE4-AF50-3A7B0CD8D0E0}" dt="2019-11-25T14:46:09.185" v="131" actId="478"/>
          <ac:spMkLst>
            <pc:docMk/>
            <pc:sldMk cId="1215006220" sldId="1933"/>
            <ac:spMk id="54" creationId="{8892FEFE-D589-4C5B-B966-6943B9CAD821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5" creationId="{F9AF4B5A-1BF9-47D3-844F-44A5E215EC6F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7" creationId="{93E08742-C50C-4E0D-8CB8-68FC8AD0B0FB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58" creationId="{4CF13EE5-F899-4A07-8D7A-335848D661CD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60" creationId="{CEAEBC08-E2C6-4CCF-BA50-FAD0AD9D20DD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1" creationId="{D4756016-3F18-489B-8CE9-2F4F5431F2F5}"/>
          </ac:spMkLst>
        </pc:spChg>
        <pc:spChg chg="add mod">
          <ac:chgData name="Nazar Shchur" userId="3faffa111ac016f6" providerId="LiveId" clId="{6F7220B5-797A-4BE4-AF50-3A7B0CD8D0E0}" dt="2019-11-25T14:48:31.163" v="217" actId="404"/>
          <ac:spMkLst>
            <pc:docMk/>
            <pc:sldMk cId="1215006220" sldId="1933"/>
            <ac:spMk id="64" creationId="{7FB66F02-EA80-42D0-B745-AF0CFA799292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5" creationId="{A7549A8F-F524-4764-A8C1-354C51720A39}"/>
          </ac:spMkLst>
        </pc:spChg>
        <pc:spChg chg="add mod">
          <ac:chgData name="Nazar Shchur" userId="3faffa111ac016f6" providerId="LiveId" clId="{6F7220B5-797A-4BE4-AF50-3A7B0CD8D0E0}" dt="2019-11-25T14:45:17.539" v="126" actId="1035"/>
          <ac:spMkLst>
            <pc:docMk/>
            <pc:sldMk cId="1215006220" sldId="1933"/>
            <ac:spMk id="66" creationId="{6D41A2F5-4ACE-48A3-A60E-4369591BF9E4}"/>
          </ac:spMkLst>
        </pc:spChg>
        <pc:spChg chg="add del mod">
          <ac:chgData name="Nazar Shchur" userId="3faffa111ac016f6" providerId="LiveId" clId="{6F7220B5-797A-4BE4-AF50-3A7B0CD8D0E0}" dt="2019-11-25T14:48:51.947" v="218" actId="478"/>
          <ac:spMkLst>
            <pc:docMk/>
            <pc:sldMk cId="1215006220" sldId="1933"/>
            <ac:spMk id="67" creationId="{4B42F08C-4C7D-4181-B7B2-01EF5B0CA9AE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68" creationId="{26D5B72A-05F9-4912-94D2-DFA616BBFA33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69" creationId="{62D86781-350E-43DB-AD62-FEAE7B3EE451}"/>
          </ac:spMkLst>
        </pc:spChg>
        <pc:spChg chg="add mod">
          <ac:chgData name="Nazar Shchur" userId="3faffa111ac016f6" providerId="LiveId" clId="{6F7220B5-797A-4BE4-AF50-3A7B0CD8D0E0}" dt="2019-11-25T14:46:18.998" v="179" actId="1035"/>
          <ac:spMkLst>
            <pc:docMk/>
            <pc:sldMk cId="1215006220" sldId="1933"/>
            <ac:spMk id="70" creationId="{EF5C3D50-CA50-4FB2-BA9E-F5130333C615}"/>
          </ac:spMkLst>
        </pc:spChg>
        <pc:spChg chg="add mod">
          <ac:chgData name="Nazar Shchur" userId="3faffa111ac016f6" providerId="LiveId" clId="{6F7220B5-797A-4BE4-AF50-3A7B0CD8D0E0}" dt="2019-11-25T14:50:46.151" v="225" actId="1076"/>
          <ac:spMkLst>
            <pc:docMk/>
            <pc:sldMk cId="1215006220" sldId="1933"/>
            <ac:spMk id="71" creationId="{BE80CC6B-3EBB-4B02-9E2E-94DC7B25DEAF}"/>
          </ac:spMkLst>
        </pc:spChg>
        <pc:grpChg chg="del">
          <ac:chgData name="Nazar Shchur" userId="3faffa111ac016f6" providerId="LiveId" clId="{6F7220B5-797A-4BE4-AF50-3A7B0CD8D0E0}" dt="2019-11-25T14:44:45.679" v="100" actId="478"/>
          <ac:grpSpMkLst>
            <pc:docMk/>
            <pc:sldMk cId="1215006220" sldId="1933"/>
            <ac:grpSpMk id="7" creationId="{C0E0A413-7FF3-4631-962A-6F67D30A1DF0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37" creationId="{540097D6-23A4-4F72-BA79-0513B5251712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40" creationId="{D09C66DA-6B77-4598-88E0-8E2163FB6DA8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44" creationId="{8409E664-41ED-4684-B796-39AA8CE97BE8}"/>
          </ac:grpSpMkLst>
        </pc:grpChg>
        <pc:grpChg chg="add mod">
          <ac:chgData name="Nazar Shchur" userId="3faffa111ac016f6" providerId="LiveId" clId="{6F7220B5-797A-4BE4-AF50-3A7B0CD8D0E0}" dt="2019-11-25T14:45:17.539" v="126" actId="1035"/>
          <ac:grpSpMkLst>
            <pc:docMk/>
            <pc:sldMk cId="1215006220" sldId="1933"/>
            <ac:grpSpMk id="51" creationId="{C58BC575-D3EB-4CD7-A55E-147DA50F17E9}"/>
          </ac:grpSpMkLst>
        </pc:grp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28" creationId="{C192846D-72EF-4C34-B9CD-B7B3C504544A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38" creationId="{DE8E38F4-18CB-4A5D-BA32-FCF1A2E9A098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39" creationId="{76AE0E72-390F-468C-B401-4BE30709B01C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1" creationId="{503D71B8-6A66-4C43-817F-82970250F685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2" creationId="{A5FADCE5-362F-49F9-873C-60C244A6DAB7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5" creationId="{34A6A022-DD6D-4056-A62A-412CF5CD516E}"/>
          </ac:cxnSpMkLst>
        </pc:cxnChg>
        <pc:cxnChg chg="mod">
          <ac:chgData name="Nazar Shchur" userId="3faffa111ac016f6" providerId="LiveId" clId="{6F7220B5-797A-4BE4-AF50-3A7B0CD8D0E0}" dt="2019-11-25T14:47:24.485" v="187" actId="1582"/>
          <ac:cxnSpMkLst>
            <pc:docMk/>
            <pc:sldMk cId="1215006220" sldId="1933"/>
            <ac:cxnSpMk id="46" creationId="{4A638D54-C32E-4DF5-9159-BCCB24139AF6}"/>
          </ac:cxnSpMkLst>
        </pc:cxnChg>
        <pc:cxnChg chg="add mod">
          <ac:chgData name="Nazar Shchur" userId="3faffa111ac016f6" providerId="LiveId" clId="{6F7220B5-797A-4BE4-AF50-3A7B0CD8D0E0}" dt="2019-11-25T14:47:13.612" v="186" actId="1582"/>
          <ac:cxnSpMkLst>
            <pc:docMk/>
            <pc:sldMk cId="1215006220" sldId="1933"/>
            <ac:cxnSpMk id="48" creationId="{CF523C01-7712-41CF-A457-923ED5C77A1A}"/>
          </ac:cxnSpMkLst>
        </pc:cxnChg>
        <pc:cxnChg chg="mod">
          <ac:chgData name="Nazar Shchur" userId="3faffa111ac016f6" providerId="LiveId" clId="{6F7220B5-797A-4BE4-AF50-3A7B0CD8D0E0}" dt="2019-11-25T14:47:30.465" v="188" actId="1582"/>
          <ac:cxnSpMkLst>
            <pc:docMk/>
            <pc:sldMk cId="1215006220" sldId="1933"/>
            <ac:cxnSpMk id="52" creationId="{3E27EE36-0100-4556-8262-2AE6DE894C97}"/>
          </ac:cxnSpMkLst>
        </pc:cxnChg>
        <pc:cxnChg chg="mod">
          <ac:chgData name="Nazar Shchur" userId="3faffa111ac016f6" providerId="LiveId" clId="{6F7220B5-797A-4BE4-AF50-3A7B0CD8D0E0}" dt="2019-11-25T14:47:30.465" v="188" actId="1582"/>
          <ac:cxnSpMkLst>
            <pc:docMk/>
            <pc:sldMk cId="1215006220" sldId="1933"/>
            <ac:cxnSpMk id="53" creationId="{EF7A256F-63EF-443E-97D6-DB36F40B5977}"/>
          </ac:cxnSpMkLst>
        </pc:cxnChg>
        <pc:cxnChg chg="add mod">
          <ac:chgData name="Nazar Shchur" userId="3faffa111ac016f6" providerId="LiveId" clId="{6F7220B5-797A-4BE4-AF50-3A7B0CD8D0E0}" dt="2019-11-25T14:47:13.612" v="186" actId="1582"/>
          <ac:cxnSpMkLst>
            <pc:docMk/>
            <pc:sldMk cId="1215006220" sldId="1933"/>
            <ac:cxnSpMk id="56" creationId="{8CA502A3-AFA4-42C8-AB22-7761390289E7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59" creationId="{6E10EFE2-6F40-4235-A26F-7024E1229C32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62" creationId="{E68FBE07-4E65-4844-A540-8CF2A2E98177}"/>
          </ac:cxnSpMkLst>
        </pc:cxnChg>
        <pc:cxnChg chg="add mod">
          <ac:chgData name="Nazar Shchur" userId="3faffa111ac016f6" providerId="LiveId" clId="{6F7220B5-797A-4BE4-AF50-3A7B0CD8D0E0}" dt="2019-11-25T14:45:17.539" v="126" actId="1035"/>
          <ac:cxnSpMkLst>
            <pc:docMk/>
            <pc:sldMk cId="1215006220" sldId="1933"/>
            <ac:cxnSpMk id="63" creationId="{F03B6D86-F625-47E5-96FC-80787FDF4DCE}"/>
          </ac:cxnSpMkLst>
        </pc:cxnChg>
      </pc:sldChg>
      <pc:sldChg chg="addSp delSp modSp add ord delAnim modAnim">
        <pc:chgData name="Nazar Shchur" userId="3faffa111ac016f6" providerId="LiveId" clId="{6F7220B5-797A-4BE4-AF50-3A7B0CD8D0E0}" dt="2019-11-25T15:51:20.028" v="423"/>
        <pc:sldMkLst>
          <pc:docMk/>
          <pc:sldMk cId="307748498" sldId="1934"/>
        </pc:sldMkLst>
        <pc:spChg chg="mod">
          <ac:chgData name="Nazar Shchur" userId="3faffa111ac016f6" providerId="LiveId" clId="{6F7220B5-797A-4BE4-AF50-3A7B0CD8D0E0}" dt="2019-11-25T15:51:20.028" v="423"/>
          <ac:spMkLst>
            <pc:docMk/>
            <pc:sldMk cId="307748498" sldId="1934"/>
            <ac:spMk id="5" creationId="{00000000-0000-0000-0000-000000000000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0" creationId="{B53FA17C-1929-401A-88E5-8F09D7790B3D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4" creationId="{DCB474D4-2250-46A5-91F2-5BE15E20CA89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5" creationId="{5DFFD409-2C33-4576-A999-DE43F9B8E25E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36" creationId="{21170846-C50D-42ED-81F4-BD5291EE025F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47" creationId="{E366D2AA-08D1-44BD-B7D2-B252E51BABBE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49" creationId="{689142D7-1C69-4146-8D9A-02DDC28E7F92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0" creationId="{09857929-A918-45DE-AD4F-CE214B037995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54" creationId="{190BA705-FA90-4F12-ACBB-8A57CF4901D4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5" creationId="{F9AF4B5A-1BF9-47D3-844F-44A5E215EC6F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7" creationId="{93E08742-C50C-4E0D-8CB8-68FC8AD0B0FB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58" creationId="{4CF13EE5-F899-4A07-8D7A-335848D661CD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0" creationId="{CEAEBC08-E2C6-4CCF-BA50-FAD0AD9D20DD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1" creationId="{D4756016-3F18-489B-8CE9-2F4F5431F2F5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4" creationId="{7FB66F02-EA80-42D0-B745-AF0CFA799292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5" creationId="{A7549A8F-F524-4764-A8C1-354C51720A39}"/>
          </ac:spMkLst>
        </pc:spChg>
        <pc:spChg chg="del">
          <ac:chgData name="Nazar Shchur" userId="3faffa111ac016f6" providerId="LiveId" clId="{6F7220B5-797A-4BE4-AF50-3A7B0CD8D0E0}" dt="2019-11-25T14:53:00.332" v="237" actId="478"/>
          <ac:spMkLst>
            <pc:docMk/>
            <pc:sldMk cId="307748498" sldId="1934"/>
            <ac:spMk id="66" creationId="{6D41A2F5-4ACE-48A3-A60E-4369591BF9E4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67" creationId="{ACCB985B-5A9E-4A33-B820-B667BAF89488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8" creationId="{26D5B72A-05F9-4912-94D2-DFA616BBFA33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69" creationId="{62D86781-350E-43DB-AD62-FEAE7B3EE451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70" creationId="{EF5C3D50-CA50-4FB2-BA9E-F5130333C615}"/>
          </ac:spMkLst>
        </pc:spChg>
        <pc:spChg chg="del">
          <ac:chgData name="Nazar Shchur" userId="3faffa111ac016f6" providerId="LiveId" clId="{6F7220B5-797A-4BE4-AF50-3A7B0CD8D0E0}" dt="2019-11-25T14:51:48.801" v="227" actId="478"/>
          <ac:spMkLst>
            <pc:docMk/>
            <pc:sldMk cId="307748498" sldId="1934"/>
            <ac:spMk id="71" creationId="{BE80CC6B-3EBB-4B02-9E2E-94DC7B25DEAF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72" creationId="{E2F00AC8-B739-46E2-BD7F-4EB5D98993F2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2" creationId="{9B1FEC3B-2397-463E-9A63-97771D40B340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4" creationId="{9D8E22C1-1A10-4B7C-BE86-3BC14087510D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85" creationId="{91DE9D3F-004E-477D-B1DD-1902E7644DAF}"/>
          </ac:spMkLst>
        </pc:spChg>
        <pc:spChg chg="add del mod">
          <ac:chgData name="Nazar Shchur" userId="3faffa111ac016f6" providerId="LiveId" clId="{6F7220B5-797A-4BE4-AF50-3A7B0CD8D0E0}" dt="2019-11-25T14:55:01.643" v="256" actId="478"/>
          <ac:spMkLst>
            <pc:docMk/>
            <pc:sldMk cId="307748498" sldId="1934"/>
            <ac:spMk id="86" creationId="{48930D42-9150-43DC-B201-CE36E56C469E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0" creationId="{8DFB0D7D-AB46-4A53-B82F-701699C02C3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1" creationId="{A193DC60-30C2-4CEB-8358-D2EAE3866E5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3" creationId="{52A03B64-9D22-41E0-89FC-BCB4426AEB21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4" creationId="{68F9583D-9815-43F7-8FB8-23680EE5C525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5" creationId="{5428CA3C-C6D1-4097-B199-6BDB1DF3070B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6" creationId="{382ABAD4-950D-4504-A1BB-EB1E06BF5F4C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7" creationId="{039ADD5E-2C71-4C0E-9B53-6395847C67E8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98" creationId="{BFB5C029-D0C6-464B-8FB6-5F8C1A2079AA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99" creationId="{99295BDD-044C-4C4D-B907-5E2C3159F8DB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2" creationId="{4EEE56A4-7670-4290-9E4A-E9A8156FC660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3" creationId="{DBBB0111-8C85-4968-B4C5-B8194BFAF9A6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6" creationId="{05A0EC47-069B-4725-9CB6-EFD27312E0D9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7" creationId="{AE1A9D31-D948-471D-92BB-B94DF767560C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08" creationId="{51D5534D-BFD0-4DA3-BFB6-CF8911B8153B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09" creationId="{D87B5857-A3E5-4A4F-B8E2-3C8D3A8073DC}"/>
          </ac:spMkLst>
        </pc:spChg>
        <pc:spChg chg="add del">
          <ac:chgData name="Nazar Shchur" userId="3faffa111ac016f6" providerId="LiveId" clId="{6F7220B5-797A-4BE4-AF50-3A7B0CD8D0E0}" dt="2019-11-25T15:06:02.162" v="356" actId="478"/>
          <ac:spMkLst>
            <pc:docMk/>
            <pc:sldMk cId="307748498" sldId="1934"/>
            <ac:spMk id="110" creationId="{E06118D6-E60C-437D-A45E-735589431BE9}"/>
          </ac:spMkLst>
        </pc:spChg>
        <pc:spChg chg="add mod">
          <ac:chgData name="Nazar Shchur" userId="3faffa111ac016f6" providerId="LiveId" clId="{6F7220B5-797A-4BE4-AF50-3A7B0CD8D0E0}" dt="2019-11-25T15:51:06.388" v="421" actId="1036"/>
          <ac:spMkLst>
            <pc:docMk/>
            <pc:sldMk cId="307748498" sldId="1934"/>
            <ac:spMk id="111" creationId="{F54723C1-B3C4-46C1-B554-D2F8855533B3}"/>
          </ac:spMkLst>
        </pc:spChg>
        <pc:spChg chg="add mod">
          <ac:chgData name="Nazar Shchur" userId="3faffa111ac016f6" providerId="LiveId" clId="{6F7220B5-797A-4BE4-AF50-3A7B0CD8D0E0}" dt="2019-11-25T15:51:12.966" v="422" actId="1076"/>
          <ac:spMkLst>
            <pc:docMk/>
            <pc:sldMk cId="307748498" sldId="1934"/>
            <ac:spMk id="112" creationId="{452FBD10-1C8D-424C-98DF-8D7A6E9FF520}"/>
          </ac:spMkLst>
        </pc:s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37" creationId="{540097D6-23A4-4F72-BA79-0513B5251712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40" creationId="{D09C66DA-6B77-4598-88E0-8E2163FB6DA8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44" creationId="{8409E664-41ED-4684-B796-39AA8CE97BE8}"/>
          </ac:grpSpMkLst>
        </pc:grpChg>
        <pc:grpChg chg="del">
          <ac:chgData name="Nazar Shchur" userId="3faffa111ac016f6" providerId="LiveId" clId="{6F7220B5-797A-4BE4-AF50-3A7B0CD8D0E0}" dt="2019-11-25T14:51:48.801" v="227" actId="478"/>
          <ac:grpSpMkLst>
            <pc:docMk/>
            <pc:sldMk cId="307748498" sldId="1934"/>
            <ac:grpSpMk id="51" creationId="{C58BC575-D3EB-4CD7-A55E-147DA50F17E9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3" creationId="{F4B9928F-D151-4260-A0D1-41798A7D1281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6" creationId="{4B379FDA-3F31-4AD8-A79D-9A3688751547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79" creationId="{1B1A6003-0BFB-4C82-8EB9-4BB38CF97889}"/>
          </ac:grpSpMkLst>
        </pc:grpChg>
        <pc:grpChg chg="add mod">
          <ac:chgData name="Nazar Shchur" userId="3faffa111ac016f6" providerId="LiveId" clId="{6F7220B5-797A-4BE4-AF50-3A7B0CD8D0E0}" dt="2019-11-25T15:51:06.388" v="421" actId="1036"/>
          <ac:grpSpMkLst>
            <pc:docMk/>
            <pc:sldMk cId="307748498" sldId="1934"/>
            <ac:grpSpMk id="87" creationId="{773C7942-C05B-49C3-98D6-3EA6D17BE865}"/>
          </ac:grpSpMkLst>
        </pc:grp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28" creationId="{C192846D-72EF-4C34-B9CD-B7B3C504544A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48" creationId="{CF523C01-7712-41CF-A457-923ED5C77A1A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56" creationId="{8CA502A3-AFA4-42C8-AB22-7761390289E7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59" creationId="{6E10EFE2-6F40-4235-A26F-7024E1229C32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62" creationId="{E68FBE07-4E65-4844-A540-8CF2A2E98177}"/>
          </ac:cxnSpMkLst>
        </pc:cxnChg>
        <pc:cxnChg chg="del">
          <ac:chgData name="Nazar Shchur" userId="3faffa111ac016f6" providerId="LiveId" clId="{6F7220B5-797A-4BE4-AF50-3A7B0CD8D0E0}" dt="2019-11-25T14:51:48.801" v="227" actId="478"/>
          <ac:cxnSpMkLst>
            <pc:docMk/>
            <pc:sldMk cId="307748498" sldId="1934"/>
            <ac:cxnSpMk id="63" creationId="{F03B6D86-F625-47E5-96FC-80787FDF4DCE}"/>
          </ac:cxnSpMkLst>
        </pc:cxnChg>
        <pc:cxnChg chg="mod">
          <ac:chgData name="Nazar Shchur" userId="3faffa111ac016f6" providerId="LiveId" clId="{6F7220B5-797A-4BE4-AF50-3A7B0CD8D0E0}" dt="2019-11-25T14:55:25.945" v="257" actId="14100"/>
          <ac:cxnSpMkLst>
            <pc:docMk/>
            <pc:sldMk cId="307748498" sldId="1934"/>
            <ac:cxnSpMk id="75" creationId="{9951D84C-64AD-43D4-B439-53ED13C706A7}"/>
          </ac:cxnSpMkLst>
        </pc:cxnChg>
        <pc:cxnChg chg="mod">
          <ac:chgData name="Nazar Shchur" userId="3faffa111ac016f6" providerId="LiveId" clId="{6F7220B5-797A-4BE4-AF50-3A7B0CD8D0E0}" dt="2019-11-25T14:52:14.174" v="234" actId="14100"/>
          <ac:cxnSpMkLst>
            <pc:docMk/>
            <pc:sldMk cId="307748498" sldId="1934"/>
            <ac:cxnSpMk id="78" creationId="{03E92391-BE15-4E80-98E2-0B890F88FDEC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4:52:09.811" v="233" actId="14100"/>
          <ac:cxnSpMkLst>
            <pc:docMk/>
            <pc:sldMk cId="307748498" sldId="1934"/>
            <ac:cxnSpMk id="89" creationId="{F79FBF3F-E265-4FC7-A083-24D32F4602AF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92" creationId="{89660F12-427E-441B-B07E-F8137E62A32A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0" creationId="{177A39E9-3DE4-4849-AB75-04B243D5BE93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1" creationId="{2936680A-CD76-4CD9-B018-99A5E64EEBAC}"/>
          </ac:cxnSpMkLst>
        </pc:cxnChg>
        <pc:cxnChg chg="add mod or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4" creationId="{820C0B2C-73B5-4EA8-B8F8-4B12B61AC75D}"/>
          </ac:cxnSpMkLst>
        </pc:cxnChg>
        <pc:cxnChg chg="add mod">
          <ac:chgData name="Nazar Shchur" userId="3faffa111ac016f6" providerId="LiveId" clId="{6F7220B5-797A-4BE4-AF50-3A7B0CD8D0E0}" dt="2019-11-25T15:51:06.388" v="421" actId="1036"/>
          <ac:cxnSpMkLst>
            <pc:docMk/>
            <pc:sldMk cId="307748498" sldId="1934"/>
            <ac:cxnSpMk id="105" creationId="{4A0E913D-3810-425D-B809-C0B90F868B0D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03:58.625" v="628"/>
        <pc:sldMkLst>
          <pc:docMk/>
          <pc:sldMk cId="2816062754" sldId="1935"/>
        </pc:sldMkLst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47" creationId="{E366D2AA-08D1-44BD-B7D2-B252E51BABBE}"/>
          </ac:spMkLst>
        </pc:spChg>
        <pc:spChg chg="add mod">
          <ac:chgData name="Nazar Shchur" userId="3faffa111ac016f6" providerId="LiveId" clId="{6F7220B5-797A-4BE4-AF50-3A7B0CD8D0E0}" dt="2019-11-25T15:56:22.132" v="491" actId="1076"/>
          <ac:spMkLst>
            <pc:docMk/>
            <pc:sldMk cId="2816062754" sldId="1935"/>
            <ac:spMk id="53" creationId="{47923815-DD16-4406-B50C-F09E1D7CCBF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54" creationId="{190BA705-FA90-4F12-ACBB-8A57CF4901D4}"/>
          </ac:spMkLst>
        </pc:spChg>
        <pc:spChg chg="add mod">
          <ac:chgData name="Nazar Shchur" userId="3faffa111ac016f6" providerId="LiveId" clId="{6F7220B5-797A-4BE4-AF50-3A7B0CD8D0E0}" dt="2019-11-25T15:57:42.041" v="539" actId="207"/>
          <ac:spMkLst>
            <pc:docMk/>
            <pc:sldMk cId="2816062754" sldId="1935"/>
            <ac:spMk id="55" creationId="{9999CF5F-88A1-40ED-B7EB-D0709C142591}"/>
          </ac:spMkLst>
        </pc:spChg>
        <pc:spChg chg="add mod">
          <ac:chgData name="Nazar Shchur" userId="3faffa111ac016f6" providerId="LiveId" clId="{6F7220B5-797A-4BE4-AF50-3A7B0CD8D0E0}" dt="2019-11-25T15:57:36.570" v="538" actId="1035"/>
          <ac:spMkLst>
            <pc:docMk/>
            <pc:sldMk cId="2816062754" sldId="1935"/>
            <ac:spMk id="56" creationId="{830D5694-1DF9-4701-A500-1E937B099481}"/>
          </ac:spMkLst>
        </pc:spChg>
        <pc:spChg chg="add mod">
          <ac:chgData name="Nazar Shchur" userId="3faffa111ac016f6" providerId="LiveId" clId="{6F7220B5-797A-4BE4-AF50-3A7B0CD8D0E0}" dt="2019-11-25T15:57:36.570" v="538" actId="1035"/>
          <ac:spMkLst>
            <pc:docMk/>
            <pc:sldMk cId="2816062754" sldId="1935"/>
            <ac:spMk id="57" creationId="{BE9CCC17-9475-48FD-AA1A-B5B8C5156C82}"/>
          </ac:spMkLst>
        </pc:spChg>
        <pc:spChg chg="add mod">
          <ac:chgData name="Nazar Shchur" userId="3faffa111ac016f6" providerId="LiveId" clId="{6F7220B5-797A-4BE4-AF50-3A7B0CD8D0E0}" dt="2019-11-25T15:57:45.219" v="540" actId="207"/>
          <ac:spMkLst>
            <pc:docMk/>
            <pc:sldMk cId="2816062754" sldId="1935"/>
            <ac:spMk id="58" creationId="{73936885-9648-4EF1-A58C-4654E3D0F187}"/>
          </ac:spMkLst>
        </pc:spChg>
        <pc:spChg chg="add del">
          <ac:chgData name="Nazar Shchur" userId="3faffa111ac016f6" providerId="LiveId" clId="{6F7220B5-797A-4BE4-AF50-3A7B0CD8D0E0}" dt="2019-11-25T15:58:00.299" v="542"/>
          <ac:spMkLst>
            <pc:docMk/>
            <pc:sldMk cId="2816062754" sldId="1935"/>
            <ac:spMk id="59" creationId="{F8EE84EA-B5F4-4111-B087-D77945FA8470}"/>
          </ac:spMkLst>
        </pc:spChg>
        <pc:spChg chg="add mod">
          <ac:chgData name="Nazar Shchur" userId="3faffa111ac016f6" providerId="LiveId" clId="{6F7220B5-797A-4BE4-AF50-3A7B0CD8D0E0}" dt="2019-11-25T16:02:33.694" v="621" actId="1076"/>
          <ac:spMkLst>
            <pc:docMk/>
            <pc:sldMk cId="2816062754" sldId="1935"/>
            <ac:spMk id="60" creationId="{2DA5AEFF-9961-49D9-BF32-FBAF9328E2E8}"/>
          </ac:spMkLst>
        </pc:spChg>
        <pc:spChg chg="add mod">
          <ac:chgData name="Nazar Shchur" userId="3faffa111ac016f6" providerId="LiveId" clId="{6F7220B5-797A-4BE4-AF50-3A7B0CD8D0E0}" dt="2019-11-25T15:59:59.314" v="589" actId="1076"/>
          <ac:spMkLst>
            <pc:docMk/>
            <pc:sldMk cId="2816062754" sldId="1935"/>
            <ac:spMk id="61" creationId="{10D8D651-D966-41CB-ADB0-892AAA9CD7BF}"/>
          </ac:spMkLst>
        </pc:spChg>
        <pc:spChg chg="add del">
          <ac:chgData name="Nazar Shchur" userId="3faffa111ac016f6" providerId="LiveId" clId="{6F7220B5-797A-4BE4-AF50-3A7B0CD8D0E0}" dt="2019-11-25T16:00:01.848" v="591"/>
          <ac:spMkLst>
            <pc:docMk/>
            <pc:sldMk cId="2816062754" sldId="1935"/>
            <ac:spMk id="62" creationId="{D546FC56-B118-47A8-84E6-F2AA3623C597}"/>
          </ac:spMkLst>
        </pc:spChg>
        <pc:spChg chg="add mod">
          <ac:chgData name="Nazar Shchur" userId="3faffa111ac016f6" providerId="LiveId" clId="{6F7220B5-797A-4BE4-AF50-3A7B0CD8D0E0}" dt="2019-11-25T16:00:20.976" v="596" actId="1076"/>
          <ac:spMkLst>
            <pc:docMk/>
            <pc:sldMk cId="2816062754" sldId="1935"/>
            <ac:spMk id="63" creationId="{D73D40BE-F443-4DBA-B9C8-059339970588}"/>
          </ac:spMkLst>
        </pc:spChg>
        <pc:spChg chg="add mod">
          <ac:chgData name="Nazar Shchur" userId="3faffa111ac016f6" providerId="LiveId" clId="{6F7220B5-797A-4BE4-AF50-3A7B0CD8D0E0}" dt="2019-11-25T16:00:45.264" v="600" actId="255"/>
          <ac:spMkLst>
            <pc:docMk/>
            <pc:sldMk cId="2816062754" sldId="1935"/>
            <ac:spMk id="64" creationId="{07B4853E-00B8-4EB8-B45E-9FE2C177D324}"/>
          </ac:spMkLst>
        </pc:spChg>
        <pc:spChg chg="add mod">
          <ac:chgData name="Nazar Shchur" userId="3faffa111ac016f6" providerId="LiveId" clId="{6F7220B5-797A-4BE4-AF50-3A7B0CD8D0E0}" dt="2019-11-25T16:01:08.533" v="606" actId="1076"/>
          <ac:spMkLst>
            <pc:docMk/>
            <pc:sldMk cId="2816062754" sldId="1935"/>
            <ac:spMk id="65" creationId="{3B1FC11A-0B1D-4B2A-8E12-2F29FA0C355D}"/>
          </ac:spMkLst>
        </pc:spChg>
        <pc:spChg chg="add mod">
          <ac:chgData name="Nazar Shchur" userId="3faffa111ac016f6" providerId="LiveId" clId="{6F7220B5-797A-4BE4-AF50-3A7B0CD8D0E0}" dt="2019-11-25T16:01:44.026" v="610" actId="1076"/>
          <ac:spMkLst>
            <pc:docMk/>
            <pc:sldMk cId="2816062754" sldId="1935"/>
            <ac:spMk id="66" creationId="{15DCCAC3-74A6-4D52-9197-EB9662891C5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67" creationId="{ACCB985B-5A9E-4A33-B820-B667BAF89488}"/>
          </ac:spMkLst>
        </pc:spChg>
        <pc:spChg chg="add mod">
          <ac:chgData name="Nazar Shchur" userId="3faffa111ac016f6" providerId="LiveId" clId="{6F7220B5-797A-4BE4-AF50-3A7B0CD8D0E0}" dt="2019-11-25T16:02:25.776" v="620" actId="1076"/>
          <ac:spMkLst>
            <pc:docMk/>
            <pc:sldMk cId="2816062754" sldId="1935"/>
            <ac:spMk id="68" creationId="{A7C5CC01-7EC6-4E8C-AAED-0164B624C24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72" creationId="{E2F00AC8-B739-46E2-BD7F-4EB5D98993F2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2" creationId="{9B1FEC3B-2397-463E-9A63-97771D40B340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4" creationId="{9D8E22C1-1A10-4B7C-BE86-3BC14087510D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85" creationId="{91DE9D3F-004E-477D-B1DD-1902E7644DAF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0" creationId="{8DFB0D7D-AB46-4A53-B82F-701699C02C3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1" creationId="{A193DC60-30C2-4CEB-8358-D2EAE3866E5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3" creationId="{52A03B64-9D22-41E0-89FC-BCB4426AEB21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4" creationId="{68F9583D-9815-43F7-8FB8-23680EE5C525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5" creationId="{5428CA3C-C6D1-4097-B199-6BDB1DF3070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6" creationId="{382ABAD4-950D-4504-A1BB-EB1E06BF5F4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7" creationId="{039ADD5E-2C71-4C0E-9B53-6395847C67E8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98" creationId="{BFB5C029-D0C6-464B-8FB6-5F8C1A2079AA}"/>
          </ac:spMkLst>
        </pc:spChg>
        <pc:spChg chg="mod">
          <ac:chgData name="Nazar Shchur" userId="3faffa111ac016f6" providerId="LiveId" clId="{6F7220B5-797A-4BE4-AF50-3A7B0CD8D0E0}" dt="2019-11-25T15:55:24.678" v="478" actId="14100"/>
          <ac:spMkLst>
            <pc:docMk/>
            <pc:sldMk cId="2816062754" sldId="1935"/>
            <ac:spMk id="99" creationId="{99295BDD-044C-4C4D-B907-5E2C3159F8DB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2" creationId="{4EEE56A4-7670-4290-9E4A-E9A8156FC660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3" creationId="{DBBB0111-8C85-4968-B4C5-B8194BFAF9A6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6" creationId="{05A0EC47-069B-4725-9CB6-EFD27312E0D9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7" creationId="{AE1A9D31-D948-471D-92BB-B94DF767560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08" creationId="{51D5534D-BFD0-4DA3-BFB6-CF8911B8153B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09" creationId="{D87B5857-A3E5-4A4F-B8E2-3C8D3A8073DC}"/>
          </ac:spMkLst>
        </pc:spChg>
        <pc:spChg chg="mod">
          <ac:chgData name="Nazar Shchur" userId="3faffa111ac016f6" providerId="LiveId" clId="{6F7220B5-797A-4BE4-AF50-3A7B0CD8D0E0}" dt="2019-11-25T15:51:34.050" v="425" actId="164"/>
          <ac:spMkLst>
            <pc:docMk/>
            <pc:sldMk cId="2816062754" sldId="1935"/>
            <ac:spMk id="111" creationId="{F54723C1-B3C4-46C1-B554-D2F8855533B3}"/>
          </ac:spMkLst>
        </pc:spChg>
        <pc:spChg chg="del">
          <ac:chgData name="Nazar Shchur" userId="3faffa111ac016f6" providerId="LiveId" clId="{6F7220B5-797A-4BE4-AF50-3A7B0CD8D0E0}" dt="2019-11-25T15:51:45.887" v="455" actId="478"/>
          <ac:spMkLst>
            <pc:docMk/>
            <pc:sldMk cId="2816062754" sldId="1935"/>
            <ac:spMk id="112" creationId="{452FBD10-1C8D-424C-98DF-8D7A6E9FF520}"/>
          </ac:spMkLst>
        </pc:spChg>
        <pc:grpChg chg="add mod">
          <ac:chgData name="Nazar Shchur" userId="3faffa111ac016f6" providerId="LiveId" clId="{6F7220B5-797A-4BE4-AF50-3A7B0CD8D0E0}" dt="2019-11-25T15:51:38.746" v="454" actId="1035"/>
          <ac:grpSpMkLst>
            <pc:docMk/>
            <pc:sldMk cId="2816062754" sldId="1935"/>
            <ac:grpSpMk id="6" creationId="{7A5946F8-CBA7-44E2-8D2A-3A4DBB47323C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3" creationId="{F4B9928F-D151-4260-A0D1-41798A7D1281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6" creationId="{4B379FDA-3F31-4AD8-A79D-9A3688751547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79" creationId="{1B1A6003-0BFB-4C82-8EB9-4BB38CF97889}"/>
          </ac:grpSpMkLst>
        </pc:grpChg>
        <pc:grpChg chg="mod">
          <ac:chgData name="Nazar Shchur" userId="3faffa111ac016f6" providerId="LiveId" clId="{6F7220B5-797A-4BE4-AF50-3A7B0CD8D0E0}" dt="2019-11-25T15:51:34.050" v="425" actId="164"/>
          <ac:grpSpMkLst>
            <pc:docMk/>
            <pc:sldMk cId="2816062754" sldId="1935"/>
            <ac:grpSpMk id="87" creationId="{773C7942-C05B-49C3-98D6-3EA6D17BE865}"/>
          </ac:grpSpMkLst>
        </pc:grp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92" creationId="{89660F12-427E-441B-B07E-F8137E62A32A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0" creationId="{177A39E9-3DE4-4849-AB75-04B243D5BE93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1" creationId="{2936680A-CD76-4CD9-B018-99A5E64EEBAC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4" creationId="{820C0B2C-73B5-4EA8-B8F8-4B12B61AC75D}"/>
          </ac:cxnSpMkLst>
        </pc:cxnChg>
        <pc:cxnChg chg="mod">
          <ac:chgData name="Nazar Shchur" userId="3faffa111ac016f6" providerId="LiveId" clId="{6F7220B5-797A-4BE4-AF50-3A7B0CD8D0E0}" dt="2019-11-25T15:51:34.050" v="425" actId="164"/>
          <ac:cxnSpMkLst>
            <pc:docMk/>
            <pc:sldMk cId="2816062754" sldId="1935"/>
            <ac:cxnSpMk id="105" creationId="{4A0E913D-3810-425D-B809-C0B90F868B0D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11:19.039" v="698"/>
        <pc:sldMkLst>
          <pc:docMk/>
          <pc:sldMk cId="2023939059" sldId="1936"/>
        </pc:sldMkLst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3" creationId="{47923815-DD16-4406-B50C-F09E1D7CCBFB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5" creationId="{9999CF5F-88A1-40ED-B7EB-D0709C142591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6" creationId="{830D5694-1DF9-4701-A500-1E937B099481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7" creationId="{BE9CCC17-9475-48FD-AA1A-B5B8C5156C82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58" creationId="{73936885-9648-4EF1-A58C-4654E3D0F187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0" creationId="{2DA5AEFF-9961-49D9-BF32-FBAF9328E2E8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1" creationId="{10D8D651-D966-41CB-ADB0-892AAA9CD7BF}"/>
          </ac:spMkLst>
        </pc:spChg>
        <pc:spChg chg="add mod">
          <ac:chgData name="Nazar Shchur" userId="3faffa111ac016f6" providerId="LiveId" clId="{6F7220B5-797A-4BE4-AF50-3A7B0CD8D0E0}" dt="2019-11-25T16:04:34.940" v="637" actId="1076"/>
          <ac:spMkLst>
            <pc:docMk/>
            <pc:sldMk cId="2023939059" sldId="1936"/>
            <ac:spMk id="62" creationId="{14A84994-3EB2-4F50-AFC0-857373C453DD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3" creationId="{D73D40BE-F443-4DBA-B9C8-059339970588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4" creationId="{07B4853E-00B8-4EB8-B45E-9FE2C177D324}"/>
          </ac:spMkLst>
        </pc:spChg>
        <pc:spChg chg="del">
          <ac:chgData name="Nazar Shchur" userId="3faffa111ac016f6" providerId="LiveId" clId="{6F7220B5-797A-4BE4-AF50-3A7B0CD8D0E0}" dt="2019-11-25T16:03:44.506" v="627" actId="478"/>
          <ac:spMkLst>
            <pc:docMk/>
            <pc:sldMk cId="2023939059" sldId="1936"/>
            <ac:spMk id="65" creationId="{3B1FC11A-0B1D-4B2A-8E12-2F29FA0C355D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66" creationId="{15DCCAC3-74A6-4D52-9197-EB9662891C5B}"/>
          </ac:spMkLst>
        </pc:spChg>
        <pc:spChg chg="del">
          <ac:chgData name="Nazar Shchur" userId="3faffa111ac016f6" providerId="LiveId" clId="{6F7220B5-797A-4BE4-AF50-3A7B0CD8D0E0}" dt="2019-11-25T16:03:42.466" v="626" actId="478"/>
          <ac:spMkLst>
            <pc:docMk/>
            <pc:sldMk cId="2023939059" sldId="1936"/>
            <ac:spMk id="68" creationId="{A7C5CC01-7EC6-4E8C-AAED-0164B624C24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69" creationId="{6DFB84F4-3889-4AB8-8A9A-E96C299EFF3D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70" creationId="{B284AE90-26DF-42EC-8081-1485475A6E8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71" creationId="{C47439CC-7629-40D8-81E2-206ADAAF07D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86" creationId="{38D070BB-9D99-428A-9205-939B91D0B180}"/>
          </ac:spMkLst>
        </pc:spChg>
        <pc:spChg chg="del">
          <ac:chgData name="Nazar Shchur" userId="3faffa111ac016f6" providerId="LiveId" clId="{6F7220B5-797A-4BE4-AF50-3A7B0CD8D0E0}" dt="2019-11-25T16:03:41.332" v="625" actId="478"/>
          <ac:spMkLst>
            <pc:docMk/>
            <pc:sldMk cId="2023939059" sldId="1936"/>
            <ac:spMk id="99" creationId="{99295BDD-044C-4C4D-B907-5E2C3159F8DB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17" creationId="{6B4FF4C9-CD41-4AE6-98E9-3E5FD9869D28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19" creationId="{6B65FDCA-6D1F-4DCA-A74D-107C39816D97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0" creationId="{19E04906-A8F5-49DD-9923-BFA669E27EB4}"/>
          </ac:spMkLst>
        </pc:spChg>
        <pc:spChg chg="add del mod">
          <ac:chgData name="Nazar Shchur" userId="3faffa111ac016f6" providerId="LiveId" clId="{6F7220B5-797A-4BE4-AF50-3A7B0CD8D0E0}" dt="2019-11-25T16:05:43.589" v="641" actId="478"/>
          <ac:spMkLst>
            <pc:docMk/>
            <pc:sldMk cId="2023939059" sldId="1936"/>
            <ac:spMk id="121" creationId="{ECFCAFBD-DA2A-453F-AA0F-0D261D5EB08B}"/>
          </ac:spMkLst>
        </pc:spChg>
        <pc:spChg chg="add del mod">
          <ac:chgData name="Nazar Shchur" userId="3faffa111ac016f6" providerId="LiveId" clId="{6F7220B5-797A-4BE4-AF50-3A7B0CD8D0E0}" dt="2019-11-25T16:05:41.653" v="640" actId="478"/>
          <ac:spMkLst>
            <pc:docMk/>
            <pc:sldMk cId="2023939059" sldId="1936"/>
            <ac:spMk id="125" creationId="{DEE1FD26-B3F9-4170-BCE9-D020EBA63E27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6" creationId="{49AFA2D6-B61B-4011-A99A-A8A67B5BF652}"/>
          </ac:spMkLst>
        </pc:spChg>
        <pc:spChg chg="add mod">
          <ac:chgData name="Nazar Shchur" userId="3faffa111ac016f6" providerId="LiveId" clId="{6F7220B5-797A-4BE4-AF50-3A7B0CD8D0E0}" dt="2019-11-25T16:07:54.100" v="655" actId="1076"/>
          <ac:spMkLst>
            <pc:docMk/>
            <pc:sldMk cId="2023939059" sldId="1936"/>
            <ac:spMk id="128" creationId="{584734AE-2CDC-404E-8D40-7A0CADF974A6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29" creationId="{B3458AD6-B681-4499-9F92-180FF393C16E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0" creationId="{8FCEB056-73BD-4178-A1FD-9F6F6CA7C2CC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1" creationId="{A3A23DE6-5707-45D3-9513-6A001E09DC24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2" creationId="{A9D40DBA-3222-47C6-A68E-3B3A2AE592D4}"/>
          </ac:spMkLst>
        </pc:spChg>
        <pc:spChg chg="add mod">
          <ac:chgData name="Nazar Shchur" userId="3faffa111ac016f6" providerId="LiveId" clId="{6F7220B5-797A-4BE4-AF50-3A7B0CD8D0E0}" dt="2019-11-25T16:05:38.856" v="639" actId="164"/>
          <ac:spMkLst>
            <pc:docMk/>
            <pc:sldMk cId="2023939059" sldId="1936"/>
            <ac:spMk id="133" creationId="{ADB600D1-C041-4575-8DAE-F4D844613C27}"/>
          </ac:spMkLst>
        </pc:spChg>
        <pc:spChg chg="add mod">
          <ac:chgData name="Nazar Shchur" userId="3faffa111ac016f6" providerId="LiveId" clId="{6F7220B5-797A-4BE4-AF50-3A7B0CD8D0E0}" dt="2019-11-25T16:10:37.643" v="689" actId="14100"/>
          <ac:spMkLst>
            <pc:docMk/>
            <pc:sldMk cId="2023939059" sldId="1936"/>
            <ac:spMk id="134" creationId="{CDF0C3E0-F466-469B-89EC-A356C18CE423}"/>
          </ac:spMkLst>
        </pc:spChg>
        <pc:spChg chg="add mod">
          <ac:chgData name="Nazar Shchur" userId="3faffa111ac016f6" providerId="LiveId" clId="{6F7220B5-797A-4BE4-AF50-3A7B0CD8D0E0}" dt="2019-11-25T16:09:53.265" v="682" actId="1076"/>
          <ac:spMkLst>
            <pc:docMk/>
            <pc:sldMk cId="2023939059" sldId="1936"/>
            <ac:spMk id="137" creationId="{0A628E88-8DB1-41E5-8DAB-D295CA9D5AEC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38" creationId="{49F382FF-0C53-4BF4-A502-EEF8D0A65924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39" creationId="{5674153F-5597-4E0C-8565-B6E93905B0B8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40" creationId="{87153C1D-9B89-42E6-8C19-EBF5647A47AB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41" creationId="{16622CF3-5232-4B96-B065-AF0B56BE73B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2" creationId="{03A18905-ACAA-4759-BA0F-585EB4E48A7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3" creationId="{68A0F356-2B2A-467F-9975-ECE30B752525}"/>
          </ac:spMkLst>
        </pc:spChg>
        <pc:spChg chg="add del mod">
          <ac:chgData name="Nazar Shchur" userId="3faffa111ac016f6" providerId="LiveId" clId="{6F7220B5-797A-4BE4-AF50-3A7B0CD8D0E0}" dt="2019-11-25T16:08:45.501" v="666" actId="478"/>
          <ac:spMkLst>
            <pc:docMk/>
            <pc:sldMk cId="2023939059" sldId="1936"/>
            <ac:spMk id="157" creationId="{2224BE98-09F5-4FD8-A83E-A3636216573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58" creationId="{ACFCC3E2-5DCD-44B5-A386-BCAD745C4542}"/>
          </ac:spMkLst>
        </pc:spChg>
        <pc:spChg chg="add mod">
          <ac:chgData name="Nazar Shchur" userId="3faffa111ac016f6" providerId="LiveId" clId="{6F7220B5-797A-4BE4-AF50-3A7B0CD8D0E0}" dt="2019-11-25T16:09:02.232" v="668" actId="1076"/>
          <ac:spMkLst>
            <pc:docMk/>
            <pc:sldMk cId="2023939059" sldId="1936"/>
            <ac:spMk id="160" creationId="{81A8FCD2-A5FE-4EB3-819F-5BB213484FC8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1" creationId="{35F1D4EF-80D8-4547-907C-93BEAE172FF5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4" creationId="{5181308C-9C27-4146-AB29-8D2B00105E66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5" creationId="{D7CDF948-97A6-4FC8-AFB6-055158F881A5}"/>
          </ac:spMkLst>
        </pc:spChg>
        <pc:spChg chg="add mod">
          <ac:chgData name="Nazar Shchur" userId="3faffa111ac016f6" providerId="LiveId" clId="{6F7220B5-797A-4BE4-AF50-3A7B0CD8D0E0}" dt="2019-11-25T16:08:39.968" v="665" actId="164"/>
          <ac:spMkLst>
            <pc:docMk/>
            <pc:sldMk cId="2023939059" sldId="1936"/>
            <ac:spMk id="166" creationId="{75783AAF-174C-4520-BC2E-51F6B575853A}"/>
          </ac:spMkLst>
        </pc:spChg>
        <pc:spChg chg="add del mod">
          <ac:chgData name="Nazar Shchur" userId="3faffa111ac016f6" providerId="LiveId" clId="{6F7220B5-797A-4BE4-AF50-3A7B0CD8D0E0}" dt="2019-11-25T16:08:47.708" v="667" actId="478"/>
          <ac:spMkLst>
            <pc:docMk/>
            <pc:sldMk cId="2023939059" sldId="1936"/>
            <ac:spMk id="167" creationId="{6BA3DA7D-30BC-41C4-902C-CA681B0254CB}"/>
          </ac:spMkLst>
        </pc:spChg>
        <pc:spChg chg="add mod ord">
          <ac:chgData name="Nazar Shchur" userId="3faffa111ac016f6" providerId="LiveId" clId="{6F7220B5-797A-4BE4-AF50-3A7B0CD8D0E0}" dt="2019-11-25T16:09:55.864" v="683" actId="1076"/>
          <ac:spMkLst>
            <pc:docMk/>
            <pc:sldMk cId="2023939059" sldId="1936"/>
            <ac:spMk id="170" creationId="{58783939-859D-4773-96CA-8BCDAFA9A44D}"/>
          </ac:spMkLst>
        </pc:spChg>
        <pc:spChg chg="add mod">
          <ac:chgData name="Nazar Shchur" userId="3faffa111ac016f6" providerId="LiveId" clId="{6F7220B5-797A-4BE4-AF50-3A7B0CD8D0E0}" dt="2019-11-25T16:10:45.347" v="690" actId="1076"/>
          <ac:spMkLst>
            <pc:docMk/>
            <pc:sldMk cId="2023939059" sldId="1936"/>
            <ac:spMk id="171" creationId="{CF10D576-F286-4757-9501-259A3FA86B7E}"/>
          </ac:spMkLst>
        </pc:spChg>
        <pc:grpChg chg="del">
          <ac:chgData name="Nazar Shchur" userId="3faffa111ac016f6" providerId="LiveId" clId="{6F7220B5-797A-4BE4-AF50-3A7B0CD8D0E0}" dt="2019-11-25T16:03:44.506" v="627" actId="478"/>
          <ac:grpSpMkLst>
            <pc:docMk/>
            <pc:sldMk cId="2023939059" sldId="1936"/>
            <ac:grpSpMk id="6" creationId="{7A5946F8-CBA7-44E2-8D2A-3A4DBB47323C}"/>
          </ac:grpSpMkLst>
        </pc:grpChg>
        <pc:grpChg chg="add mod">
          <ac:chgData name="Nazar Shchur" userId="3faffa111ac016f6" providerId="LiveId" clId="{6F7220B5-797A-4BE4-AF50-3A7B0CD8D0E0}" dt="2019-11-25T16:08:18.709" v="662" actId="164"/>
          <ac:grpSpMkLst>
            <pc:docMk/>
            <pc:sldMk cId="2023939059" sldId="1936"/>
            <ac:grpSpMk id="7" creationId="{D36A23D0-32BC-4107-B344-AD555A12D69A}"/>
          </ac:grpSpMkLst>
        </pc:grpChg>
        <pc:grpChg chg="add mod">
          <ac:chgData name="Nazar Shchur" userId="3faffa111ac016f6" providerId="LiveId" clId="{6F7220B5-797A-4BE4-AF50-3A7B0CD8D0E0}" dt="2019-11-25T16:10:58.221" v="691" actId="1076"/>
          <ac:grpSpMkLst>
            <pc:docMk/>
            <pc:sldMk cId="2023939059" sldId="1936"/>
            <ac:grpSpMk id="10" creationId="{80D08FAD-60C3-4D0D-9C36-4482E2E5CDE4}"/>
          </ac:grpSpMkLst>
        </pc:grpChg>
        <pc:grpChg chg="add mod">
          <ac:chgData name="Nazar Shchur" userId="3faffa111ac016f6" providerId="LiveId" clId="{6F7220B5-797A-4BE4-AF50-3A7B0CD8D0E0}" dt="2019-11-25T16:09:38.028" v="677" actId="164"/>
          <ac:grpSpMkLst>
            <pc:docMk/>
            <pc:sldMk cId="2023939059" sldId="1936"/>
            <ac:grpSpMk id="11" creationId="{57ACC58F-ACF3-4AF8-BC71-18A50C09C6C6}"/>
          </ac:grpSpMkLst>
        </pc:grpChg>
        <pc:grpChg chg="add mod">
          <ac:chgData name="Nazar Shchur" userId="3faffa111ac016f6" providerId="LiveId" clId="{6F7220B5-797A-4BE4-AF50-3A7B0CD8D0E0}" dt="2019-11-25T16:11:02.562" v="692" actId="1076"/>
          <ac:grpSpMkLst>
            <pc:docMk/>
            <pc:sldMk cId="2023939059" sldId="1936"/>
            <ac:grpSpMk id="13" creationId="{087B6BDD-E598-4A60-A92E-04847F1F0DBE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03" creationId="{007F91D1-4CB6-483C-8044-3664F6E82DBE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10" creationId="{7D45F30E-775A-48D2-9CF5-B23228D2957F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14" creationId="{408622F7-331C-4D0B-9F33-1458A94442BB}"/>
          </ac:grpSpMkLst>
        </pc:grpChg>
        <pc:grpChg chg="add mod">
          <ac:chgData name="Nazar Shchur" userId="3faffa111ac016f6" providerId="LiveId" clId="{6F7220B5-797A-4BE4-AF50-3A7B0CD8D0E0}" dt="2019-11-25T16:05:38.856" v="639" actId="164"/>
          <ac:grpSpMkLst>
            <pc:docMk/>
            <pc:sldMk cId="2023939059" sldId="1936"/>
            <ac:grpSpMk id="122" creationId="{A35D74A5-FEB9-44DC-85CA-8740054949EA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2" creationId="{B0939D44-0B85-46B3-8FD0-3ABA2EF38612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5" creationId="{1CBA24F1-3395-4DCE-A3AE-A2CD89F231A2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48" creationId="{9D5E64CE-FBC4-40C0-881E-DE3E6763A120}"/>
          </ac:grpSpMkLst>
        </pc:grpChg>
        <pc:grpChg chg="add mod">
          <ac:chgData name="Nazar Shchur" userId="3faffa111ac016f6" providerId="LiveId" clId="{6F7220B5-797A-4BE4-AF50-3A7B0CD8D0E0}" dt="2019-11-25T16:08:39.968" v="665" actId="164"/>
          <ac:grpSpMkLst>
            <pc:docMk/>
            <pc:sldMk cId="2023939059" sldId="1936"/>
            <ac:grpSpMk id="154" creationId="{FA621CFA-46C2-4C34-B625-4FAE7800B497}"/>
          </ac:grpSpMkLst>
        </pc:grpChg>
        <pc:cxnChg chg="add mod">
          <ac:chgData name="Nazar Shchur" userId="3faffa111ac016f6" providerId="LiveId" clId="{6F7220B5-797A-4BE4-AF50-3A7B0CD8D0E0}" dt="2019-11-25T16:05:38.856" v="639" actId="164"/>
          <ac:cxnSpMkLst>
            <pc:docMk/>
            <pc:sldMk cId="2023939059" sldId="1936"/>
            <ac:cxnSpMk id="118" creationId="{54749477-49DD-4453-8449-DFCB3F145C15}"/>
          </ac:cxnSpMkLst>
        </pc:cxnChg>
        <pc:cxnChg chg="add mod">
          <ac:chgData name="Nazar Shchur" userId="3faffa111ac016f6" providerId="LiveId" clId="{6F7220B5-797A-4BE4-AF50-3A7B0CD8D0E0}" dt="2019-11-25T16:05:38.856" v="639" actId="164"/>
          <ac:cxnSpMkLst>
            <pc:docMk/>
            <pc:sldMk cId="2023939059" sldId="1936"/>
            <ac:cxnSpMk id="127" creationId="{E69E60B7-D715-4689-AA85-BE90B64BADC9}"/>
          </ac:cxnSpMkLst>
        </pc:cxnChg>
        <pc:cxnChg chg="add mod ord">
          <ac:chgData name="Nazar Shchur" userId="3faffa111ac016f6" providerId="LiveId" clId="{6F7220B5-797A-4BE4-AF50-3A7B0CD8D0E0}" dt="2019-11-25T16:08:18.709" v="662" actId="164"/>
          <ac:cxnSpMkLst>
            <pc:docMk/>
            <pc:sldMk cId="2023939059" sldId="1936"/>
            <ac:cxnSpMk id="135" creationId="{9C2CB6B0-F5F8-462F-9C70-C690E7AD0C63}"/>
          </ac:cxnSpMkLst>
        </pc:cxnChg>
        <pc:cxnChg chg="add mod">
          <ac:chgData name="Nazar Shchur" userId="3faffa111ac016f6" providerId="LiveId" clId="{6F7220B5-797A-4BE4-AF50-3A7B0CD8D0E0}" dt="2019-11-25T16:08:18.709" v="662" actId="164"/>
          <ac:cxnSpMkLst>
            <pc:docMk/>
            <pc:sldMk cId="2023939059" sldId="1936"/>
            <ac:cxnSpMk id="136" creationId="{AC7A4CC5-24DA-4A80-B1BD-E8FCC54FCCBB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51" creationId="{376C2856-C996-471A-82E5-EDB3B86E18C6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59" creationId="{1E40415A-D8A5-4EBB-8895-19074CA41FC4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62" creationId="{52CD0173-7109-49F3-B0F9-B949C95EAD6D}"/>
          </ac:cxnSpMkLst>
        </pc:cxnChg>
        <pc:cxnChg chg="add mod">
          <ac:chgData name="Nazar Shchur" userId="3faffa111ac016f6" providerId="LiveId" clId="{6F7220B5-797A-4BE4-AF50-3A7B0CD8D0E0}" dt="2019-11-25T16:08:39.968" v="665" actId="164"/>
          <ac:cxnSpMkLst>
            <pc:docMk/>
            <pc:sldMk cId="2023939059" sldId="1936"/>
            <ac:cxnSpMk id="163" creationId="{AE542C10-1783-4FC4-B53C-2AF9BFA9564B}"/>
          </ac:cxnSpMkLst>
        </pc:cxnChg>
        <pc:cxnChg chg="add mod ord">
          <ac:chgData name="Nazar Shchur" userId="3faffa111ac016f6" providerId="LiveId" clId="{6F7220B5-797A-4BE4-AF50-3A7B0CD8D0E0}" dt="2019-11-25T16:09:38.028" v="677" actId="164"/>
          <ac:cxnSpMkLst>
            <pc:docMk/>
            <pc:sldMk cId="2023939059" sldId="1936"/>
            <ac:cxnSpMk id="168" creationId="{1DA8A9B4-3BBF-4B0C-95FB-3EF12C923A0C}"/>
          </ac:cxnSpMkLst>
        </pc:cxnChg>
        <pc:cxnChg chg="add mod ord">
          <ac:chgData name="Nazar Shchur" userId="3faffa111ac016f6" providerId="LiveId" clId="{6F7220B5-797A-4BE4-AF50-3A7B0CD8D0E0}" dt="2019-11-25T16:09:38.028" v="677" actId="164"/>
          <ac:cxnSpMkLst>
            <pc:docMk/>
            <pc:sldMk cId="2023939059" sldId="1936"/>
            <ac:cxnSpMk id="169" creationId="{0E5780E7-CA59-4D9D-B0CD-315C0CFF1031}"/>
          </ac:cxnSpMkLst>
        </pc:cxnChg>
      </pc:sldChg>
      <pc:sldChg chg="addSp delSp modSp add delAnim modAnim">
        <pc:chgData name="Nazar Shchur" userId="3faffa111ac016f6" providerId="LiveId" clId="{6F7220B5-797A-4BE4-AF50-3A7B0CD8D0E0}" dt="2019-11-25T16:14:25.662" v="744" actId="1035"/>
        <pc:sldMkLst>
          <pc:docMk/>
          <pc:sldMk cId="768491559" sldId="1937"/>
        </pc:sldMkLst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62" creationId="{14A84994-3EB2-4F50-AFC0-857373C453DD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79" creationId="{2472A20A-A4DC-423E-9790-907C5C572465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0" creationId="{25CA6320-4851-4EBC-9F82-9C2D5E818A35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1" creationId="{7B907BA2-0377-4254-A8C0-2CDA3B515CF2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2" creationId="{4BA3B4F3-1F39-42C0-A76C-A7C095F54274}"/>
          </ac:spMkLst>
        </pc:spChg>
        <pc:spChg chg="add del mod">
          <ac:chgData name="Nazar Shchur" userId="3faffa111ac016f6" providerId="LiveId" clId="{6F7220B5-797A-4BE4-AF50-3A7B0CD8D0E0}" dt="2019-11-25T16:12:37.005" v="706" actId="478"/>
          <ac:spMkLst>
            <pc:docMk/>
            <pc:sldMk cId="768491559" sldId="1937"/>
            <ac:spMk id="83" creationId="{065D9A2F-9525-4A43-9B10-CE127B24C843}"/>
          </ac:spMkLst>
        </pc:spChg>
        <pc:spChg chg="add mod">
          <ac:chgData name="Nazar Shchur" userId="3faffa111ac016f6" providerId="LiveId" clId="{6F7220B5-797A-4BE4-AF50-3A7B0CD8D0E0}" dt="2019-11-25T16:13:02.224" v="710" actId="1076"/>
          <ac:spMkLst>
            <pc:docMk/>
            <pc:sldMk cId="768491559" sldId="1937"/>
            <ac:spMk id="84" creationId="{D78FDD2D-A150-4F25-AD4B-6AFB9DBEB50F}"/>
          </ac:spMkLst>
        </pc:spChg>
        <pc:spChg chg="add del mod">
          <ac:chgData name="Nazar Shchur" userId="3faffa111ac016f6" providerId="LiveId" clId="{6F7220B5-797A-4BE4-AF50-3A7B0CD8D0E0}" dt="2019-11-25T16:14:19.548" v="720" actId="478"/>
          <ac:spMkLst>
            <pc:docMk/>
            <pc:sldMk cId="768491559" sldId="1937"/>
            <ac:spMk id="85" creationId="{E0187FF0-3266-425D-A1F7-C7A46B25A7EA}"/>
          </ac:spMkLst>
        </pc:spChg>
        <pc:spChg chg="add mod">
          <ac:chgData name="Nazar Shchur" userId="3faffa111ac016f6" providerId="LiveId" clId="{6F7220B5-797A-4BE4-AF50-3A7B0CD8D0E0}" dt="2019-11-25T16:14:25.662" v="744" actId="1035"/>
          <ac:spMkLst>
            <pc:docMk/>
            <pc:sldMk cId="768491559" sldId="1937"/>
            <ac:spMk id="87" creationId="{63389C9E-71BF-48F3-A576-588AD74303DB}"/>
          </ac:spMkLst>
        </pc:spChg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134" creationId="{CDF0C3E0-F466-469B-89EC-A356C18CE423}"/>
          </ac:spMkLst>
        </pc:spChg>
        <pc:spChg chg="del">
          <ac:chgData name="Nazar Shchur" userId="3faffa111ac016f6" providerId="LiveId" clId="{6F7220B5-797A-4BE4-AF50-3A7B0CD8D0E0}" dt="2019-11-25T16:11:58.752" v="701" actId="478"/>
          <ac:spMkLst>
            <pc:docMk/>
            <pc:sldMk cId="768491559" sldId="1937"/>
            <ac:spMk id="171" creationId="{CF10D576-F286-4757-9501-259A3FA86B7E}"/>
          </ac:spMkLst>
        </pc:spChg>
        <pc:spChg chg="add mod">
          <ac:chgData name="Nazar Shchur" userId="3faffa111ac016f6" providerId="LiveId" clId="{6F7220B5-797A-4BE4-AF50-3A7B0CD8D0E0}" dt="2019-11-25T16:14:25.662" v="744" actId="1035"/>
          <ac:spMkLst>
            <pc:docMk/>
            <pc:sldMk cId="768491559" sldId="1937"/>
            <ac:spMk id="260" creationId="{92EE4B5A-BFF8-4B98-82E9-1252F0DC99EA}"/>
          </ac:spMkLst>
        </pc:spChg>
        <pc:grpChg chg="del">
          <ac:chgData name="Nazar Shchur" userId="3faffa111ac016f6" providerId="LiveId" clId="{6F7220B5-797A-4BE4-AF50-3A7B0CD8D0E0}" dt="2019-11-25T16:11:58.752" v="701" actId="478"/>
          <ac:grpSpMkLst>
            <pc:docMk/>
            <pc:sldMk cId="768491559" sldId="1937"/>
            <ac:grpSpMk id="10" creationId="{80D08FAD-60C3-4D0D-9C36-4482E2E5CDE4}"/>
          </ac:grpSpMkLst>
        </pc:grpChg>
        <pc:grpChg chg="del">
          <ac:chgData name="Nazar Shchur" userId="3faffa111ac016f6" providerId="LiveId" clId="{6F7220B5-797A-4BE4-AF50-3A7B0CD8D0E0}" dt="2019-11-25T16:11:58.752" v="701" actId="478"/>
          <ac:grpSpMkLst>
            <pc:docMk/>
            <pc:sldMk cId="768491559" sldId="1937"/>
            <ac:grpSpMk id="13" creationId="{087B6BDD-E598-4A60-A92E-04847F1F0DBE}"/>
          </ac:grpSpMkLst>
        </pc:grpChg>
        <pc:grpChg chg="add 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88" creationId="{DDDC087D-519F-4983-9789-25C08325A36E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89" creationId="{1B208219-B41F-4C33-B0BC-E58272E3332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3" creationId="{39B6414A-818D-4409-82D9-5714F018174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4" creationId="{E618FD5F-AF82-46B4-8977-03654D857626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5" creationId="{B235AD25-CCF2-487C-B359-045D709EBAC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6" creationId="{0BB2CB71-3BE6-4376-92BF-3C1198EF0C7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7" creationId="{E3D3809F-3CB9-4763-8C81-2A21FBD99FFA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8" creationId="{CB625E8B-62B8-4F17-BF7D-C69E9DF2AB45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99" creationId="{DFD736B7-152D-480B-AE2F-A760D01A7DFE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0" creationId="{44970A86-6C21-425D-BF31-BC19E191E696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1" creationId="{E0DB2E8A-09C3-4561-B927-062C91E3FCA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2" creationId="{AC923D7E-7085-43B0-8B47-A8265ADF474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4" creationId="{54A06B1D-DABB-47AE-93B9-71206223B5E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5" creationId="{930D6A70-C21E-4704-82F6-DC8972519ADF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6" creationId="{69A09FB8-B23F-44A5-AD49-913417F1BC0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08" creationId="{1219984F-C8A5-4890-BEEC-7C4EEBFFE2A8}"/>
          </ac:grpSpMkLst>
        </pc:grpChg>
        <pc:grpChg chg="add 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98" creationId="{84913EE3-31DA-4C70-87FD-C85141A1233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199" creationId="{70C8B353-B77C-46F8-869C-5B2EF743FBD8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2" creationId="{A8922902-C78A-4C46-A956-5DCB4518BC7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3" creationId="{6A8B64DF-62AB-4551-9C47-DF3702B009BC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4" creationId="{99DB84EC-8589-4842-9AD5-8337F0B64307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5" creationId="{B7C57C41-54CC-4E54-B319-319AD0C304F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6" creationId="{BA905876-8A66-4798-9BAF-1FC0AE95868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7" creationId="{9731C575-DA53-47B3-84DB-E2BDC4926139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8" creationId="{503D8389-FA93-433F-93FC-4F2ABC2122B4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09" creationId="{C9E1C7F8-5AB9-4679-9D95-E210C1D39D12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0" creationId="{898E6A36-2DBA-41EF-B410-54F9AB4AF404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1" creationId="{CFDE4D7F-BA08-4417-B793-35D8F988602D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2" creationId="{1BC0B901-DACB-41D8-9754-CD8AF65E012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3" creationId="{9F59DE9B-F106-4665-A177-B26F06AC4C0B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4" creationId="{2F9F2FF3-0302-4DC4-A287-1B082C1263C1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5" creationId="{B96A2E79-3A63-4AAA-809A-8BD715F05775}"/>
          </ac:grpSpMkLst>
        </pc:grpChg>
        <pc:grpChg chg="mod">
          <ac:chgData name="Nazar Shchur" userId="3faffa111ac016f6" providerId="LiveId" clId="{6F7220B5-797A-4BE4-AF50-3A7B0CD8D0E0}" dt="2019-11-25T16:14:25.662" v="744" actId="1035"/>
          <ac:grpSpMkLst>
            <pc:docMk/>
            <pc:sldMk cId="768491559" sldId="1937"/>
            <ac:grpSpMk id="216" creationId="{B18F20B5-1EEB-420C-B25C-A82557C1BE51}"/>
          </ac:grpSpMkLst>
        </pc:grpChg>
      </pc:sldChg>
      <pc:sldChg chg="add del">
        <pc:chgData name="Nazar Shchur" userId="3faffa111ac016f6" providerId="LiveId" clId="{6F7220B5-797A-4BE4-AF50-3A7B0CD8D0E0}" dt="2019-11-25T16:20:28.437" v="775" actId="47"/>
        <pc:sldMkLst>
          <pc:docMk/>
          <pc:sldMk cId="418265730" sldId="1938"/>
        </pc:sldMkLst>
      </pc:sldChg>
      <pc:sldChg chg="addSp delSp modSp add ord delAnim modAnim">
        <pc:chgData name="Nazar Shchur" userId="3faffa111ac016f6" providerId="LiveId" clId="{6F7220B5-797A-4BE4-AF50-3A7B0CD8D0E0}" dt="2019-11-25T16:16:33.043" v="774" actId="1076"/>
        <pc:sldMkLst>
          <pc:docMk/>
          <pc:sldMk cId="2684956578" sldId="1939"/>
        </pc:sldMkLst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47" creationId="{E366D2AA-08D1-44BD-B7D2-B252E51BABBE}"/>
          </ac:spMkLst>
        </pc:spChg>
        <pc:spChg chg="add mod">
          <ac:chgData name="Nazar Shchur" userId="3faffa111ac016f6" providerId="LiveId" clId="{6F7220B5-797A-4BE4-AF50-3A7B0CD8D0E0}" dt="2019-11-25T16:16:30.701" v="773" actId="1076"/>
          <ac:spMkLst>
            <pc:docMk/>
            <pc:sldMk cId="2684956578" sldId="1939"/>
            <ac:spMk id="53" creationId="{D0E9B3DF-6BAF-4B8C-987F-AABCA3435574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54" creationId="{190BA705-FA90-4F12-ACBB-8A57CF4901D4}"/>
          </ac:spMkLst>
        </pc:spChg>
        <pc:spChg chg="add mod">
          <ac:chgData name="Nazar Shchur" userId="3faffa111ac016f6" providerId="LiveId" clId="{6F7220B5-797A-4BE4-AF50-3A7B0CD8D0E0}" dt="2019-11-25T16:16:33.043" v="774" actId="1076"/>
          <ac:spMkLst>
            <pc:docMk/>
            <pc:sldMk cId="2684956578" sldId="1939"/>
            <ac:spMk id="55" creationId="{8FFE4A59-F3A2-4747-997E-645818E9CD94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67" creationId="{ACCB985B-5A9E-4A33-B820-B667BAF8948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72" creationId="{E2F00AC8-B739-46E2-BD7F-4EB5D98993F2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2" creationId="{9B1FEC3B-2397-463E-9A63-97771D40B340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4" creationId="{9D8E22C1-1A10-4B7C-BE86-3BC14087510D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85" creationId="{91DE9D3F-004E-477D-B1DD-1902E7644DAF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0" creationId="{8DFB0D7D-AB46-4A53-B82F-701699C02C3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1" creationId="{A193DC60-30C2-4CEB-8358-D2EAE3866E5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3" creationId="{52A03B64-9D22-41E0-89FC-BCB4426AEB21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4" creationId="{68F9583D-9815-43F7-8FB8-23680EE5C525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5" creationId="{5428CA3C-C6D1-4097-B199-6BDB1DF3070B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6" creationId="{382ABAD4-950D-4504-A1BB-EB1E06BF5F4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7" creationId="{039ADD5E-2C71-4C0E-9B53-6395847C67E8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98" creationId="{BFB5C029-D0C6-464B-8FB6-5F8C1A2079AA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99" creationId="{99295BDD-044C-4C4D-B907-5E2C3159F8DB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2" creationId="{4EEE56A4-7670-4290-9E4A-E9A8156FC660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3" creationId="{DBBB0111-8C85-4968-B4C5-B8194BFAF9A6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6" creationId="{05A0EC47-069B-4725-9CB6-EFD27312E0D9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7" creationId="{AE1A9D31-D948-471D-92BB-B94DF767560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08" creationId="{51D5534D-BFD0-4DA3-BFB6-CF8911B8153B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09" creationId="{D87B5857-A3E5-4A4F-B8E2-3C8D3A8073DC}"/>
          </ac:spMkLst>
        </pc:spChg>
        <pc:spChg chg="mod">
          <ac:chgData name="Nazar Shchur" userId="3faffa111ac016f6" providerId="LiveId" clId="{6F7220B5-797A-4BE4-AF50-3A7B0CD8D0E0}" dt="2019-11-25T16:14:57.952" v="748" actId="164"/>
          <ac:spMkLst>
            <pc:docMk/>
            <pc:sldMk cId="2684956578" sldId="1939"/>
            <ac:spMk id="111" creationId="{F54723C1-B3C4-46C1-B554-D2F8855533B3}"/>
          </ac:spMkLst>
        </pc:spChg>
        <pc:spChg chg="del">
          <ac:chgData name="Nazar Shchur" userId="3faffa111ac016f6" providerId="LiveId" clId="{6F7220B5-797A-4BE4-AF50-3A7B0CD8D0E0}" dt="2019-11-25T16:14:53.040" v="747" actId="478"/>
          <ac:spMkLst>
            <pc:docMk/>
            <pc:sldMk cId="2684956578" sldId="1939"/>
            <ac:spMk id="112" creationId="{452FBD10-1C8D-424C-98DF-8D7A6E9FF520}"/>
          </ac:spMkLst>
        </pc:spChg>
        <pc:grpChg chg="add 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6" creationId="{FC209280-78E7-40F4-89D0-91DF53127805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3" creationId="{F4B9928F-D151-4260-A0D1-41798A7D1281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6" creationId="{4B379FDA-3F31-4AD8-A79D-9A3688751547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79" creationId="{1B1A6003-0BFB-4C82-8EB9-4BB38CF97889}"/>
          </ac:grpSpMkLst>
        </pc:grpChg>
        <pc:grpChg chg="mod">
          <ac:chgData name="Nazar Shchur" userId="3faffa111ac016f6" providerId="LiveId" clId="{6F7220B5-797A-4BE4-AF50-3A7B0CD8D0E0}" dt="2019-11-25T16:14:57.952" v="748" actId="164"/>
          <ac:grpSpMkLst>
            <pc:docMk/>
            <pc:sldMk cId="2684956578" sldId="1939"/>
            <ac:grpSpMk id="87" creationId="{773C7942-C05B-49C3-98D6-3EA6D17BE865}"/>
          </ac:grpSpMkLst>
        </pc:grp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83" creationId="{1CC6AECE-886F-4B49-B102-E515A666F765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92" creationId="{89660F12-427E-441B-B07E-F8137E62A32A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0" creationId="{177A39E9-3DE4-4849-AB75-04B243D5BE93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1" creationId="{2936680A-CD76-4CD9-B018-99A5E64EEBAC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4" creationId="{820C0B2C-73B5-4EA8-B8F8-4B12B61AC75D}"/>
          </ac:cxnSpMkLst>
        </pc:cxnChg>
        <pc:cxnChg chg="mod">
          <ac:chgData name="Nazar Shchur" userId="3faffa111ac016f6" providerId="LiveId" clId="{6F7220B5-797A-4BE4-AF50-3A7B0CD8D0E0}" dt="2019-11-25T16:14:57.952" v="748" actId="164"/>
          <ac:cxnSpMkLst>
            <pc:docMk/>
            <pc:sldMk cId="2684956578" sldId="1939"/>
            <ac:cxnSpMk id="105" creationId="{4A0E913D-3810-425D-B809-C0B90F868B0D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2144517489" sldId="1940"/>
        </pc:sldMkLst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2" creationId="{F7D9059F-ED31-4E70-B628-744192EC0C15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5" creationId="{14EECA2D-A053-4505-84ED-17C3C3F3B68E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8" creationId="{79473B9B-BE60-4C9E-B98B-27383FD2C5C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29" creationId="{45168CC9-C4CF-4494-8A81-D4A4F228B7E1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30" creationId="{20C590C8-D0E5-4AE4-A341-FD4E83B1E3D0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0" creationId="{36842686-8CFC-4026-AE79-CCB80E8C9902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42" creationId="{701879E9-E42C-467A-B9B0-86915C2ED80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6" creationId="{3206E712-446C-42D2-93B8-3015D5A5471E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48" creationId="{07193DF5-2A86-49B5-997C-E809DAD59BFD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51" creationId="{52A9056F-B445-418E-87DB-6065D2816F1F}"/>
          </ac:spMkLst>
        </pc:spChg>
        <pc:spChg chg="del">
          <ac:chgData name="Nazar Shchur" userId="3faffa111ac016f6" providerId="LiveId" clId="{6F7220B5-797A-4BE4-AF50-3A7B0CD8D0E0}" dt="2019-11-25T18:54:57.020" v="803" actId="478"/>
          <ac:spMkLst>
            <pc:docMk/>
            <pc:sldMk cId="2144517489" sldId="1940"/>
            <ac:spMk id="53" creationId="{36207ED7-75D3-4C4F-88D2-F7E6A2862621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55" creationId="{50BD8B21-7D44-4760-92FC-4FE42A807375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59" creationId="{FF4F4BBA-D6E3-4B56-8C4A-E697EA8F305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0" creationId="{FCEDF2E1-E13F-44F6-8770-64AED481AD49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2" creationId="{AFD734CF-D36A-4762-8EAE-6FA541B6EC27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3" creationId="{A32B084F-BADD-46FA-A82A-483A6C7E8A72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4" creationId="{DC145F7F-5318-45AE-81F1-B3D132941AF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5" creationId="{5F7800B4-456F-4FC7-A057-95483EBBCEAF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6" creationId="{D01D6A1F-204B-470A-BC58-0421ABE54C6B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7" creationId="{8CFAC297-64DF-49C8-B4B2-B168F9333F88}"/>
          </ac:spMkLst>
        </pc:spChg>
        <pc:spChg chg="add del">
          <ac:chgData name="Nazar Shchur" userId="3faffa111ac016f6" providerId="LiveId" clId="{6F7220B5-797A-4BE4-AF50-3A7B0CD8D0E0}" dt="2019-11-25T18:55:18.622" v="805"/>
          <ac:spMkLst>
            <pc:docMk/>
            <pc:sldMk cId="2144517489" sldId="1940"/>
            <ac:spMk id="68" creationId="{9DF7A1A6-A9FD-4EC9-94B6-A1771F13363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2" creationId="{9837F698-977E-4DFA-9E97-76C4A2AE622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5" creationId="{E2A98F84-9081-4D19-A8C4-66E1B525CB5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78" creationId="{643872E1-A539-4031-AE79-1589FFF3F011}"/>
          </ac:spMkLst>
        </pc:spChg>
        <pc:spChg chg="add mod">
          <ac:chgData name="Nazar Shchur" userId="3faffa111ac016f6" providerId="LiveId" clId="{6F7220B5-797A-4BE4-AF50-3A7B0CD8D0E0}" dt="2019-11-25T19:15:34.230" v="1053" actId="1582"/>
          <ac:spMkLst>
            <pc:docMk/>
            <pc:sldMk cId="2144517489" sldId="1940"/>
            <ac:spMk id="79" creationId="{D5C3CBAF-6E4B-4B30-8021-10C4A8B440C0}"/>
          </ac:spMkLst>
        </pc:spChg>
        <pc:spChg chg="add mod">
          <ac:chgData name="Nazar Shchur" userId="3faffa111ac016f6" providerId="LiveId" clId="{6F7220B5-797A-4BE4-AF50-3A7B0CD8D0E0}" dt="2019-11-25T19:15:34.230" v="1053" actId="1582"/>
          <ac:spMkLst>
            <pc:docMk/>
            <pc:sldMk cId="2144517489" sldId="1940"/>
            <ac:spMk id="80" creationId="{64443A61-727C-4886-A339-DF9B6007A39C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1" creationId="{08FA3436-D9BA-47EB-9E94-78D451D0C00B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2" creationId="{4F75AFF8-94B4-407E-9710-FD4E358C53DA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89" creationId="{D9E750DB-C728-445B-A6AE-613104A803D0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3" creationId="{6717FDE4-7148-47B4-8EC8-C70C65CA770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5" creationId="{91110494-3A04-45F0-9D16-22E5B851ECB9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96" creationId="{A46FC088-56AE-4DF6-83AB-6DD7107C8B47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0" creationId="{162CEC28-8370-4615-B689-D434D6636B9C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1" creationId="{127812B4-D0E8-46DB-8C55-DCE4EE968951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3" creationId="{0136A070-973E-45C7-9425-67EBBDBC76D5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4" creationId="{B0FF5525-A830-4FCA-B18E-F5440196B2BB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5" creationId="{838A4E34-EA54-486E-94E2-F64459FB003E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6" creationId="{A03E0A32-F4F2-4625-A7C7-6630E226FA34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7" creationId="{116F31C7-3A5D-41DA-93EE-1BB87450627D}"/>
          </ac:spMkLst>
        </pc:spChg>
        <pc:spChg chg="add">
          <ac:chgData name="Nazar Shchur" userId="3faffa111ac016f6" providerId="LiveId" clId="{6F7220B5-797A-4BE4-AF50-3A7B0CD8D0E0}" dt="2019-11-25T18:55:24.917" v="806"/>
          <ac:spMkLst>
            <pc:docMk/>
            <pc:sldMk cId="2144517489" sldId="1940"/>
            <ac:spMk id="108" creationId="{00956E6A-3673-4898-87A0-AA840B2852A3}"/>
          </ac:spMkLst>
        </pc:s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34" creationId="{41325732-2FA2-4EA8-B73D-D448F9449203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37" creationId="{5A950434-08EA-431C-83C2-914EB457E7F0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41" creationId="{18FF4796-2F82-4605-965C-7BA603055173}"/>
          </ac:grpSpMkLst>
        </pc:grpChg>
        <pc:grpChg chg="add del">
          <ac:chgData name="Nazar Shchur" userId="3faffa111ac016f6" providerId="LiveId" clId="{6F7220B5-797A-4BE4-AF50-3A7B0CD8D0E0}" dt="2019-11-25T18:55:18.622" v="805"/>
          <ac:grpSpMkLst>
            <pc:docMk/>
            <pc:sldMk cId="2144517489" sldId="1940"/>
            <ac:grpSpMk id="56" creationId="{F90219B8-068D-4520-8F04-9A1272631B60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83" creationId="{B30DEE94-E0F2-4158-89F2-59214B6EBEF7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86" creationId="{D92F3A0B-C1EB-4EF3-818B-426AE68AFB6E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90" creationId="{C7905B8B-DF81-4E30-A655-E33C439E9FA3}"/>
          </ac:grpSpMkLst>
        </pc:grpChg>
        <pc:grpChg chg="add">
          <ac:chgData name="Nazar Shchur" userId="3faffa111ac016f6" providerId="LiveId" clId="{6F7220B5-797A-4BE4-AF50-3A7B0CD8D0E0}" dt="2019-11-25T18:55:24.917" v="806"/>
          <ac:grpSpMkLst>
            <pc:docMk/>
            <pc:sldMk cId="2144517489" sldId="1940"/>
            <ac:grpSpMk id="97" creationId="{E7820902-3510-4688-890B-D57ACA0A8CBB}"/>
          </ac:grpSpMkLst>
        </pc:grpChg>
        <pc:picChg chg="del">
          <ac:chgData name="Nazar Shchur" userId="3faffa111ac016f6" providerId="LiveId" clId="{6F7220B5-797A-4BE4-AF50-3A7B0CD8D0E0}" dt="2019-11-25T18:54:57.020" v="803" actId="478"/>
          <ac:picMkLst>
            <pc:docMk/>
            <pc:sldMk cId="2144517489" sldId="1940"/>
            <ac:picMk id="44" creationId="{517B990D-F9F3-497F-8015-3F70EDA14590}"/>
          </ac:picMkLst>
        </pc:pic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18" creationId="{C76FEA62-970A-4AF1-8E8C-138F932C5612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19" creationId="{4498F4FB-37F2-4178-A21E-6A309FFC6E60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0" creationId="{D1261C06-5851-434E-8D81-BE19ABF52549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3" creationId="{AECDB289-F22A-4D2F-BC4B-858BD22B724E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4" creationId="{5F34A904-EA35-4A27-B6FF-A04580FF3AE1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6" creationId="{B361D0C9-764C-44DA-9761-037DBA753246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27" creationId="{21EFACF2-B3BD-4E43-BF0D-1086A7207F53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47" creationId="{EDE38C28-089F-40FB-89C5-E9E571F136AE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49" creationId="{F2ADC4D4-F957-4B44-9DCA-FB168436F43C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0" creationId="{57A6E1FF-564C-4ED3-9D90-8C426E86EE81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2" creationId="{D2599F31-0ADE-4140-9906-251A43ADD1C8}"/>
          </ac:cxnSpMkLst>
        </pc:cxnChg>
        <pc:cxnChg chg="del">
          <ac:chgData name="Nazar Shchur" userId="3faffa111ac016f6" providerId="LiveId" clId="{6F7220B5-797A-4BE4-AF50-3A7B0CD8D0E0}" dt="2019-11-25T18:54:57.020" v="803" actId="478"/>
          <ac:cxnSpMkLst>
            <pc:docMk/>
            <pc:sldMk cId="2144517489" sldId="1940"/>
            <ac:cxnSpMk id="54" creationId="{B112479B-6B12-4AF6-8984-1B71A7A80C48}"/>
          </ac:cxnSpMkLst>
        </pc:cxnChg>
        <pc:cxnChg chg="add del">
          <ac:chgData name="Nazar Shchur" userId="3faffa111ac016f6" providerId="LiveId" clId="{6F7220B5-797A-4BE4-AF50-3A7B0CD8D0E0}" dt="2019-11-25T18:55:18.622" v="805"/>
          <ac:cxnSpMkLst>
            <pc:docMk/>
            <pc:sldMk cId="2144517489" sldId="1940"/>
            <ac:cxnSpMk id="61" creationId="{3F2A4A17-816E-4A96-8CE7-FBDC90595772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69" creationId="{0724DA75-D589-4636-8ECE-7C8D29048B87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0" creationId="{F5A29D10-038C-43E5-9911-A48B7CCFEA78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1" creationId="{8E705C55-851C-4072-9A74-C491412298D0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3" creationId="{78A4EC74-19C6-4287-A3CE-FDE8BE386116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4" creationId="{BDB0FDB4-24E3-4635-BF17-40D91AE20CC3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6" creationId="{7570EAA1-2EB4-482F-A22A-E61D441398AC}"/>
          </ac:cxnSpMkLst>
        </pc:cxnChg>
        <pc:cxnChg chg="add">
          <ac:chgData name="Nazar Shchur" userId="3faffa111ac016f6" providerId="LiveId" clId="{6F7220B5-797A-4BE4-AF50-3A7B0CD8D0E0}" dt="2019-11-25T18:55:24.917" v="806"/>
          <ac:cxnSpMkLst>
            <pc:docMk/>
            <pc:sldMk cId="2144517489" sldId="1940"/>
            <ac:cxnSpMk id="77" creationId="{FEF8DA81-BF38-48CF-A3F4-43267DFDF144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4" creationId="{4291257C-E35C-4103-A20C-FD88CA9A6DB1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5" creationId="{ABC48A26-060C-4905-816C-8C6EC2577AE1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7" creationId="{474CEBF3-2B17-4386-983E-04D3B93D98BF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88" creationId="{EC169829-0A0E-425E-892C-A295AD47CBA5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1" creationId="{FB431726-E45E-4A1D-AC6F-ECCA75A1174A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2" creationId="{CB243E82-8C35-4CDA-B6BE-A5767126C461}"/>
          </ac:cxnSpMkLst>
        </pc:cxnChg>
        <pc:cxnChg chg="add mod">
          <ac:chgData name="Nazar Shchur" userId="3faffa111ac016f6" providerId="LiveId" clId="{6F7220B5-797A-4BE4-AF50-3A7B0CD8D0E0}" dt="2019-11-25T19:15:40.871" v="1054" actId="1582"/>
          <ac:cxnSpMkLst>
            <pc:docMk/>
            <pc:sldMk cId="2144517489" sldId="1940"/>
            <ac:cxnSpMk id="94" creationId="{B3854F27-261F-4522-A95B-11D2778D9767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8" creationId="{2AD98988-AB33-4FB2-ADE6-7F54A284E4FA}"/>
          </ac:cxnSpMkLst>
        </pc:cxnChg>
        <pc:cxnChg chg="mod">
          <ac:chgData name="Nazar Shchur" userId="3faffa111ac016f6" providerId="LiveId" clId="{6F7220B5-797A-4BE4-AF50-3A7B0CD8D0E0}" dt="2019-11-25T19:15:34.230" v="1053" actId="1582"/>
          <ac:cxnSpMkLst>
            <pc:docMk/>
            <pc:sldMk cId="2144517489" sldId="1940"/>
            <ac:cxnSpMk id="99" creationId="{8A786950-1898-45CF-A484-9A76942C11D1}"/>
          </ac:cxnSpMkLst>
        </pc:cxnChg>
        <pc:cxnChg chg="add mod">
          <ac:chgData name="Nazar Shchur" userId="3faffa111ac016f6" providerId="LiveId" clId="{6F7220B5-797A-4BE4-AF50-3A7B0CD8D0E0}" dt="2019-11-25T19:15:40.871" v="1054" actId="1582"/>
          <ac:cxnSpMkLst>
            <pc:docMk/>
            <pc:sldMk cId="2144517489" sldId="1940"/>
            <ac:cxnSpMk id="102" creationId="{EC013A62-8E79-4226-AA77-CDF043E5D22D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1642146630" sldId="1941"/>
        </pc:sldMkLst>
        <pc:spChg chg="add">
          <ac:chgData name="Nazar Shchur" userId="3faffa111ac016f6" providerId="LiveId" clId="{6F7220B5-797A-4BE4-AF50-3A7B0CD8D0E0}" dt="2019-11-25T18:55:47.680" v="810"/>
          <ac:spMkLst>
            <pc:docMk/>
            <pc:sldMk cId="1642146630" sldId="1941"/>
            <ac:spMk id="50" creationId="{0F0DCB7F-A2A9-4569-A953-A8A3F7F696DB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3" creationId="{BB92A15C-ED9F-475A-BBEA-0481C95CE656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6" creationId="{9325FE46-77D8-4C2E-BCBD-1459E9F3A18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7" creationId="{37CEACE3-E1ED-4DFF-BB18-EC4460A3B1FE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8" creationId="{F540C70F-1E75-43CF-A9B1-B3898941939D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59" creationId="{744BD5BC-C944-4B45-BA90-E1D67EE97FA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0" creationId="{5D4FF278-3B07-48F1-9678-01F1A03D9EB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1" creationId="{A87F756E-2C84-4732-86DE-221A0A70EC13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62" creationId="{8D53ED56-536C-4309-89CB-A404E05B2CC9}"/>
          </ac:spMkLst>
        </pc:spChg>
        <pc:spChg chg="del">
          <ac:chgData name="Nazar Shchur" userId="3faffa111ac016f6" providerId="LiveId" clId="{6F7220B5-797A-4BE4-AF50-3A7B0CD8D0E0}" dt="2019-11-25T18:55:31.496" v="808" actId="478"/>
          <ac:spMkLst>
            <pc:docMk/>
            <pc:sldMk cId="1642146630" sldId="1941"/>
            <ac:spMk id="72" creationId="{9837F698-977E-4DFA-9E97-76C4A2AE622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5" creationId="{E2A98F84-9081-4D19-A8C4-66E1B525CB5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8" creationId="{643872E1-A539-4031-AE79-1589FFF3F01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79" creationId="{D5C3CBAF-6E4B-4B30-8021-10C4A8B440C0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0" creationId="{64443A61-727C-4886-A339-DF9B6007A39C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1" creationId="{08FA3436-D9BA-47EB-9E94-78D451D0C00B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2" creationId="{4F75AFF8-94B4-407E-9710-FD4E358C53DA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89" creationId="{D9E750DB-C728-445B-A6AE-613104A803D0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3" creationId="{6717FDE4-7148-47B4-8EC8-C70C65CA770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5" creationId="{91110494-3A04-45F0-9D16-22E5B851ECB9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96" creationId="{A46FC088-56AE-4DF6-83AB-6DD7107C8B47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0" creationId="{162CEC28-8370-4615-B689-D434D6636B9C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1" creationId="{127812B4-D0E8-46DB-8C55-DCE4EE968951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3" creationId="{0136A070-973E-45C7-9425-67EBBDBC76D5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4" creationId="{B0FF5525-A830-4FCA-B18E-F5440196B2BB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5" creationId="{838A4E34-EA54-486E-94E2-F64459FB003E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6" creationId="{A03E0A32-F4F2-4625-A7C7-6630E226FA34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7" creationId="{116F31C7-3A5D-41DA-93EE-1BB87450627D}"/>
          </ac:spMkLst>
        </pc:spChg>
        <pc:spChg chg="del">
          <ac:chgData name="Nazar Shchur" userId="3faffa111ac016f6" providerId="LiveId" clId="{6F7220B5-797A-4BE4-AF50-3A7B0CD8D0E0}" dt="2019-11-25T18:55:34.062" v="809" actId="478"/>
          <ac:spMkLst>
            <pc:docMk/>
            <pc:sldMk cId="1642146630" sldId="1941"/>
            <ac:spMk id="108" creationId="{00956E6A-3673-4898-87A0-AA840B2852A3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09" creationId="{C5424A49-73B6-4884-90C0-1B4CC1BD7301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13" creationId="{DBB43300-1D1D-4383-BE5F-6A4CBB074C24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15" creationId="{97D9E367-E54A-4513-9804-C42773572EE0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16" creationId="{0951C8A5-A138-4B36-95DB-A55211D3B853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0" creationId="{5541CC8F-0217-4969-9B37-1D08B36D3269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1" creationId="{F6EAA1C8-D11F-4CAB-9D12-67356AC1F9C6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3" creationId="{9D2769DB-7D2A-450F-80D5-BF071699CDAD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4" creationId="{1B8EA17D-2AE4-4675-8758-57D8F215361F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5" creationId="{F93EC2A5-CF24-412A-A3CA-6863D99B8167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6" creationId="{15DB1B73-471C-4196-B700-059AB75D77FC}"/>
          </ac:spMkLst>
        </pc:spChg>
        <pc:spChg chg="add mod">
          <ac:chgData name="Nazar Shchur" userId="3faffa111ac016f6" providerId="LiveId" clId="{6F7220B5-797A-4BE4-AF50-3A7B0CD8D0E0}" dt="2019-11-25T18:57:35.659" v="850" actId="255"/>
          <ac:spMkLst>
            <pc:docMk/>
            <pc:sldMk cId="1642146630" sldId="1941"/>
            <ac:spMk id="127" creationId="{A680B522-4CFE-4CFA-B732-8C633684977B}"/>
          </ac:spMkLst>
        </pc:spChg>
        <pc:spChg chg="add mod">
          <ac:chgData name="Nazar Shchur" userId="3faffa111ac016f6" providerId="LiveId" clId="{6F7220B5-797A-4BE4-AF50-3A7B0CD8D0E0}" dt="2019-11-25T19:01:56.740" v="922" actId="1038"/>
          <ac:spMkLst>
            <pc:docMk/>
            <pc:sldMk cId="1642146630" sldId="1941"/>
            <ac:spMk id="128" creationId="{FA974EA9-C6D7-4545-9A75-6D7BC503D228}"/>
          </ac:spMkLst>
        </pc:spChg>
        <pc:spChg chg="add mod">
          <ac:chgData name="Nazar Shchur" userId="3faffa111ac016f6" providerId="LiveId" clId="{6F7220B5-797A-4BE4-AF50-3A7B0CD8D0E0}" dt="2019-11-25T18:57:42.022" v="852" actId="404"/>
          <ac:spMkLst>
            <pc:docMk/>
            <pc:sldMk cId="1642146630" sldId="1941"/>
            <ac:spMk id="129" creationId="{457A6DFC-ED62-492E-B237-EFDFEEDBD78E}"/>
          </ac:spMkLst>
        </pc:s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63" creationId="{D7959792-90A4-4EFC-A5F3-B2C65180CC44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66" creationId="{D988341A-9735-46AC-B471-64770D1CA2C6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83" creationId="{B30DEE94-E0F2-4158-89F2-59214B6EBEF7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86" creationId="{D92F3A0B-C1EB-4EF3-818B-426AE68AFB6E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90" creationId="{C7905B8B-DF81-4E30-A655-E33C439E9FA3}"/>
          </ac:grpSpMkLst>
        </pc:grpChg>
        <pc:grpChg chg="del">
          <ac:chgData name="Nazar Shchur" userId="3faffa111ac016f6" providerId="LiveId" clId="{6F7220B5-797A-4BE4-AF50-3A7B0CD8D0E0}" dt="2019-11-25T18:55:34.062" v="809" actId="478"/>
          <ac:grpSpMkLst>
            <pc:docMk/>
            <pc:sldMk cId="1642146630" sldId="1941"/>
            <ac:grpSpMk id="97" creationId="{E7820902-3510-4688-890B-D57ACA0A8CBB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110" creationId="{BC545913-CB2C-48BE-A9ED-B13C6A3CD4F7}"/>
          </ac:grpSpMkLst>
        </pc:grpChg>
        <pc:grpChg chg="add mod">
          <ac:chgData name="Nazar Shchur" userId="3faffa111ac016f6" providerId="LiveId" clId="{6F7220B5-797A-4BE4-AF50-3A7B0CD8D0E0}" dt="2019-11-25T18:57:35.659" v="850" actId="255"/>
          <ac:grpSpMkLst>
            <pc:docMk/>
            <pc:sldMk cId="1642146630" sldId="1941"/>
            <ac:grpSpMk id="117" creationId="{5CC9EF61-B802-437E-89A6-99E4B9DB26C7}"/>
          </ac:grpSpMkLst>
        </pc:grp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1" creationId="{C2ED8B05-ED13-470D-A83C-43BABD7986A0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2" creationId="{FF1D02EB-98DB-4DDD-8437-85B27285B9D1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4" creationId="{412C24E5-DCAB-442A-9FA7-36B857A96758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55" creationId="{5BD3CFC0-DCD4-4D5D-8C01-9A6EDA7BB27D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69" creationId="{0724DA75-D589-4636-8ECE-7C8D29048B87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0" creationId="{F5A29D10-038C-43E5-9911-A48B7CCFEA78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1" creationId="{8E705C55-851C-4072-9A74-C491412298D0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3" creationId="{78A4EC74-19C6-4287-A3CE-FDE8BE386116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4" creationId="{BDB0FDB4-24E3-4635-BF17-40D91AE20CC3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6" creationId="{7570EAA1-2EB4-482F-A22A-E61D441398AC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77" creationId="{FEF8DA81-BF38-48CF-A3F4-43267DFDF144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94" creationId="{B3854F27-261F-4522-A95B-11D2778D9767}"/>
          </ac:cxnSpMkLst>
        </pc:cxnChg>
        <pc:cxnChg chg="del">
          <ac:chgData name="Nazar Shchur" userId="3faffa111ac016f6" providerId="LiveId" clId="{6F7220B5-797A-4BE4-AF50-3A7B0CD8D0E0}" dt="2019-11-25T18:55:34.062" v="809" actId="478"/>
          <ac:cxnSpMkLst>
            <pc:docMk/>
            <pc:sldMk cId="1642146630" sldId="1941"/>
            <ac:cxnSpMk id="102" creationId="{EC013A62-8E79-4226-AA77-CDF043E5D22D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114" creationId="{DB5CE5B2-DFDE-42D9-BC4F-76102003ACC4}"/>
          </ac:cxnSpMkLst>
        </pc:cxnChg>
        <pc:cxnChg chg="add mod">
          <ac:chgData name="Nazar Shchur" userId="3faffa111ac016f6" providerId="LiveId" clId="{6F7220B5-797A-4BE4-AF50-3A7B0CD8D0E0}" dt="2019-11-25T18:57:35.659" v="850" actId="255"/>
          <ac:cxnSpMkLst>
            <pc:docMk/>
            <pc:sldMk cId="1642146630" sldId="1941"/>
            <ac:cxnSpMk id="122" creationId="{0F4E0B5C-06B0-489B-8196-DC763ED73F65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3729493288" sldId="1942"/>
        </pc:sldMkLst>
        <pc:spChg chg="del">
          <ac:chgData name="Nazar Shchur" userId="3faffa111ac016f6" providerId="LiveId" clId="{6F7220B5-797A-4BE4-AF50-3A7B0CD8D0E0}" dt="2019-11-25T18:58:38.590" v="854" actId="478"/>
          <ac:spMkLst>
            <pc:docMk/>
            <pc:sldMk cId="3729493288" sldId="1942"/>
            <ac:spMk id="50" creationId="{0F0DCB7F-A2A9-4569-A953-A8A3F7F696DB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53" creationId="{BB92A15C-ED9F-475A-BBEA-0481C95CE656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6" creationId="{9325FE46-77D8-4C2E-BCBD-1459E9F3A18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7" creationId="{37CEACE3-E1ED-4DFF-BB18-EC4460A3B1FE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8" creationId="{F540C70F-1E75-43CF-A9B1-B3898941939D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59" creationId="{744BD5BC-C944-4B45-BA90-E1D67EE97FA4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60" creationId="{5D4FF278-3B07-48F1-9678-01F1A03D9EB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61" creationId="{A87F756E-2C84-4732-86DE-221A0A70EC13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62" creationId="{8D53ED56-536C-4309-89CB-A404E05B2CC9}"/>
          </ac:spMkLst>
        </pc:spChg>
        <pc:spChg chg="add">
          <ac:chgData name="Nazar Shchur" userId="3faffa111ac016f6" providerId="LiveId" clId="{6F7220B5-797A-4BE4-AF50-3A7B0CD8D0E0}" dt="2019-11-25T18:58:54.192" v="857"/>
          <ac:spMkLst>
            <pc:docMk/>
            <pc:sldMk cId="3729493288" sldId="1942"/>
            <ac:spMk id="69" creationId="{1758BC1F-6D7D-41AC-963A-7D17F016B18C}"/>
          </ac:spMkLst>
        </pc:spChg>
        <pc:spChg chg="add mod">
          <ac:chgData name="Nazar Shchur" userId="3faffa111ac016f6" providerId="LiveId" clId="{6F7220B5-797A-4BE4-AF50-3A7B0CD8D0E0}" dt="2019-11-25T19:11:08.542" v="1037" actId="1582"/>
          <ac:spMkLst>
            <pc:docMk/>
            <pc:sldMk cId="3729493288" sldId="1942"/>
            <ac:spMk id="70" creationId="{DD25AFD7-D4C5-4440-987D-8A29349997E9}"/>
          </ac:spMkLst>
        </pc:spChg>
        <pc:spChg chg="add mod">
          <ac:chgData name="Nazar Shchur" userId="3faffa111ac016f6" providerId="LiveId" clId="{6F7220B5-797A-4BE4-AF50-3A7B0CD8D0E0}" dt="2019-11-25T19:11:08.542" v="1037" actId="1582"/>
          <ac:spMkLst>
            <pc:docMk/>
            <pc:sldMk cId="3729493288" sldId="1942"/>
            <ac:spMk id="71" creationId="{FC5E375D-B83C-411C-A0F6-F324047D7FBC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72" creationId="{30FD9E67-5F5F-424E-8E59-9FF984D61284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73" creationId="{EE62E487-D994-4C70-B6EF-476144340302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80" creationId="{1200F72B-1F48-4F2A-BD54-98FE80884F1F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84" creationId="{4C254CC0-0493-4637-A839-DE6ABF6A9F46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86" creationId="{CA90B29C-F568-4D14-8C0F-68090016BA8E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87" creationId="{F2DF4400-0467-4D68-A448-897C71B26772}"/>
          </ac:spMkLst>
        </pc:spChg>
        <pc:spChg chg="add mod">
          <ac:chgData name="Nazar Shchur" userId="3faffa111ac016f6" providerId="LiveId" clId="{6F7220B5-797A-4BE4-AF50-3A7B0CD8D0E0}" dt="2019-11-25T19:02:24.483" v="932" actId="1036"/>
          <ac:spMkLst>
            <pc:docMk/>
            <pc:sldMk cId="3729493288" sldId="1942"/>
            <ac:spMk id="91" creationId="{587D284B-EE68-4490-9695-D4A787089A50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2" creationId="{BF6898DE-4C34-4C12-96CC-02AEA8BD7879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4" creationId="{BD7777F8-5137-445A-8CDF-50C327E264F0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95" creationId="{05F624F2-2AE8-48AE-B7B0-9791B3B0851F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100" creationId="{6828CDED-B70B-470E-B73B-66289617B956}"/>
          </ac:spMkLst>
        </pc:spChg>
        <pc:spChg chg="add mod">
          <ac:chgData name="Nazar Shchur" userId="3faffa111ac016f6" providerId="LiveId" clId="{6F7220B5-797A-4BE4-AF50-3A7B0CD8D0E0}" dt="2019-11-25T19:00:44.198" v="909" actId="404"/>
          <ac:spMkLst>
            <pc:docMk/>
            <pc:sldMk cId="3729493288" sldId="1942"/>
            <ac:spMk id="103" creationId="{29115F7A-A831-42AF-AE02-4CD9AB125462}"/>
          </ac:spMkLst>
        </pc:spChg>
        <pc:spChg chg="add mod">
          <ac:chgData name="Nazar Shchur" userId="3faffa111ac016f6" providerId="LiveId" clId="{6F7220B5-797A-4BE4-AF50-3A7B0CD8D0E0}" dt="2019-11-25T19:00:39.528" v="907" actId="255"/>
          <ac:spMkLst>
            <pc:docMk/>
            <pc:sldMk cId="3729493288" sldId="1942"/>
            <ac:spMk id="104" creationId="{59B2CE7B-3DFE-463F-84AA-BD3F4EF3E8B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09" creationId="{C5424A49-73B6-4884-90C0-1B4CC1BD7301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3" creationId="{DBB43300-1D1D-4383-BE5F-6A4CBB074C24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5" creationId="{97D9E367-E54A-4513-9804-C42773572EE0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16" creationId="{0951C8A5-A138-4B36-95DB-A55211D3B853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0" creationId="{5541CC8F-0217-4969-9B37-1D08B36D3269}"/>
          </ac:spMkLst>
        </pc:spChg>
        <pc:spChg chg="del">
          <ac:chgData name="Nazar Shchur" userId="3faffa111ac016f6" providerId="LiveId" clId="{6F7220B5-797A-4BE4-AF50-3A7B0CD8D0E0}" dt="2019-11-25T18:58:42.761" v="856" actId="478"/>
          <ac:spMkLst>
            <pc:docMk/>
            <pc:sldMk cId="3729493288" sldId="1942"/>
            <ac:spMk id="121" creationId="{F6EAA1C8-D11F-4CAB-9D12-67356AC1F9C6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3" creationId="{9D2769DB-7D2A-450F-80D5-BF071699CDAD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4" creationId="{1B8EA17D-2AE4-4675-8758-57D8F215361F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5" creationId="{F93EC2A5-CF24-412A-A3CA-6863D99B8167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6" creationId="{15DB1B73-471C-4196-B700-059AB75D77FC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7" creationId="{A680B522-4CFE-4CFA-B732-8C633684977B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8" creationId="{FA974EA9-C6D7-4545-9A75-6D7BC503D228}"/>
          </ac:spMkLst>
        </pc:spChg>
        <pc:spChg chg="del">
          <ac:chgData name="Nazar Shchur" userId="3faffa111ac016f6" providerId="LiveId" clId="{6F7220B5-797A-4BE4-AF50-3A7B0CD8D0E0}" dt="2019-11-25T18:58:41.425" v="855" actId="478"/>
          <ac:spMkLst>
            <pc:docMk/>
            <pc:sldMk cId="3729493288" sldId="1942"/>
            <ac:spMk id="129" creationId="{457A6DFC-ED62-492E-B237-EFDFEEDBD78E}"/>
          </ac:spMkLst>
        </pc:spChg>
        <pc:grpChg chg="del">
          <ac:chgData name="Nazar Shchur" userId="3faffa111ac016f6" providerId="LiveId" clId="{6F7220B5-797A-4BE4-AF50-3A7B0CD8D0E0}" dt="2019-11-25T18:58:41.425" v="855" actId="478"/>
          <ac:grpSpMkLst>
            <pc:docMk/>
            <pc:sldMk cId="3729493288" sldId="1942"/>
            <ac:grpSpMk id="63" creationId="{D7959792-90A4-4EFC-A5F3-B2C65180CC44}"/>
          </ac:grpSpMkLst>
        </pc:grpChg>
        <pc:grpChg chg="del">
          <ac:chgData name="Nazar Shchur" userId="3faffa111ac016f6" providerId="LiveId" clId="{6F7220B5-797A-4BE4-AF50-3A7B0CD8D0E0}" dt="2019-11-25T18:58:42.761" v="856" actId="478"/>
          <ac:grpSpMkLst>
            <pc:docMk/>
            <pc:sldMk cId="3729493288" sldId="1942"/>
            <ac:grpSpMk id="66" creationId="{D988341A-9735-46AC-B471-64770D1CA2C6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74" creationId="{2A08F944-FD28-4294-BF31-4C76BFC41D14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77" creationId="{7CB5C439-D4B1-4665-994E-5E7550B06331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81" creationId="{43D371E0-B250-4A88-AEB5-B34D9019C6B7}"/>
          </ac:grpSpMkLst>
        </pc:grpChg>
        <pc:grpChg chg="add mod">
          <ac:chgData name="Nazar Shchur" userId="3faffa111ac016f6" providerId="LiveId" clId="{6F7220B5-797A-4BE4-AF50-3A7B0CD8D0E0}" dt="2019-11-25T19:00:39.528" v="907" actId="255"/>
          <ac:grpSpMkLst>
            <pc:docMk/>
            <pc:sldMk cId="3729493288" sldId="1942"/>
            <ac:grpSpMk id="88" creationId="{DE4AA2B1-F36E-4477-B531-475802E0C3A6}"/>
          </ac:grpSpMkLst>
        </pc:grpChg>
        <pc:grpChg chg="del">
          <ac:chgData name="Nazar Shchur" userId="3faffa111ac016f6" providerId="LiveId" clId="{6F7220B5-797A-4BE4-AF50-3A7B0CD8D0E0}" dt="2019-11-25T18:58:41.425" v="855" actId="478"/>
          <ac:grpSpMkLst>
            <pc:docMk/>
            <pc:sldMk cId="3729493288" sldId="1942"/>
            <ac:grpSpMk id="110" creationId="{BC545913-CB2C-48BE-A9ED-B13C6A3CD4F7}"/>
          </ac:grpSpMkLst>
        </pc:grpChg>
        <pc:grpChg chg="del">
          <ac:chgData name="Nazar Shchur" userId="3faffa111ac016f6" providerId="LiveId" clId="{6F7220B5-797A-4BE4-AF50-3A7B0CD8D0E0}" dt="2019-11-25T18:58:42.761" v="856" actId="478"/>
          <ac:grpSpMkLst>
            <pc:docMk/>
            <pc:sldMk cId="3729493288" sldId="1942"/>
            <ac:grpSpMk id="117" creationId="{5CC9EF61-B802-437E-89A6-99E4B9DB26C7}"/>
          </ac:grpSpMkLst>
        </pc:grp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1" creationId="{C2ED8B05-ED13-470D-A83C-43BABD7986A0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2" creationId="{FF1D02EB-98DB-4DDD-8437-85B27285B9D1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4" creationId="{412C24E5-DCAB-442A-9FA7-36B857A96758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55" creationId="{5BD3CFC0-DCD4-4D5D-8C01-9A6EDA7BB27D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5" creationId="{F7B0196A-FA87-4096-BEC8-0A61DAC9122F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6" creationId="{9BB19CCB-5A55-472E-9D23-9DD3B0409218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8" creationId="{AB58DE77-C7EA-4A3A-9CDC-08A475A21052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79" creationId="{ECA7F76E-4216-4B2D-91AD-28057609B90E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2" creationId="{F759BD54-08B8-46FC-9730-B39E0A1E9049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3" creationId="{76BBAB19-1E8A-4E01-A254-D1862C812FF5}"/>
          </ac:cxnSpMkLst>
        </pc:cxnChg>
        <pc:cxnChg chg="add mod">
          <ac:chgData name="Nazar Shchur" userId="3faffa111ac016f6" providerId="LiveId" clId="{6F7220B5-797A-4BE4-AF50-3A7B0CD8D0E0}" dt="2019-11-25T19:10:30.812" v="1036" actId="1582"/>
          <ac:cxnSpMkLst>
            <pc:docMk/>
            <pc:sldMk cId="3729493288" sldId="1942"/>
            <ac:cxnSpMk id="85" creationId="{E765D57C-E163-4D3B-9955-33BCC034FF1C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89" creationId="{181C4314-EB49-4B4B-87C6-02D5B27B6F0C}"/>
          </ac:cxnSpMkLst>
        </pc:cxnChg>
        <pc:cxnChg chg="mod">
          <ac:chgData name="Nazar Shchur" userId="3faffa111ac016f6" providerId="LiveId" clId="{6F7220B5-797A-4BE4-AF50-3A7B0CD8D0E0}" dt="2019-11-25T19:11:08.542" v="1037" actId="1582"/>
          <ac:cxnSpMkLst>
            <pc:docMk/>
            <pc:sldMk cId="3729493288" sldId="1942"/>
            <ac:cxnSpMk id="90" creationId="{DBB67423-109B-44A5-A6C5-57AFCDBBDADB}"/>
          </ac:cxnSpMkLst>
        </pc:cxnChg>
        <pc:cxnChg chg="add mod">
          <ac:chgData name="Nazar Shchur" userId="3faffa111ac016f6" providerId="LiveId" clId="{6F7220B5-797A-4BE4-AF50-3A7B0CD8D0E0}" dt="2019-11-25T19:10:30.812" v="1036" actId="1582"/>
          <ac:cxnSpMkLst>
            <pc:docMk/>
            <pc:sldMk cId="3729493288" sldId="1942"/>
            <ac:cxnSpMk id="93" creationId="{C2671457-7FD3-4F2B-9E9C-674C7F2F0C35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6" creationId="{2EC50CFD-35C4-4ED0-948E-0959110D8ABA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7" creationId="{48CB9C40-D6A5-4E5E-BEF0-F5D1299591DE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8" creationId="{B8382D01-FE9F-4C62-B065-88931C6488C3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99" creationId="{A195F997-DAA7-4C17-AFEE-15BA7963DFAB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101" creationId="{20BF0BA6-3C0D-489B-A862-C482DEE14D0B}"/>
          </ac:cxnSpMkLst>
        </pc:cxnChg>
        <pc:cxnChg chg="add mod">
          <ac:chgData name="Nazar Shchur" userId="3faffa111ac016f6" providerId="LiveId" clId="{6F7220B5-797A-4BE4-AF50-3A7B0CD8D0E0}" dt="2019-11-25T19:00:39.528" v="907" actId="255"/>
          <ac:cxnSpMkLst>
            <pc:docMk/>
            <pc:sldMk cId="3729493288" sldId="1942"/>
            <ac:cxnSpMk id="102" creationId="{23D3AE3B-AA59-4A38-B974-DC43CCBF3923}"/>
          </ac:cxnSpMkLst>
        </pc:cxnChg>
        <pc:cxnChg chg="del">
          <ac:chgData name="Nazar Shchur" userId="3faffa111ac016f6" providerId="LiveId" clId="{6F7220B5-797A-4BE4-AF50-3A7B0CD8D0E0}" dt="2019-11-25T18:58:41.425" v="855" actId="478"/>
          <ac:cxnSpMkLst>
            <pc:docMk/>
            <pc:sldMk cId="3729493288" sldId="1942"/>
            <ac:cxnSpMk id="114" creationId="{DB5CE5B2-DFDE-42D9-BC4F-76102003ACC4}"/>
          </ac:cxnSpMkLst>
        </pc:cxnChg>
        <pc:cxnChg chg="del">
          <ac:chgData name="Nazar Shchur" userId="3faffa111ac016f6" providerId="LiveId" clId="{6F7220B5-797A-4BE4-AF50-3A7B0CD8D0E0}" dt="2019-11-25T18:58:42.761" v="856" actId="478"/>
          <ac:cxnSpMkLst>
            <pc:docMk/>
            <pc:sldMk cId="3729493288" sldId="1942"/>
            <ac:cxnSpMk id="122" creationId="{0F4E0B5C-06B0-489B-8196-DC763ED73F65}"/>
          </ac:cxnSpMkLst>
        </pc:cxnChg>
      </pc:sldChg>
      <pc:sldChg chg="addSp delSp mod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2689665799" sldId="1943"/>
        </pc:sldMkLst>
        <pc:spChg chg="add">
          <ac:chgData name="Nazar Shchur" userId="3faffa111ac016f6" providerId="LiveId" clId="{6F7220B5-797A-4BE4-AF50-3A7B0CD8D0E0}" dt="2019-11-25T19:03:45.554" v="940"/>
          <ac:spMkLst>
            <pc:docMk/>
            <pc:sldMk cId="2689665799" sldId="1943"/>
            <ac:spMk id="47" creationId="{B5C10E04-6525-4EA1-911B-99B33F608FFD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49" creationId="{C7D87F37-CA21-4492-96A5-A187A472CFDA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0" creationId="{97F30796-8979-4006-A70D-D4C0B0C05B57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1" creationId="{785AF0C8-6D31-4EF5-BB7A-FA78B2D9ACBE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2" creationId="{709F7F5B-3034-4A61-A334-5E12A376CC6B}"/>
          </ac:spMkLst>
        </pc:spChg>
        <pc:spChg chg="mod">
          <ac:chgData name="Nazar Shchur" userId="3faffa111ac016f6" providerId="LiveId" clId="{6F7220B5-797A-4BE4-AF50-3A7B0CD8D0E0}" dt="2019-11-25T19:13:13.096" v="1047" actId="1582"/>
          <ac:spMkLst>
            <pc:docMk/>
            <pc:sldMk cId="2689665799" sldId="1943"/>
            <ac:spMk id="53" creationId="{43E4CC77-5F98-4A7A-B946-AC4B62BCF149}"/>
          </ac:spMkLst>
        </pc:spChg>
        <pc:spChg chg="add mod">
          <ac:chgData name="Nazar Shchur" userId="3faffa111ac016f6" providerId="LiveId" clId="{6F7220B5-797A-4BE4-AF50-3A7B0CD8D0E0}" dt="2019-11-25T19:13:19.039" v="1048" actId="1582"/>
          <ac:spMkLst>
            <pc:docMk/>
            <pc:sldMk cId="2689665799" sldId="1943"/>
            <ac:spMk id="54" creationId="{7D67CC05-A6DC-4980-8E1A-19047338E553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61" creationId="{62B38190-761A-4460-886F-DBC334AE2F60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63" creationId="{D6FCAE80-9ADC-463E-9317-D1DAFC43473A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67" creationId="{EB1EFEF2-7E00-4DF4-A5FD-E9E231C15417}"/>
          </ac:spMkLst>
        </pc:spChg>
        <pc:spChg chg="del">
          <ac:chgData name="Nazar Shchur" userId="3faffa111ac016f6" providerId="LiveId" clId="{6F7220B5-797A-4BE4-AF50-3A7B0CD8D0E0}" dt="2019-11-25T19:03:27.192" v="936" actId="478"/>
          <ac:spMkLst>
            <pc:docMk/>
            <pc:sldMk cId="2689665799" sldId="1943"/>
            <ac:spMk id="69" creationId="{1758BC1F-6D7D-41AC-963A-7D17F016B18C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0" creationId="{DD25AFD7-D4C5-4440-987D-8A29349997E9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1" creationId="{FC5E375D-B83C-411C-A0F6-F324047D7FBC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2" creationId="{30FD9E67-5F5F-424E-8E59-9FF984D61284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73" creationId="{EE62E487-D994-4C70-B6EF-47614434030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0" creationId="{1200F72B-1F48-4F2A-BD54-98FE80884F1F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4" creationId="{4C254CC0-0493-4637-A839-DE6ABF6A9F46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6" creationId="{CA90B29C-F568-4D14-8C0F-68090016BA8E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87" creationId="{F2DF4400-0467-4D68-A448-897C71B2677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1" creationId="{587D284B-EE68-4490-9695-D4A787089A50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2" creationId="{BF6898DE-4C34-4C12-96CC-02AEA8BD7879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4" creationId="{BD7777F8-5137-445A-8CDF-50C327E264F0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95" creationId="{05F624F2-2AE8-48AE-B7B0-9791B3B0851F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100" creationId="{6828CDED-B70B-470E-B73B-66289617B956}"/>
          </ac:spMkLst>
        </pc:spChg>
        <pc:spChg chg="del">
          <ac:chgData name="Nazar Shchur" userId="3faffa111ac016f6" providerId="LiveId" clId="{6F7220B5-797A-4BE4-AF50-3A7B0CD8D0E0}" dt="2019-11-25T19:03:31.942" v="938" actId="478"/>
          <ac:spMkLst>
            <pc:docMk/>
            <pc:sldMk cId="2689665799" sldId="1943"/>
            <ac:spMk id="103" creationId="{29115F7A-A831-42AF-AE02-4CD9AB125462}"/>
          </ac:spMkLst>
        </pc:spChg>
        <pc:spChg chg="del">
          <ac:chgData name="Nazar Shchur" userId="3faffa111ac016f6" providerId="LiveId" clId="{6F7220B5-797A-4BE4-AF50-3A7B0CD8D0E0}" dt="2019-11-25T19:03:30.575" v="937" actId="478"/>
          <ac:spMkLst>
            <pc:docMk/>
            <pc:sldMk cId="2689665799" sldId="1943"/>
            <ac:spMk id="104" creationId="{59B2CE7B-3DFE-463F-84AA-BD3F4EF3E8B4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05" creationId="{CD0917EC-8A59-4013-AE51-28F549656589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09" creationId="{2598E277-C692-4493-9C0F-3E8C3C95AF99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110" creationId="{F7205174-3230-40B6-A0EB-AC5B39B91EE3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1" creationId="{D8227079-6A22-4000-B192-35C9B686F75C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2" creationId="{77698216-D022-4CFC-BC90-807B697BF7A1}"/>
          </ac:spMkLst>
        </pc:spChg>
        <pc:spChg chg="add mod">
          <ac:chgData name="Nazar Shchur" userId="3faffa111ac016f6" providerId="LiveId" clId="{6F7220B5-797A-4BE4-AF50-3A7B0CD8D0E0}" dt="2019-11-25T19:05:10.803" v="980" actId="1036"/>
          <ac:spMkLst>
            <pc:docMk/>
            <pc:sldMk cId="2689665799" sldId="1943"/>
            <ac:spMk id="113" creationId="{F505DFD0-A682-4D22-BACD-C7BD08EF1167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5" creationId="{E3B4081E-AACF-43A7-9882-F3E21D6CF0C5}"/>
          </ac:spMkLst>
        </pc:spChg>
        <pc:spChg chg="add mod">
          <ac:chgData name="Nazar Shchur" userId="3faffa111ac016f6" providerId="LiveId" clId="{6F7220B5-797A-4BE4-AF50-3A7B0CD8D0E0}" dt="2019-11-25T19:04:54.264" v="972" actId="255"/>
          <ac:spMkLst>
            <pc:docMk/>
            <pc:sldMk cId="2689665799" sldId="1943"/>
            <ac:spMk id="118" creationId="{A9E4CAA7-E4F8-43EA-841A-C0B6B6BD880F}"/>
          </ac:spMkLst>
        </pc:spChg>
        <pc:spChg chg="add mod">
          <ac:chgData name="Nazar Shchur" userId="3faffa111ac016f6" providerId="LiveId" clId="{6F7220B5-797A-4BE4-AF50-3A7B0CD8D0E0}" dt="2019-11-25T19:13:28.016" v="1049" actId="2085"/>
          <ac:spMkLst>
            <pc:docMk/>
            <pc:sldMk cId="2689665799" sldId="1943"/>
            <ac:spMk id="121" creationId="{9C022689-75E0-4470-A575-F6483B54929A}"/>
          </ac:spMkLst>
        </pc:spChg>
        <pc:spChg chg="add mod">
          <ac:chgData name="Nazar Shchur" userId="3faffa111ac016f6" providerId="LiveId" clId="{6F7220B5-797A-4BE4-AF50-3A7B0CD8D0E0}" dt="2019-11-25T19:05:24.470" v="982" actId="404"/>
          <ac:spMkLst>
            <pc:docMk/>
            <pc:sldMk cId="2689665799" sldId="1943"/>
            <ac:spMk id="122" creationId="{F0DBE601-191E-4B3A-B8D6-16EF158B5B80}"/>
          </ac:spMkLst>
        </pc:s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48" creationId="{7B65F7F3-3CCF-4CB3-BC94-E7D3C1C44833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55" creationId="{AD7AEAC5-DEE5-4D59-BB6F-91A0D7CB32D1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58" creationId="{5D680F4B-34CF-41F2-817C-9FBD988FF10A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64" creationId="{E56A6D53-4F82-46B6-BE8D-0CBC532D196B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74" creationId="{2A08F944-FD28-4294-BF31-4C76BFC41D14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77" creationId="{7CB5C439-D4B1-4665-994E-5E7550B06331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81" creationId="{43D371E0-B250-4A88-AEB5-B34D9019C6B7}"/>
          </ac:grpSpMkLst>
        </pc:grpChg>
        <pc:grpChg chg="del">
          <ac:chgData name="Nazar Shchur" userId="3faffa111ac016f6" providerId="LiveId" clId="{6F7220B5-797A-4BE4-AF50-3A7B0CD8D0E0}" dt="2019-11-25T19:03:30.575" v="937" actId="478"/>
          <ac:grpSpMkLst>
            <pc:docMk/>
            <pc:sldMk cId="2689665799" sldId="1943"/>
            <ac:grpSpMk id="88" creationId="{DE4AA2B1-F36E-4477-B531-475802E0C3A6}"/>
          </ac:grpSpMkLst>
        </pc:grpChg>
        <pc:grpChg chg="add mod">
          <ac:chgData name="Nazar Shchur" userId="3faffa111ac016f6" providerId="LiveId" clId="{6F7220B5-797A-4BE4-AF50-3A7B0CD8D0E0}" dt="2019-11-25T19:04:54.264" v="972" actId="255"/>
          <ac:grpSpMkLst>
            <pc:docMk/>
            <pc:sldMk cId="2689665799" sldId="1943"/>
            <ac:grpSpMk id="106" creationId="{EA1D5C46-6A7B-4CD4-9761-5206E7703E64}"/>
          </ac:grpSpMkLst>
        </pc:grpChg>
        <pc:cxnChg chg="add mod">
          <ac:chgData name="Nazar Shchur" userId="3faffa111ac016f6" providerId="LiveId" clId="{6F7220B5-797A-4BE4-AF50-3A7B0CD8D0E0}" dt="2019-11-25T19:13:13.096" v="1047" actId="1582"/>
          <ac:cxnSpMkLst>
            <pc:docMk/>
            <pc:sldMk cId="2689665799" sldId="1943"/>
            <ac:cxnSpMk id="46" creationId="{13B3757F-59FD-4097-97A8-E37BBB19E006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56" creationId="{E853A220-EDCA-4E12-8F93-3E4812DE4BE6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57" creationId="{0D4D7CE8-4D38-47A6-A9BB-C091256FB8C5}"/>
          </ac:cxnSpMkLst>
        </pc:cxnChg>
        <pc:cxnChg chg="mod">
          <ac:chgData name="Nazar Shchur" userId="3faffa111ac016f6" providerId="LiveId" clId="{6F7220B5-797A-4BE4-AF50-3A7B0CD8D0E0}" dt="2019-11-25T19:12:54.510" v="1045" actId="1582"/>
          <ac:cxnSpMkLst>
            <pc:docMk/>
            <pc:sldMk cId="2689665799" sldId="1943"/>
            <ac:cxnSpMk id="59" creationId="{B9E70D8D-6FA1-4AD5-A76A-2BF5F87840B9}"/>
          </ac:cxnSpMkLst>
        </pc:cxnChg>
        <pc:cxnChg chg="mod">
          <ac:chgData name="Nazar Shchur" userId="3faffa111ac016f6" providerId="LiveId" clId="{6F7220B5-797A-4BE4-AF50-3A7B0CD8D0E0}" dt="2019-11-25T19:12:54.510" v="1045" actId="1582"/>
          <ac:cxnSpMkLst>
            <pc:docMk/>
            <pc:sldMk cId="2689665799" sldId="1943"/>
            <ac:cxnSpMk id="60" creationId="{4D637C50-F232-43B0-A468-5B74221A1B85}"/>
          </ac:cxnSpMkLst>
        </pc:cxnChg>
        <pc:cxnChg chg="add mod">
          <ac:chgData name="Nazar Shchur" userId="3faffa111ac016f6" providerId="LiveId" clId="{6F7220B5-797A-4BE4-AF50-3A7B0CD8D0E0}" dt="2019-11-25T19:12:25.190" v="1041" actId="1582"/>
          <ac:cxnSpMkLst>
            <pc:docMk/>
            <pc:sldMk cId="2689665799" sldId="1943"/>
            <ac:cxnSpMk id="62" creationId="{47FD0321-D9B1-49D3-BBDB-CE3CF9E15072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65" creationId="{6DDDC5F7-E7AC-4897-AD52-532911A2F113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66" creationId="{922FAABC-7698-4F23-9DE0-6F0406576ED2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68" creationId="{8A9329E6-D5A4-4C92-88D3-5B12597EF1A7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85" creationId="{E765D57C-E163-4D3B-9955-33BCC034FF1C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3" creationId="{C2671457-7FD3-4F2B-9E9C-674C7F2F0C35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6" creationId="{2EC50CFD-35C4-4ED0-948E-0959110D8ABA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7" creationId="{48CB9C40-D6A5-4E5E-BEF0-F5D1299591DE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8" creationId="{B8382D01-FE9F-4C62-B065-88931C6488C3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99" creationId="{A195F997-DAA7-4C17-AFEE-15BA7963DFAB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101" creationId="{20BF0BA6-3C0D-489B-A862-C482DEE14D0B}"/>
          </ac:cxnSpMkLst>
        </pc:cxnChg>
        <pc:cxnChg chg="del">
          <ac:chgData name="Nazar Shchur" userId="3faffa111ac016f6" providerId="LiveId" clId="{6F7220B5-797A-4BE4-AF50-3A7B0CD8D0E0}" dt="2019-11-25T19:03:30.575" v="937" actId="478"/>
          <ac:cxnSpMkLst>
            <pc:docMk/>
            <pc:sldMk cId="2689665799" sldId="1943"/>
            <ac:cxnSpMk id="102" creationId="{23D3AE3B-AA59-4A38-B974-DC43CCBF3923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107" creationId="{D1653377-17D5-4E26-A53A-1E9EC34DF151}"/>
          </ac:cxnSpMkLst>
        </pc:cxnChg>
        <pc:cxnChg chg="mod">
          <ac:chgData name="Nazar Shchur" userId="3faffa111ac016f6" providerId="LiveId" clId="{6F7220B5-797A-4BE4-AF50-3A7B0CD8D0E0}" dt="2019-11-25T19:12:50.145" v="1044" actId="1582"/>
          <ac:cxnSpMkLst>
            <pc:docMk/>
            <pc:sldMk cId="2689665799" sldId="1943"/>
            <ac:cxnSpMk id="108" creationId="{73545E47-0CE1-4707-B7F5-47C6D7349642}"/>
          </ac:cxnSpMkLst>
        </pc:cxnChg>
        <pc:cxnChg chg="add mod">
          <ac:chgData name="Nazar Shchur" userId="3faffa111ac016f6" providerId="LiveId" clId="{6F7220B5-797A-4BE4-AF50-3A7B0CD8D0E0}" dt="2019-11-25T19:12:32.413" v="1043" actId="14100"/>
          <ac:cxnSpMkLst>
            <pc:docMk/>
            <pc:sldMk cId="2689665799" sldId="1943"/>
            <ac:cxnSpMk id="114" creationId="{8EE74F5D-75B8-480C-94A7-332F0835DA23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6" creationId="{DC6CF9BF-44DD-45B7-8FFC-1751B352D81F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7" creationId="{FE3D1B10-2477-42B4-BE0E-83031772AB20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19" creationId="{1286670E-17F9-431C-BFA5-78032FE1E298}"/>
          </ac:cxnSpMkLst>
        </pc:cxnChg>
        <pc:cxnChg chg="add mod">
          <ac:chgData name="Nazar Shchur" userId="3faffa111ac016f6" providerId="LiveId" clId="{6F7220B5-797A-4BE4-AF50-3A7B0CD8D0E0}" dt="2019-11-25T19:04:54.264" v="972" actId="255"/>
          <ac:cxnSpMkLst>
            <pc:docMk/>
            <pc:sldMk cId="2689665799" sldId="1943"/>
            <ac:cxnSpMk id="120" creationId="{6D5EE52B-F9CC-4045-8573-E4D67910C6F9}"/>
          </ac:cxnSpMkLst>
        </pc:cxnChg>
      </pc:sldChg>
      <pc:sldChg chg="addSp delSp add del delAnim modAnim">
        <pc:chgData name="Nazar Shchur" userId="3faffa111ac016f6" providerId="LiveId" clId="{6F7220B5-797A-4BE4-AF50-3A7B0CD8D0E0}" dt="2019-12-01T15:08:23.369" v="1134" actId="47"/>
        <pc:sldMkLst>
          <pc:docMk/>
          <pc:sldMk cId="1747783322" sldId="1944"/>
        </pc:sldMkLst>
        <pc:spChg chg="add">
          <ac:chgData name="Nazar Shchur" userId="3faffa111ac016f6" providerId="LiveId" clId="{6F7220B5-797A-4BE4-AF50-3A7B0CD8D0E0}" dt="2019-11-25T19:06:05.183" v="986"/>
          <ac:spMkLst>
            <pc:docMk/>
            <pc:sldMk cId="1747783322" sldId="1944"/>
            <ac:spMk id="10" creationId="{4390FC89-38D1-4517-8A11-7323D2A16803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1" creationId="{C5033BCA-E680-4114-8311-B56B3B9B0FB6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2" creationId="{292E3507-755D-4059-9677-CEE7E527DFC2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3" creationId="{3C2DDFC1-72BC-4D47-9C79-8047462E804D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14" creationId="{5453B2D9-32D7-424B-8268-FCE0A62FE65C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2" creationId="{D705075E-11FD-4BDD-9B26-CE94515BB0C4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6" creationId="{53888F1F-E2B4-447D-BB87-3D1874A52D17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8" creationId="{087416B3-E053-4010-816F-CB799D6BAA47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29" creationId="{C4D83A4F-A632-4BE4-83BF-410774F864AC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6" creationId="{DAFD6312-4DD9-4EEA-B885-126C89F69BFF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7" creationId="{150AF7F2-1DA0-48D4-92C1-487D8A8A8084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39" creationId="{766966C9-4847-45A4-A43F-AFC53CB10DD0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0" creationId="{2F9021BA-E6B8-4F00-B15E-101B517B0ED2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5" creationId="{344E64A8-693A-403C-A047-3607E57E7148}"/>
          </ac:spMkLst>
        </pc:spChg>
        <pc:spChg chg="add del">
          <ac:chgData name="Nazar Shchur" userId="3faffa111ac016f6" providerId="LiveId" clId="{6F7220B5-797A-4BE4-AF50-3A7B0CD8D0E0}" dt="2019-11-25T19:12:06.001" v="1038" actId="478"/>
          <ac:spMkLst>
            <pc:docMk/>
            <pc:sldMk cId="1747783322" sldId="1944"/>
            <ac:spMk id="48" creationId="{DBFCE729-AEE8-45FB-9CDE-EB11FF37C3A1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0" creationId="{41238A72-5FAF-4931-BC44-626B86CB58A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1" creationId="{FBB2310F-4BAA-411F-AE4F-0B0A65C28802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2" creationId="{4EF511C2-C05B-43D6-A030-3F2202CD400F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53" creationId="{9210C0F8-59E2-4155-940E-F5A39F36391D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0" creationId="{0CCEDEA1-5792-4B37-93E4-2B19C874F7E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4" creationId="{2B9CD9B9-1652-491C-960F-3444ABCA9CB8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6" creationId="{54D4DCFF-89D8-4A0E-A531-DCED28FD3C5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67" creationId="{701ADBB2-BC29-4913-93CF-AAAF325963FE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1" creationId="{03222927-DCCA-4D78-938B-2A9EB48D60F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2" creationId="{1C577EA2-D4C4-4202-945F-F68E958EC210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4" creationId="{E4496665-FCB6-4856-BACB-DEB28B370EC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75" creationId="{ACCF32D0-0ADF-4FEA-91BB-16F6AFF75FEE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80" creationId="{61005703-30ED-4010-8309-7141A1083473}"/>
          </ac:spMkLst>
        </pc:spChg>
        <pc:spChg chg="add">
          <ac:chgData name="Nazar Shchur" userId="3faffa111ac016f6" providerId="LiveId" clId="{6F7220B5-797A-4BE4-AF50-3A7B0CD8D0E0}" dt="2019-11-25T19:12:15.474" v="1040"/>
          <ac:spMkLst>
            <pc:docMk/>
            <pc:sldMk cId="1747783322" sldId="1944"/>
            <ac:spMk id="83" creationId="{1DA2982E-E60C-43A3-8BF1-6FA0C0D4E88C}"/>
          </ac:spMkLst>
        </pc:s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15" creationId="{699D555A-CCA4-4183-93C2-B482F02D3D8E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18" creationId="{5BD7FDB1-D22B-4CC4-86F9-FDECF351662C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23" creationId="{A93DE245-51D3-46C2-9ED4-8FDF3436E921}"/>
          </ac:grpSpMkLst>
        </pc:grpChg>
        <pc:grpChg chg="add del">
          <ac:chgData name="Nazar Shchur" userId="3faffa111ac016f6" providerId="LiveId" clId="{6F7220B5-797A-4BE4-AF50-3A7B0CD8D0E0}" dt="2019-11-25T19:12:06.001" v="1038" actId="478"/>
          <ac:grpSpMkLst>
            <pc:docMk/>
            <pc:sldMk cId="1747783322" sldId="1944"/>
            <ac:grpSpMk id="30" creationId="{ED7D3A2B-5A7B-40DA-8721-3AB5526B2BCF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54" creationId="{68EA07C7-843F-4264-9E1C-7D7CEFCC1333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57" creationId="{3B1C542B-6FFC-4957-B767-7D38E7B11D85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61" creationId="{2BBF245D-34BE-468B-8BD0-7180CA060477}"/>
          </ac:grpSpMkLst>
        </pc:grpChg>
        <pc:grpChg chg="add">
          <ac:chgData name="Nazar Shchur" userId="3faffa111ac016f6" providerId="LiveId" clId="{6F7220B5-797A-4BE4-AF50-3A7B0CD8D0E0}" dt="2019-11-25T19:12:15.474" v="1040"/>
          <ac:grpSpMkLst>
            <pc:docMk/>
            <pc:sldMk cId="1747783322" sldId="1944"/>
            <ac:grpSpMk id="68" creationId="{0DC32F69-1E7F-43FB-9E58-D5BCBA70A7AD}"/>
          </ac:grpSpMkLst>
        </pc:grpChg>
        <pc:picChg chg="add">
          <ac:chgData name="Nazar Shchur" userId="3faffa111ac016f6" providerId="LiveId" clId="{6F7220B5-797A-4BE4-AF50-3A7B0CD8D0E0}" dt="2019-11-25T19:12:06.457" v="1039"/>
          <ac:picMkLst>
            <pc:docMk/>
            <pc:sldMk cId="1747783322" sldId="1944"/>
            <ac:picMk id="49" creationId="{E19FE3EE-732A-47E7-95D4-95955B463C6A}"/>
          </ac:picMkLst>
        </pc:pic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27" creationId="{E0B6914E-5E9C-4B94-8D28-31CBB6315595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38" creationId="{525BFAD6-3CEF-47EF-8EC3-540A20FDB5A2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1" creationId="{6719CD0F-406E-4D9E-9FE7-20412C3A3C98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2" creationId="{3DEE59E2-DF57-47DF-8B47-B933D49F515F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3" creationId="{C7120186-8B59-4390-BC4B-64C179406D90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4" creationId="{C9088889-D217-492C-BD28-79379BED1CAE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6" creationId="{AE4F5D52-0B37-48BC-B79C-9E186DBC863B}"/>
          </ac:cxnSpMkLst>
        </pc:cxnChg>
        <pc:cxnChg chg="add del">
          <ac:chgData name="Nazar Shchur" userId="3faffa111ac016f6" providerId="LiveId" clId="{6F7220B5-797A-4BE4-AF50-3A7B0CD8D0E0}" dt="2019-11-25T19:12:06.001" v="1038" actId="478"/>
          <ac:cxnSpMkLst>
            <pc:docMk/>
            <pc:sldMk cId="1747783322" sldId="1944"/>
            <ac:cxnSpMk id="47" creationId="{A254618A-E049-4909-8AFD-E2BA1A1CBAD6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65" creationId="{C5A4084F-7C22-4E61-A796-420EC46D260A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3" creationId="{BE00BBEE-9989-4143-BEAA-0B500E9CA6E5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6" creationId="{C1266481-EBA4-47A4-B5B2-F964955FF1EC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7" creationId="{3868488F-1992-4183-906D-A78FD4C6E0E8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8" creationId="{FDB3B956-A04C-4DC0-B6C6-020DE3A7AE21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79" creationId="{EFD82855-F129-4167-94A8-867DF870D475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81" creationId="{7B9F3264-BEEA-44A6-AA12-EC00435F5D21}"/>
          </ac:cxnSpMkLst>
        </pc:cxnChg>
        <pc:cxnChg chg="add">
          <ac:chgData name="Nazar Shchur" userId="3faffa111ac016f6" providerId="LiveId" clId="{6F7220B5-797A-4BE4-AF50-3A7B0CD8D0E0}" dt="2019-11-25T19:12:15.474" v="1040"/>
          <ac:cxnSpMkLst>
            <pc:docMk/>
            <pc:sldMk cId="1747783322" sldId="1944"/>
            <ac:cxnSpMk id="82" creationId="{3A0D19AE-332C-46CC-8972-DD160F73C808}"/>
          </ac:cxnSpMkLst>
        </pc:cxnChg>
      </pc:sldChg>
      <pc:sldChg chg="addSp delSp modSp add del modAnim">
        <pc:chgData name="Nazar Shchur" userId="3faffa111ac016f6" providerId="LiveId" clId="{6F7220B5-797A-4BE4-AF50-3A7B0CD8D0E0}" dt="2019-12-01T15:08:23.369" v="1134" actId="47"/>
        <pc:sldMkLst>
          <pc:docMk/>
          <pc:sldMk cId="2127469155" sldId="1945"/>
        </pc:sldMkLst>
        <pc:spChg chg="add del">
          <ac:chgData name="Nazar Shchur" userId="3faffa111ac016f6" providerId="LiveId" clId="{6F7220B5-797A-4BE4-AF50-3A7B0CD8D0E0}" dt="2019-11-25T19:06:04.058" v="985"/>
          <ac:spMkLst>
            <pc:docMk/>
            <pc:sldMk cId="2127469155" sldId="1945"/>
            <ac:spMk id="10" creationId="{11F0E61C-9129-41E7-8E91-4CCE9A7D0436}"/>
          </ac:spMkLst>
        </pc:spChg>
        <pc:spChg chg="add">
          <ac:chgData name="Nazar Shchur" userId="3faffa111ac016f6" providerId="LiveId" clId="{6F7220B5-797A-4BE4-AF50-3A7B0CD8D0E0}" dt="2019-11-25T19:07:24.441" v="989"/>
          <ac:spMkLst>
            <pc:docMk/>
            <pc:sldMk cId="2127469155" sldId="1945"/>
            <ac:spMk id="11" creationId="{A4486848-E12A-4E7A-8812-88280CA96A6C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14" creationId="{44BADA16-1796-4513-B896-0294C2D68EBE}"/>
          </ac:spMkLst>
        </pc:spChg>
        <pc:spChg chg="add mod">
          <ac:chgData name="Nazar Shchur" userId="3faffa111ac016f6" providerId="LiveId" clId="{6F7220B5-797A-4BE4-AF50-3A7B0CD8D0E0}" dt="2019-11-25T19:07:49.920" v="999"/>
          <ac:spMkLst>
            <pc:docMk/>
            <pc:sldMk cId="2127469155" sldId="1945"/>
            <ac:spMk id="17" creationId="{71F2A1D5-269E-48E4-AFF7-A94D1F2DE922}"/>
          </ac:spMkLst>
        </pc:spChg>
        <pc:spChg chg="add mod">
          <ac:chgData name="Nazar Shchur" userId="3faffa111ac016f6" providerId="LiveId" clId="{6F7220B5-797A-4BE4-AF50-3A7B0CD8D0E0}" dt="2019-11-25T19:09:27.810" v="1034" actId="1582"/>
          <ac:spMkLst>
            <pc:docMk/>
            <pc:sldMk cId="2127469155" sldId="1945"/>
            <ac:spMk id="18" creationId="{1A4B50DE-58C4-456B-9C59-587CB6C9CD7F}"/>
          </ac:spMkLst>
        </pc:spChg>
        <pc:spChg chg="add mod">
          <ac:chgData name="Nazar Shchur" userId="3faffa111ac016f6" providerId="LiveId" clId="{6F7220B5-797A-4BE4-AF50-3A7B0CD8D0E0}" dt="2019-11-25T19:09:27.810" v="1034" actId="1582"/>
          <ac:spMkLst>
            <pc:docMk/>
            <pc:sldMk cId="2127469155" sldId="1945"/>
            <ac:spMk id="19" creationId="{3E9E81FF-9C61-4D05-9BB1-DDEE8027DE9B}"/>
          </ac:spMkLst>
        </pc:spChg>
        <pc:spChg chg="add mod">
          <ac:chgData name="Nazar Shchur" userId="3faffa111ac016f6" providerId="LiveId" clId="{6F7220B5-797A-4BE4-AF50-3A7B0CD8D0E0}" dt="2019-11-25T19:08:57.608" v="1030" actId="14100"/>
          <ac:spMkLst>
            <pc:docMk/>
            <pc:sldMk cId="2127469155" sldId="1945"/>
            <ac:spMk id="20" creationId="{ED4477A1-366A-4DF0-91C0-AD7D42A9CE4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22" creationId="{E20792EE-2D0D-4B81-AADC-AF848733AABD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29" creationId="{B17FE82C-E95B-41AA-BC1E-F59A94263E24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36" creationId="{EF57C67A-00C7-4496-90F7-7496472DCBD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38" creationId="{11227D70-1F24-4685-AC74-7EAA10A090A1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39" creationId="{D1322B8A-E0C6-4B96-AB39-2F3B461E60EA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43" creationId="{F95DEC7F-7642-461D-BB85-742856CAFB17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4" creationId="{8DF7B693-A6F5-4327-BE8B-832B7BC4DA77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6" creationId="{AD2ABD82-99B7-4213-8D6D-A39C5DF87428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7" creationId="{332B1954-B765-4E08-84A2-4FAF0CD1EC92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48" creationId="{7D0C5F66-2BF0-48F1-80D2-996291255921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49" creationId="{9F0F36D8-680B-4A0B-9AF9-07D48D1BC4F2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50" creationId="{B8744FDC-D3E2-4070-A665-D808234BA297}"/>
          </ac:spMkLst>
        </pc:spChg>
        <pc:spChg chg="add mod">
          <ac:chgData name="Nazar Shchur" userId="3faffa111ac016f6" providerId="LiveId" clId="{6F7220B5-797A-4BE4-AF50-3A7B0CD8D0E0}" dt="2019-11-25T19:08:49.939" v="1028" actId="1036"/>
          <ac:spMkLst>
            <pc:docMk/>
            <pc:sldMk cId="2127469155" sldId="1945"/>
            <ac:spMk id="51" creationId="{626FE9FE-085A-4C78-A77C-111E746DB343}"/>
          </ac:spMkLst>
        </pc:spChg>
        <pc:spChg chg="add mod">
          <ac:chgData name="Nazar Shchur" userId="3faffa111ac016f6" providerId="LiveId" clId="{6F7220B5-797A-4BE4-AF50-3A7B0CD8D0E0}" dt="2019-11-25T19:08:42.125" v="1023" actId="255"/>
          <ac:spMkLst>
            <pc:docMk/>
            <pc:sldMk cId="2127469155" sldId="1945"/>
            <ac:spMk id="52" creationId="{C9DFF61C-0198-4022-B660-C56AB4481C81}"/>
          </ac:spMkLst>
        </pc:spChg>
        <pc:spChg chg="add mod">
          <ac:chgData name="Nazar Shchur" userId="3faffa111ac016f6" providerId="LiveId" clId="{6F7220B5-797A-4BE4-AF50-3A7B0CD8D0E0}" dt="2019-11-25T19:09:05.235" v="1032" actId="14100"/>
          <ac:spMkLst>
            <pc:docMk/>
            <pc:sldMk cId="2127469155" sldId="1945"/>
            <ac:spMk id="53" creationId="{728841E4-1D18-4912-A237-62A4F740AE41}"/>
          </ac:spMkLst>
        </pc:s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23" creationId="{023D98C0-14F9-403C-93A7-A777A304A5EA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26" creationId="{B05F93AE-476A-4C6E-B8ED-BDBFBDCD6B51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30" creationId="{4EFA2F64-3D5F-4054-8EF6-DE1B880F8FAD}"/>
          </ac:grpSpMkLst>
        </pc:grpChg>
        <pc:grpChg chg="add mod">
          <ac:chgData name="Nazar Shchur" userId="3faffa111ac016f6" providerId="LiveId" clId="{6F7220B5-797A-4BE4-AF50-3A7B0CD8D0E0}" dt="2019-11-25T19:08:42.125" v="1023" actId="255"/>
          <ac:grpSpMkLst>
            <pc:docMk/>
            <pc:sldMk cId="2127469155" sldId="1945"/>
            <ac:grpSpMk id="40" creationId="{C0DB407F-382C-41BE-8D32-E4201853E9A8}"/>
          </ac:grpSpMkLst>
        </pc:grp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2" creationId="{D17ECA95-6C16-4A9D-ABB1-EAC60DE70A07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3" creationId="{D99E9936-FFFC-44A8-8584-216D02B56D6C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5" creationId="{B46534FB-37AF-40B9-864B-1503C1DC344B}"/>
          </ac:cxnSpMkLst>
        </pc:cxnChg>
        <pc:cxnChg chg="add mod">
          <ac:chgData name="Nazar Shchur" userId="3faffa111ac016f6" providerId="LiveId" clId="{6F7220B5-797A-4BE4-AF50-3A7B0CD8D0E0}" dt="2019-11-25T19:08:42.125" v="1023" actId="255"/>
          <ac:cxnSpMkLst>
            <pc:docMk/>
            <pc:sldMk cId="2127469155" sldId="1945"/>
            <ac:cxnSpMk id="16" creationId="{BB435708-6667-4AEE-ABF2-ACE618B7B814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4" creationId="{A0F02D55-F46A-40D0-B776-AF1CBF9FFD1F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5" creationId="{52AD84C7-E968-4F55-A1E2-27FE9D7789BF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7" creationId="{82CB2FF0-C418-490F-BAF3-F4E651BCE790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28" creationId="{735C913F-F163-4AC3-B570-8C3A784A3C50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34" creationId="{3DD05411-646D-4AF4-B267-AD7EB58C8AE4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35" creationId="{83CD76F2-B7CD-47AA-A469-5DD6E0FAC2D3}"/>
          </ac:cxnSpMkLst>
        </pc:cxnChg>
        <pc:cxnChg chg="add mod">
          <ac:chgData name="Nazar Shchur" userId="3faffa111ac016f6" providerId="LiveId" clId="{6F7220B5-797A-4BE4-AF50-3A7B0CD8D0E0}" dt="2019-11-25T19:09:17.488" v="1033" actId="1582"/>
          <ac:cxnSpMkLst>
            <pc:docMk/>
            <pc:sldMk cId="2127469155" sldId="1945"/>
            <ac:cxnSpMk id="37" creationId="{8A38D8B2-5C18-4076-909E-9C855D75279D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41" creationId="{B9A3424C-ED94-48C1-8E0D-FE7B83CB51F7}"/>
          </ac:cxnSpMkLst>
        </pc:cxnChg>
        <pc:cxnChg chg="mod">
          <ac:chgData name="Nazar Shchur" userId="3faffa111ac016f6" providerId="LiveId" clId="{6F7220B5-797A-4BE4-AF50-3A7B0CD8D0E0}" dt="2019-11-25T19:09:27.810" v="1034" actId="1582"/>
          <ac:cxnSpMkLst>
            <pc:docMk/>
            <pc:sldMk cId="2127469155" sldId="1945"/>
            <ac:cxnSpMk id="42" creationId="{DE68B865-A9D4-48C2-AEAB-A1AB3A0CB004}"/>
          </ac:cxnSpMkLst>
        </pc:cxnChg>
        <pc:cxnChg chg="add mod">
          <ac:chgData name="Nazar Shchur" userId="3faffa111ac016f6" providerId="LiveId" clId="{6F7220B5-797A-4BE4-AF50-3A7B0CD8D0E0}" dt="2019-11-25T19:09:17.488" v="1033" actId="1582"/>
          <ac:cxnSpMkLst>
            <pc:docMk/>
            <pc:sldMk cId="2127469155" sldId="1945"/>
            <ac:cxnSpMk id="45" creationId="{C6A26727-C46A-4185-A424-03F3C62C9E42}"/>
          </ac:cxnSpMkLst>
        </pc:cxnChg>
      </pc:sldChg>
      <pc:sldChg chg="addSp delSp modSp add ord modAnim">
        <pc:chgData name="Nazar Shchur" userId="3faffa111ac016f6" providerId="LiveId" clId="{6F7220B5-797A-4BE4-AF50-3A7B0CD8D0E0}" dt="2019-12-01T15:08:41.092" v="1137"/>
        <pc:sldMkLst>
          <pc:docMk/>
          <pc:sldMk cId="1260382022" sldId="1946"/>
        </pc:sldMkLst>
        <pc:spChg chg="add mod">
          <ac:chgData name="Nazar Shchur" userId="3faffa111ac016f6" providerId="LiveId" clId="{6F7220B5-797A-4BE4-AF50-3A7B0CD8D0E0}" dt="2019-12-01T14:53:23.784" v="1072" actId="1076"/>
          <ac:spMkLst>
            <pc:docMk/>
            <pc:sldMk cId="1260382022" sldId="1946"/>
            <ac:spMk id="10" creationId="{19DF4EFC-4DC6-4BD9-953C-C9DE9EBCBDD6}"/>
          </ac:spMkLst>
        </pc:spChg>
        <pc:picChg chg="add del">
          <ac:chgData name="Nazar Shchur" userId="3faffa111ac016f6" providerId="LiveId" clId="{6F7220B5-797A-4BE4-AF50-3A7B0CD8D0E0}" dt="2019-12-01T15:06:12.367" v="1108" actId="478"/>
          <ac:picMkLst>
            <pc:docMk/>
            <pc:sldMk cId="1260382022" sldId="1946"/>
            <ac:picMk id="12" creationId="{DBEC1EAB-A5E1-4AD4-97DF-5F0AF9F0DBAA}"/>
          </ac:picMkLst>
        </pc:picChg>
        <pc:picChg chg="add">
          <ac:chgData name="Nazar Shchur" userId="3faffa111ac016f6" providerId="LiveId" clId="{6F7220B5-797A-4BE4-AF50-3A7B0CD8D0E0}" dt="2019-12-01T15:05:54.824" v="1103"/>
          <ac:picMkLst>
            <pc:docMk/>
            <pc:sldMk cId="1260382022" sldId="1946"/>
            <ac:picMk id="13" creationId="{1C504C26-DA4A-43EE-8AE5-D02F44A0D195}"/>
          </ac:picMkLst>
        </pc:picChg>
        <pc:picChg chg="add del mod">
          <ac:chgData name="Nazar Shchur" userId="3faffa111ac016f6" providerId="LiveId" clId="{6F7220B5-797A-4BE4-AF50-3A7B0CD8D0E0}" dt="2019-12-01T15:06:11.257" v="1107"/>
          <ac:picMkLst>
            <pc:docMk/>
            <pc:sldMk cId="1260382022" sldId="1946"/>
            <ac:picMk id="14" creationId="{3CAF6411-F74F-4921-85EC-EB7B518B5C5F}"/>
          </ac:picMkLst>
        </pc:picChg>
        <pc:picChg chg="add mod">
          <ac:chgData name="Nazar Shchur" userId="3faffa111ac016f6" providerId="LiveId" clId="{6F7220B5-797A-4BE4-AF50-3A7B0CD8D0E0}" dt="2019-12-01T15:06:14.410" v="1110" actId="1076"/>
          <ac:picMkLst>
            <pc:docMk/>
            <pc:sldMk cId="1260382022" sldId="1946"/>
            <ac:picMk id="15" creationId="{1D61473F-543C-4B03-ACED-9AD50A3FB386}"/>
          </ac:picMkLst>
        </pc:picChg>
        <pc:picChg chg="add del mod">
          <ac:chgData name="Nazar Shchur" userId="3faffa111ac016f6" providerId="LiveId" clId="{6F7220B5-797A-4BE4-AF50-3A7B0CD8D0E0}" dt="2019-12-01T15:05:54.549" v="1102" actId="478"/>
          <ac:picMkLst>
            <pc:docMk/>
            <pc:sldMk cId="1260382022" sldId="1946"/>
            <ac:picMk id="1026" creationId="{0AF59EA2-3AFB-4E81-996C-65666F063D6D}"/>
          </ac:picMkLst>
        </pc:picChg>
      </pc:sldChg>
      <pc:sldChg chg="addSp add del ord modAnim">
        <pc:chgData name="Nazar Shchur" userId="3faffa111ac016f6" providerId="LiveId" clId="{6F7220B5-797A-4BE4-AF50-3A7B0CD8D0E0}" dt="2019-12-01T15:08:23.369" v="1134" actId="47"/>
        <pc:sldMkLst>
          <pc:docMk/>
          <pc:sldMk cId="4070177675" sldId="1947"/>
        </pc:sldMkLst>
        <pc:spChg chg="add">
          <ac:chgData name="Nazar Shchur" userId="3faffa111ac016f6" providerId="LiveId" clId="{6F7220B5-797A-4BE4-AF50-3A7B0CD8D0E0}" dt="2019-11-25T19:14:11.066" v="1051"/>
          <ac:spMkLst>
            <pc:docMk/>
            <pc:sldMk cId="4070177675" sldId="1947"/>
            <ac:spMk id="10" creationId="{CB833C47-4FA5-447F-88E8-69527309B268}"/>
          </ac:spMkLst>
        </pc:spChg>
        <pc:picChg chg="add">
          <ac:chgData name="Nazar Shchur" userId="3faffa111ac016f6" providerId="LiveId" clId="{6F7220B5-797A-4BE4-AF50-3A7B0CD8D0E0}" dt="2019-11-25T19:14:11.066" v="1051"/>
          <ac:picMkLst>
            <pc:docMk/>
            <pc:sldMk cId="4070177675" sldId="1947"/>
            <ac:picMk id="11" creationId="{CA0ED3D8-D4A0-49DA-BBF5-6477DE2BB9F2}"/>
          </ac:picMkLst>
        </pc:picChg>
        <pc:picChg chg="add">
          <ac:chgData name="Nazar Shchur" userId="3faffa111ac016f6" providerId="LiveId" clId="{6F7220B5-797A-4BE4-AF50-3A7B0CD8D0E0}" dt="2019-11-25T19:14:11.066" v="1051"/>
          <ac:picMkLst>
            <pc:docMk/>
            <pc:sldMk cId="4070177675" sldId="1947"/>
            <ac:picMk id="12" creationId="{3A211964-7E7D-4EF2-9998-20CC134C4BFC}"/>
          </ac:picMkLst>
        </pc:picChg>
      </pc:sldChg>
      <pc:sldChg chg="addSp delSp modSp add modAnim">
        <pc:chgData name="Nazar Shchur" userId="3faffa111ac016f6" providerId="LiveId" clId="{6F7220B5-797A-4BE4-AF50-3A7B0CD8D0E0}" dt="2019-12-01T15:08:47.880" v="1140"/>
        <pc:sldMkLst>
          <pc:docMk/>
          <pc:sldMk cId="559257334" sldId="1948"/>
        </pc:sldMkLst>
        <pc:spChg chg="mod">
          <ac:chgData name="Nazar Shchur" userId="3faffa111ac016f6" providerId="LiveId" clId="{6F7220B5-797A-4BE4-AF50-3A7B0CD8D0E0}" dt="2019-12-01T15:05:47.740" v="1099" actId="1076"/>
          <ac:spMkLst>
            <pc:docMk/>
            <pc:sldMk cId="559257334" sldId="1948"/>
            <ac:spMk id="10" creationId="{19DF4EFC-4DC6-4BD9-953C-C9DE9EBCBDD6}"/>
          </ac:spMkLst>
        </pc:spChg>
        <pc:picChg chg="add mod">
          <ac:chgData name="Nazar Shchur" userId="3faffa111ac016f6" providerId="LiveId" clId="{6F7220B5-797A-4BE4-AF50-3A7B0CD8D0E0}" dt="2019-12-01T15:05:48.332" v="1100" actId="1076"/>
          <ac:picMkLst>
            <pc:docMk/>
            <pc:sldMk cId="559257334" sldId="1948"/>
            <ac:picMk id="6" creationId="{8300CF45-445E-4603-AA6F-8558CCFA04C3}"/>
          </ac:picMkLst>
        </pc:picChg>
        <pc:picChg chg="add mod">
          <ac:chgData name="Nazar Shchur" userId="3faffa111ac016f6" providerId="LiveId" clId="{6F7220B5-797A-4BE4-AF50-3A7B0CD8D0E0}" dt="2019-12-01T15:05:49.706" v="1101" actId="1076"/>
          <ac:picMkLst>
            <pc:docMk/>
            <pc:sldMk cId="559257334" sldId="1948"/>
            <ac:picMk id="12" creationId="{2A1D274B-F6CC-44CE-A209-59D5B7241D86}"/>
          </ac:picMkLst>
        </pc:picChg>
        <pc:picChg chg="del">
          <ac:chgData name="Nazar Shchur" userId="3faffa111ac016f6" providerId="LiveId" clId="{6F7220B5-797A-4BE4-AF50-3A7B0CD8D0E0}" dt="2019-12-01T14:53:52.732" v="1080" actId="478"/>
          <ac:picMkLst>
            <pc:docMk/>
            <pc:sldMk cId="559257334" sldId="1948"/>
            <ac:picMk id="1026" creationId="{0AF59EA2-3AFB-4E81-996C-65666F063D6D}"/>
          </ac:picMkLst>
        </pc:picChg>
        <pc:picChg chg="add del mod">
          <ac:chgData name="Nazar Shchur" userId="3faffa111ac016f6" providerId="LiveId" clId="{6F7220B5-797A-4BE4-AF50-3A7B0CD8D0E0}" dt="2019-12-01T15:05:43.158" v="1096"/>
          <ac:picMkLst>
            <pc:docMk/>
            <pc:sldMk cId="559257334" sldId="1948"/>
            <ac:picMk id="3074" creationId="{BEC4659B-B852-4AB1-9EC9-286019FDFB57}"/>
          </ac:picMkLst>
        </pc:picChg>
      </pc:sldChg>
      <pc:sldChg chg="addSp delSp modSp add modAnim">
        <pc:chgData name="Nazar Shchur" userId="3faffa111ac016f6" providerId="LiveId" clId="{6F7220B5-797A-4BE4-AF50-3A7B0CD8D0E0}" dt="2019-12-01T15:08:52.384" v="1143"/>
        <pc:sldMkLst>
          <pc:docMk/>
          <pc:sldMk cId="709496832" sldId="1949"/>
        </pc:sldMkLst>
        <pc:spChg chg="mod">
          <ac:chgData name="Nazar Shchur" userId="3faffa111ac016f6" providerId="LiveId" clId="{6F7220B5-797A-4BE4-AF50-3A7B0CD8D0E0}" dt="2019-12-01T15:07:11.379" v="1124" actId="1076"/>
          <ac:spMkLst>
            <pc:docMk/>
            <pc:sldMk cId="709496832" sldId="1949"/>
            <ac:spMk id="10" creationId="{19DF4EFC-4DC6-4BD9-953C-C9DE9EBCBDD6}"/>
          </ac:spMkLst>
        </pc:spChg>
        <pc:picChg chg="add del">
          <ac:chgData name="Nazar Shchur" userId="3faffa111ac016f6" providerId="LiveId" clId="{6F7220B5-797A-4BE4-AF50-3A7B0CD8D0E0}" dt="2019-12-01T15:06:24.478" v="1111" actId="478"/>
          <ac:picMkLst>
            <pc:docMk/>
            <pc:sldMk cId="709496832" sldId="1949"/>
            <ac:picMk id="11" creationId="{03CB7980-285E-427C-A96A-0BFF06D8387C}"/>
          </ac:picMkLst>
        </pc:picChg>
        <pc:picChg chg="add">
          <ac:chgData name="Nazar Shchur" userId="3faffa111ac016f6" providerId="LiveId" clId="{6F7220B5-797A-4BE4-AF50-3A7B0CD8D0E0}" dt="2019-12-01T15:06:24.774" v="1112"/>
          <ac:picMkLst>
            <pc:docMk/>
            <pc:sldMk cId="709496832" sldId="1949"/>
            <ac:picMk id="12" creationId="{EF120476-1B05-48C9-99F1-007CBBA847D4}"/>
          </ac:picMkLst>
        </pc:picChg>
        <pc:picChg chg="add">
          <ac:chgData name="Nazar Shchur" userId="3faffa111ac016f6" providerId="LiveId" clId="{6F7220B5-797A-4BE4-AF50-3A7B0CD8D0E0}" dt="2019-12-01T15:06:24.774" v="1112"/>
          <ac:picMkLst>
            <pc:docMk/>
            <pc:sldMk cId="709496832" sldId="1949"/>
            <ac:picMk id="13" creationId="{40576AD9-06E7-40B2-BF38-E340F546E59F}"/>
          </ac:picMkLst>
        </pc:picChg>
      </pc:sldChg>
      <pc:sldChg chg="modSp add modAnim">
        <pc:chgData name="Nazar Shchur" userId="3faffa111ac016f6" providerId="LiveId" clId="{6F7220B5-797A-4BE4-AF50-3A7B0CD8D0E0}" dt="2019-12-01T15:08:57.407" v="1146"/>
        <pc:sldMkLst>
          <pc:docMk/>
          <pc:sldMk cId="685137229" sldId="1950"/>
        </pc:sldMkLst>
        <pc:spChg chg="mod">
          <ac:chgData name="Nazar Shchur" userId="3faffa111ac016f6" providerId="LiveId" clId="{6F7220B5-797A-4BE4-AF50-3A7B0CD8D0E0}" dt="2019-12-01T15:07:46.798" v="1129" actId="207"/>
          <ac:spMkLst>
            <pc:docMk/>
            <pc:sldMk cId="685137229" sldId="1950"/>
            <ac:spMk id="10" creationId="{19DF4EFC-4DC6-4BD9-953C-C9DE9EBCBDD6}"/>
          </ac:spMkLst>
        </pc:spChg>
      </pc:sldChg>
      <pc:sldChg chg="modSp add modAnim">
        <pc:chgData name="Nazar Shchur" userId="3faffa111ac016f6" providerId="LiveId" clId="{6F7220B5-797A-4BE4-AF50-3A7B0CD8D0E0}" dt="2019-12-01T15:09:02.129" v="1149"/>
        <pc:sldMkLst>
          <pc:docMk/>
          <pc:sldMk cId="2927341193" sldId="1951"/>
        </pc:sldMkLst>
        <pc:spChg chg="mod">
          <ac:chgData name="Nazar Shchur" userId="3faffa111ac016f6" providerId="LiveId" clId="{6F7220B5-797A-4BE4-AF50-3A7B0CD8D0E0}" dt="2019-12-01T15:08:16.836" v="1133" actId="207"/>
          <ac:spMkLst>
            <pc:docMk/>
            <pc:sldMk cId="2927341193" sldId="1951"/>
            <ac:spMk id="10" creationId="{19DF4EFC-4DC6-4BD9-953C-C9DE9EBCBDD6}"/>
          </ac:spMkLst>
        </pc:spChg>
      </pc:sldChg>
    </pc:docChg>
  </pc:docChgLst>
  <pc:docChgLst>
    <pc:chgData name="Nazar Shchur" userId="3faffa111ac016f6" providerId="LiveId" clId="{ACD03302-354B-4204-8291-4291F136BA2E}"/>
    <pc:docChg chg="undo redo custSel addSld delSld modSld sldOrd">
      <pc:chgData name="Nazar Shchur" userId="3faffa111ac016f6" providerId="LiveId" clId="{ACD03302-354B-4204-8291-4291F136BA2E}" dt="2020-02-10T14:42:43.617" v="2392" actId="1076"/>
      <pc:docMkLst>
        <pc:docMk/>
      </pc:docMkLst>
      <pc:sldChg chg="add del setBg">
        <pc:chgData name="Nazar Shchur" userId="3faffa111ac016f6" providerId="LiveId" clId="{ACD03302-354B-4204-8291-4291F136BA2E}" dt="2020-02-10T12:34:57.757" v="1452" actId="47"/>
        <pc:sldMkLst>
          <pc:docMk/>
          <pc:sldMk cId="3797542564" sldId="267"/>
        </pc:sldMkLst>
      </pc:sldChg>
      <pc:sldChg chg="add del setBg">
        <pc:chgData name="Nazar Shchur" userId="3faffa111ac016f6" providerId="LiveId" clId="{ACD03302-354B-4204-8291-4291F136BA2E}" dt="2020-02-10T09:24:39.935" v="1343" actId="47"/>
        <pc:sldMkLst>
          <pc:docMk/>
          <pc:sldMk cId="2821515591" sldId="268"/>
        </pc:sldMkLst>
      </pc:sldChg>
      <pc:sldChg chg="add del setBg">
        <pc:chgData name="Nazar Shchur" userId="3faffa111ac016f6" providerId="LiveId" clId="{ACD03302-354B-4204-8291-4291F136BA2E}" dt="2020-02-10T13:31:42.992" v="2075" actId="47"/>
        <pc:sldMkLst>
          <pc:docMk/>
          <pc:sldMk cId="3325609448" sldId="276"/>
        </pc:sldMkLst>
      </pc:sldChg>
      <pc:sldChg chg="modSp">
        <pc:chgData name="Nazar Shchur" userId="3faffa111ac016f6" providerId="LiveId" clId="{ACD03302-354B-4204-8291-4291F136BA2E}" dt="2020-02-10T14:16:01.124" v="2313" actId="20577"/>
        <pc:sldMkLst>
          <pc:docMk/>
          <pc:sldMk cId="3971564400" sldId="472"/>
        </pc:sldMkLst>
        <pc:spChg chg="mod">
          <ac:chgData name="Nazar Shchur" userId="3faffa111ac016f6" providerId="LiveId" clId="{ACD03302-354B-4204-8291-4291F136BA2E}" dt="2020-02-10T14:16:01.124" v="2313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ACD03302-354B-4204-8291-4291F136BA2E}" dt="2020-02-10T08:02:32.506" v="708" actId="47"/>
        <pc:sldMkLst>
          <pc:docMk/>
          <pc:sldMk cId="573590627" sldId="945"/>
        </pc:sldMkLst>
      </pc:sldChg>
      <pc:sldChg chg="add del">
        <pc:chgData name="Nazar Shchur" userId="3faffa111ac016f6" providerId="LiveId" clId="{ACD03302-354B-4204-8291-4291F136BA2E}" dt="2020-02-10T08:41:36.205" v="1237" actId="47"/>
        <pc:sldMkLst>
          <pc:docMk/>
          <pc:sldMk cId="4013301925" sldId="946"/>
        </pc:sldMkLst>
      </pc:sldChg>
      <pc:sldChg chg="add del ord">
        <pc:chgData name="Nazar Shchur" userId="3faffa111ac016f6" providerId="LiveId" clId="{ACD03302-354B-4204-8291-4291F136BA2E}" dt="2020-02-10T07:33:26.938" v="388" actId="47"/>
        <pc:sldMkLst>
          <pc:docMk/>
          <pc:sldMk cId="714116024" sldId="949"/>
        </pc:sldMkLst>
      </pc:sldChg>
      <pc:sldChg chg="delSp add del">
        <pc:chgData name="Nazar Shchur" userId="3faffa111ac016f6" providerId="LiveId" clId="{ACD03302-354B-4204-8291-4291F136BA2E}" dt="2020-02-10T07:38:14.145" v="520" actId="47"/>
        <pc:sldMkLst>
          <pc:docMk/>
          <pc:sldMk cId="1845153911" sldId="950"/>
        </pc:sldMkLst>
        <pc:grpChg chg="del">
          <ac:chgData name="Nazar Shchur" userId="3faffa111ac016f6" providerId="LiveId" clId="{ACD03302-354B-4204-8291-4291F136BA2E}" dt="2020-02-10T07:34:06.144" v="394" actId="478"/>
          <ac:grpSpMkLst>
            <pc:docMk/>
            <pc:sldMk cId="1845153911" sldId="950"/>
            <ac:grpSpMk id="3" creationId="{00000000-0000-0000-0000-000000000000}"/>
          </ac:grpSpMkLst>
        </pc:grpChg>
        <pc:grpChg chg="del">
          <ac:chgData name="Nazar Shchur" userId="3faffa111ac016f6" providerId="LiveId" clId="{ACD03302-354B-4204-8291-4291F136BA2E}" dt="2020-02-10T07:34:06.144" v="394" actId="478"/>
          <ac:grpSpMkLst>
            <pc:docMk/>
            <pc:sldMk cId="1845153911" sldId="950"/>
            <ac:grpSpMk id="31" creationId="{00000000-0000-0000-0000-000000000000}"/>
          </ac:grpSpMkLst>
        </pc:grpChg>
      </pc:sldChg>
      <pc:sldChg chg="modSp add del">
        <pc:chgData name="Nazar Shchur" userId="3faffa111ac016f6" providerId="LiveId" clId="{ACD03302-354B-4204-8291-4291F136BA2E}" dt="2020-02-10T08:05:51.517" v="764" actId="47"/>
        <pc:sldMkLst>
          <pc:docMk/>
          <pc:sldMk cId="3520207976" sldId="951"/>
        </pc:sldMkLst>
        <pc:spChg chg="mod">
          <ac:chgData name="Nazar Shchur" userId="3faffa111ac016f6" providerId="LiveId" clId="{ACD03302-354B-4204-8291-4291F136BA2E}" dt="2020-02-10T08:03:31.057" v="716" actId="1076"/>
          <ac:spMkLst>
            <pc:docMk/>
            <pc:sldMk cId="3520207976" sldId="951"/>
            <ac:spMk id="5" creationId="{00000000-0000-0000-0000-000000000000}"/>
          </ac:spMkLst>
        </pc:spChg>
      </pc:sldChg>
      <pc:sldChg chg="add del">
        <pc:chgData name="Nazar Shchur" userId="3faffa111ac016f6" providerId="LiveId" clId="{ACD03302-354B-4204-8291-4291F136BA2E}" dt="2020-02-10T08:27:19.449" v="1019" actId="47"/>
        <pc:sldMkLst>
          <pc:docMk/>
          <pc:sldMk cId="3621301862" sldId="952"/>
        </pc:sldMkLst>
      </pc:sldChg>
      <pc:sldChg chg="add del">
        <pc:chgData name="Nazar Shchur" userId="3faffa111ac016f6" providerId="LiveId" clId="{ACD03302-354B-4204-8291-4291F136BA2E}" dt="2020-02-10T08:41:37.573" v="1238" actId="47"/>
        <pc:sldMkLst>
          <pc:docMk/>
          <pc:sldMk cId="3987816672" sldId="955"/>
        </pc:sldMkLst>
      </pc:sldChg>
      <pc:sldChg chg="add del">
        <pc:chgData name="Nazar Shchur" userId="3faffa111ac016f6" providerId="LiveId" clId="{ACD03302-354B-4204-8291-4291F136BA2E}" dt="2020-02-10T08:50:09.283" v="1328" actId="47"/>
        <pc:sldMkLst>
          <pc:docMk/>
          <pc:sldMk cId="290496266" sldId="963"/>
        </pc:sldMkLst>
      </pc:sldChg>
      <pc:sldChg chg="add del">
        <pc:chgData name="Nazar Shchur" userId="3faffa111ac016f6" providerId="LiveId" clId="{ACD03302-354B-4204-8291-4291F136BA2E}" dt="2020-02-10T12:35:06.989" v="1456" actId="47"/>
        <pc:sldMkLst>
          <pc:docMk/>
          <pc:sldMk cId="1238747357" sldId="1480"/>
        </pc:sldMkLst>
      </pc:sldChg>
      <pc:sldChg chg="addSp modSp modAnim">
        <pc:chgData name="Nazar Shchur" userId="3faffa111ac016f6" providerId="LiveId" clId="{ACD03302-354B-4204-8291-4291F136BA2E}" dt="2020-02-09T18:42:16.281" v="14"/>
        <pc:sldMkLst>
          <pc:docMk/>
          <pc:sldMk cId="1493424970" sldId="1634"/>
        </pc:sldMkLst>
        <pc:picChg chg="add mod">
          <ac:chgData name="Nazar Shchur" userId="3faffa111ac016f6" providerId="LiveId" clId="{ACD03302-354B-4204-8291-4291F136BA2E}" dt="2020-02-09T18:42:05.781" v="9" actId="1076"/>
          <ac:picMkLst>
            <pc:docMk/>
            <pc:sldMk cId="1493424970" sldId="1634"/>
            <ac:picMk id="1026" creationId="{6EA2958B-3F1B-4583-9677-F63A0355E74A}"/>
          </ac:picMkLst>
        </pc:picChg>
      </pc:sldChg>
      <pc:sldChg chg="modSp">
        <pc:chgData name="Nazar Shchur" userId="3faffa111ac016f6" providerId="LiveId" clId="{ACD03302-354B-4204-8291-4291F136BA2E}" dt="2020-02-10T14:16:42.017" v="2317" actId="207"/>
        <pc:sldMkLst>
          <pc:docMk/>
          <pc:sldMk cId="739674030" sldId="2024"/>
        </pc:sldMkLst>
        <pc:spChg chg="mod">
          <ac:chgData name="Nazar Shchur" userId="3faffa111ac016f6" providerId="LiveId" clId="{ACD03302-354B-4204-8291-4291F136BA2E}" dt="2020-02-10T14:16:31.118" v="2314" actId="207"/>
          <ac:spMkLst>
            <pc:docMk/>
            <pc:sldMk cId="739674030" sldId="2024"/>
            <ac:spMk id="9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6:37.973" v="2316" actId="207"/>
          <ac:spMkLst>
            <pc:docMk/>
            <pc:sldMk cId="739674030" sldId="2024"/>
            <ac:spMk id="13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6:42.017" v="2317" actId="207"/>
          <ac:spMkLst>
            <pc:docMk/>
            <pc:sldMk cId="739674030" sldId="2024"/>
            <ac:spMk id="14" creationId="{03B41AF7-5C2B-4B2B-B192-EF26494BC1F0}"/>
          </ac:spMkLst>
        </pc:spChg>
      </pc:sldChg>
      <pc:sldChg chg="add del">
        <pc:chgData name="Nazar Shchur" userId="3faffa111ac016f6" providerId="LiveId" clId="{ACD03302-354B-4204-8291-4291F136BA2E}" dt="2020-02-10T12:34:59.945" v="1453" actId="47"/>
        <pc:sldMkLst>
          <pc:docMk/>
          <pc:sldMk cId="2317550403" sldId="2138"/>
        </pc:sldMkLst>
      </pc:sldChg>
      <pc:sldChg chg="modSp add del">
        <pc:chgData name="Nazar Shchur" userId="3faffa111ac016f6" providerId="LiveId" clId="{ACD03302-354B-4204-8291-4291F136BA2E}" dt="2020-02-10T12:35:02.958" v="1454" actId="47"/>
        <pc:sldMkLst>
          <pc:docMk/>
          <pc:sldMk cId="751679312" sldId="2139"/>
        </pc:sldMkLst>
        <pc:picChg chg="mod">
          <ac:chgData name="Nazar Shchur" userId="3faffa111ac016f6" providerId="LiveId" clId="{ACD03302-354B-4204-8291-4291F136BA2E}" dt="2020-02-10T07:16:23.167" v="86" actId="1076"/>
          <ac:picMkLst>
            <pc:docMk/>
            <pc:sldMk cId="751679312" sldId="2139"/>
            <ac:picMk id="41" creationId="{9108AC74-263F-4E4F-8DB7-14A1993A9853}"/>
          </ac:picMkLst>
        </pc:picChg>
      </pc:sldChg>
      <pc:sldChg chg="add del">
        <pc:chgData name="Nazar Shchur" userId="3faffa111ac016f6" providerId="LiveId" clId="{ACD03302-354B-4204-8291-4291F136BA2E}" dt="2020-02-10T12:35:05.269" v="1455" actId="47"/>
        <pc:sldMkLst>
          <pc:docMk/>
          <pc:sldMk cId="3950485601" sldId="2149"/>
        </pc:sldMkLst>
      </pc:sldChg>
      <pc:sldChg chg="add del">
        <pc:chgData name="Nazar Shchur" userId="3faffa111ac016f6" providerId="LiveId" clId="{ACD03302-354B-4204-8291-4291F136BA2E}" dt="2020-02-10T12:35:08.913" v="1457" actId="47"/>
        <pc:sldMkLst>
          <pc:docMk/>
          <pc:sldMk cId="1089486642" sldId="2158"/>
        </pc:sldMkLst>
      </pc:sldChg>
      <pc:sldChg chg="modSp add del">
        <pc:chgData name="Nazar Shchur" userId="3faffa111ac016f6" providerId="LiveId" clId="{ACD03302-354B-4204-8291-4291F136BA2E}" dt="2020-02-10T13:31:42.992" v="2075" actId="47"/>
        <pc:sldMkLst>
          <pc:docMk/>
          <pc:sldMk cId="3153531997" sldId="2162"/>
        </pc:sldMkLst>
        <pc:picChg chg="mod">
          <ac:chgData name="Nazar Shchur" userId="3faffa111ac016f6" providerId="LiveId" clId="{ACD03302-354B-4204-8291-4291F136BA2E}" dt="2020-02-10T07:16:30.061" v="88" actId="1076"/>
          <ac:picMkLst>
            <pc:docMk/>
            <pc:sldMk cId="3153531997" sldId="2162"/>
            <ac:picMk id="9" creationId="{06BBB7AE-627A-479D-BA4D-141E5C97BA85}"/>
          </ac:picMkLst>
        </pc:picChg>
      </pc:sldChg>
      <pc:sldChg chg="add del">
        <pc:chgData name="Nazar Shchur" userId="3faffa111ac016f6" providerId="LiveId" clId="{ACD03302-354B-4204-8291-4291F136BA2E}" dt="2020-02-10T13:31:42.992" v="2075" actId="47"/>
        <pc:sldMkLst>
          <pc:docMk/>
          <pc:sldMk cId="1690171573" sldId="2163"/>
        </pc:sldMkLst>
      </pc:sldChg>
      <pc:sldChg chg="add del">
        <pc:chgData name="Nazar Shchur" userId="3faffa111ac016f6" providerId="LiveId" clId="{ACD03302-354B-4204-8291-4291F136BA2E}" dt="2020-02-10T13:31:42.992" v="2075" actId="47"/>
        <pc:sldMkLst>
          <pc:docMk/>
          <pc:sldMk cId="450649012" sldId="2170"/>
        </pc:sldMkLst>
      </pc:sldChg>
      <pc:sldChg chg="addSp delSp modSp add ord delAnim modAnim">
        <pc:chgData name="Nazar Shchur" userId="3faffa111ac016f6" providerId="LiveId" clId="{ACD03302-354B-4204-8291-4291F136BA2E}" dt="2020-02-10T07:14:18.596" v="77" actId="1076"/>
        <pc:sldMkLst>
          <pc:docMk/>
          <pc:sldMk cId="2999114018" sldId="2172"/>
        </pc:sldMkLst>
        <pc:spChg chg="mod">
          <ac:chgData name="Nazar Shchur" userId="3faffa111ac016f6" providerId="LiveId" clId="{ACD03302-354B-4204-8291-4291F136BA2E}" dt="2020-02-10T07:11:03.397" v="44"/>
          <ac:spMkLst>
            <pc:docMk/>
            <pc:sldMk cId="2999114018" sldId="2172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7:11:54.491" v="53" actId="1076"/>
          <ac:spMkLst>
            <pc:docMk/>
            <pc:sldMk cId="2999114018" sldId="2172"/>
            <ac:spMk id="28" creationId="{7649A7E6-F3B6-4130-AB19-FA4344BD859A}"/>
          </ac:spMkLst>
        </pc:spChg>
        <pc:spChg chg="add mod">
          <ac:chgData name="Nazar Shchur" userId="3faffa111ac016f6" providerId="LiveId" clId="{ACD03302-354B-4204-8291-4291F136BA2E}" dt="2020-02-10T07:12:42.675" v="66" actId="1076"/>
          <ac:spMkLst>
            <pc:docMk/>
            <pc:sldMk cId="2999114018" sldId="2172"/>
            <ac:spMk id="29" creationId="{D32B2A83-D0EB-4EB0-B099-955C9D05C007}"/>
          </ac:spMkLst>
        </pc:spChg>
        <pc:spChg chg="add mod">
          <ac:chgData name="Nazar Shchur" userId="3faffa111ac016f6" providerId="LiveId" clId="{ACD03302-354B-4204-8291-4291F136BA2E}" dt="2020-02-10T07:14:18.596" v="77" actId="1076"/>
          <ac:spMkLst>
            <pc:docMk/>
            <pc:sldMk cId="2999114018" sldId="2172"/>
            <ac:spMk id="34" creationId="{A079F487-F28E-4126-9720-0103BBC56B72}"/>
          </ac:spMkLst>
        </pc:spChg>
        <pc:spChg chg="del">
          <ac:chgData name="Nazar Shchur" userId="3faffa111ac016f6" providerId="LiveId" clId="{ACD03302-354B-4204-8291-4291F136BA2E}" dt="2020-02-10T07:11:15.262" v="46" actId="478"/>
          <ac:spMkLst>
            <pc:docMk/>
            <pc:sldMk cId="2999114018" sldId="2172"/>
            <ac:spMk id="47" creationId="{5EA5D7CC-1A38-45AC-9787-D4052202765D}"/>
          </ac:spMkLst>
        </pc:spChg>
        <pc:spChg chg="del">
          <ac:chgData name="Nazar Shchur" userId="3faffa111ac016f6" providerId="LiveId" clId="{ACD03302-354B-4204-8291-4291F136BA2E}" dt="2020-02-10T07:11:14.494" v="45" actId="478"/>
          <ac:spMkLst>
            <pc:docMk/>
            <pc:sldMk cId="2999114018" sldId="2172"/>
            <ac:spMk id="48" creationId="{AFDC5A09-A53D-4648-BFAF-722548631ABD}"/>
          </ac:spMkLst>
        </pc:spChg>
        <pc:spChg chg="del">
          <ac:chgData name="Nazar Shchur" userId="3faffa111ac016f6" providerId="LiveId" clId="{ACD03302-354B-4204-8291-4291F136BA2E}" dt="2020-02-10T07:11:17.980" v="48" actId="478"/>
          <ac:spMkLst>
            <pc:docMk/>
            <pc:sldMk cId="2999114018" sldId="2172"/>
            <ac:spMk id="49" creationId="{17C71466-4985-44E8-A6CC-524CCB6B0525}"/>
          </ac:spMkLst>
        </pc:spChg>
        <pc:spChg chg="del">
          <ac:chgData name="Nazar Shchur" userId="3faffa111ac016f6" providerId="LiveId" clId="{ACD03302-354B-4204-8291-4291F136BA2E}" dt="2020-02-10T07:11:16.371" v="47" actId="478"/>
          <ac:spMkLst>
            <pc:docMk/>
            <pc:sldMk cId="2999114018" sldId="2172"/>
            <ac:spMk id="50" creationId="{77EB0657-7E98-4272-B1D2-7DEF96315E0B}"/>
          </ac:spMkLst>
        </pc:spChg>
      </pc:sldChg>
      <pc:sldChg chg="add del">
        <pc:chgData name="Nazar Shchur" userId="3faffa111ac016f6" providerId="LiveId" clId="{ACD03302-354B-4204-8291-4291F136BA2E}" dt="2020-02-10T13:04:00.243" v="1762"/>
        <pc:sldMkLst>
          <pc:docMk/>
          <pc:sldMk cId="188172050" sldId="2182"/>
        </pc:sldMkLst>
      </pc:sldChg>
      <pc:sldChg chg="del">
        <pc:chgData name="Nazar Shchur" userId="3faffa111ac016f6" providerId="LiveId" clId="{ACD03302-354B-4204-8291-4291F136BA2E}" dt="2020-02-10T13:31:46.705" v="2076" actId="47"/>
        <pc:sldMkLst>
          <pc:docMk/>
          <pc:sldMk cId="251507560" sldId="2214"/>
        </pc:sldMkLst>
      </pc:sldChg>
      <pc:sldChg chg="addSp delSp modSp delAnim modAnim">
        <pc:chgData name="Nazar Shchur" userId="3faffa111ac016f6" providerId="LiveId" clId="{ACD03302-354B-4204-8291-4291F136BA2E}" dt="2020-02-10T07:33:08.171" v="387" actId="1036"/>
        <pc:sldMkLst>
          <pc:docMk/>
          <pc:sldMk cId="2194729942" sldId="2215"/>
        </pc:sldMkLst>
        <pc:spChg chg="mod">
          <ac:chgData name="Nazar Shchur" userId="3faffa111ac016f6" providerId="LiveId" clId="{ACD03302-354B-4204-8291-4291F136BA2E}" dt="2020-02-10T07:24:52.468" v="251"/>
          <ac:spMkLst>
            <pc:docMk/>
            <pc:sldMk cId="2194729942" sldId="2215"/>
            <ac:spMk id="5" creationId="{00000000-0000-0000-0000-000000000000}"/>
          </ac:spMkLst>
        </pc:spChg>
        <pc:spChg chg="del">
          <ac:chgData name="Nazar Shchur" userId="3faffa111ac016f6" providerId="LiveId" clId="{ACD03302-354B-4204-8291-4291F136BA2E}" dt="2020-02-09T18:42:22.542" v="16" actId="478"/>
          <ac:spMkLst>
            <pc:docMk/>
            <pc:sldMk cId="2194729942" sldId="2215"/>
            <ac:spMk id="11" creationId="{51539B71-FC0D-40BF-8629-931565E5DA2A}"/>
          </ac:spMkLst>
        </pc:spChg>
        <pc:spChg chg="del">
          <ac:chgData name="Nazar Shchur" userId="3faffa111ac016f6" providerId="LiveId" clId="{ACD03302-354B-4204-8291-4291F136BA2E}" dt="2020-02-10T07:17:30.246" v="94" actId="478"/>
          <ac:spMkLst>
            <pc:docMk/>
            <pc:sldMk cId="2194729942" sldId="2215"/>
            <ac:spMk id="11" creationId="{639BF51E-5DC3-42FF-95BD-26C814495820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0" creationId="{460DD666-2C53-49D3-91A8-5AAD84B8E228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2" creationId="{2E61DF15-CEC4-47EA-BF1A-44D9D5D784D8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4" creationId="{FC572232-03E5-4FAD-8008-DA6766C34A9E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29" creationId="{478C8D2E-F593-4FC1-97B8-057CF18E2A1F}"/>
          </ac:spMkLst>
        </pc:spChg>
        <pc:spChg chg="add del mod">
          <ac:chgData name="Nazar Shchur" userId="3faffa111ac016f6" providerId="LiveId" clId="{ACD03302-354B-4204-8291-4291F136BA2E}" dt="2020-02-10T07:24:43.511" v="250" actId="478"/>
          <ac:spMkLst>
            <pc:docMk/>
            <pc:sldMk cId="2194729942" sldId="2215"/>
            <ac:spMk id="36" creationId="{E9E4C7BA-C122-4C9E-9D63-06F4F2973261}"/>
          </ac:spMkLst>
        </pc:spChg>
        <pc:spChg chg="add mod">
          <ac:chgData name="Nazar Shchur" userId="3faffa111ac016f6" providerId="LiveId" clId="{ACD03302-354B-4204-8291-4291F136BA2E}" dt="2020-02-10T07:26:02.340" v="273" actId="1076"/>
          <ac:spMkLst>
            <pc:docMk/>
            <pc:sldMk cId="2194729942" sldId="2215"/>
            <ac:spMk id="76" creationId="{EC32BFA4-359D-4248-A803-D9E55ABBB582}"/>
          </ac:spMkLst>
        </pc:spChg>
        <pc:spChg chg="add mod">
          <ac:chgData name="Nazar Shchur" userId="3faffa111ac016f6" providerId="LiveId" clId="{ACD03302-354B-4204-8291-4291F136BA2E}" dt="2020-02-10T07:26:02.340" v="273" actId="1076"/>
          <ac:spMkLst>
            <pc:docMk/>
            <pc:sldMk cId="2194729942" sldId="2215"/>
            <ac:spMk id="82" creationId="{12F335D9-3C20-4211-B972-1D3C1ECFC4CD}"/>
          </ac:spMkLst>
        </pc:spChg>
        <pc:spChg chg="add mod">
          <ac:chgData name="Nazar Shchur" userId="3faffa111ac016f6" providerId="LiveId" clId="{ACD03302-354B-4204-8291-4291F136BA2E}" dt="2020-02-10T07:26:02.340" v="273" actId="1076"/>
          <ac:spMkLst>
            <pc:docMk/>
            <pc:sldMk cId="2194729942" sldId="2215"/>
            <ac:spMk id="95" creationId="{EEB2EBDE-7488-4FCE-AF04-C083BA0151CC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96" creationId="{7367461A-7EDA-4813-841F-EF2303A210B0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97" creationId="{00295E83-ED38-48AA-8658-2E3BBF66D3E2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99" creationId="{082F48DF-AA36-4BF1-8F22-0F935FAF2CE7}"/>
          </ac:spMkLst>
        </pc:spChg>
        <pc:spChg chg="add mod">
          <ac:chgData name="Nazar Shchur" userId="3faffa111ac016f6" providerId="LiveId" clId="{ACD03302-354B-4204-8291-4291F136BA2E}" dt="2020-02-10T07:30:36.346" v="349" actId="1036"/>
          <ac:spMkLst>
            <pc:docMk/>
            <pc:sldMk cId="2194729942" sldId="2215"/>
            <ac:spMk id="102" creationId="{CAC73D7B-A340-4732-9268-BA3CE2AB0A33}"/>
          </ac:spMkLst>
        </pc:spChg>
        <pc:grpChg chg="add mod">
          <ac:chgData name="Nazar Shchur" userId="3faffa111ac016f6" providerId="LiveId" clId="{ACD03302-354B-4204-8291-4291F136BA2E}" dt="2020-02-10T07:17:38.996" v="96" actId="164"/>
          <ac:grpSpMkLst>
            <pc:docMk/>
            <pc:sldMk cId="2194729942" sldId="2215"/>
            <ac:grpSpMk id="6" creationId="{796F623A-0BA2-4C7C-AF1B-EC929E0E93DC}"/>
          </ac:grpSpMkLst>
        </pc:grpChg>
        <pc:grpChg chg="add mod">
          <ac:chgData name="Nazar Shchur" userId="3faffa111ac016f6" providerId="LiveId" clId="{ACD03302-354B-4204-8291-4291F136BA2E}" dt="2020-02-10T07:26:02.340" v="273" actId="1076"/>
          <ac:grpSpMkLst>
            <pc:docMk/>
            <pc:sldMk cId="2194729942" sldId="2215"/>
            <ac:grpSpMk id="7" creationId="{4EA1BA35-2F7E-4A2C-937D-57B12C3B0C5C}"/>
          </ac:grpSpMkLst>
        </pc:grpChg>
        <pc:grpChg chg="add mod">
          <ac:chgData name="Nazar Shchur" userId="3faffa111ac016f6" providerId="LiveId" clId="{ACD03302-354B-4204-8291-4291F136BA2E}" dt="2020-02-10T07:17:38.996" v="96" actId="164"/>
          <ac:grpSpMkLst>
            <pc:docMk/>
            <pc:sldMk cId="2194729942" sldId="2215"/>
            <ac:grpSpMk id="10" creationId="{C2C98A5D-6A71-4280-B155-2E66FBE39D1A}"/>
          </ac:grpSpMkLst>
        </pc:grpChg>
        <pc:grpChg chg="add mod">
          <ac:chgData name="Nazar Shchur" userId="3faffa111ac016f6" providerId="LiveId" clId="{ACD03302-354B-4204-8291-4291F136BA2E}" dt="2020-02-10T07:16:49.633" v="90" actId="164"/>
          <ac:grpSpMkLst>
            <pc:docMk/>
            <pc:sldMk cId="2194729942" sldId="2215"/>
            <ac:grpSpMk id="40" creationId="{F5CD60AE-5124-45E3-81AF-1DEE9E483EBA}"/>
          </ac:grpSpMkLst>
        </pc:grpChg>
        <pc:grpChg chg="add mod">
          <ac:chgData name="Nazar Shchur" userId="3faffa111ac016f6" providerId="LiveId" clId="{ACD03302-354B-4204-8291-4291F136BA2E}" dt="2020-02-10T07:16:49.633" v="90" actId="164"/>
          <ac:grpSpMkLst>
            <pc:docMk/>
            <pc:sldMk cId="2194729942" sldId="2215"/>
            <ac:grpSpMk id="48" creationId="{10E2C11C-135C-4252-855B-092E5ABFCA95}"/>
          </ac:grpSpMkLst>
        </pc:grpChg>
        <pc:grpChg chg="add mod">
          <ac:chgData name="Nazar Shchur" userId="3faffa111ac016f6" providerId="LiveId" clId="{ACD03302-354B-4204-8291-4291F136BA2E}" dt="2020-02-10T07:16:49.633" v="90" actId="164"/>
          <ac:grpSpMkLst>
            <pc:docMk/>
            <pc:sldMk cId="2194729942" sldId="2215"/>
            <ac:grpSpMk id="56" creationId="{70A1517C-81FD-4C62-831E-366EA851D2BD}"/>
          </ac:grpSpMkLst>
        </pc:grpChg>
        <pc:picChg chg="del">
          <ac:chgData name="Nazar Shchur" userId="3faffa111ac016f6" providerId="LiveId" clId="{ACD03302-354B-4204-8291-4291F136BA2E}" dt="2020-02-09T18:42:21.233" v="15" actId="478"/>
          <ac:picMkLst>
            <pc:docMk/>
            <pc:sldMk cId="2194729942" sldId="2215"/>
            <ac:picMk id="10" creationId="{675E2FAD-545A-4A2F-98EB-6B73B4C4F4C2}"/>
          </ac:picMkLst>
        </pc:picChg>
        <pc:picChg chg="add del mod">
          <ac:chgData name="Nazar Shchur" userId="3faffa111ac016f6" providerId="LiveId" clId="{ACD03302-354B-4204-8291-4291F136BA2E}" dt="2020-02-10T07:24:43.511" v="250" actId="478"/>
          <ac:picMkLst>
            <pc:docMk/>
            <pc:sldMk cId="2194729942" sldId="2215"/>
            <ac:picMk id="23" creationId="{215D1F5D-DFDE-4415-B84D-B4ED6C5B0FBD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39" creationId="{8FFBABF4-1365-41D2-918E-4A8FEA2960CE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0" creationId="{E6FBA996-EE11-4C96-B8CB-00CDAC0EAAE3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1" creationId="{F4CEB8BE-FEFF-48B3-A689-13254DF664B2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2" creationId="{1FDE537F-D83E-43E3-81F1-B73FEA6BC5CC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3" creationId="{B0891B6A-78A4-41EC-BE26-F8246FD7239F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4" creationId="{7BF426EF-A4F3-4C1C-820D-28C7E81B0F1A}"/>
          </ac:picMkLst>
        </pc:picChg>
        <pc:picChg chg="add mod">
          <ac:chgData name="Nazar Shchur" userId="3faffa111ac016f6" providerId="LiveId" clId="{ACD03302-354B-4204-8291-4291F136BA2E}" dt="2020-02-10T07:16:49.633" v="90" actId="164"/>
          <ac:picMkLst>
            <pc:docMk/>
            <pc:sldMk cId="2194729942" sldId="2215"/>
            <ac:picMk id="75" creationId="{724A40AF-2436-462D-95BA-2825BF9243FC}"/>
          </ac:picMkLst>
        </pc:picChg>
        <pc:picChg chg="add mod">
          <ac:chgData name="Nazar Shchur" userId="3faffa111ac016f6" providerId="LiveId" clId="{ACD03302-354B-4204-8291-4291F136BA2E}" dt="2020-02-10T07:30:36.346" v="349" actId="1036"/>
          <ac:picMkLst>
            <pc:docMk/>
            <pc:sldMk cId="2194729942" sldId="2215"/>
            <ac:picMk id="98" creationId="{8EEA2BB7-B1F8-4BD5-ABB4-E9668C932E0A}"/>
          </ac:picMkLst>
        </pc:picChg>
        <pc:picChg chg="add del mod">
          <ac:chgData name="Nazar Shchur" userId="3faffa111ac016f6" providerId="LiveId" clId="{ACD03302-354B-4204-8291-4291F136BA2E}" dt="2020-02-10T07:28:42.494" v="307" actId="478"/>
          <ac:picMkLst>
            <pc:docMk/>
            <pc:sldMk cId="2194729942" sldId="2215"/>
            <ac:picMk id="100" creationId="{B9E89EB6-4768-41E3-8246-862DD089AFD9}"/>
          </ac:picMkLst>
        </pc:picChg>
        <pc:picChg chg="add mod">
          <ac:chgData name="Nazar Shchur" userId="3faffa111ac016f6" providerId="LiveId" clId="{ACD03302-354B-4204-8291-4291F136BA2E}" dt="2020-02-10T07:30:36.346" v="349" actId="1036"/>
          <ac:picMkLst>
            <pc:docMk/>
            <pc:sldMk cId="2194729942" sldId="2215"/>
            <ac:picMk id="101" creationId="{0BBAED68-3680-4171-A1AD-63993348ECCE}"/>
          </ac:picMkLst>
        </pc:pic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5" creationId="{31E4D8BC-B9FC-4C9E-B684-E9D2E0C82877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6" creationId="{B0628C98-EAD9-4096-AB2D-5255F431E79D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7" creationId="{6B662328-EBD4-4E83-A97B-E027C4C89F2F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28" creationId="{258C054A-E8DB-4A80-A01E-B92D858D5562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0" creationId="{63DC5FD0-B1FC-4500-84D6-2DDC68BC543B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4" creationId="{DAACB92C-C868-4823-AF1E-541C825BDF43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5" creationId="{B37DDAFA-271D-4DCE-82F9-FE1668A5D848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7" creationId="{08C89CE0-2C52-4D9A-915A-1A7C35AC7877}"/>
          </ac:cxnSpMkLst>
        </pc:cxnChg>
        <pc:cxnChg chg="add del mod">
          <ac:chgData name="Nazar Shchur" userId="3faffa111ac016f6" providerId="LiveId" clId="{ACD03302-354B-4204-8291-4291F136BA2E}" dt="2020-02-10T07:24:43.511" v="250" actId="478"/>
          <ac:cxnSpMkLst>
            <pc:docMk/>
            <pc:sldMk cId="2194729942" sldId="2215"/>
            <ac:cxnSpMk id="38" creationId="{825F9D36-ECE0-4EAD-9375-E848A54BEDBD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77" creationId="{9C9BCEA0-C6E1-4BD9-A453-DC0EA4AA7F68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78" creationId="{9C4A83D9-9296-4A02-8B15-78F4A37858C9}"/>
          </ac:cxnSpMkLst>
        </pc:cxnChg>
        <pc:cxnChg chg="add mod">
          <ac:chgData name="Nazar Shchur" userId="3faffa111ac016f6" providerId="LiveId" clId="{ACD03302-354B-4204-8291-4291F136BA2E}" dt="2020-02-10T07:33:08.171" v="387" actId="1036"/>
          <ac:cxnSpMkLst>
            <pc:docMk/>
            <pc:sldMk cId="2194729942" sldId="2215"/>
            <ac:cxnSpMk id="87" creationId="{6BC3D0BA-DC70-4B4C-A2A7-C08F5202B273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89" creationId="{3D716A88-FBC4-4863-99AA-B1BD09E3877D}"/>
          </ac:cxnSpMkLst>
        </pc:cxnChg>
        <pc:cxnChg chg="add mod">
          <ac:chgData name="Nazar Shchur" userId="3faffa111ac016f6" providerId="LiveId" clId="{ACD03302-354B-4204-8291-4291F136BA2E}" dt="2020-02-10T07:26:02.340" v="273" actId="1076"/>
          <ac:cxnSpMkLst>
            <pc:docMk/>
            <pc:sldMk cId="2194729942" sldId="2215"/>
            <ac:cxnSpMk id="92" creationId="{FC879623-C71C-4B17-B6B0-8F68E4E1C2B6}"/>
          </ac:cxnSpMkLst>
        </pc:cxnChg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3494138675" sldId="2216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2792916042" sldId="2218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444253457" sldId="2219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2730999243" sldId="2222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208659717" sldId="2224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3265893348" sldId="2226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1502373231" sldId="2227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148263208" sldId="2229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3006637833" sldId="2231"/>
        </pc:sldMkLst>
      </pc:sldChg>
      <pc:sldChg chg="addSp delSp modSp modAnim">
        <pc:chgData name="Nazar Shchur" userId="3faffa111ac016f6" providerId="LiveId" clId="{ACD03302-354B-4204-8291-4291F136BA2E}" dt="2020-02-10T14:42:43.617" v="2392" actId="1076"/>
        <pc:sldMkLst>
          <pc:docMk/>
          <pc:sldMk cId="1258634613" sldId="2232"/>
        </pc:sldMkLst>
        <pc:spChg chg="mod">
          <ac:chgData name="Nazar Shchur" userId="3faffa111ac016f6" providerId="LiveId" clId="{ACD03302-354B-4204-8291-4291F136BA2E}" dt="2020-02-10T14:41:48.102" v="2384" actId="1076"/>
          <ac:spMkLst>
            <pc:docMk/>
            <pc:sldMk cId="1258634613" sldId="2232"/>
            <ac:spMk id="28" creationId="{0BD2A9F3-C46D-4F19-A8F5-4DB2FD3BF7C8}"/>
          </ac:spMkLst>
        </pc:spChg>
        <pc:picChg chg="add mod modCrop">
          <ac:chgData name="Nazar Shchur" userId="3faffa111ac016f6" providerId="LiveId" clId="{ACD03302-354B-4204-8291-4291F136BA2E}" dt="2020-02-10T14:42:43.617" v="2392" actId="1076"/>
          <ac:picMkLst>
            <pc:docMk/>
            <pc:sldMk cId="1258634613" sldId="2232"/>
            <ac:picMk id="6" creationId="{86B317C1-600B-4793-94E3-B4288B7EBE88}"/>
          </ac:picMkLst>
        </pc:picChg>
        <pc:picChg chg="add del mod">
          <ac:chgData name="Nazar Shchur" userId="3faffa111ac016f6" providerId="LiveId" clId="{ACD03302-354B-4204-8291-4291F136BA2E}" dt="2020-02-10T14:35:55.540" v="2355" actId="478"/>
          <ac:picMkLst>
            <pc:docMk/>
            <pc:sldMk cId="1258634613" sldId="2232"/>
            <ac:picMk id="1026" creationId="{B0048D7A-EA08-4416-BEE3-A1CF790CFF48}"/>
          </ac:picMkLst>
        </pc:picChg>
        <pc:picChg chg="add del mod">
          <ac:chgData name="Nazar Shchur" userId="3faffa111ac016f6" providerId="LiveId" clId="{ACD03302-354B-4204-8291-4291F136BA2E}" dt="2020-02-10T14:35:55.540" v="2355" actId="478"/>
          <ac:picMkLst>
            <pc:docMk/>
            <pc:sldMk cId="1258634613" sldId="2232"/>
            <ac:picMk id="1028" creationId="{56AEA16D-DF12-4993-AB52-57C23790C214}"/>
          </ac:picMkLst>
        </pc:picChg>
        <pc:picChg chg="add del mod">
          <ac:chgData name="Nazar Shchur" userId="3faffa111ac016f6" providerId="LiveId" clId="{ACD03302-354B-4204-8291-4291F136BA2E}" dt="2020-02-10T14:35:55.540" v="2355" actId="478"/>
          <ac:picMkLst>
            <pc:docMk/>
            <pc:sldMk cId="1258634613" sldId="2232"/>
            <ac:picMk id="1030" creationId="{01A84032-D943-4C9A-9AF8-278072E0548B}"/>
          </ac:picMkLst>
        </pc:picChg>
        <pc:picChg chg="del">
          <ac:chgData name="Nazar Shchur" userId="3faffa111ac016f6" providerId="LiveId" clId="{ACD03302-354B-4204-8291-4291F136BA2E}" dt="2020-02-10T13:32:35.168" v="2088" actId="478"/>
          <ac:picMkLst>
            <pc:docMk/>
            <pc:sldMk cId="1258634613" sldId="2232"/>
            <ac:picMk id="2052" creationId="{FF5003AA-2DF3-4DCD-84C9-5DD2F5530F13}"/>
          </ac:picMkLst>
        </pc:picChg>
      </pc:sldChg>
      <pc:sldChg chg="addSp delSp modSp modAnim">
        <pc:chgData name="Nazar Shchur" userId="3faffa111ac016f6" providerId="LiveId" clId="{ACD03302-354B-4204-8291-4291F136BA2E}" dt="2020-02-10T14:17:50.918" v="2332"/>
        <pc:sldMkLst>
          <pc:docMk/>
          <pc:sldMk cId="1678547325" sldId="2233"/>
        </pc:sldMkLst>
        <pc:spChg chg="mod">
          <ac:chgData name="Nazar Shchur" userId="3faffa111ac016f6" providerId="LiveId" clId="{ACD03302-354B-4204-8291-4291F136BA2E}" dt="2020-02-10T13:40:49.590" v="2158" actId="1076"/>
          <ac:spMkLst>
            <pc:docMk/>
            <pc:sldMk cId="1678547325" sldId="2233"/>
            <ac:spMk id="28" creationId="{0BD2A9F3-C46D-4F19-A8F5-4DB2FD3BF7C8}"/>
          </ac:spMkLst>
        </pc:spChg>
        <pc:spChg chg="add mod">
          <ac:chgData name="Nazar Shchur" userId="3faffa111ac016f6" providerId="LiveId" clId="{ACD03302-354B-4204-8291-4291F136BA2E}" dt="2020-02-10T13:41:40.123" v="2191" actId="164"/>
          <ac:spMkLst>
            <pc:docMk/>
            <pc:sldMk cId="1678547325" sldId="2233"/>
            <ac:spMk id="65" creationId="{D69ACC4B-B6FC-4ED5-94BC-5CD55006B07A}"/>
          </ac:spMkLst>
        </pc:spChg>
        <pc:spChg chg="add mod">
          <ac:chgData name="Nazar Shchur" userId="3faffa111ac016f6" providerId="LiveId" clId="{ACD03302-354B-4204-8291-4291F136BA2E}" dt="2020-02-10T13:41:40.123" v="2191" actId="164"/>
          <ac:spMkLst>
            <pc:docMk/>
            <pc:sldMk cId="1678547325" sldId="2233"/>
            <ac:spMk id="68" creationId="{0ABF3C27-7E67-4322-9585-16C0C8364E6E}"/>
          </ac:spMkLst>
        </pc:spChg>
        <pc:spChg chg="add mod">
          <ac:chgData name="Nazar Shchur" userId="3faffa111ac016f6" providerId="LiveId" clId="{ACD03302-354B-4204-8291-4291F136BA2E}" dt="2020-02-10T13:41:40.123" v="2191" actId="164"/>
          <ac:spMkLst>
            <pc:docMk/>
            <pc:sldMk cId="1678547325" sldId="2233"/>
            <ac:spMk id="70" creationId="{5919D795-F978-4396-B2A9-BB719BAC5ACB}"/>
          </ac:spMkLst>
        </pc:spChg>
        <pc:grpChg chg="add mod">
          <ac:chgData name="Nazar Shchur" userId="3faffa111ac016f6" providerId="LiveId" clId="{ACD03302-354B-4204-8291-4291F136BA2E}" dt="2020-02-10T13:41:42.198" v="2192" actId="1076"/>
          <ac:grpSpMkLst>
            <pc:docMk/>
            <pc:sldMk cId="1678547325" sldId="2233"/>
            <ac:grpSpMk id="7" creationId="{F8CEB013-8283-4335-9496-6B0A5EDE89F8}"/>
          </ac:grpSpMkLst>
        </pc:grpChg>
        <pc:grpChg chg="add mod">
          <ac:chgData name="Nazar Shchur" userId="3faffa111ac016f6" providerId="LiveId" clId="{ACD03302-354B-4204-8291-4291F136BA2E}" dt="2020-02-10T13:41:40.123" v="2191" actId="164"/>
          <ac:grpSpMkLst>
            <pc:docMk/>
            <pc:sldMk cId="1678547325" sldId="2233"/>
            <ac:grpSpMk id="12" creationId="{A7AC9315-6B42-4E09-BD02-2E66879415F9}"/>
          </ac:grpSpMkLst>
        </pc:grpChg>
        <pc:picChg chg="del">
          <ac:chgData name="Nazar Shchur" userId="3faffa111ac016f6" providerId="LiveId" clId="{ACD03302-354B-4204-8291-4291F136BA2E}" dt="2020-02-10T13:40:24.001" v="2151" actId="478"/>
          <ac:picMkLst>
            <pc:docMk/>
            <pc:sldMk cId="1678547325" sldId="2233"/>
            <ac:picMk id="4100" creationId="{7F1EFE61-5F98-4BC1-A9DD-7D73D4F40534}"/>
          </ac:picMkLst>
        </pc:picChg>
        <pc:cxnChg chg="add mod">
          <ac:chgData name="Nazar Shchur" userId="3faffa111ac016f6" providerId="LiveId" clId="{ACD03302-354B-4204-8291-4291F136BA2E}" dt="2020-02-10T13:41:40.123" v="2191" actId="164"/>
          <ac:cxnSpMkLst>
            <pc:docMk/>
            <pc:sldMk cId="1678547325" sldId="2233"/>
            <ac:cxnSpMk id="66" creationId="{1314D83C-114D-4CC6-8773-5D47B92D35F5}"/>
          </ac:cxnSpMkLst>
        </pc:cxnChg>
        <pc:cxnChg chg="add mod">
          <ac:chgData name="Nazar Shchur" userId="3faffa111ac016f6" providerId="LiveId" clId="{ACD03302-354B-4204-8291-4291F136BA2E}" dt="2020-02-10T13:41:40.123" v="2191" actId="164"/>
          <ac:cxnSpMkLst>
            <pc:docMk/>
            <pc:sldMk cId="1678547325" sldId="2233"/>
            <ac:cxnSpMk id="67" creationId="{4F074487-2460-44A2-931F-857741465615}"/>
          </ac:cxnSpMkLst>
        </pc:cxnChg>
        <pc:cxnChg chg="add mod">
          <ac:chgData name="Nazar Shchur" userId="3faffa111ac016f6" providerId="LiveId" clId="{ACD03302-354B-4204-8291-4291F136BA2E}" dt="2020-02-10T13:41:40.123" v="2191" actId="164"/>
          <ac:cxnSpMkLst>
            <pc:docMk/>
            <pc:sldMk cId="1678547325" sldId="2233"/>
            <ac:cxnSpMk id="69" creationId="{8D09FE2B-C174-46D6-B286-606115AE29D9}"/>
          </ac:cxnSpMkLst>
        </pc:cxnChg>
      </pc:sldChg>
      <pc:sldChg chg="del">
        <pc:chgData name="Nazar Shchur" userId="3faffa111ac016f6" providerId="LiveId" clId="{ACD03302-354B-4204-8291-4291F136BA2E}" dt="2020-02-10T14:15:52.910" v="2304" actId="47"/>
        <pc:sldMkLst>
          <pc:docMk/>
          <pc:sldMk cId="2217615244" sldId="2234"/>
        </pc:sldMkLst>
      </pc:sldChg>
      <pc:sldChg chg="del">
        <pc:chgData name="Nazar Shchur" userId="3faffa111ac016f6" providerId="LiveId" clId="{ACD03302-354B-4204-8291-4291F136BA2E}" dt="2020-02-10T13:31:42.992" v="2075" actId="47"/>
        <pc:sldMkLst>
          <pc:docMk/>
          <pc:sldMk cId="1878015012" sldId="2235"/>
        </pc:sldMkLst>
      </pc:sldChg>
      <pc:sldChg chg="addSp delSp modSp add delAnim modAnim">
        <pc:chgData name="Nazar Shchur" userId="3faffa111ac016f6" providerId="LiveId" clId="{ACD03302-354B-4204-8291-4291F136BA2E}" dt="2020-02-10T08:22:47.792" v="908" actId="20577"/>
        <pc:sldMkLst>
          <pc:docMk/>
          <pc:sldMk cId="835517908" sldId="2236"/>
        </pc:sldMkLst>
        <pc:spChg chg="mod">
          <ac:chgData name="Nazar Shchur" userId="3faffa111ac016f6" providerId="LiveId" clId="{ACD03302-354B-4204-8291-4291F136BA2E}" dt="2020-02-10T07:33:44.860" v="392"/>
          <ac:spMkLst>
            <pc:docMk/>
            <pc:sldMk cId="835517908" sldId="2236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7:38:03.765" v="519" actId="1035"/>
          <ac:spMkLst>
            <pc:docMk/>
            <pc:sldMk cId="835517908" sldId="2236"/>
            <ac:spMk id="28" creationId="{9C0F9F17-EE43-43DF-8793-CA21F2BD9C9A}"/>
          </ac:spMkLst>
        </pc:spChg>
        <pc:spChg chg="add mod">
          <ac:chgData name="Nazar Shchur" userId="3faffa111ac016f6" providerId="LiveId" clId="{ACD03302-354B-4204-8291-4291F136BA2E}" dt="2020-02-10T07:43:53.278" v="637" actId="1076"/>
          <ac:spMkLst>
            <pc:docMk/>
            <pc:sldMk cId="835517908" sldId="2236"/>
            <ac:spMk id="30" creationId="{14492693-FBA5-4A6E-8E5A-09A580467FBF}"/>
          </ac:spMkLst>
        </pc:spChg>
        <pc:spChg chg="add">
          <ac:chgData name="Nazar Shchur" userId="3faffa111ac016f6" providerId="LiveId" clId="{ACD03302-354B-4204-8291-4291F136BA2E}" dt="2020-02-10T07:34:11.149" v="395"/>
          <ac:spMkLst>
            <pc:docMk/>
            <pc:sldMk cId="835517908" sldId="2236"/>
            <ac:spMk id="34" creationId="{60634BB1-E330-4A5C-BB40-2B9071604DFD}"/>
          </ac:spMkLst>
        </pc:spChg>
        <pc:spChg chg="add mod">
          <ac:chgData name="Nazar Shchur" userId="3faffa111ac016f6" providerId="LiveId" clId="{ACD03302-354B-4204-8291-4291F136BA2E}" dt="2020-02-10T07:38:03.765" v="519" actId="1035"/>
          <ac:spMkLst>
            <pc:docMk/>
            <pc:sldMk cId="835517908" sldId="2236"/>
            <ac:spMk id="35" creationId="{92C84471-EFC1-47AD-B810-CCE854A62AEF}"/>
          </ac:spMkLst>
        </pc:spChg>
        <pc:spChg chg="add mod">
          <ac:chgData name="Nazar Shchur" userId="3faffa111ac016f6" providerId="LiveId" clId="{ACD03302-354B-4204-8291-4291F136BA2E}" dt="2020-02-10T08:22:47.792" v="908" actId="20577"/>
          <ac:spMkLst>
            <pc:docMk/>
            <pc:sldMk cId="835517908" sldId="2236"/>
            <ac:spMk id="36" creationId="{F038A4DB-719A-4AFE-9EDF-29BFA6209E4E}"/>
          </ac:spMkLst>
        </pc:spChg>
        <pc:spChg chg="add">
          <ac:chgData name="Nazar Shchur" userId="3faffa111ac016f6" providerId="LiveId" clId="{ACD03302-354B-4204-8291-4291F136BA2E}" dt="2020-02-10T07:34:11.149" v="395"/>
          <ac:spMkLst>
            <pc:docMk/>
            <pc:sldMk cId="835517908" sldId="2236"/>
            <ac:spMk id="37" creationId="{E3C17F92-4198-4ADF-AFA5-ADB312473747}"/>
          </ac:spMkLst>
        </pc:spChg>
        <pc:spChg chg="add mod">
          <ac:chgData name="Nazar Shchur" userId="3faffa111ac016f6" providerId="LiveId" clId="{ACD03302-354B-4204-8291-4291F136BA2E}" dt="2020-02-10T07:43:55.547" v="638" actId="1076"/>
          <ac:spMkLst>
            <pc:docMk/>
            <pc:sldMk cId="835517908" sldId="2236"/>
            <ac:spMk id="38" creationId="{A6250276-6E43-49C0-B5F1-68D6CE44E254}"/>
          </ac:spMkLst>
        </pc:spChg>
        <pc:spChg chg="add mod">
          <ac:chgData name="Nazar Shchur" userId="3faffa111ac016f6" providerId="LiveId" clId="{ACD03302-354B-4204-8291-4291F136BA2E}" dt="2020-02-10T07:43:05.212" v="629" actId="1036"/>
          <ac:spMkLst>
            <pc:docMk/>
            <pc:sldMk cId="835517908" sldId="2236"/>
            <ac:spMk id="39" creationId="{8473310E-401A-47D9-800F-2C56ABFD3883}"/>
          </ac:spMkLst>
        </pc:spChg>
        <pc:spChg chg="add mod">
          <ac:chgData name="Nazar Shchur" userId="3faffa111ac016f6" providerId="LiveId" clId="{ACD03302-354B-4204-8291-4291F136BA2E}" dt="2020-02-10T07:38:03.765" v="519" actId="1035"/>
          <ac:spMkLst>
            <pc:docMk/>
            <pc:sldMk cId="835517908" sldId="2236"/>
            <ac:spMk id="40" creationId="{C90D6C77-F795-4EBD-8F04-CD82849C6BDD}"/>
          </ac:spMkLst>
        </pc:spChg>
        <pc:spChg chg="add mod">
          <ac:chgData name="Nazar Shchur" userId="3faffa111ac016f6" providerId="LiveId" clId="{ACD03302-354B-4204-8291-4291F136BA2E}" dt="2020-02-10T07:44:02.641" v="639" actId="1076"/>
          <ac:spMkLst>
            <pc:docMk/>
            <pc:sldMk cId="835517908" sldId="2236"/>
            <ac:spMk id="41" creationId="{141E85FB-6B08-4236-B489-FB4E1F67CB7B}"/>
          </ac:spMkLst>
        </pc:spChg>
        <pc:spChg chg="add mod">
          <ac:chgData name="Nazar Shchur" userId="3faffa111ac016f6" providerId="LiveId" clId="{ACD03302-354B-4204-8291-4291F136BA2E}" dt="2020-02-10T07:43:05.212" v="629" actId="1036"/>
          <ac:spMkLst>
            <pc:docMk/>
            <pc:sldMk cId="835517908" sldId="2236"/>
            <ac:spMk id="42" creationId="{B55B40D7-5C9B-4846-A802-C6485B40377E}"/>
          </ac:spMkLst>
        </pc:spChg>
        <pc:spChg chg="add del mod">
          <ac:chgData name="Nazar Shchur" userId="3faffa111ac016f6" providerId="LiveId" clId="{ACD03302-354B-4204-8291-4291F136BA2E}" dt="2020-02-10T07:34:35.846" v="400" actId="478"/>
          <ac:spMkLst>
            <pc:docMk/>
            <pc:sldMk cId="835517908" sldId="2236"/>
            <ac:spMk id="43" creationId="{7BCC5E44-DCEC-4127-B8EA-4A013358CDEC}"/>
          </ac:spMkLst>
        </pc:spChg>
        <pc:grpChg chg="add mod">
          <ac:chgData name="Nazar Shchur" userId="3faffa111ac016f6" providerId="LiveId" clId="{ACD03302-354B-4204-8291-4291F136BA2E}" dt="2020-02-10T07:38:03.765" v="519" actId="1035"/>
          <ac:grpSpMkLst>
            <pc:docMk/>
            <pc:sldMk cId="835517908" sldId="2236"/>
            <ac:grpSpMk id="10" creationId="{1A93C2CF-05F6-4671-A833-5ADB0CAC0805}"/>
          </ac:grpSpMkLst>
        </pc:grpChg>
        <pc:picChg chg="add">
          <ac:chgData name="Nazar Shchur" userId="3faffa111ac016f6" providerId="LiveId" clId="{ACD03302-354B-4204-8291-4291F136BA2E}" dt="2020-02-10T07:34:11.149" v="395"/>
          <ac:picMkLst>
            <pc:docMk/>
            <pc:sldMk cId="835517908" sldId="2236"/>
            <ac:picMk id="29" creationId="{E5D69268-3009-4530-98BF-A9FF76A7D089}"/>
          </ac:picMkLst>
        </pc:picChg>
      </pc:sldChg>
      <pc:sldChg chg="addSp delSp modSp add ord modAnim">
        <pc:chgData name="Nazar Shchur" userId="3faffa111ac016f6" providerId="LiveId" clId="{ACD03302-354B-4204-8291-4291F136BA2E}" dt="2020-02-10T13:28:27.314" v="2062" actId="1036"/>
        <pc:sldMkLst>
          <pc:docMk/>
          <pc:sldMk cId="1475224734" sldId="2237"/>
        </pc:sldMkLst>
        <pc:spChg chg="mod">
          <ac:chgData name="Nazar Shchur" userId="3faffa111ac016f6" providerId="LiveId" clId="{ACD03302-354B-4204-8291-4291F136BA2E}" dt="2020-02-10T09:27:22.728" v="1344"/>
          <ac:spMkLst>
            <pc:docMk/>
            <pc:sldMk cId="1475224734" sldId="2237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9:37:35.430" v="1415" actId="14100"/>
          <ac:spMkLst>
            <pc:docMk/>
            <pc:sldMk cId="1475224734" sldId="2237"/>
            <ac:spMk id="38" creationId="{3ECB3D0E-E052-46B5-9B2C-BBB0FCE6DC7E}"/>
          </ac:spMkLst>
        </pc:spChg>
        <pc:spChg chg="add mod">
          <ac:chgData name="Nazar Shchur" userId="3faffa111ac016f6" providerId="LiveId" clId="{ACD03302-354B-4204-8291-4291F136BA2E}" dt="2020-02-10T09:37:42.572" v="1416" actId="1076"/>
          <ac:spMkLst>
            <pc:docMk/>
            <pc:sldMk cId="1475224734" sldId="2237"/>
            <ac:spMk id="95" creationId="{2510D28D-8F74-4A28-A0E5-B97B8866A702}"/>
          </ac:spMkLst>
        </pc:spChg>
        <pc:spChg chg="add mod">
          <ac:chgData name="Nazar Shchur" userId="3faffa111ac016f6" providerId="LiveId" clId="{ACD03302-354B-4204-8291-4291F136BA2E}" dt="2020-02-10T09:41:11.705" v="1449" actId="1076"/>
          <ac:spMkLst>
            <pc:docMk/>
            <pc:sldMk cId="1475224734" sldId="2237"/>
            <ac:spMk id="96" creationId="{FC8DECB8-04A6-4C99-AD0F-5E1FF8B829B6}"/>
          </ac:spMkLst>
        </pc:spChg>
        <pc:spChg chg="add mod">
          <ac:chgData name="Nazar Shchur" userId="3faffa111ac016f6" providerId="LiveId" clId="{ACD03302-354B-4204-8291-4291F136BA2E}" dt="2020-02-10T09:40:42.780" v="1444" actId="1076"/>
          <ac:spMkLst>
            <pc:docMk/>
            <pc:sldMk cId="1475224734" sldId="2237"/>
            <ac:spMk id="97" creationId="{6F2D6A55-F968-487D-9302-53B9961B26F9}"/>
          </ac:spMkLst>
        </pc:spChg>
        <pc:spChg chg="add mod">
          <ac:chgData name="Nazar Shchur" userId="3faffa111ac016f6" providerId="LiveId" clId="{ACD03302-354B-4204-8291-4291F136BA2E}" dt="2020-02-10T09:41:19.320" v="1450"/>
          <ac:spMkLst>
            <pc:docMk/>
            <pc:sldMk cId="1475224734" sldId="2237"/>
            <ac:spMk id="98" creationId="{E769FFF7-0317-4D2F-995C-9EF4F055348B}"/>
          </ac:spMkLst>
        </pc:spChg>
        <pc:spChg chg="mod">
          <ac:chgData name="Nazar Shchur" userId="3faffa111ac016f6" providerId="LiveId" clId="{ACD03302-354B-4204-8291-4291F136BA2E}" dt="2020-02-10T12:33:33.078" v="1451" actId="14100"/>
          <ac:spMkLst>
            <pc:docMk/>
            <pc:sldMk cId="1475224734" sldId="2237"/>
            <ac:spMk id="100" creationId="{F4883FB9-2162-4646-BB3F-FBB766E9B24D}"/>
          </ac:spMkLst>
        </pc:spChg>
        <pc:grpChg chg="add del mod">
          <ac:chgData name="Nazar Shchur" userId="3faffa111ac016f6" providerId="LiveId" clId="{ACD03302-354B-4204-8291-4291F136BA2E}" dt="2020-02-10T09:31:45.208" v="1366" actId="478"/>
          <ac:grpSpMkLst>
            <pc:docMk/>
            <pc:sldMk cId="1475224734" sldId="2237"/>
            <ac:grpSpMk id="10" creationId="{51318E26-71FD-4826-B507-A4144FEDA979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40" creationId="{344F289C-E1CC-442E-A17A-E02644176E33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48" creationId="{C2480637-A75D-4BAA-818F-634A2E5FF6C5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56" creationId="{6DF08699-6A49-41F3-AD2B-3762EB7853A6}"/>
          </ac:grpSpMkLst>
        </pc:grpChg>
        <pc:grpChg chg="add mod">
          <ac:chgData name="Nazar Shchur" userId="3faffa111ac016f6" providerId="LiveId" clId="{ACD03302-354B-4204-8291-4291F136BA2E}" dt="2020-02-10T13:28:27.314" v="2062" actId="1036"/>
          <ac:grpSpMkLst>
            <pc:docMk/>
            <pc:sldMk cId="1475224734" sldId="2237"/>
            <ac:grpSpMk id="71" creationId="{2BFBC72C-938D-4891-B2FE-13886A0DE23F}"/>
          </ac:grpSpMkLst>
        </pc:grpChg>
        <pc:grpChg chg="add mod">
          <ac:chgData name="Nazar Shchur" userId="3faffa111ac016f6" providerId="LiveId" clId="{ACD03302-354B-4204-8291-4291F136BA2E}" dt="2020-02-10T09:34:04.857" v="1391" actId="1076"/>
          <ac:grpSpMkLst>
            <pc:docMk/>
            <pc:sldMk cId="1475224734" sldId="2237"/>
            <ac:grpSpMk id="79" creationId="{5D865568-5AF4-4BE5-B73C-2F08D617CC1A}"/>
          </ac:grpSpMkLst>
        </pc:grpChg>
        <pc:grpChg chg="add del">
          <ac:chgData name="Nazar Shchur" userId="3faffa111ac016f6" providerId="LiveId" clId="{ACD03302-354B-4204-8291-4291F136BA2E}" dt="2020-02-10T13:27:13.660" v="2050"/>
          <ac:grpSpMkLst>
            <pc:docMk/>
            <pc:sldMk cId="1475224734" sldId="2237"/>
            <ac:grpSpMk id="102" creationId="{E6CA00E5-8495-459F-9A9D-3886F5906215}"/>
          </ac:grpSpMkLst>
        </pc:grp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39" creationId="{A4687058-A359-491A-93D8-E8E8FC438987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70" creationId="{329735D4-95CF-4090-BCD3-C97CB50A50C9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87" creationId="{5AEE5656-161F-4B28-9933-28B7B45A2F05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88" creationId="{2713C95A-588B-4D6A-BC98-B9AAFD917667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89" creationId="{AFDCE3A1-70FC-4E07-A5D7-C4B9876748CB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0" creationId="{AF105CAE-0035-4FB0-8308-AB1B6D7D69DD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1" creationId="{9534BB38-4364-4E50-BE79-976D2D639DB0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2" creationId="{3E5933CB-EFB6-4328-ACEE-7A61BA01B263}"/>
          </ac:picMkLst>
        </pc:picChg>
        <pc:picChg chg="add mod">
          <ac:chgData name="Nazar Shchur" userId="3faffa111ac016f6" providerId="LiveId" clId="{ACD03302-354B-4204-8291-4291F136BA2E}" dt="2020-02-10T12:41:10.576" v="1549" actId="1036"/>
          <ac:picMkLst>
            <pc:docMk/>
            <pc:sldMk cId="1475224734" sldId="2237"/>
            <ac:picMk id="93" creationId="{0B1C7DEF-3FC9-46DA-9C82-237E6E523D81}"/>
          </ac:picMkLst>
        </pc:picChg>
        <pc:picChg chg="add mod">
          <ac:chgData name="Nazar Shchur" userId="3faffa111ac016f6" providerId="LiveId" clId="{ACD03302-354B-4204-8291-4291F136BA2E}" dt="2020-02-10T09:34:04.857" v="1391" actId="1076"/>
          <ac:picMkLst>
            <pc:docMk/>
            <pc:sldMk cId="1475224734" sldId="2237"/>
            <ac:picMk id="94" creationId="{5E5B1F2B-0388-4AB9-9B01-A84AD9666544}"/>
          </ac:picMkLst>
        </pc:picChg>
      </pc:sldChg>
      <pc:sldChg chg="add del ord">
        <pc:chgData name="Nazar Shchur" userId="3faffa111ac016f6" providerId="LiveId" clId="{ACD03302-354B-4204-8291-4291F136BA2E}" dt="2020-02-10T13:31:42.992" v="2075" actId="47"/>
        <pc:sldMkLst>
          <pc:docMk/>
          <pc:sldMk cId="2981838673" sldId="2238"/>
        </pc:sldMkLst>
      </pc:sldChg>
      <pc:sldChg chg="add del">
        <pc:chgData name="Nazar Shchur" userId="3faffa111ac016f6" providerId="LiveId" clId="{ACD03302-354B-4204-8291-4291F136BA2E}" dt="2020-02-10T13:31:42.992" v="2075" actId="47"/>
        <pc:sldMkLst>
          <pc:docMk/>
          <pc:sldMk cId="1764839103" sldId="2239"/>
        </pc:sldMkLst>
      </pc:sldChg>
      <pc:sldChg chg="modSp add del ord">
        <pc:chgData name="Nazar Shchur" userId="3faffa111ac016f6" providerId="LiveId" clId="{ACD03302-354B-4204-8291-4291F136BA2E}" dt="2020-02-10T08:02:30.819" v="707" actId="47"/>
        <pc:sldMkLst>
          <pc:docMk/>
          <pc:sldMk cId="3304512556" sldId="2240"/>
        </pc:sldMkLst>
        <pc:picChg chg="mod">
          <ac:chgData name="Nazar Shchur" userId="3faffa111ac016f6" providerId="LiveId" clId="{ACD03302-354B-4204-8291-4291F136BA2E}" dt="2020-02-10T07:39:22.178" v="533" actId="1076"/>
          <ac:picMkLst>
            <pc:docMk/>
            <pc:sldMk cId="3304512556" sldId="2240"/>
            <ac:picMk id="23" creationId="{215D1F5D-DFDE-4415-B84D-B4ED6C5B0FBD}"/>
          </ac:picMkLst>
        </pc:picChg>
      </pc:sldChg>
      <pc:sldChg chg="addSp delSp modSp add delAnim modAnim">
        <pc:chgData name="Nazar Shchur" userId="3faffa111ac016f6" providerId="LiveId" clId="{ACD03302-354B-4204-8291-4291F136BA2E}" dt="2020-02-10T08:23:39.016" v="936" actId="20577"/>
        <pc:sldMkLst>
          <pc:docMk/>
          <pc:sldMk cId="395784867" sldId="2241"/>
        </pc:sldMkLst>
        <pc:spChg chg="mod">
          <ac:chgData name="Nazar Shchur" userId="3faffa111ac016f6" providerId="LiveId" clId="{ACD03302-354B-4204-8291-4291F136BA2E}" dt="2020-02-10T07:33:47.062" v="393"/>
          <ac:spMkLst>
            <pc:docMk/>
            <pc:sldMk cId="395784867" sldId="2241"/>
            <ac:spMk id="5" creationId="{00000000-0000-0000-0000-000000000000}"/>
          </ac:spMkLst>
        </pc:spChg>
        <pc:spChg chg="add del mod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1" creationId="{2D91EFBF-541F-4D45-83EC-850135B2B0C8}"/>
          </ac:spMkLst>
        </pc:spChg>
        <pc:spChg chg="add del">
          <ac:chgData name="Nazar Shchur" userId="3faffa111ac016f6" providerId="LiveId" clId="{ACD03302-354B-4204-8291-4291F136BA2E}" dt="2020-02-10T08:03:42.892" v="719" actId="478"/>
          <ac:spMkLst>
            <pc:docMk/>
            <pc:sldMk cId="395784867" sldId="2241"/>
            <ac:spMk id="12" creationId="{E0A53EFF-2907-462B-BC5A-6A6B85B51DE3}"/>
          </ac:spMkLst>
        </pc:spChg>
        <pc:spChg chg="add del">
          <ac:chgData name="Nazar Shchur" userId="3faffa111ac016f6" providerId="LiveId" clId="{ACD03302-354B-4204-8291-4291F136BA2E}" dt="2020-02-10T08:03:42.892" v="719" actId="478"/>
          <ac:spMkLst>
            <pc:docMk/>
            <pc:sldMk cId="395784867" sldId="2241"/>
            <ac:spMk id="13" creationId="{20F3E720-4A7B-4CF1-84DD-6A61A896B617}"/>
          </ac:spMkLst>
        </pc:spChg>
        <pc:spChg chg="add del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4" creationId="{55CFD10D-5EF4-46B2-B9F5-329B0C16F4F6}"/>
          </ac:spMkLst>
        </pc:spChg>
        <pc:spChg chg="add del">
          <ac:chgData name="Nazar Shchur" userId="3faffa111ac016f6" providerId="LiveId" clId="{ACD03302-354B-4204-8291-4291F136BA2E}" dt="2020-02-10T08:03:42.892" v="719" actId="478"/>
          <ac:spMkLst>
            <pc:docMk/>
            <pc:sldMk cId="395784867" sldId="2241"/>
            <ac:spMk id="15" creationId="{D6E9F62D-A9B6-4717-90E0-4DFFA72D34A2}"/>
          </ac:spMkLst>
        </pc:spChg>
        <pc:spChg chg="add del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6" creationId="{65CE2D31-1BD2-4146-BF8C-2E2A679DC9DB}"/>
          </ac:spMkLst>
        </pc:spChg>
        <pc:spChg chg="add del">
          <ac:chgData name="Nazar Shchur" userId="3faffa111ac016f6" providerId="LiveId" clId="{ACD03302-354B-4204-8291-4291F136BA2E}" dt="2020-02-10T08:03:40.349" v="718" actId="478"/>
          <ac:spMkLst>
            <pc:docMk/>
            <pc:sldMk cId="395784867" sldId="2241"/>
            <ac:spMk id="17" creationId="{F12F9F16-5A39-40F7-A786-D28038830DF3}"/>
          </ac:spMkLst>
        </pc:spChg>
        <pc:spChg chg="add mod">
          <ac:chgData name="Nazar Shchur" userId="3faffa111ac016f6" providerId="LiveId" clId="{ACD03302-354B-4204-8291-4291F136BA2E}" dt="2020-02-10T08:05:21.700" v="763" actId="1076"/>
          <ac:spMkLst>
            <pc:docMk/>
            <pc:sldMk cId="395784867" sldId="2241"/>
            <ac:spMk id="18" creationId="{FBBA1A18-B438-44B5-BC79-3A8D572EF14B}"/>
          </ac:spMkLst>
        </pc:spChg>
        <pc:spChg chg="add mod">
          <ac:chgData name="Nazar Shchur" userId="3faffa111ac016f6" providerId="LiveId" clId="{ACD03302-354B-4204-8291-4291F136BA2E}" dt="2020-02-10T08:05:14.435" v="761" actId="1035"/>
          <ac:spMkLst>
            <pc:docMk/>
            <pc:sldMk cId="395784867" sldId="2241"/>
            <ac:spMk id="22" creationId="{1B81A93D-3619-4E6E-8E98-BA1AA2CC4767}"/>
          </ac:spMkLst>
        </pc:spChg>
        <pc:spChg chg="add">
          <ac:chgData name="Nazar Shchur" userId="3faffa111ac016f6" providerId="LiveId" clId="{ACD03302-354B-4204-8291-4291F136BA2E}" dt="2020-02-10T08:03:43.267" v="720"/>
          <ac:spMkLst>
            <pc:docMk/>
            <pc:sldMk cId="395784867" sldId="2241"/>
            <ac:spMk id="23" creationId="{71E3456B-7B53-4A64-905E-16FB26CBE8F3}"/>
          </ac:spMkLst>
        </pc:spChg>
        <pc:spChg chg="add mod">
          <ac:chgData name="Nazar Shchur" userId="3faffa111ac016f6" providerId="LiveId" clId="{ACD03302-354B-4204-8291-4291F136BA2E}" dt="2020-02-10T08:05:14.435" v="761" actId="1035"/>
          <ac:spMkLst>
            <pc:docMk/>
            <pc:sldMk cId="395784867" sldId="2241"/>
            <ac:spMk id="24" creationId="{D0B2C60D-AFEA-4E92-B76E-0C1AAF9942A0}"/>
          </ac:spMkLst>
        </pc:spChg>
        <pc:spChg chg="add mod">
          <ac:chgData name="Nazar Shchur" userId="3faffa111ac016f6" providerId="LiveId" clId="{ACD03302-354B-4204-8291-4291F136BA2E}" dt="2020-02-10T08:23:17.545" v="919" actId="20577"/>
          <ac:spMkLst>
            <pc:docMk/>
            <pc:sldMk cId="395784867" sldId="2241"/>
            <ac:spMk id="25" creationId="{A3DE734D-E509-49D7-91A2-7B15FA6918D6}"/>
          </ac:spMkLst>
        </pc:spChg>
        <pc:spChg chg="add">
          <ac:chgData name="Nazar Shchur" userId="3faffa111ac016f6" providerId="LiveId" clId="{ACD03302-354B-4204-8291-4291F136BA2E}" dt="2020-02-10T08:03:43.267" v="720"/>
          <ac:spMkLst>
            <pc:docMk/>
            <pc:sldMk cId="395784867" sldId="2241"/>
            <ac:spMk id="26" creationId="{A310CEE8-5637-466C-B46D-CAEF1DDF1FBF}"/>
          </ac:spMkLst>
        </pc:spChg>
        <pc:spChg chg="add mod">
          <ac:chgData name="Nazar Shchur" userId="3faffa111ac016f6" providerId="LiveId" clId="{ACD03302-354B-4204-8291-4291F136BA2E}" dt="2020-02-10T08:23:21.482" v="923" actId="20577"/>
          <ac:spMkLst>
            <pc:docMk/>
            <pc:sldMk cId="395784867" sldId="2241"/>
            <ac:spMk id="27" creationId="{93857D20-D07F-40A4-9142-CB35B4463803}"/>
          </ac:spMkLst>
        </pc:spChg>
        <pc:spChg chg="add mod">
          <ac:chgData name="Nazar Shchur" userId="3faffa111ac016f6" providerId="LiveId" clId="{ACD03302-354B-4204-8291-4291F136BA2E}" dt="2020-02-10T08:05:14.435" v="761" actId="1035"/>
          <ac:spMkLst>
            <pc:docMk/>
            <pc:sldMk cId="395784867" sldId="2241"/>
            <ac:spMk id="28" creationId="{D706CB3C-40AB-4888-878A-35409C4B59E5}"/>
          </ac:spMkLst>
        </pc:spChg>
        <pc:spChg chg="add mod">
          <ac:chgData name="Nazar Shchur" userId="3faffa111ac016f6" providerId="LiveId" clId="{ACD03302-354B-4204-8291-4291F136BA2E}" dt="2020-02-10T08:23:39.016" v="936" actId="20577"/>
          <ac:spMkLst>
            <pc:docMk/>
            <pc:sldMk cId="395784867" sldId="2241"/>
            <ac:spMk id="29" creationId="{21994611-4D33-42D8-9D4D-F79CE4D6E9F5}"/>
          </ac:spMkLst>
        </pc:spChg>
        <pc:grpChg chg="mod">
          <ac:chgData name="Nazar Shchur" userId="3faffa111ac016f6" providerId="LiveId" clId="{ACD03302-354B-4204-8291-4291F136BA2E}" dt="2020-02-10T08:05:04.139" v="737" actId="1076"/>
          <ac:grpSpMkLst>
            <pc:docMk/>
            <pc:sldMk cId="395784867" sldId="2241"/>
            <ac:grpSpMk id="31" creationId="{00000000-0000-0000-0000-000000000000}"/>
          </ac:grpSpMkLst>
        </pc:grpChg>
        <pc:picChg chg="add del mod">
          <ac:chgData name="Nazar Shchur" userId="3faffa111ac016f6" providerId="LiveId" clId="{ACD03302-354B-4204-8291-4291F136BA2E}" dt="2020-02-10T08:03:40.349" v="718" actId="478"/>
          <ac:picMkLst>
            <pc:docMk/>
            <pc:sldMk cId="395784867" sldId="2241"/>
            <ac:picMk id="10" creationId="{E37ADF32-B717-430B-8A57-73B980A9A256}"/>
          </ac:picMkLst>
        </pc:picChg>
        <pc:picChg chg="add mod">
          <ac:chgData name="Nazar Shchur" userId="3faffa111ac016f6" providerId="LiveId" clId="{ACD03302-354B-4204-8291-4291F136BA2E}" dt="2020-02-10T08:05:14.435" v="761" actId="1035"/>
          <ac:picMkLst>
            <pc:docMk/>
            <pc:sldMk cId="395784867" sldId="2241"/>
            <ac:picMk id="19" creationId="{41A90064-B734-4AA4-8311-D1F30B59DE1C}"/>
          </ac:picMkLst>
        </pc:picChg>
        <pc:picChg chg="add">
          <ac:chgData name="Nazar Shchur" userId="3faffa111ac016f6" providerId="LiveId" clId="{ACD03302-354B-4204-8291-4291F136BA2E}" dt="2020-02-10T08:03:43.267" v="720"/>
          <ac:picMkLst>
            <pc:docMk/>
            <pc:sldMk cId="395784867" sldId="2241"/>
            <ac:picMk id="20" creationId="{3AFD090F-6B5E-4C89-9743-1DC26762A21F}"/>
          </ac:picMkLst>
        </pc:picChg>
      </pc:sldChg>
      <pc:sldChg chg="addSp delSp modSp add ord delAnim modAnim">
        <pc:chgData name="Nazar Shchur" userId="3faffa111ac016f6" providerId="LiveId" clId="{ACD03302-354B-4204-8291-4291F136BA2E}" dt="2020-02-10T07:55:55.276" v="704"/>
        <pc:sldMkLst>
          <pc:docMk/>
          <pc:sldMk cId="250426722" sldId="2242"/>
        </pc:sldMkLst>
        <pc:spChg chg="mod">
          <ac:chgData name="Nazar Shchur" userId="3faffa111ac016f6" providerId="LiveId" clId="{ACD03302-354B-4204-8291-4291F136BA2E}" dt="2020-02-10T07:38:40.948" v="525" actId="164"/>
          <ac:spMkLst>
            <pc:docMk/>
            <pc:sldMk cId="250426722" sldId="2242"/>
            <ac:spMk id="76" creationId="{EC32BFA4-359D-4248-A803-D9E55ABBB582}"/>
          </ac:spMkLst>
        </pc:spChg>
        <pc:spChg chg="add mod ord">
          <ac:chgData name="Nazar Shchur" userId="3faffa111ac016f6" providerId="LiveId" clId="{ACD03302-354B-4204-8291-4291F136BA2E}" dt="2020-02-10T07:40:11.121" v="555" actId="1037"/>
          <ac:spMkLst>
            <pc:docMk/>
            <pc:sldMk cId="250426722" sldId="2242"/>
            <ac:spMk id="80" creationId="{84AF67A2-081B-4149-8CB2-EED4E78BB93C}"/>
          </ac:spMkLst>
        </pc:spChg>
        <pc:spChg chg="mod">
          <ac:chgData name="Nazar Shchur" userId="3faffa111ac016f6" providerId="LiveId" clId="{ACD03302-354B-4204-8291-4291F136BA2E}" dt="2020-02-10T07:38:40.948" v="525" actId="164"/>
          <ac:spMkLst>
            <pc:docMk/>
            <pc:sldMk cId="250426722" sldId="2242"/>
            <ac:spMk id="82" creationId="{12F335D9-3C20-4211-B972-1D3C1ECFC4CD}"/>
          </ac:spMkLst>
        </pc:spChg>
        <pc:spChg chg="add mod">
          <ac:chgData name="Nazar Shchur" userId="3faffa111ac016f6" providerId="LiveId" clId="{ACD03302-354B-4204-8291-4291F136BA2E}" dt="2020-02-10T07:40:51.209" v="577" actId="1035"/>
          <ac:spMkLst>
            <pc:docMk/>
            <pc:sldMk cId="250426722" sldId="2242"/>
            <ac:spMk id="83" creationId="{4D815D95-E7CE-417D-A502-A68F3B7D72D3}"/>
          </ac:spMkLst>
        </pc:spChg>
        <pc:spChg chg="add mod">
          <ac:chgData name="Nazar Shchur" userId="3faffa111ac016f6" providerId="LiveId" clId="{ACD03302-354B-4204-8291-4291F136BA2E}" dt="2020-02-10T07:44:24.932" v="643" actId="1076"/>
          <ac:spMkLst>
            <pc:docMk/>
            <pc:sldMk cId="250426722" sldId="2242"/>
            <ac:spMk id="84" creationId="{5C992D6B-B575-4EE1-8474-79F1BDD70A8B}"/>
          </ac:spMkLst>
        </pc:spChg>
        <pc:spChg chg="mod">
          <ac:chgData name="Nazar Shchur" userId="3faffa111ac016f6" providerId="LiveId" clId="{ACD03302-354B-4204-8291-4291F136BA2E}" dt="2020-02-10T07:38:40.948" v="525" actId="164"/>
          <ac:spMkLst>
            <pc:docMk/>
            <pc:sldMk cId="250426722" sldId="2242"/>
            <ac:spMk id="95" creationId="{EEB2EBDE-7488-4FCE-AF04-C083BA0151CC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96" creationId="{7367461A-7EDA-4813-841F-EF2303A210B0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97" creationId="{00295E83-ED38-48AA-8658-2E3BBF66D3E2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99" creationId="{082F48DF-AA36-4BF1-8F22-0F935FAF2CE7}"/>
          </ac:spMkLst>
        </pc:spChg>
        <pc:spChg chg="del">
          <ac:chgData name="Nazar Shchur" userId="3faffa111ac016f6" providerId="LiveId" clId="{ACD03302-354B-4204-8291-4291F136BA2E}" dt="2020-02-10T07:38:33.834" v="524" actId="478"/>
          <ac:spMkLst>
            <pc:docMk/>
            <pc:sldMk cId="250426722" sldId="2242"/>
            <ac:spMk id="102" creationId="{CAC73D7B-A340-4732-9268-BA3CE2AB0A33}"/>
          </ac:spMkLst>
        </pc:spChg>
        <pc:spChg chg="add mod">
          <ac:chgData name="Nazar Shchur" userId="3faffa111ac016f6" providerId="LiveId" clId="{ACD03302-354B-4204-8291-4291F136BA2E}" dt="2020-02-10T07:44:54.069" v="645" actId="1076"/>
          <ac:spMkLst>
            <pc:docMk/>
            <pc:sldMk cId="250426722" sldId="2242"/>
            <ac:spMk id="116" creationId="{EBF8BF84-B7A4-4057-9637-2F41177B52FC}"/>
          </ac:spMkLst>
        </pc:spChg>
        <pc:spChg chg="add mod">
          <ac:chgData name="Nazar Shchur" userId="3faffa111ac016f6" providerId="LiveId" clId="{ACD03302-354B-4204-8291-4291F136BA2E}" dt="2020-02-10T07:44:54.069" v="645" actId="1076"/>
          <ac:spMkLst>
            <pc:docMk/>
            <pc:sldMk cId="250426722" sldId="2242"/>
            <ac:spMk id="117" creationId="{DC4894E9-7D76-4294-85AD-0744D9C2146E}"/>
          </ac:spMkLst>
        </pc:spChg>
        <pc:spChg chg="add mod">
          <ac:chgData name="Nazar Shchur" userId="3faffa111ac016f6" providerId="LiveId" clId="{ACD03302-354B-4204-8291-4291F136BA2E}" dt="2020-02-10T07:44:54.069" v="645" actId="1076"/>
          <ac:spMkLst>
            <pc:docMk/>
            <pc:sldMk cId="250426722" sldId="2242"/>
            <ac:spMk id="118" creationId="{29255144-DC7A-4B23-AE7D-1E429324AE79}"/>
          </ac:spMkLst>
        </pc:spChg>
        <pc:spChg chg="add mod">
          <ac:chgData name="Nazar Shchur" userId="3faffa111ac016f6" providerId="LiveId" clId="{ACD03302-354B-4204-8291-4291F136BA2E}" dt="2020-02-10T07:48:02.637" v="680" actId="14100"/>
          <ac:spMkLst>
            <pc:docMk/>
            <pc:sldMk cId="250426722" sldId="2242"/>
            <ac:spMk id="120" creationId="{E5B42B69-EBE9-4B6D-B2F3-75DBCDACF95B}"/>
          </ac:spMkLst>
        </pc:spChg>
        <pc:spChg chg="add mod">
          <ac:chgData name="Nazar Shchur" userId="3faffa111ac016f6" providerId="LiveId" clId="{ACD03302-354B-4204-8291-4291F136BA2E}" dt="2020-02-10T07:48:33.769" v="683" actId="1076"/>
          <ac:spMkLst>
            <pc:docMk/>
            <pc:sldMk cId="250426722" sldId="2242"/>
            <ac:spMk id="122" creationId="{7C69716E-CC15-42DC-B42B-C54990C56930}"/>
          </ac:spMkLst>
        </pc:spChg>
        <pc:spChg chg="add mod">
          <ac:chgData name="Nazar Shchur" userId="3faffa111ac016f6" providerId="LiveId" clId="{ACD03302-354B-4204-8291-4291F136BA2E}" dt="2020-02-10T07:48:00.200" v="677" actId="14100"/>
          <ac:spMkLst>
            <pc:docMk/>
            <pc:sldMk cId="250426722" sldId="2242"/>
            <ac:spMk id="124" creationId="{03C5BDE7-9F15-419C-91CD-4C42D3AA4C87}"/>
          </ac:spMkLst>
        </pc:spChg>
        <pc:spChg chg="add mod">
          <ac:chgData name="Nazar Shchur" userId="3faffa111ac016f6" providerId="LiveId" clId="{ACD03302-354B-4204-8291-4291F136BA2E}" dt="2020-02-10T07:50:43.228" v="695" actId="1076"/>
          <ac:spMkLst>
            <pc:docMk/>
            <pc:sldMk cId="250426722" sldId="2242"/>
            <ac:spMk id="125" creationId="{9328D93F-7ADE-4667-9075-31DADAA728A7}"/>
          </ac:spMkLst>
        </pc:spChg>
        <pc:grpChg chg="mod">
          <ac:chgData name="Nazar Shchur" userId="3faffa111ac016f6" providerId="LiveId" clId="{ACD03302-354B-4204-8291-4291F136BA2E}" dt="2020-02-10T07:38:40.948" v="525" actId="164"/>
          <ac:grpSpMkLst>
            <pc:docMk/>
            <pc:sldMk cId="250426722" sldId="2242"/>
            <ac:grpSpMk id="7" creationId="{4EA1BA35-2F7E-4A2C-937D-57B12C3B0C5C}"/>
          </ac:grpSpMkLst>
        </pc:grpChg>
        <pc:grpChg chg="add mod">
          <ac:chgData name="Nazar Shchur" userId="3faffa111ac016f6" providerId="LiveId" clId="{ACD03302-354B-4204-8291-4291F136BA2E}" dt="2020-02-10T07:38:51.387" v="529" actId="1076"/>
          <ac:grpSpMkLst>
            <pc:docMk/>
            <pc:sldMk cId="250426722" sldId="2242"/>
            <ac:grpSpMk id="8" creationId="{9F23C299-C95E-4DBC-997C-11A93184AAF1}"/>
          </ac:grpSpMkLst>
        </pc:grpChg>
        <pc:grpChg chg="add mod">
          <ac:chgData name="Nazar Shchur" userId="3faffa111ac016f6" providerId="LiveId" clId="{ACD03302-354B-4204-8291-4291F136BA2E}" dt="2020-02-10T07:44:54.069" v="645" actId="1076"/>
          <ac:grpSpMkLst>
            <pc:docMk/>
            <pc:sldMk cId="250426722" sldId="2242"/>
            <ac:grpSpMk id="85" creationId="{21E77A91-9313-4F15-B5FA-0E571DE07641}"/>
          </ac:grpSpMkLst>
        </pc:grpChg>
        <pc:picChg chg="del">
          <ac:chgData name="Nazar Shchur" userId="3faffa111ac016f6" providerId="LiveId" clId="{ACD03302-354B-4204-8291-4291F136BA2E}" dt="2020-02-10T07:38:33.834" v="524" actId="478"/>
          <ac:picMkLst>
            <pc:docMk/>
            <pc:sldMk cId="250426722" sldId="2242"/>
            <ac:picMk id="98" creationId="{8EEA2BB7-B1F8-4BD5-ABB4-E9668C932E0A}"/>
          </ac:picMkLst>
        </pc:picChg>
        <pc:picChg chg="del">
          <ac:chgData name="Nazar Shchur" userId="3faffa111ac016f6" providerId="LiveId" clId="{ACD03302-354B-4204-8291-4291F136BA2E}" dt="2020-02-10T07:38:33.834" v="524" actId="478"/>
          <ac:picMkLst>
            <pc:docMk/>
            <pc:sldMk cId="250426722" sldId="2242"/>
            <ac:picMk id="101" creationId="{0BBAED68-3680-4171-A1AD-63993348ECCE}"/>
          </ac:picMkLst>
        </pc:pic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77" creationId="{9C9BCEA0-C6E1-4BD9-A453-DC0EA4AA7F68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78" creationId="{9C4A83D9-9296-4A02-8B15-78F4A37858C9}"/>
          </ac:cxnSpMkLst>
        </pc:cxnChg>
        <pc:cxnChg chg="add mod">
          <ac:chgData name="Nazar Shchur" userId="3faffa111ac016f6" providerId="LiveId" clId="{ACD03302-354B-4204-8291-4291F136BA2E}" dt="2020-02-10T07:40:17.202" v="556" actId="1076"/>
          <ac:cxnSpMkLst>
            <pc:docMk/>
            <pc:sldMk cId="250426722" sldId="2242"/>
            <ac:cxnSpMk id="79" creationId="{A371583A-E8A8-49D7-BB10-1A73AD763ED3}"/>
          </ac:cxnSpMkLst>
        </pc:cxnChg>
        <pc:cxnChg chg="add mod">
          <ac:chgData name="Nazar Shchur" userId="3faffa111ac016f6" providerId="LiveId" clId="{ACD03302-354B-4204-8291-4291F136BA2E}" dt="2020-02-10T07:40:41.168" v="574" actId="208"/>
          <ac:cxnSpMkLst>
            <pc:docMk/>
            <pc:sldMk cId="250426722" sldId="2242"/>
            <ac:cxnSpMk id="81" creationId="{74402B10-3F16-4EA4-8093-7C4E6DC03FEB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87" creationId="{6BC3D0BA-DC70-4B4C-A2A7-C08F5202B273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89" creationId="{3D716A88-FBC4-4863-99AA-B1BD09E3877D}"/>
          </ac:cxnSpMkLst>
        </pc:cxnChg>
        <pc:cxnChg chg="mod">
          <ac:chgData name="Nazar Shchur" userId="3faffa111ac016f6" providerId="LiveId" clId="{ACD03302-354B-4204-8291-4291F136BA2E}" dt="2020-02-10T07:38:40.948" v="525" actId="164"/>
          <ac:cxnSpMkLst>
            <pc:docMk/>
            <pc:sldMk cId="250426722" sldId="2242"/>
            <ac:cxnSpMk id="92" creationId="{FC879623-C71C-4B17-B6B0-8F68E4E1C2B6}"/>
          </ac:cxnSpMkLst>
        </pc:cxnChg>
        <pc:cxnChg chg="add mod">
          <ac:chgData name="Nazar Shchur" userId="3faffa111ac016f6" providerId="LiveId" clId="{ACD03302-354B-4204-8291-4291F136BA2E}" dt="2020-02-10T07:46:58.417" v="660" actId="1076"/>
          <ac:cxnSpMkLst>
            <pc:docMk/>
            <pc:sldMk cId="250426722" sldId="2242"/>
            <ac:cxnSpMk id="119" creationId="{1CD230E2-9C45-4897-821C-1D6C58B66238}"/>
          </ac:cxnSpMkLst>
        </pc:cxnChg>
        <pc:cxnChg chg="add mod">
          <ac:chgData name="Nazar Shchur" userId="3faffa111ac016f6" providerId="LiveId" clId="{ACD03302-354B-4204-8291-4291F136BA2E}" dt="2020-02-10T07:48:33.769" v="683" actId="1076"/>
          <ac:cxnSpMkLst>
            <pc:docMk/>
            <pc:sldMk cId="250426722" sldId="2242"/>
            <ac:cxnSpMk id="121" creationId="{807371C8-B1B7-4FD7-A15A-AA5D8632ADF9}"/>
          </ac:cxnSpMkLst>
        </pc:cxnChg>
        <pc:cxnChg chg="add mod">
          <ac:chgData name="Nazar Shchur" userId="3faffa111ac016f6" providerId="LiveId" clId="{ACD03302-354B-4204-8291-4291F136BA2E}" dt="2020-02-10T07:48:10.933" v="682" actId="14100"/>
          <ac:cxnSpMkLst>
            <pc:docMk/>
            <pc:sldMk cId="250426722" sldId="2242"/>
            <ac:cxnSpMk id="123" creationId="{2DD4EDC3-CF28-49E9-9F52-EE0ACBB3DE27}"/>
          </ac:cxnSpMkLst>
        </pc:cxnChg>
      </pc:sldChg>
      <pc:sldChg chg="delSp add del delAnim">
        <pc:chgData name="Nazar Shchur" userId="3faffa111ac016f6" providerId="LiveId" clId="{ACD03302-354B-4204-8291-4291F136BA2E}" dt="2020-02-10T07:54:56.302" v="696" actId="47"/>
        <pc:sldMkLst>
          <pc:docMk/>
          <pc:sldMk cId="304462654" sldId="2243"/>
        </pc:sldMkLst>
        <pc:spChg chg="del">
          <ac:chgData name="Nazar Shchur" userId="3faffa111ac016f6" providerId="LiveId" clId="{ACD03302-354B-4204-8291-4291F136BA2E}" dt="2020-02-10T07:45:17.340" v="647" actId="478"/>
          <ac:spMkLst>
            <pc:docMk/>
            <pc:sldMk cId="304462654" sldId="2243"/>
            <ac:spMk id="84" creationId="{5C992D6B-B575-4EE1-8474-79F1BDD70A8B}"/>
          </ac:spMkLst>
        </pc:spChg>
      </pc:sldChg>
      <pc:sldChg chg="addSp delSp modSp add delAnim modAnim">
        <pc:chgData name="Nazar Shchur" userId="3faffa111ac016f6" providerId="LiveId" clId="{ACD03302-354B-4204-8291-4291F136BA2E}" dt="2020-02-10T08:42:20.164" v="1244"/>
        <pc:sldMkLst>
          <pc:docMk/>
          <pc:sldMk cId="3815769113" sldId="2243"/>
        </pc:sldMkLst>
        <pc:spChg chg="del">
          <ac:chgData name="Nazar Shchur" userId="3faffa111ac016f6" providerId="LiveId" clId="{ACD03302-354B-4204-8291-4291F136BA2E}" dt="2020-02-10T08:06:06.877" v="768" actId="478"/>
          <ac:spMkLst>
            <pc:docMk/>
            <pc:sldMk cId="3815769113" sldId="2243"/>
            <ac:spMk id="18" creationId="{FBBA1A18-B438-44B5-BC79-3A8D572EF14B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2" creationId="{1B81A93D-3619-4E6E-8E98-BA1AA2CC4767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3" creationId="{71E3456B-7B53-4A64-905E-16FB26CBE8F3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4" creationId="{D0B2C60D-AFEA-4E92-B76E-0C1AAF9942A0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5" creationId="{A3DE734D-E509-49D7-91A2-7B15FA6918D6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6" creationId="{A310CEE8-5637-466C-B46D-CAEF1DDF1FBF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7" creationId="{93857D20-D07F-40A4-9142-CB35B4463803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8" creationId="{D706CB3C-40AB-4888-878A-35409C4B59E5}"/>
          </ac:spMkLst>
        </pc:spChg>
        <pc:spChg chg="del">
          <ac:chgData name="Nazar Shchur" userId="3faffa111ac016f6" providerId="LiveId" clId="{ACD03302-354B-4204-8291-4291F136BA2E}" dt="2020-02-10T08:06:09.377" v="769" actId="478"/>
          <ac:spMkLst>
            <pc:docMk/>
            <pc:sldMk cId="3815769113" sldId="2243"/>
            <ac:spMk id="29" creationId="{21994611-4D33-42D8-9D4D-F79CE4D6E9F5}"/>
          </ac:spMkLst>
        </pc:spChg>
        <pc:spChg chg="add mod">
          <ac:chgData name="Nazar Shchur" userId="3faffa111ac016f6" providerId="LiveId" clId="{ACD03302-354B-4204-8291-4291F136BA2E}" dt="2020-02-10T08:10:14.712" v="831" actId="1076"/>
          <ac:spMkLst>
            <pc:docMk/>
            <pc:sldMk cId="3815769113" sldId="2243"/>
            <ac:spMk id="30" creationId="{5F6EF75B-A5B9-4490-B5DF-028855BE38BC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48" creationId="{81BFCADE-FBDB-428D-B967-02916B9AF0C9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49" creationId="{646587E9-F370-4EFA-B9DA-ABA9B1BFF6D6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50" creationId="{472BEC17-3C90-4718-B85E-060281235911}"/>
          </ac:spMkLst>
        </pc:spChg>
        <pc:spChg chg="add mod">
          <ac:chgData name="Nazar Shchur" userId="3faffa111ac016f6" providerId="LiveId" clId="{ACD03302-354B-4204-8291-4291F136BA2E}" dt="2020-02-10T08:10:19.827" v="838" actId="1038"/>
          <ac:spMkLst>
            <pc:docMk/>
            <pc:sldMk cId="3815769113" sldId="2243"/>
            <ac:spMk id="51" creationId="{1EC03B2B-C50B-40A3-A138-6486CC904F1D}"/>
          </ac:spMkLst>
        </pc:spChg>
        <pc:spChg chg="add mod">
          <ac:chgData name="Nazar Shchur" userId="3faffa111ac016f6" providerId="LiveId" clId="{ACD03302-354B-4204-8291-4291F136BA2E}" dt="2020-02-10T08:13:06.451" v="876" actId="14100"/>
          <ac:spMkLst>
            <pc:docMk/>
            <pc:sldMk cId="3815769113" sldId="2243"/>
            <ac:spMk id="53" creationId="{BC38253B-4EC5-421C-A54A-15E2DFEB8FD4}"/>
          </ac:spMkLst>
        </pc:spChg>
        <pc:spChg chg="add mod">
          <ac:chgData name="Nazar Shchur" userId="3faffa111ac016f6" providerId="LiveId" clId="{ACD03302-354B-4204-8291-4291F136BA2E}" dt="2020-02-10T08:13:09.951" v="877" actId="14100"/>
          <ac:spMkLst>
            <pc:docMk/>
            <pc:sldMk cId="3815769113" sldId="2243"/>
            <ac:spMk id="54" creationId="{975AD29F-5599-40ED-A973-93835B4EA704}"/>
          </ac:spMkLst>
        </pc:spChg>
        <pc:spChg chg="add del mod">
          <ac:chgData name="Nazar Shchur" userId="3faffa111ac016f6" providerId="LiveId" clId="{ACD03302-354B-4204-8291-4291F136BA2E}" dt="2020-02-10T08:20:06.931" v="881" actId="478"/>
          <ac:spMkLst>
            <pc:docMk/>
            <pc:sldMk cId="3815769113" sldId="2243"/>
            <ac:spMk id="55" creationId="{8B01396C-F3ED-4C96-BF02-DDAA0CA7A145}"/>
          </ac:spMkLst>
        </pc:spChg>
        <pc:spChg chg="add mod">
          <ac:chgData name="Nazar Shchur" userId="3faffa111ac016f6" providerId="LiveId" clId="{ACD03302-354B-4204-8291-4291F136BA2E}" dt="2020-02-10T08:26:38.835" v="1000" actId="20577"/>
          <ac:spMkLst>
            <pc:docMk/>
            <pc:sldMk cId="3815769113" sldId="2243"/>
            <ac:spMk id="141" creationId="{F16477C8-F814-4A0B-ACDA-751EF942AD6A}"/>
          </ac:spMkLst>
        </pc:spChg>
        <pc:spChg chg="mod">
          <ac:chgData name="Nazar Shchur" userId="3faffa111ac016f6" providerId="LiveId" clId="{ACD03302-354B-4204-8291-4291F136BA2E}" dt="2020-02-10T08:26:46.011" v="1006" actId="20577"/>
          <ac:spMkLst>
            <pc:docMk/>
            <pc:sldMk cId="3815769113" sldId="2243"/>
            <ac:spMk id="144" creationId="{8B7956E3-9BC5-4417-9E14-4B96953EF565}"/>
          </ac:spMkLst>
        </pc:spChg>
        <pc:spChg chg="add del mod">
          <ac:chgData name="Nazar Shchur" userId="3faffa111ac016f6" providerId="LiveId" clId="{ACD03302-354B-4204-8291-4291F136BA2E}" dt="2020-02-10T08:23:46.201" v="938" actId="478"/>
          <ac:spMkLst>
            <pc:docMk/>
            <pc:sldMk cId="3815769113" sldId="2243"/>
            <ac:spMk id="196" creationId="{DC6535D9-0478-472F-A5FF-EBE7676A08FC}"/>
          </ac:spMkLst>
        </pc:spChg>
        <pc:spChg chg="add del mod">
          <ac:chgData name="Nazar Shchur" userId="3faffa111ac016f6" providerId="LiveId" clId="{ACD03302-354B-4204-8291-4291F136BA2E}" dt="2020-02-10T08:23:44.978" v="937" actId="478"/>
          <ac:spMkLst>
            <pc:docMk/>
            <pc:sldMk cId="3815769113" sldId="2243"/>
            <ac:spMk id="197" creationId="{CE5EF0EB-EA65-4C50-8F45-0390CF4952D2}"/>
          </ac:spMkLst>
        </pc:spChg>
        <pc:spChg chg="add mod">
          <ac:chgData name="Nazar Shchur" userId="3faffa111ac016f6" providerId="LiveId" clId="{ACD03302-354B-4204-8291-4291F136BA2E}" dt="2020-02-10T08:26:48.542" v="1008" actId="20577"/>
          <ac:spMkLst>
            <pc:docMk/>
            <pc:sldMk cId="3815769113" sldId="2243"/>
            <ac:spMk id="198" creationId="{5A337B35-415B-417E-B077-3A1F9A86AA28}"/>
          </ac:spMkLst>
        </pc:spChg>
        <pc:spChg chg="add mod">
          <ac:chgData name="Nazar Shchur" userId="3faffa111ac016f6" providerId="LiveId" clId="{ACD03302-354B-4204-8291-4291F136BA2E}" dt="2020-02-10T08:26:52.068" v="1010" actId="20577"/>
          <ac:spMkLst>
            <pc:docMk/>
            <pc:sldMk cId="3815769113" sldId="2243"/>
            <ac:spMk id="199" creationId="{E50B086E-BE18-4266-8719-8C4B96AE9D85}"/>
          </ac:spMkLst>
        </pc:spChg>
        <pc:spChg chg="add mod">
          <ac:chgData name="Nazar Shchur" userId="3faffa111ac016f6" providerId="LiveId" clId="{ACD03302-354B-4204-8291-4291F136BA2E}" dt="2020-02-10T08:24:47.500" v="967" actId="20577"/>
          <ac:spMkLst>
            <pc:docMk/>
            <pc:sldMk cId="3815769113" sldId="2243"/>
            <ac:spMk id="200" creationId="{D3B23411-C1E9-4340-9165-58617540EF83}"/>
          </ac:spMkLst>
        </pc:spChg>
        <pc:spChg chg="add mod">
          <ac:chgData name="Nazar Shchur" userId="3faffa111ac016f6" providerId="LiveId" clId="{ACD03302-354B-4204-8291-4291F136BA2E}" dt="2020-02-10T08:24:54.328" v="969" actId="1076"/>
          <ac:spMkLst>
            <pc:docMk/>
            <pc:sldMk cId="3815769113" sldId="2243"/>
            <ac:spMk id="201" creationId="{ECD3507C-5C9F-4F24-9712-3D62EBA276D6}"/>
          </ac:spMkLst>
        </pc:spChg>
        <pc:spChg chg="add mod">
          <ac:chgData name="Nazar Shchur" userId="3faffa111ac016f6" providerId="LiveId" clId="{ACD03302-354B-4204-8291-4291F136BA2E}" dt="2020-02-10T08:26:55.176" v="1012" actId="20577"/>
          <ac:spMkLst>
            <pc:docMk/>
            <pc:sldMk cId="3815769113" sldId="2243"/>
            <ac:spMk id="202" creationId="{822D7ABB-B7A1-43D3-82AD-8453AD41FF55}"/>
          </ac:spMkLst>
        </pc:spChg>
        <pc:spChg chg="add mod">
          <ac:chgData name="Nazar Shchur" userId="3faffa111ac016f6" providerId="LiveId" clId="{ACD03302-354B-4204-8291-4291F136BA2E}" dt="2020-02-10T08:27:04.648" v="1018" actId="20577"/>
          <ac:spMkLst>
            <pc:docMk/>
            <pc:sldMk cId="3815769113" sldId="2243"/>
            <ac:spMk id="203" creationId="{A0B1EA55-50D2-410E-A7F2-CA87BFEC621F}"/>
          </ac:spMkLst>
        </pc:spChg>
        <pc:grpChg chg="add mod">
          <ac:chgData name="Nazar Shchur" userId="3faffa111ac016f6" providerId="LiveId" clId="{ACD03302-354B-4204-8291-4291F136BA2E}" dt="2020-02-10T08:10:41.796" v="845" actId="164"/>
          <ac:grpSpMkLst>
            <pc:docMk/>
            <pc:sldMk cId="3815769113" sldId="2243"/>
            <ac:grpSpMk id="6" creationId="{840D8A5F-C0BF-4C79-A396-09B4D31243F0}"/>
          </ac:grpSpMkLst>
        </pc:grpChg>
        <pc:grpChg chg="add mod">
          <ac:chgData name="Nazar Shchur" userId="3faffa111ac016f6" providerId="LiveId" clId="{ACD03302-354B-4204-8291-4291F136BA2E}" dt="2020-02-10T08:26:38.835" v="1000" actId="20577"/>
          <ac:grpSpMkLst>
            <pc:docMk/>
            <pc:sldMk cId="3815769113" sldId="2243"/>
            <ac:grpSpMk id="7" creationId="{A492A179-1DAF-4142-89A4-185E752F68FB}"/>
          </ac:grpSpMkLst>
        </pc:grpChg>
        <pc:grpChg chg="add mod">
          <ac:chgData name="Nazar Shchur" userId="3faffa111ac016f6" providerId="LiveId" clId="{ACD03302-354B-4204-8291-4291F136BA2E}" dt="2020-02-10T08:10:19.827" v="838" actId="1038"/>
          <ac:grpSpMkLst>
            <pc:docMk/>
            <pc:sldMk cId="3815769113" sldId="2243"/>
            <ac:grpSpMk id="34" creationId="{8309E568-2837-40DC-BBC9-75AAE7A65DC3}"/>
          </ac:grpSpMkLst>
        </pc:grpChg>
        <pc:grpChg chg="add mod">
          <ac:chgData name="Nazar Shchur" userId="3faffa111ac016f6" providerId="LiveId" clId="{ACD03302-354B-4204-8291-4291F136BA2E}" dt="2020-02-10T08:10:19.827" v="838" actId="1038"/>
          <ac:grpSpMkLst>
            <pc:docMk/>
            <pc:sldMk cId="3815769113" sldId="2243"/>
            <ac:grpSpMk id="37" creationId="{0131F1FD-2520-4219-A3B4-55CB33A7C02A}"/>
          </ac:grpSpMkLst>
        </pc:grpChg>
        <pc:grpChg chg="add mod">
          <ac:chgData name="Nazar Shchur" userId="3faffa111ac016f6" providerId="LiveId" clId="{ACD03302-354B-4204-8291-4291F136BA2E}" dt="2020-02-10T08:10:41.796" v="845" actId="164"/>
          <ac:grpSpMkLst>
            <pc:docMk/>
            <pc:sldMk cId="3815769113" sldId="2243"/>
            <ac:grpSpMk id="42" creationId="{C7A59B18-F6AB-4E79-9A1D-503833056FE9}"/>
          </ac:grpSpMkLst>
        </pc:grpChg>
        <pc:grpChg chg="add del mod">
          <ac:chgData name="Nazar Shchur" userId="3faffa111ac016f6" providerId="LiveId" clId="{ACD03302-354B-4204-8291-4291F136BA2E}" dt="2020-02-10T08:21:08.191" v="890" actId="478"/>
          <ac:grpSpMkLst>
            <pc:docMk/>
            <pc:sldMk cId="3815769113" sldId="2243"/>
            <ac:grpSpMk id="56" creationId="{38783D10-3921-4FAE-A491-3B293D36FEE3}"/>
          </ac:grpSpMkLst>
        </pc:grpChg>
        <pc:grpChg chg="add mod">
          <ac:chgData name="Nazar Shchur" userId="3faffa111ac016f6" providerId="LiveId" clId="{ACD03302-354B-4204-8291-4291F136BA2E}" dt="2020-02-10T08:21:18.661" v="893" actId="164"/>
          <ac:grpSpMkLst>
            <pc:docMk/>
            <pc:sldMk cId="3815769113" sldId="2243"/>
            <ac:grpSpMk id="81" creationId="{33191869-2067-4AC6-92B9-6B5178BAEBED}"/>
          </ac:grpSpMkLst>
        </pc:grpChg>
        <pc:grpChg chg="add del mod">
          <ac:chgData name="Nazar Shchur" userId="3faffa111ac016f6" providerId="LiveId" clId="{ACD03302-354B-4204-8291-4291F136BA2E}" dt="2020-02-10T08:21:03.783" v="886" actId="478"/>
          <ac:grpSpMkLst>
            <pc:docMk/>
            <pc:sldMk cId="3815769113" sldId="2243"/>
            <ac:grpSpMk id="109" creationId="{F4C1BA9F-09A4-41BD-B724-61B7F97B3D74}"/>
          </ac:grpSpMkLst>
        </pc:grpChg>
        <pc:grpChg chg="add del mod">
          <ac:chgData name="Nazar Shchur" userId="3faffa111ac016f6" providerId="LiveId" clId="{ACD03302-354B-4204-8291-4291F136BA2E}" dt="2020-02-10T08:21:04.845" v="887" actId="478"/>
          <ac:grpSpMkLst>
            <pc:docMk/>
            <pc:sldMk cId="3815769113" sldId="2243"/>
            <ac:grpSpMk id="127" creationId="{65D6CE8E-E07E-42F0-B349-5B93E4ECFABD}"/>
          </ac:grpSpMkLst>
        </pc:grpChg>
        <pc:grpChg chg="add mod">
          <ac:chgData name="Nazar Shchur" userId="3faffa111ac016f6" providerId="LiveId" clId="{ACD03302-354B-4204-8291-4291F136BA2E}" dt="2020-02-10T08:26:46.011" v="1006" actId="20577"/>
          <ac:grpSpMkLst>
            <pc:docMk/>
            <pc:sldMk cId="3815769113" sldId="2243"/>
            <ac:grpSpMk id="142" creationId="{D361208B-B6DE-4D8A-9205-6293D5B5A9CF}"/>
          </ac:grpSpMkLst>
        </pc:grpChg>
        <pc:grpChg chg="mod">
          <ac:chgData name="Nazar Shchur" userId="3faffa111ac016f6" providerId="LiveId" clId="{ACD03302-354B-4204-8291-4291F136BA2E}" dt="2020-02-10T08:21:22.755" v="895"/>
          <ac:grpSpMkLst>
            <pc:docMk/>
            <pc:sldMk cId="3815769113" sldId="2243"/>
            <ac:grpSpMk id="143" creationId="{39EAF0A6-04FE-4576-B846-E5E2931A13F8}"/>
          </ac:grpSpMkLst>
        </pc:grpChg>
        <pc:grpChg chg="add del">
          <ac:chgData name="Nazar Shchur" userId="3faffa111ac016f6" providerId="LiveId" clId="{ACD03302-354B-4204-8291-4291F136BA2E}" dt="2020-02-10T08:22:20.849" v="902"/>
          <ac:grpSpMkLst>
            <pc:docMk/>
            <pc:sldMk cId="3815769113" sldId="2243"/>
            <ac:grpSpMk id="169" creationId="{FB9945F3-C7DE-49BF-80F0-DCF7B2634D0A}"/>
          </ac:grpSpMkLst>
        </pc:grpChg>
        <pc:picChg chg="del">
          <ac:chgData name="Nazar Shchur" userId="3faffa111ac016f6" providerId="LiveId" clId="{ACD03302-354B-4204-8291-4291F136BA2E}" dt="2020-02-10T08:06:09.377" v="769" actId="478"/>
          <ac:picMkLst>
            <pc:docMk/>
            <pc:sldMk cId="3815769113" sldId="2243"/>
            <ac:picMk id="19" creationId="{41A90064-B734-4AA4-8311-D1F30B59DE1C}"/>
          </ac:picMkLst>
        </pc:picChg>
        <pc:picChg chg="del">
          <ac:chgData name="Nazar Shchur" userId="3faffa111ac016f6" providerId="LiveId" clId="{ACD03302-354B-4204-8291-4291F136BA2E}" dt="2020-02-10T08:06:10.673" v="770" actId="478"/>
          <ac:picMkLst>
            <pc:docMk/>
            <pc:sldMk cId="3815769113" sldId="2243"/>
            <ac:picMk id="20" creationId="{3AFD090F-6B5E-4C89-9743-1DC26762A21F}"/>
          </ac:picMkLst>
        </pc:picChg>
        <pc:picChg chg="del mod">
          <ac:chgData name="Nazar Shchur" userId="3faffa111ac016f6" providerId="LiveId" clId="{ACD03302-354B-4204-8291-4291F136BA2E}" dt="2020-02-10T08:10:32.292" v="841" actId="478"/>
          <ac:picMkLst>
            <pc:docMk/>
            <pc:sldMk cId="3815769113" sldId="2243"/>
            <ac:picMk id="45" creationId="{AF4D6DB4-30D5-441E-A89C-537428DDE2DA}"/>
          </ac:picMkLst>
        </pc:picChg>
        <pc:picChg chg="add mod ord">
          <ac:chgData name="Nazar Shchur" userId="3faffa111ac016f6" providerId="LiveId" clId="{ACD03302-354B-4204-8291-4291F136BA2E}" dt="2020-02-10T08:10:41.796" v="845" actId="164"/>
          <ac:picMkLst>
            <pc:docMk/>
            <pc:sldMk cId="3815769113" sldId="2243"/>
            <ac:picMk id="52" creationId="{8C7BB23C-3499-47BC-B450-94322E5E4F10}"/>
          </ac:picMkLst>
        </pc:picChg>
        <pc:picChg chg="add del mod">
          <ac:chgData name="Nazar Shchur" userId="3faffa111ac016f6" providerId="LiveId" clId="{ACD03302-354B-4204-8291-4291F136BA2E}" dt="2020-02-10T08:21:12.770" v="892" actId="478"/>
          <ac:picMkLst>
            <pc:docMk/>
            <pc:sldMk cId="3815769113" sldId="2243"/>
            <ac:picMk id="106" creationId="{BE6E7B66-B337-49B2-B724-6CCA3168C993}"/>
          </ac:picMkLst>
        </pc:picChg>
        <pc:picChg chg="add del mod">
          <ac:chgData name="Nazar Shchur" userId="3faffa111ac016f6" providerId="LiveId" clId="{ACD03302-354B-4204-8291-4291F136BA2E}" dt="2020-02-10T08:21:12.770" v="892" actId="478"/>
          <ac:picMkLst>
            <pc:docMk/>
            <pc:sldMk cId="3815769113" sldId="2243"/>
            <ac:picMk id="107" creationId="{491BF6C3-9079-4D33-AC30-673BF2DC3744}"/>
          </ac:picMkLst>
        </pc:picChg>
        <pc:picChg chg="add del mod">
          <ac:chgData name="Nazar Shchur" userId="3faffa111ac016f6" providerId="LiveId" clId="{ACD03302-354B-4204-8291-4291F136BA2E}" dt="2020-02-10T08:21:12.770" v="892" actId="478"/>
          <ac:picMkLst>
            <pc:docMk/>
            <pc:sldMk cId="3815769113" sldId="2243"/>
            <ac:picMk id="108" creationId="{C6082B5E-DFEB-4047-B9CB-AB141CD877B6}"/>
          </ac:picMkLst>
        </pc:picChg>
      </pc:sldChg>
      <pc:sldChg chg="addSp delSp modSp add addAnim delAnim modAnim">
        <pc:chgData name="Nazar Shchur" userId="3faffa111ac016f6" providerId="LiveId" clId="{ACD03302-354B-4204-8291-4291F136BA2E}" dt="2020-02-10T08:42:30.943" v="1245"/>
        <pc:sldMkLst>
          <pc:docMk/>
          <pc:sldMk cId="2715633400" sldId="2244"/>
        </pc:sldMkLst>
        <pc:spChg chg="mod">
          <ac:chgData name="Nazar Shchur" userId="3faffa111ac016f6" providerId="LiveId" clId="{ACD03302-354B-4204-8291-4291F136BA2E}" dt="2020-02-10T08:30:22.982" v="1039"/>
          <ac:spMkLst>
            <pc:docMk/>
            <pc:sldMk cId="2715633400" sldId="2244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08:30:29.141" v="1040" actId="1076"/>
          <ac:spMkLst>
            <pc:docMk/>
            <pc:sldMk cId="2715633400" sldId="2244"/>
            <ac:spMk id="10" creationId="{71429797-1122-4B69-BF91-C8D0FC5BDDA6}"/>
          </ac:spMkLst>
        </pc:spChg>
        <pc:spChg chg="add del">
          <ac:chgData name="Nazar Shchur" userId="3faffa111ac016f6" providerId="LiveId" clId="{ACD03302-354B-4204-8291-4291F136BA2E}" dt="2020-02-10T08:29:58.288" v="1032" actId="478"/>
          <ac:spMkLst>
            <pc:docMk/>
            <pc:sldMk cId="2715633400" sldId="2244"/>
            <ac:spMk id="28" creationId="{AC35655B-6B24-454E-AC9B-A193F807EF83}"/>
          </ac:spMkLst>
        </pc:spChg>
        <pc:spChg chg="add del">
          <ac:chgData name="Nazar Shchur" userId="3faffa111ac016f6" providerId="LiveId" clId="{ACD03302-354B-4204-8291-4291F136BA2E}" dt="2020-02-10T08:30:00.126" v="1033" actId="478"/>
          <ac:spMkLst>
            <pc:docMk/>
            <pc:sldMk cId="2715633400" sldId="2244"/>
            <ac:spMk id="34" creationId="{2736DD6E-4058-487D-BD1D-51CCC2AB7221}"/>
          </ac:spMkLst>
        </pc:spChg>
        <pc:spChg chg="add del">
          <ac:chgData name="Nazar Shchur" userId="3faffa111ac016f6" providerId="LiveId" clId="{ACD03302-354B-4204-8291-4291F136BA2E}" dt="2020-02-10T08:29:54.653" v="1029" actId="478"/>
          <ac:spMkLst>
            <pc:docMk/>
            <pc:sldMk cId="2715633400" sldId="2244"/>
            <ac:spMk id="35" creationId="{CAC3FF8F-04BD-41D9-936E-E3DF7F0C0E84}"/>
          </ac:spMkLst>
        </pc:spChg>
        <pc:grpChg chg="add del mod">
          <ac:chgData name="Nazar Shchur" userId="3faffa111ac016f6" providerId="LiveId" clId="{ACD03302-354B-4204-8291-4291F136BA2E}" dt="2020-02-10T08:34:22.471" v="1123" actId="1076"/>
          <ac:grpSpMkLst>
            <pc:docMk/>
            <pc:sldMk cId="2715633400" sldId="2244"/>
            <ac:grpSpMk id="11" creationId="{74DDF91A-7EF1-4BC9-AE7E-BA7BD4C73372}"/>
          </ac:grpSpMkLst>
        </pc:grpChg>
        <pc:grpChg chg="add del mod">
          <ac:chgData name="Nazar Shchur" userId="3faffa111ac016f6" providerId="LiveId" clId="{ACD03302-354B-4204-8291-4291F136BA2E}" dt="2020-02-10T08:34:18.845" v="1121"/>
          <ac:grpSpMkLst>
            <pc:docMk/>
            <pc:sldMk cId="2715633400" sldId="2244"/>
            <ac:grpSpMk id="36" creationId="{C04106D4-FBDA-41E4-AB0A-3EC772A1A8B4}"/>
          </ac:grpSpMkLst>
        </pc:grpChg>
        <pc:cxnChg chg="add del">
          <ac:chgData name="Nazar Shchur" userId="3faffa111ac016f6" providerId="LiveId" clId="{ACD03302-354B-4204-8291-4291F136BA2E}" dt="2020-02-10T08:29:56.797" v="1031" actId="478"/>
          <ac:cxnSpMkLst>
            <pc:docMk/>
            <pc:sldMk cId="2715633400" sldId="2244"/>
            <ac:cxnSpMk id="27" creationId="{CAD8C69B-D5CA-4D35-BEBB-582145D4FDB9}"/>
          </ac:cxnSpMkLst>
        </pc:cxnChg>
        <pc:cxnChg chg="add del">
          <ac:chgData name="Nazar Shchur" userId="3faffa111ac016f6" providerId="LiveId" clId="{ACD03302-354B-4204-8291-4291F136BA2E}" dt="2020-02-10T08:29:55.709" v="1030" actId="478"/>
          <ac:cxnSpMkLst>
            <pc:docMk/>
            <pc:sldMk cId="2715633400" sldId="2244"/>
            <ac:cxnSpMk id="29" creationId="{0088623A-3428-42F4-9178-D1C16EA276D9}"/>
          </ac:cxnSpMkLst>
        </pc:cxnChg>
        <pc:cxnChg chg="add del">
          <ac:chgData name="Nazar Shchur" userId="3faffa111ac016f6" providerId="LiveId" clId="{ACD03302-354B-4204-8291-4291F136BA2E}" dt="2020-02-10T08:30:01.097" v="1034" actId="478"/>
          <ac:cxnSpMkLst>
            <pc:docMk/>
            <pc:sldMk cId="2715633400" sldId="2244"/>
            <ac:cxnSpMk id="30" creationId="{BE2DC702-C11B-46CB-B2B1-56E4177B2476}"/>
          </ac:cxnSpMkLst>
        </pc:cxnChg>
      </pc:sldChg>
      <pc:sldChg chg="addSp delSp modSp add modTransition delAnim modAnim">
        <pc:chgData name="Nazar Shchur" userId="3faffa111ac016f6" providerId="LiveId" clId="{ACD03302-354B-4204-8291-4291F136BA2E}" dt="2020-02-10T08:44:34.434" v="1256" actId="167"/>
        <pc:sldMkLst>
          <pc:docMk/>
          <pc:sldMk cId="1144665106" sldId="2245"/>
        </pc:sldMkLst>
        <pc:spChg chg="del">
          <ac:chgData name="Nazar Shchur" userId="3faffa111ac016f6" providerId="LiveId" clId="{ACD03302-354B-4204-8291-4291F136BA2E}" dt="2020-02-10T08:30:39.614" v="1043" actId="478"/>
          <ac:spMkLst>
            <pc:docMk/>
            <pc:sldMk cId="1144665106" sldId="2245"/>
            <ac:spMk id="10" creationId="{71429797-1122-4B69-BF91-C8D0FC5BDDA6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39" creationId="{1F62D8C3-0D16-4696-BD12-F17B7E02665B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0" creationId="{5F43CBDB-D295-4A75-A2E2-1A21557CC7AB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1" creationId="{5D98FBFC-A278-4545-B564-B022F4F6762E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2" creationId="{CFD533AB-84D7-4C47-B477-90B78FD23241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3" creationId="{0AC6716B-4A6F-44D7-B9E2-2D99432DD62F}"/>
          </ac:spMkLst>
        </pc:spChg>
        <pc:spChg chg="mod">
          <ac:chgData name="Nazar Shchur" userId="3faffa111ac016f6" providerId="LiveId" clId="{ACD03302-354B-4204-8291-4291F136BA2E}" dt="2020-02-10T08:33:08.451" v="1089" actId="1035"/>
          <ac:spMkLst>
            <pc:docMk/>
            <pc:sldMk cId="1144665106" sldId="2245"/>
            <ac:spMk id="44" creationId="{E79E9FAB-92E7-46EE-BADE-3685B4D101A1}"/>
          </ac:spMkLst>
        </pc:spChg>
        <pc:spChg chg="add mod topLvl">
          <ac:chgData name="Nazar Shchur" userId="3faffa111ac016f6" providerId="LiveId" clId="{ACD03302-354B-4204-8291-4291F136BA2E}" dt="2020-02-10T08:36:39.140" v="1161" actId="1035"/>
          <ac:spMkLst>
            <pc:docMk/>
            <pc:sldMk cId="1144665106" sldId="2245"/>
            <ac:spMk id="46" creationId="{00507823-0189-4B7B-8A56-5E764F810E05}"/>
          </ac:spMkLst>
        </pc:spChg>
        <pc:spChg chg="add mod topLvl">
          <ac:chgData name="Nazar Shchur" userId="3faffa111ac016f6" providerId="LiveId" clId="{ACD03302-354B-4204-8291-4291F136BA2E}" dt="2020-02-10T08:36:39.140" v="1161" actId="1035"/>
          <ac:spMkLst>
            <pc:docMk/>
            <pc:sldMk cId="1144665106" sldId="2245"/>
            <ac:spMk id="49" creationId="{957DAD50-0DD3-4B2D-A69F-8BEB8D49099B}"/>
          </ac:spMkLst>
        </pc:spChg>
        <pc:spChg chg="add mod topLvl">
          <ac:chgData name="Nazar Shchur" userId="3faffa111ac016f6" providerId="LiveId" clId="{ACD03302-354B-4204-8291-4291F136BA2E}" dt="2020-02-10T08:36:39.140" v="1161" actId="1035"/>
          <ac:spMkLst>
            <pc:docMk/>
            <pc:sldMk cId="1144665106" sldId="2245"/>
            <ac:spMk id="50" creationId="{381ACBDC-3F32-490E-B36A-603EC3826853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0" creationId="{0BED1AAF-A54D-450C-8D5F-865186DFACE2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1" creationId="{AABD83A6-18F2-4C2D-A670-942F24F81B4A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2" creationId="{6E102CD2-B387-434D-AEEE-CD3D4D33DAE2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3" creationId="{A5FDF3E1-0FE4-4077-A687-0B756E38259E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4" creationId="{A2DFC303-85AE-473A-88D7-A187483D7C5B}"/>
          </ac:spMkLst>
        </pc:spChg>
        <pc:spChg chg="mod">
          <ac:chgData name="Nazar Shchur" userId="3faffa111ac016f6" providerId="LiveId" clId="{ACD03302-354B-4204-8291-4291F136BA2E}" dt="2020-02-10T08:33:17.416" v="1093" actId="404"/>
          <ac:spMkLst>
            <pc:docMk/>
            <pc:sldMk cId="1144665106" sldId="2245"/>
            <ac:spMk id="65" creationId="{66392DB3-C5A0-4439-A1FE-8AE1D79C9625}"/>
          </ac:spMkLst>
        </pc:spChg>
        <pc:spChg chg="add mod">
          <ac:chgData name="Nazar Shchur" userId="3faffa111ac016f6" providerId="LiveId" clId="{ACD03302-354B-4204-8291-4291F136BA2E}" dt="2020-02-10T08:43:13.119" v="1249" actId="207"/>
          <ac:spMkLst>
            <pc:docMk/>
            <pc:sldMk cId="1144665106" sldId="2245"/>
            <ac:spMk id="74" creationId="{B32812BD-31AE-486B-8261-A786723C04FC}"/>
          </ac:spMkLst>
        </pc:spChg>
        <pc:spChg chg="add mod">
          <ac:chgData name="Nazar Shchur" userId="3faffa111ac016f6" providerId="LiveId" clId="{ACD03302-354B-4204-8291-4291F136BA2E}" dt="2020-02-10T08:39:28.234" v="1230" actId="1076"/>
          <ac:spMkLst>
            <pc:docMk/>
            <pc:sldMk cId="1144665106" sldId="2245"/>
            <ac:spMk id="75" creationId="{31BA2C75-0C8B-42CE-9A18-8F329C7B26A5}"/>
          </ac:spMkLst>
        </pc:spChg>
        <pc:spChg chg="add mod">
          <ac:chgData name="Nazar Shchur" userId="3faffa111ac016f6" providerId="LiveId" clId="{ACD03302-354B-4204-8291-4291F136BA2E}" dt="2020-02-10T08:43:08.137" v="1248" actId="207"/>
          <ac:spMkLst>
            <pc:docMk/>
            <pc:sldMk cId="1144665106" sldId="2245"/>
            <ac:spMk id="83" creationId="{6055744F-8B90-4427-B150-2CEA63C3CB7C}"/>
          </ac:spMkLst>
        </pc:spChg>
        <pc:grpChg chg="del">
          <ac:chgData name="Nazar Shchur" userId="3faffa111ac016f6" providerId="LiveId" clId="{ACD03302-354B-4204-8291-4291F136BA2E}" dt="2020-02-10T08:30:41.675" v="1044" actId="478"/>
          <ac:grpSpMkLst>
            <pc:docMk/>
            <pc:sldMk cId="1144665106" sldId="2245"/>
            <ac:grpSpMk id="11" creationId="{74DDF91A-7EF1-4BC9-AE7E-BA7BD4C73372}"/>
          </ac:grpSpMkLst>
        </pc:grpChg>
        <pc:grpChg chg="add mod topLvl">
          <ac:chgData name="Nazar Shchur" userId="3faffa111ac016f6" providerId="LiveId" clId="{ACD03302-354B-4204-8291-4291F136BA2E}" dt="2020-02-10T08:36:39.140" v="1161" actId="1035"/>
          <ac:grpSpMkLst>
            <pc:docMk/>
            <pc:sldMk cId="1144665106" sldId="2245"/>
            <ac:grpSpMk id="27" creationId="{46CB732C-CE9A-4718-8771-A1D4C81E653E}"/>
          </ac:grpSpMkLst>
        </pc:grpChg>
        <pc:grpChg chg="add mod topLvl">
          <ac:chgData name="Nazar Shchur" userId="3faffa111ac016f6" providerId="LiveId" clId="{ACD03302-354B-4204-8291-4291F136BA2E}" dt="2020-02-10T08:38:15.713" v="1220" actId="1076"/>
          <ac:grpSpMkLst>
            <pc:docMk/>
            <pc:sldMk cId="1144665106" sldId="2245"/>
            <ac:grpSpMk id="51" creationId="{1A64EC1C-552A-4C3D-9E28-D2DCB688DC1B}"/>
          </ac:grpSpMkLst>
        </pc:grpChg>
        <pc:grpChg chg="add mod ord">
          <ac:chgData name="Nazar Shchur" userId="3faffa111ac016f6" providerId="LiveId" clId="{ACD03302-354B-4204-8291-4291F136BA2E}" dt="2020-02-10T08:44:34.434" v="1256" actId="167"/>
          <ac:grpSpMkLst>
            <pc:docMk/>
            <pc:sldMk cId="1144665106" sldId="2245"/>
            <ac:grpSpMk id="76" creationId="{D8CBDABE-658A-4C03-A87B-DF15275043A9}"/>
          </ac:grpSpMkLst>
        </pc:grpChg>
        <pc:grpChg chg="add del mod">
          <ac:chgData name="Nazar Shchur" userId="3faffa111ac016f6" providerId="LiveId" clId="{ACD03302-354B-4204-8291-4291F136BA2E}" dt="2020-02-10T08:34:04.722" v="1112" actId="165"/>
          <ac:grpSpMkLst>
            <pc:docMk/>
            <pc:sldMk cId="1144665106" sldId="2245"/>
            <ac:grpSpMk id="81" creationId="{749FC5BE-3B20-4E9A-A6F1-EF9E2A886F4E}"/>
          </ac:grpSpMkLst>
        </pc:grpChg>
        <pc:grpChg chg="add del mod">
          <ac:chgData name="Nazar Shchur" userId="3faffa111ac016f6" providerId="LiveId" clId="{ACD03302-354B-4204-8291-4291F136BA2E}" dt="2020-02-10T08:36:44.177" v="1162" actId="165"/>
          <ac:grpSpMkLst>
            <pc:docMk/>
            <pc:sldMk cId="1144665106" sldId="2245"/>
            <ac:grpSpMk id="82" creationId="{F63FEA14-2C19-4F4A-8438-D3EA9BE0F5CC}"/>
          </ac:grpSpMkLst>
        </pc:grpChg>
        <pc:cxnChg chg="add mod topLvl">
          <ac:chgData name="Nazar Shchur" userId="3faffa111ac016f6" providerId="LiveId" clId="{ACD03302-354B-4204-8291-4291F136BA2E}" dt="2020-02-10T08:40:51.981" v="1235" actId="1582"/>
          <ac:cxnSpMkLst>
            <pc:docMk/>
            <pc:sldMk cId="1144665106" sldId="2245"/>
            <ac:cxnSpMk id="45" creationId="{F46C7957-631A-4AD6-9220-6E1DBFC57983}"/>
          </ac:cxnSpMkLst>
        </pc:cxnChg>
        <pc:cxnChg chg="add mod topLvl">
          <ac:chgData name="Nazar Shchur" userId="3faffa111ac016f6" providerId="LiveId" clId="{ACD03302-354B-4204-8291-4291F136BA2E}" dt="2020-02-10T08:40:51.981" v="1235" actId="1582"/>
          <ac:cxnSpMkLst>
            <pc:docMk/>
            <pc:sldMk cId="1144665106" sldId="2245"/>
            <ac:cxnSpMk id="47" creationId="{C98D35B6-9227-4B3F-96BA-91123AE49211}"/>
          </ac:cxnSpMkLst>
        </pc:cxnChg>
        <pc:cxnChg chg="add mod topLvl">
          <ac:chgData name="Nazar Shchur" userId="3faffa111ac016f6" providerId="LiveId" clId="{ACD03302-354B-4204-8291-4291F136BA2E}" dt="2020-02-10T08:40:51.981" v="1235" actId="1582"/>
          <ac:cxnSpMkLst>
            <pc:docMk/>
            <pc:sldMk cId="1144665106" sldId="2245"/>
            <ac:cxnSpMk id="48" creationId="{49938B34-5DA8-432B-AAA6-69E2DDB1A186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6" creationId="{5A584594-40D9-4F54-8744-50D737ED2EF1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7" creationId="{38830B1A-571D-41A9-8C4A-611345C71A34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8" creationId="{8806352D-9F1A-4D4A-A7F4-7330802C55D3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69" creationId="{86219EF4-602D-43F9-871C-0E2462035884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0" creationId="{A9C91E47-96C0-4BAE-B2C6-6A8C50B0000C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1" creationId="{13FA95AA-905D-4CE7-A234-180030FBB91E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2" creationId="{F3CB02A9-3996-4315-A6ED-0211524C186D}"/>
          </ac:cxnSpMkLst>
        </pc:cxnChg>
        <pc:cxnChg chg="add mod topLvl">
          <ac:chgData name="Nazar Shchur" userId="3faffa111ac016f6" providerId="LiveId" clId="{ACD03302-354B-4204-8291-4291F136BA2E}" dt="2020-02-10T08:40:43.731" v="1234" actId="1582"/>
          <ac:cxnSpMkLst>
            <pc:docMk/>
            <pc:sldMk cId="1144665106" sldId="2245"/>
            <ac:cxnSpMk id="73" creationId="{F81FFDEB-4CF6-43ED-A19B-EAB52866FD6E}"/>
          </ac:cxnSpMkLst>
        </pc:cxnChg>
      </pc:sldChg>
      <pc:sldChg chg="addSp delSp modSp add delAnim modAnim">
        <pc:chgData name="Nazar Shchur" userId="3faffa111ac016f6" providerId="LiveId" clId="{ACD03302-354B-4204-8291-4291F136BA2E}" dt="2020-02-10T09:24:24.525" v="1342" actId="14100"/>
        <pc:sldMkLst>
          <pc:docMk/>
          <pc:sldMk cId="847741570" sldId="2246"/>
        </pc:sldMkLst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46" creationId="{00507823-0189-4B7B-8A56-5E764F810E05}"/>
          </ac:spMkLst>
        </pc:spChg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49" creationId="{957DAD50-0DD3-4B2D-A69F-8BEB8D49099B}"/>
          </ac:spMkLst>
        </pc:spChg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50" creationId="{381ACBDC-3F32-490E-B36A-603EC3826853}"/>
          </ac:spMkLst>
        </pc:spChg>
        <pc:spChg chg="del">
          <ac:chgData name="Nazar Shchur" userId="3faffa111ac016f6" providerId="LiveId" clId="{ACD03302-354B-4204-8291-4291F136BA2E}" dt="2020-02-10T08:41:43.579" v="1240" actId="478"/>
          <ac:spMkLst>
            <pc:docMk/>
            <pc:sldMk cId="847741570" sldId="2246"/>
            <ac:spMk id="74" creationId="{B32812BD-31AE-486B-8261-A786723C04FC}"/>
          </ac:spMkLst>
        </pc:spChg>
        <pc:spChg chg="del">
          <ac:chgData name="Nazar Shchur" userId="3faffa111ac016f6" providerId="LiveId" clId="{ACD03302-354B-4204-8291-4291F136BA2E}" dt="2020-02-10T08:41:50.118" v="1242" actId="478"/>
          <ac:spMkLst>
            <pc:docMk/>
            <pc:sldMk cId="847741570" sldId="2246"/>
            <ac:spMk id="75" creationId="{31BA2C75-0C8B-42CE-9A18-8F329C7B26A5}"/>
          </ac:spMkLst>
        </pc:spChg>
        <pc:spChg chg="add mod">
          <ac:chgData name="Nazar Shchur" userId="3faffa111ac016f6" providerId="LiveId" clId="{ACD03302-354B-4204-8291-4291F136BA2E}" dt="2020-02-10T09:24:18.832" v="1339" actId="14100"/>
          <ac:spMkLst>
            <pc:docMk/>
            <pc:sldMk cId="847741570" sldId="2246"/>
            <ac:spMk id="76" creationId="{E2CA9D50-06F0-4DC3-9619-446939CD712F}"/>
          </ac:spMkLst>
        </pc:spChg>
        <pc:spChg chg="add mod">
          <ac:chgData name="Nazar Shchur" userId="3faffa111ac016f6" providerId="LiveId" clId="{ACD03302-354B-4204-8291-4291F136BA2E}" dt="2020-02-10T08:47:13.407" v="1290" actId="1076"/>
          <ac:spMkLst>
            <pc:docMk/>
            <pc:sldMk cId="847741570" sldId="2246"/>
            <ac:spMk id="77" creationId="{25AB530F-565A-403A-B6A3-868FCA72B5BC}"/>
          </ac:spMkLst>
        </pc:spChg>
        <pc:spChg chg="add mod">
          <ac:chgData name="Nazar Shchur" userId="3faffa111ac016f6" providerId="LiveId" clId="{ACD03302-354B-4204-8291-4291F136BA2E}" dt="2020-02-10T08:47:37.152" v="1294" actId="14100"/>
          <ac:spMkLst>
            <pc:docMk/>
            <pc:sldMk cId="847741570" sldId="2246"/>
            <ac:spMk id="78" creationId="{61143C9E-D649-4ABC-9F1C-06EE45444104}"/>
          </ac:spMkLst>
        </pc:spChg>
        <pc:spChg chg="add mod">
          <ac:chgData name="Nazar Shchur" userId="3faffa111ac016f6" providerId="LiveId" clId="{ACD03302-354B-4204-8291-4291F136BA2E}" dt="2020-02-10T08:48:20.565" v="1308" actId="20577"/>
          <ac:spMkLst>
            <pc:docMk/>
            <pc:sldMk cId="847741570" sldId="2246"/>
            <ac:spMk id="79" creationId="{EEBE7AE0-6ABB-4EC5-9018-3DDC7571BBC3}"/>
          </ac:spMkLst>
        </pc:spChg>
        <pc:spChg chg="add mod">
          <ac:chgData name="Nazar Shchur" userId="3faffa111ac016f6" providerId="LiveId" clId="{ACD03302-354B-4204-8291-4291F136BA2E}" dt="2020-02-10T08:49:16.396" v="1320" actId="20577"/>
          <ac:spMkLst>
            <pc:docMk/>
            <pc:sldMk cId="847741570" sldId="2246"/>
            <ac:spMk id="80" creationId="{38CB93B2-8550-4944-B16F-4A7E7BB57023}"/>
          </ac:spMkLst>
        </pc:spChg>
        <pc:spChg chg="add mod">
          <ac:chgData name="Nazar Shchur" userId="3faffa111ac016f6" providerId="LiveId" clId="{ACD03302-354B-4204-8291-4291F136BA2E}" dt="2020-02-10T08:49:42.884" v="1326" actId="207"/>
          <ac:spMkLst>
            <pc:docMk/>
            <pc:sldMk cId="847741570" sldId="2246"/>
            <ac:spMk id="81" creationId="{A1740A90-34B1-42B0-8F99-5A8EDB92BA13}"/>
          </ac:spMkLst>
        </pc:spChg>
        <pc:spChg chg="add mod">
          <ac:chgData name="Nazar Shchur" userId="3faffa111ac016f6" providerId="LiveId" clId="{ACD03302-354B-4204-8291-4291F136BA2E}" dt="2020-02-10T09:24:24.525" v="1342" actId="14100"/>
          <ac:spMkLst>
            <pc:docMk/>
            <pc:sldMk cId="847741570" sldId="2246"/>
            <ac:spMk id="82" creationId="{0E8F0D18-16DB-448E-8ED7-1503106F36E6}"/>
          </ac:spMkLst>
        </pc:spChg>
        <pc:spChg chg="del">
          <ac:chgData name="Nazar Shchur" userId="3faffa111ac016f6" providerId="LiveId" clId="{ACD03302-354B-4204-8291-4291F136BA2E}" dt="2020-02-10T08:41:42.043" v="1239" actId="478"/>
          <ac:spMkLst>
            <pc:docMk/>
            <pc:sldMk cId="847741570" sldId="2246"/>
            <ac:spMk id="83" creationId="{6055744F-8B90-4427-B150-2CEA63C3CB7C}"/>
          </ac:spMkLst>
        </pc:spChg>
        <pc:grpChg chg="add mod">
          <ac:chgData name="Nazar Shchur" userId="3faffa111ac016f6" providerId="LiveId" clId="{ACD03302-354B-4204-8291-4291F136BA2E}" dt="2020-02-10T08:43:45.662" v="1250" actId="164"/>
          <ac:grpSpMkLst>
            <pc:docMk/>
            <pc:sldMk cId="847741570" sldId="2246"/>
            <ac:grpSpMk id="6" creationId="{6FEE245E-14A5-49A8-B992-C07FB34B0942}"/>
          </ac:grpSpMkLst>
        </pc:grpChg>
        <pc:grpChg chg="del">
          <ac:chgData name="Nazar Shchur" userId="3faffa111ac016f6" providerId="LiveId" clId="{ACD03302-354B-4204-8291-4291F136BA2E}" dt="2020-02-10T08:41:42.043" v="1239" actId="478"/>
          <ac:grpSpMkLst>
            <pc:docMk/>
            <pc:sldMk cId="847741570" sldId="2246"/>
            <ac:grpSpMk id="27" creationId="{46CB732C-CE9A-4718-8771-A1D4C81E653E}"/>
          </ac:grpSpMkLst>
        </pc:grpChg>
        <pc:grpChg chg="mod">
          <ac:chgData name="Nazar Shchur" userId="3faffa111ac016f6" providerId="LiveId" clId="{ACD03302-354B-4204-8291-4291F136BA2E}" dt="2020-02-10T08:43:45.662" v="1250" actId="164"/>
          <ac:grpSpMkLst>
            <pc:docMk/>
            <pc:sldMk cId="847741570" sldId="2246"/>
            <ac:grpSpMk id="51" creationId="{1A64EC1C-552A-4C3D-9E28-D2DCB688DC1B}"/>
          </ac:grpSpMkLst>
        </pc:grpChg>
        <pc:cxnChg chg="del">
          <ac:chgData name="Nazar Shchur" userId="3faffa111ac016f6" providerId="LiveId" clId="{ACD03302-354B-4204-8291-4291F136BA2E}" dt="2020-02-10T08:41:42.043" v="1239" actId="478"/>
          <ac:cxnSpMkLst>
            <pc:docMk/>
            <pc:sldMk cId="847741570" sldId="2246"/>
            <ac:cxnSpMk id="45" creationId="{F46C7957-631A-4AD6-9220-6E1DBFC57983}"/>
          </ac:cxnSpMkLst>
        </pc:cxnChg>
        <pc:cxnChg chg="del">
          <ac:chgData name="Nazar Shchur" userId="3faffa111ac016f6" providerId="LiveId" clId="{ACD03302-354B-4204-8291-4291F136BA2E}" dt="2020-02-10T08:41:42.043" v="1239" actId="478"/>
          <ac:cxnSpMkLst>
            <pc:docMk/>
            <pc:sldMk cId="847741570" sldId="2246"/>
            <ac:cxnSpMk id="47" creationId="{C98D35B6-9227-4B3F-96BA-91123AE49211}"/>
          </ac:cxnSpMkLst>
        </pc:cxnChg>
        <pc:cxnChg chg="del">
          <ac:chgData name="Nazar Shchur" userId="3faffa111ac016f6" providerId="LiveId" clId="{ACD03302-354B-4204-8291-4291F136BA2E}" dt="2020-02-10T08:41:42.043" v="1239" actId="478"/>
          <ac:cxnSpMkLst>
            <pc:docMk/>
            <pc:sldMk cId="847741570" sldId="2246"/>
            <ac:cxnSpMk id="48" creationId="{49938B34-5DA8-432B-AAA6-69E2DDB1A186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6" creationId="{5A584594-40D9-4F54-8744-50D737ED2EF1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7" creationId="{38830B1A-571D-41A9-8C4A-611345C71A34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8" creationId="{8806352D-9F1A-4D4A-A7F4-7330802C55D3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69" creationId="{86219EF4-602D-43F9-871C-0E2462035884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0" creationId="{A9C91E47-96C0-4BAE-B2C6-6A8C50B0000C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1" creationId="{13FA95AA-905D-4CE7-A234-180030FBB91E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2" creationId="{F3CB02A9-3996-4315-A6ED-0211524C186D}"/>
          </ac:cxnSpMkLst>
        </pc:cxnChg>
        <pc:cxnChg chg="mod">
          <ac:chgData name="Nazar Shchur" userId="3faffa111ac016f6" providerId="LiveId" clId="{ACD03302-354B-4204-8291-4291F136BA2E}" dt="2020-02-10T08:43:45.662" v="1250" actId="164"/>
          <ac:cxnSpMkLst>
            <pc:docMk/>
            <pc:sldMk cId="847741570" sldId="2246"/>
            <ac:cxnSpMk id="73" creationId="{F81FFDEB-4CF6-43ED-A19B-EAB52866FD6E}"/>
          </ac:cxnSpMkLst>
        </pc:cxnChg>
      </pc:sldChg>
      <pc:sldChg chg="addSp delSp modSp add modTransition delAnim modAnim">
        <pc:chgData name="Nazar Shchur" userId="3faffa111ac016f6" providerId="LiveId" clId="{ACD03302-354B-4204-8291-4291F136BA2E}" dt="2020-02-10T13:29:39.866" v="2069"/>
        <pc:sldMkLst>
          <pc:docMk/>
          <pc:sldMk cId="4188886523" sldId="2247"/>
        </pc:sldMkLst>
        <pc:spChg chg="del">
          <ac:chgData name="Nazar Shchur" userId="3faffa111ac016f6" providerId="LiveId" clId="{ACD03302-354B-4204-8291-4291F136BA2E}" dt="2020-02-10T12:37:16.236" v="1459" actId="478"/>
          <ac:spMkLst>
            <pc:docMk/>
            <pc:sldMk cId="4188886523" sldId="2247"/>
            <ac:spMk id="38" creationId="{3ECB3D0E-E052-46B5-9B2C-BBB0FCE6DC7E}"/>
          </ac:spMkLst>
        </pc:spChg>
        <pc:spChg chg="del">
          <ac:chgData name="Nazar Shchur" userId="3faffa111ac016f6" providerId="LiveId" clId="{ACD03302-354B-4204-8291-4291F136BA2E}" dt="2020-02-10T12:37:17.264" v="1460" actId="478"/>
          <ac:spMkLst>
            <pc:docMk/>
            <pc:sldMk cId="4188886523" sldId="2247"/>
            <ac:spMk id="95" creationId="{2510D28D-8F74-4A28-A0E5-B97B8866A702}"/>
          </ac:spMkLst>
        </pc:spChg>
        <pc:spChg chg="del">
          <ac:chgData name="Nazar Shchur" userId="3faffa111ac016f6" providerId="LiveId" clId="{ACD03302-354B-4204-8291-4291F136BA2E}" dt="2020-02-10T12:37:18.151" v="1461" actId="478"/>
          <ac:spMkLst>
            <pc:docMk/>
            <pc:sldMk cId="4188886523" sldId="2247"/>
            <ac:spMk id="96" creationId="{FC8DECB8-04A6-4C99-AD0F-5E1FF8B829B6}"/>
          </ac:spMkLst>
        </pc:spChg>
        <pc:spChg chg="del">
          <ac:chgData name="Nazar Shchur" userId="3faffa111ac016f6" providerId="LiveId" clId="{ACD03302-354B-4204-8291-4291F136BA2E}" dt="2020-02-10T12:37:18.816" v="1462" actId="478"/>
          <ac:spMkLst>
            <pc:docMk/>
            <pc:sldMk cId="4188886523" sldId="2247"/>
            <ac:spMk id="97" creationId="{6F2D6A55-F968-487D-9302-53B9961B26F9}"/>
          </ac:spMkLst>
        </pc:spChg>
        <pc:spChg chg="del">
          <ac:chgData name="Nazar Shchur" userId="3faffa111ac016f6" providerId="LiveId" clId="{ACD03302-354B-4204-8291-4291F136BA2E}" dt="2020-02-10T12:37:19.622" v="1463" actId="478"/>
          <ac:spMkLst>
            <pc:docMk/>
            <pc:sldMk cId="4188886523" sldId="2247"/>
            <ac:spMk id="98" creationId="{E769FFF7-0317-4D2F-995C-9EF4F055348B}"/>
          </ac:spMkLst>
        </pc:spChg>
        <pc:spChg chg="del">
          <ac:chgData name="Nazar Shchur" userId="3faffa111ac016f6" providerId="LiveId" clId="{ACD03302-354B-4204-8291-4291F136BA2E}" dt="2020-02-10T12:37:20.266" v="1464" actId="478"/>
          <ac:spMkLst>
            <pc:docMk/>
            <pc:sldMk cId="4188886523" sldId="2247"/>
            <ac:spMk id="99" creationId="{865FA245-A635-45D6-8E12-2CFB7EA8661E}"/>
          </ac:spMkLst>
        </pc:spChg>
        <pc:spChg chg="del">
          <ac:chgData name="Nazar Shchur" userId="3faffa111ac016f6" providerId="LiveId" clId="{ACD03302-354B-4204-8291-4291F136BA2E}" dt="2020-02-10T12:37:22.508" v="1466" actId="478"/>
          <ac:spMkLst>
            <pc:docMk/>
            <pc:sldMk cId="4188886523" sldId="2247"/>
            <ac:spMk id="100" creationId="{F4883FB9-2162-4646-BB3F-FBB766E9B24D}"/>
          </ac:spMkLst>
        </pc:spChg>
        <pc:spChg chg="del">
          <ac:chgData name="Nazar Shchur" userId="3faffa111ac016f6" providerId="LiveId" clId="{ACD03302-354B-4204-8291-4291F136BA2E}" dt="2020-02-10T12:37:21.665" v="1465" actId="478"/>
          <ac:spMkLst>
            <pc:docMk/>
            <pc:sldMk cId="4188886523" sldId="2247"/>
            <ac:spMk id="101" creationId="{1BBF9693-84E4-4C2D-BBAA-C01E322D6420}"/>
          </ac:spMkLst>
        </pc:spChg>
        <pc:spChg chg="add del mod">
          <ac:chgData name="Nazar Shchur" userId="3faffa111ac016f6" providerId="LiveId" clId="{ACD03302-354B-4204-8291-4291F136BA2E}" dt="2020-02-10T12:47:45" v="1591" actId="478"/>
          <ac:spMkLst>
            <pc:docMk/>
            <pc:sldMk cId="4188886523" sldId="2247"/>
            <ac:spMk id="116" creationId="{A314832A-CE82-416C-9B5C-FF07D4D5C12D}"/>
          </ac:spMkLst>
        </pc:spChg>
        <pc:spChg chg="add mod">
          <ac:chgData name="Nazar Shchur" userId="3faffa111ac016f6" providerId="LiveId" clId="{ACD03302-354B-4204-8291-4291F136BA2E}" dt="2020-02-10T12:52:21.648" v="1659" actId="1076"/>
          <ac:spMkLst>
            <pc:docMk/>
            <pc:sldMk cId="4188886523" sldId="2247"/>
            <ac:spMk id="117" creationId="{7215BB99-B93C-404A-BCFB-95462CA0D86D}"/>
          </ac:spMkLst>
        </pc:spChg>
        <pc:spChg chg="add mod">
          <ac:chgData name="Nazar Shchur" userId="3faffa111ac016f6" providerId="LiveId" clId="{ACD03302-354B-4204-8291-4291F136BA2E}" dt="2020-02-10T12:52:21.648" v="1659" actId="1076"/>
          <ac:spMkLst>
            <pc:docMk/>
            <pc:sldMk cId="4188886523" sldId="2247"/>
            <ac:spMk id="118" creationId="{B9155282-988D-4649-938A-DC863765BBFD}"/>
          </ac:spMkLst>
        </pc:spChg>
        <pc:spChg chg="add del">
          <ac:chgData name="Nazar Shchur" userId="3faffa111ac016f6" providerId="LiveId" clId="{ACD03302-354B-4204-8291-4291F136BA2E}" dt="2020-02-10T12:47:47.565" v="1593"/>
          <ac:spMkLst>
            <pc:docMk/>
            <pc:sldMk cId="4188886523" sldId="2247"/>
            <ac:spMk id="127" creationId="{F550DC44-19F2-49F2-99E2-A86D499A4C7C}"/>
          </ac:spMkLst>
        </pc:spChg>
        <pc:spChg chg="add del mod">
          <ac:chgData name="Nazar Shchur" userId="3faffa111ac016f6" providerId="LiveId" clId="{ACD03302-354B-4204-8291-4291F136BA2E}" dt="2020-02-10T12:48:18.826" v="1616" actId="478"/>
          <ac:spMkLst>
            <pc:docMk/>
            <pc:sldMk cId="4188886523" sldId="2247"/>
            <ac:spMk id="128" creationId="{F124D7E3-D292-4439-B597-3BE61C2D4F18}"/>
          </ac:spMkLst>
        </pc:spChg>
        <pc:spChg chg="add mod">
          <ac:chgData name="Nazar Shchur" userId="3faffa111ac016f6" providerId="LiveId" clId="{ACD03302-354B-4204-8291-4291F136BA2E}" dt="2020-02-10T12:52:21.648" v="1659" actId="1076"/>
          <ac:spMkLst>
            <pc:docMk/>
            <pc:sldMk cId="4188886523" sldId="2247"/>
            <ac:spMk id="129" creationId="{D4B57174-2498-4A50-9F23-04EEE6D36D9F}"/>
          </ac:spMkLst>
        </pc:spChg>
        <pc:spChg chg="add mod">
          <ac:chgData name="Nazar Shchur" userId="3faffa111ac016f6" providerId="LiveId" clId="{ACD03302-354B-4204-8291-4291F136BA2E}" dt="2020-02-10T12:53:13.286" v="1675" actId="14100"/>
          <ac:spMkLst>
            <pc:docMk/>
            <pc:sldMk cId="4188886523" sldId="2247"/>
            <ac:spMk id="130" creationId="{B31EE5B8-27E4-42DB-AE32-412DA8F25B08}"/>
          </ac:spMkLst>
        </pc:spChg>
        <pc:spChg chg="add mod">
          <ac:chgData name="Nazar Shchur" userId="3faffa111ac016f6" providerId="LiveId" clId="{ACD03302-354B-4204-8291-4291F136BA2E}" dt="2020-02-10T12:53:43.266" v="1681" actId="1076"/>
          <ac:spMkLst>
            <pc:docMk/>
            <pc:sldMk cId="4188886523" sldId="2247"/>
            <ac:spMk id="131" creationId="{DAF0CD29-3056-489B-8F2D-ADDE5E0C7C7F}"/>
          </ac:spMkLst>
        </pc:spChg>
        <pc:spChg chg="add del mod">
          <ac:chgData name="Nazar Shchur" userId="3faffa111ac016f6" providerId="LiveId" clId="{ACD03302-354B-4204-8291-4291F136BA2E}" dt="2020-02-10T12:53:57.693" v="1685"/>
          <ac:spMkLst>
            <pc:docMk/>
            <pc:sldMk cId="4188886523" sldId="2247"/>
            <ac:spMk id="132" creationId="{713F3EDE-CBD3-4041-A2D6-6E54C7652B7F}"/>
          </ac:spMkLst>
        </pc:spChg>
        <pc:spChg chg="add mod">
          <ac:chgData name="Nazar Shchur" userId="3faffa111ac016f6" providerId="LiveId" clId="{ACD03302-354B-4204-8291-4291F136BA2E}" dt="2020-02-10T12:54:49.666" v="1708" actId="1035"/>
          <ac:spMkLst>
            <pc:docMk/>
            <pc:sldMk cId="4188886523" sldId="2247"/>
            <ac:spMk id="133" creationId="{5FCB5683-9E28-4F00-A84C-63EBF44AD64D}"/>
          </ac:spMkLst>
        </pc:spChg>
        <pc:spChg chg="add mod">
          <ac:chgData name="Nazar Shchur" userId="3faffa111ac016f6" providerId="LiveId" clId="{ACD03302-354B-4204-8291-4291F136BA2E}" dt="2020-02-10T12:54:49.666" v="1708" actId="1035"/>
          <ac:spMkLst>
            <pc:docMk/>
            <pc:sldMk cId="4188886523" sldId="2247"/>
            <ac:spMk id="134" creationId="{34EF2673-7C5E-4DB4-AE45-7056B4C59962}"/>
          </ac:spMkLst>
        </pc:spChg>
        <pc:spChg chg="add mod">
          <ac:chgData name="Nazar Shchur" userId="3faffa111ac016f6" providerId="LiveId" clId="{ACD03302-354B-4204-8291-4291F136BA2E}" dt="2020-02-10T12:56:11.785" v="1726" actId="1076"/>
          <ac:spMkLst>
            <pc:docMk/>
            <pc:sldMk cId="4188886523" sldId="2247"/>
            <ac:spMk id="135" creationId="{1145CB6B-9E08-4F79-8C61-C74F9E29963F}"/>
          </ac:spMkLst>
        </pc:spChg>
        <pc:grpChg chg="add del mod">
          <ac:chgData name="Nazar Shchur" userId="3faffa111ac016f6" providerId="LiveId" clId="{ACD03302-354B-4204-8291-4291F136BA2E}" dt="2020-02-10T12:40:44.665" v="1522" actId="165"/>
          <ac:grpSpMkLst>
            <pc:docMk/>
            <pc:sldMk cId="4188886523" sldId="2247"/>
            <ac:grpSpMk id="6" creationId="{D842AD09-605E-4BD7-B077-30A88F498476}"/>
          </ac:grpSpMkLst>
        </pc:grpChg>
        <pc:grpChg chg="add del mod">
          <ac:chgData name="Nazar Shchur" userId="3faffa111ac016f6" providerId="LiveId" clId="{ACD03302-354B-4204-8291-4291F136BA2E}" dt="2020-02-10T12:41:57.125" v="1572" actId="165"/>
          <ac:grpSpMkLst>
            <pc:docMk/>
            <pc:sldMk cId="4188886523" sldId="2247"/>
            <ac:grpSpMk id="7" creationId="{DB54A9B8-9CD7-4A06-A863-DBECE5A3B3EE}"/>
          </ac:grpSpMkLst>
        </pc:grpChg>
        <pc:grpChg chg="add del mod">
          <ac:chgData name="Nazar Shchur" userId="3faffa111ac016f6" providerId="LiveId" clId="{ACD03302-354B-4204-8291-4291F136BA2E}" dt="2020-02-10T13:26:45.708" v="2034" actId="165"/>
          <ac:grpSpMkLst>
            <pc:docMk/>
            <pc:sldMk cId="4188886523" sldId="2247"/>
            <ac:grpSpMk id="8" creationId="{09693A0C-BEBC-47E4-B234-98C3997D4113}"/>
          </ac:grpSpMkLst>
        </pc:grpChg>
        <pc:grpChg chg="add mod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9" creationId="{234DD26B-E9CB-4E8B-8FD7-0DE0AEAAA88F}"/>
          </ac:grpSpMkLst>
        </pc:grpChg>
        <pc:grpChg chg="del">
          <ac:chgData name="Nazar Shchur" userId="3faffa111ac016f6" providerId="LiveId" clId="{ACD03302-354B-4204-8291-4291F136BA2E}" dt="2020-02-10T12:37:52.816" v="1483" actId="478"/>
          <ac:grpSpMkLst>
            <pc:docMk/>
            <pc:sldMk cId="4188886523" sldId="2247"/>
            <ac:grpSpMk id="40" creationId="{344F289C-E1CC-442E-A17A-E02644176E33}"/>
          </ac:grpSpMkLst>
        </pc:grpChg>
        <pc:grpChg chg="del mod">
          <ac:chgData name="Nazar Shchur" userId="3faffa111ac016f6" providerId="LiveId" clId="{ACD03302-354B-4204-8291-4291F136BA2E}" dt="2020-02-10T12:37:52.196" v="1482" actId="478"/>
          <ac:grpSpMkLst>
            <pc:docMk/>
            <pc:sldMk cId="4188886523" sldId="2247"/>
            <ac:grpSpMk id="48" creationId="{C2480637-A75D-4BAA-818F-634A2E5FF6C5}"/>
          </ac:grpSpMkLst>
        </pc:grpChg>
        <pc:grpChg chg="del mod">
          <ac:chgData name="Nazar Shchur" userId="3faffa111ac016f6" providerId="LiveId" clId="{ACD03302-354B-4204-8291-4291F136BA2E}" dt="2020-02-10T12:37:50.597" v="1481"/>
          <ac:grpSpMkLst>
            <pc:docMk/>
            <pc:sldMk cId="4188886523" sldId="2247"/>
            <ac:grpSpMk id="56" creationId="{6DF08699-6A49-41F3-AD2B-3762EB7853A6}"/>
          </ac:grpSpMkLst>
        </pc:grpChg>
        <pc:grpChg chg="mod topLvl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71" creationId="{2BFBC72C-938D-4891-B2FE-13886A0DE23F}"/>
          </ac:grpSpMkLst>
        </pc:grpChg>
        <pc:grpChg chg="mod topLvl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79" creationId="{5D865568-5AF4-4BE5-B73C-2F08D617CC1A}"/>
          </ac:grpSpMkLst>
        </pc:grpChg>
        <pc:grpChg chg="add del mod topLvl">
          <ac:chgData name="Nazar Shchur" userId="3faffa111ac016f6" providerId="LiveId" clId="{ACD03302-354B-4204-8291-4291F136BA2E}" dt="2020-02-10T12:41:21.443" v="1569" actId="478"/>
          <ac:grpSpMkLst>
            <pc:docMk/>
            <pc:sldMk cId="4188886523" sldId="2247"/>
            <ac:grpSpMk id="102" creationId="{CC5469C9-4D45-4EE2-B56B-1CD7AF9EE324}"/>
          </ac:grpSpMkLst>
        </pc:grpChg>
        <pc:grpChg chg="add mod topLvl">
          <ac:chgData name="Nazar Shchur" userId="3faffa111ac016f6" providerId="LiveId" clId="{ACD03302-354B-4204-8291-4291F136BA2E}" dt="2020-02-10T13:28:47.776" v="2064" actId="164"/>
          <ac:grpSpMkLst>
            <pc:docMk/>
            <pc:sldMk cId="4188886523" sldId="2247"/>
            <ac:grpSpMk id="119" creationId="{2A75BA12-FB9B-484E-83C8-B6E817DB228D}"/>
          </ac:grpSpMkLst>
        </pc:grpChg>
        <pc:picChg chg="del">
          <ac:chgData name="Nazar Shchur" userId="3faffa111ac016f6" providerId="LiveId" clId="{ACD03302-354B-4204-8291-4291F136BA2E}" dt="2020-02-10T12:37:54.195" v="1484" actId="478"/>
          <ac:picMkLst>
            <pc:docMk/>
            <pc:sldMk cId="4188886523" sldId="2247"/>
            <ac:picMk id="39" creationId="{A4687058-A359-491A-93D8-E8E8FC438987}"/>
          </ac:picMkLst>
        </pc:picChg>
        <pc:picChg chg="mod topLvl">
          <ac:chgData name="Nazar Shchur" userId="3faffa111ac016f6" providerId="LiveId" clId="{ACD03302-354B-4204-8291-4291F136BA2E}" dt="2020-02-10T13:28:47.776" v="2064" actId="164"/>
          <ac:picMkLst>
            <pc:docMk/>
            <pc:sldMk cId="4188886523" sldId="2247"/>
            <ac:picMk id="70" creationId="{329735D4-95CF-4090-BCD3-C97CB50A50C9}"/>
          </ac:picMkLst>
        </pc:picChg>
        <pc:picChg chg="del">
          <ac:chgData name="Nazar Shchur" userId="3faffa111ac016f6" providerId="LiveId" clId="{ACD03302-354B-4204-8291-4291F136BA2E}" dt="2020-02-10T12:37:30.218" v="1469" actId="478"/>
          <ac:picMkLst>
            <pc:docMk/>
            <pc:sldMk cId="4188886523" sldId="2247"/>
            <ac:picMk id="87" creationId="{5AEE5656-161F-4B28-9933-28B7B45A2F05}"/>
          </ac:picMkLst>
        </pc:picChg>
        <pc:picChg chg="del">
          <ac:chgData name="Nazar Shchur" userId="3faffa111ac016f6" providerId="LiveId" clId="{ACD03302-354B-4204-8291-4291F136BA2E}" dt="2020-02-10T12:37:31.004" v="1470" actId="478"/>
          <ac:picMkLst>
            <pc:docMk/>
            <pc:sldMk cId="4188886523" sldId="2247"/>
            <ac:picMk id="88" creationId="{2713C95A-588B-4D6A-BC98-B9AAFD917667}"/>
          </ac:picMkLst>
        </pc:picChg>
        <pc:picChg chg="del">
          <ac:chgData name="Nazar Shchur" userId="3faffa111ac016f6" providerId="LiveId" clId="{ACD03302-354B-4204-8291-4291F136BA2E}" dt="2020-02-10T12:37:33.830" v="1474" actId="478"/>
          <ac:picMkLst>
            <pc:docMk/>
            <pc:sldMk cId="4188886523" sldId="2247"/>
            <ac:picMk id="89" creationId="{AFDCE3A1-70FC-4E07-A5D7-C4B9876748CB}"/>
          </ac:picMkLst>
        </pc:picChg>
        <pc:picChg chg="del">
          <ac:chgData name="Nazar Shchur" userId="3faffa111ac016f6" providerId="LiveId" clId="{ACD03302-354B-4204-8291-4291F136BA2E}" dt="2020-02-10T12:37:32.403" v="1472" actId="478"/>
          <ac:picMkLst>
            <pc:docMk/>
            <pc:sldMk cId="4188886523" sldId="2247"/>
            <ac:picMk id="90" creationId="{AF105CAE-0035-4FB0-8308-AB1B6D7D69DD}"/>
          </ac:picMkLst>
        </pc:picChg>
        <pc:picChg chg="del">
          <ac:chgData name="Nazar Shchur" userId="3faffa111ac016f6" providerId="LiveId" clId="{ACD03302-354B-4204-8291-4291F136BA2E}" dt="2020-02-10T12:37:33.103" v="1473" actId="478"/>
          <ac:picMkLst>
            <pc:docMk/>
            <pc:sldMk cId="4188886523" sldId="2247"/>
            <ac:picMk id="91" creationId="{9534BB38-4364-4E50-BE79-976D2D639DB0}"/>
          </ac:picMkLst>
        </pc:picChg>
        <pc:picChg chg="del mod">
          <ac:chgData name="Nazar Shchur" userId="3faffa111ac016f6" providerId="LiveId" clId="{ACD03302-354B-4204-8291-4291F136BA2E}" dt="2020-02-10T12:37:31.662" v="1471" actId="478"/>
          <ac:picMkLst>
            <pc:docMk/>
            <pc:sldMk cId="4188886523" sldId="2247"/>
            <ac:picMk id="92" creationId="{3E5933CB-EFB6-4328-ACEE-7A61BA01B263}"/>
          </ac:picMkLst>
        </pc:picChg>
        <pc:picChg chg="mod ord topLvl">
          <ac:chgData name="Nazar Shchur" userId="3faffa111ac016f6" providerId="LiveId" clId="{ACD03302-354B-4204-8291-4291F136BA2E}" dt="2020-02-10T13:29:00.003" v="2065" actId="166"/>
          <ac:picMkLst>
            <pc:docMk/>
            <pc:sldMk cId="4188886523" sldId="2247"/>
            <ac:picMk id="93" creationId="{0B1C7DEF-3FC9-46DA-9C82-237E6E523D81}"/>
          </ac:picMkLst>
        </pc:picChg>
        <pc:picChg chg="mod topLvl">
          <ac:chgData name="Nazar Shchur" userId="3faffa111ac016f6" providerId="LiveId" clId="{ACD03302-354B-4204-8291-4291F136BA2E}" dt="2020-02-10T13:28:47.776" v="2064" actId="164"/>
          <ac:picMkLst>
            <pc:docMk/>
            <pc:sldMk cId="4188886523" sldId="2247"/>
            <ac:picMk id="94" creationId="{5E5B1F2B-0388-4AB9-9B01-A84AD9666544}"/>
          </ac:picMkLst>
        </pc:picChg>
      </pc:sldChg>
      <pc:sldChg chg="addSp delSp modSp add del delAnim modAnim">
        <pc:chgData name="Nazar Shchur" userId="3faffa111ac016f6" providerId="LiveId" clId="{ACD03302-354B-4204-8291-4291F136BA2E}" dt="2020-02-10T13:31:42.992" v="2075" actId="47"/>
        <pc:sldMkLst>
          <pc:docMk/>
          <pc:sldMk cId="201332273" sldId="2248"/>
        </pc:sldMkLst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46" creationId="{234FDE12-E8E7-4531-9DB8-40C54A568FA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47" creationId="{FD404D78-8410-4FEF-81AF-EDB307F6F2D0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48" creationId="{0A4D337E-8C1D-4D72-85E9-D11954B4AC5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0" creationId="{D5F15876-DDA3-43F2-B864-7FBAE5BDF90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1" creationId="{E82AC680-7AE5-4EC4-B608-535852967CB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2" creationId="{D07212E7-AEE7-452C-A736-4E9D77C9BD9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3" creationId="{A04656F2-5A4B-403C-83A0-3736E8BB470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4" creationId="{247ACC91-A8F9-49B3-A407-064208AB1EB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5" creationId="{A7D24EF2-8F75-4C22-A34A-37D87BCE3A54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6" creationId="{A9F68A4E-CC15-408E-A23F-7F42F927E0C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7" creationId="{CDF97F86-3AA5-427B-B8FD-FFC7B600040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8" creationId="{448A9E4F-D252-4C53-A046-7DF6C092F53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59" creationId="{B4BA8A89-B871-4941-B94A-527748BC2C7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0" creationId="{30F83A06-0B81-4A6C-81E1-F96983C40C0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1" creationId="{B8BBBF52-952F-474E-A4D5-97A762ACC97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2" creationId="{8120CBAC-712A-4538-828E-F84EA4AEFD55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3" creationId="{E8631569-0408-4E72-9942-C3E4B5761583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4" creationId="{05E8266E-0F5F-4649-A43F-5E878AE0A2C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5" creationId="{4D28E615-4814-449A-AA50-A76E10C0C7FA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6" creationId="{D888C567-B232-4ACC-853B-B0B884600434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7" creationId="{5FA84927-C240-4D6D-8D66-7370BFB1FF9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8" creationId="{9BCDE894-E470-4C97-AB37-928A5EB3B08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69" creationId="{8F1D01A2-00DC-4C14-B42D-AA018613ADBB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87" creationId="{C6EA6621-1ECC-42DB-A303-999ED695BF2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88" creationId="{620373F4-B904-421F-AFDA-921C3EFD5E9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89" creationId="{D04C3A68-99E5-4C9C-8B27-A5B10268A50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0" creationId="{1BF5132E-93F2-4F27-87C3-1CD94F961F7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7" creationId="{D9D9B21E-948F-48FB-8619-B5BBB4E4ADE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8" creationId="{3E0EE153-1550-49C9-8B2D-08724FCE108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99" creationId="{9FDC10F1-211A-472B-B37E-3D6D720E4AC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0" creationId="{6FAEF625-6ADF-4EA0-A563-C4CDF65D6634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1" creationId="{8D018AC3-6008-43EC-8685-66BF6CF9148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2" creationId="{86E79B8C-1B1B-47FE-ACB3-84C4E86D321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3" creationId="{0E7391B9-F48E-4C38-B235-837D3F2F2B66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4" creationId="{FF8E8A44-DD1E-4EB5-BA4E-8068B113612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5" creationId="{E9CF3F3F-DE89-4351-9ED5-10FA728C467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6" creationId="{9338A9A4-2C17-4C03-8E7A-C55EACA44DA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7" creationId="{FBEB0563-3D56-422E-AA06-7757321E7429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8" creationId="{2E656E69-BE8B-4FB5-B37C-285F08CE970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09" creationId="{68A7F051-F1F1-4439-AAAF-9AC737EE194E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0" creationId="{C32D7F25-4D84-4E0E-B0D9-79F11D2E1321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1" creationId="{FDDDB0F0-3E76-48CD-9835-02DEF73BCF3F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2" creationId="{53DC8143-8EE6-4576-A97A-B8163D455CC8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3" creationId="{334FE9AB-3A7C-47AA-AEE4-0EB884C6971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4" creationId="{1A1DAFF6-9F12-4925-B07D-C28567C7D6E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5" creationId="{053AEFF5-4C45-436B-A7A6-1D78C65BCA52}"/>
          </ac:spMkLst>
        </pc:spChg>
        <pc:spChg chg="add del mod">
          <ac:chgData name="Nazar Shchur" userId="3faffa111ac016f6" providerId="LiveId" clId="{ACD03302-354B-4204-8291-4291F136BA2E}" dt="2020-02-10T13:01:33.979" v="1758"/>
          <ac:spMkLst>
            <pc:docMk/>
            <pc:sldMk cId="201332273" sldId="2248"/>
            <ac:spMk id="116" creationId="{09D3602B-6546-4758-A446-EABF4F255E50}"/>
          </ac:spMkLst>
        </pc:spChg>
        <pc:spChg chg="del">
          <ac:chgData name="Nazar Shchur" userId="3faffa111ac016f6" providerId="LiveId" clId="{ACD03302-354B-4204-8291-4291F136BA2E}" dt="2020-02-10T12:56:18.722" v="1730" actId="478"/>
          <ac:spMkLst>
            <pc:docMk/>
            <pc:sldMk cId="201332273" sldId="2248"/>
            <ac:spMk id="117" creationId="{7215BB99-B93C-404A-BCFB-95462CA0D86D}"/>
          </ac:spMkLst>
        </pc:spChg>
        <pc:spChg chg="del">
          <ac:chgData name="Nazar Shchur" userId="3faffa111ac016f6" providerId="LiveId" clId="{ACD03302-354B-4204-8291-4291F136BA2E}" dt="2020-02-10T12:56:19.515" v="1731" actId="478"/>
          <ac:spMkLst>
            <pc:docMk/>
            <pc:sldMk cId="201332273" sldId="2248"/>
            <ac:spMk id="118" creationId="{B9155282-988D-4649-938A-DC863765BBFD}"/>
          </ac:spMkLst>
        </pc:spChg>
        <pc:spChg chg="del">
          <ac:chgData name="Nazar Shchur" userId="3faffa111ac016f6" providerId="LiveId" clId="{ACD03302-354B-4204-8291-4291F136BA2E}" dt="2020-02-10T12:56:17.410" v="1729" actId="478"/>
          <ac:spMkLst>
            <pc:docMk/>
            <pc:sldMk cId="201332273" sldId="2248"/>
            <ac:spMk id="129" creationId="{D4B57174-2498-4A50-9F23-04EEE6D36D9F}"/>
          </ac:spMkLst>
        </pc:spChg>
        <pc:spChg chg="del">
          <ac:chgData name="Nazar Shchur" userId="3faffa111ac016f6" providerId="LiveId" clId="{ACD03302-354B-4204-8291-4291F136BA2E}" dt="2020-02-10T12:56:20.388" v="1732" actId="478"/>
          <ac:spMkLst>
            <pc:docMk/>
            <pc:sldMk cId="201332273" sldId="2248"/>
            <ac:spMk id="130" creationId="{B31EE5B8-27E4-42DB-AE32-412DA8F25B08}"/>
          </ac:spMkLst>
        </pc:spChg>
        <pc:spChg chg="del">
          <ac:chgData name="Nazar Shchur" userId="3faffa111ac016f6" providerId="LiveId" clId="{ACD03302-354B-4204-8291-4291F136BA2E}" dt="2020-02-10T12:56:21.210" v="1733" actId="478"/>
          <ac:spMkLst>
            <pc:docMk/>
            <pc:sldMk cId="201332273" sldId="2248"/>
            <ac:spMk id="131" creationId="{DAF0CD29-3056-489B-8F2D-ADDE5E0C7C7F}"/>
          </ac:spMkLst>
        </pc:spChg>
        <pc:spChg chg="del">
          <ac:chgData name="Nazar Shchur" userId="3faffa111ac016f6" providerId="LiveId" clId="{ACD03302-354B-4204-8291-4291F136BA2E}" dt="2020-02-10T12:56:22.051" v="1734" actId="478"/>
          <ac:spMkLst>
            <pc:docMk/>
            <pc:sldMk cId="201332273" sldId="2248"/>
            <ac:spMk id="133" creationId="{5FCB5683-9E28-4F00-A84C-63EBF44AD64D}"/>
          </ac:spMkLst>
        </pc:spChg>
        <pc:spChg chg="del">
          <ac:chgData name="Nazar Shchur" userId="3faffa111ac016f6" providerId="LiveId" clId="{ACD03302-354B-4204-8291-4291F136BA2E}" dt="2020-02-10T12:56:23.041" v="1735" actId="478"/>
          <ac:spMkLst>
            <pc:docMk/>
            <pc:sldMk cId="201332273" sldId="2248"/>
            <ac:spMk id="134" creationId="{34EF2673-7C5E-4DB4-AE45-7056B4C59962}"/>
          </ac:spMkLst>
        </pc:spChg>
        <pc:spChg chg="del">
          <ac:chgData name="Nazar Shchur" userId="3faffa111ac016f6" providerId="LiveId" clId="{ACD03302-354B-4204-8291-4291F136BA2E}" dt="2020-02-10T12:56:23.752" v="1736" actId="478"/>
          <ac:spMkLst>
            <pc:docMk/>
            <pc:sldMk cId="201332273" sldId="2248"/>
            <ac:spMk id="135" creationId="{1145CB6B-9E08-4F79-8C61-C74F9E29963F}"/>
          </ac:spMkLst>
        </pc:spChg>
        <pc:grpChg chg="add mod">
          <ac:chgData name="Nazar Shchur" userId="3faffa111ac016f6" providerId="LiveId" clId="{ACD03302-354B-4204-8291-4291F136BA2E}" dt="2020-02-10T13:01:31.471" v="1756" actId="164"/>
          <ac:grpSpMkLst>
            <pc:docMk/>
            <pc:sldMk cId="201332273" sldId="2248"/>
            <ac:grpSpMk id="6" creationId="{546DEA8D-9DFC-42A4-A590-E75C4433ED91}"/>
          </ac:grpSpMkLst>
        </pc:grpChg>
        <pc:grpChg chg="del">
          <ac:chgData name="Nazar Shchur" userId="3faffa111ac016f6" providerId="LiveId" clId="{ACD03302-354B-4204-8291-4291F136BA2E}" dt="2020-02-10T12:56:16.262" v="1728" actId="478"/>
          <ac:grpSpMkLst>
            <pc:docMk/>
            <pc:sldMk cId="201332273" sldId="2248"/>
            <ac:grpSpMk id="8" creationId="{09693A0C-BEBC-47E4-B234-98C3997D4113}"/>
          </ac:grpSpMkLst>
        </pc:grpChg>
        <pc:graphicFrameChg chg="add del mod">
          <ac:chgData name="Nazar Shchur" userId="3faffa111ac016f6" providerId="LiveId" clId="{ACD03302-354B-4204-8291-4291F136BA2E}" dt="2020-02-10T13:01:33.979" v="1758"/>
          <ac:graphicFrameMkLst>
            <pc:docMk/>
            <pc:sldMk cId="201332273" sldId="2248"/>
            <ac:graphicFrameMk id="49" creationId="{B4945A38-28D6-4C2D-BD2B-A62CF936E70D}"/>
          </ac:graphicFrameMkLst>
        </pc:graphicFrame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1" creationId="{D69EB75B-17E1-4438-89EE-7E6066D101C5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2" creationId="{A78C9D04-3174-4381-9B2B-B6CA87AEE9C4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5" creationId="{F9493766-C89C-404D-B32E-48F9303491F6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96" creationId="{157F3876-3693-4F35-8089-4FC1DE12D2D9}"/>
          </ac:cxnSpMkLst>
        </pc:cxnChg>
        <pc:cxnChg chg="add del mod">
          <ac:chgData name="Nazar Shchur" userId="3faffa111ac016f6" providerId="LiveId" clId="{ACD03302-354B-4204-8291-4291F136BA2E}" dt="2020-02-10T13:01:33.979" v="1758"/>
          <ac:cxnSpMkLst>
            <pc:docMk/>
            <pc:sldMk cId="201332273" sldId="2248"/>
            <ac:cxnSpMk id="127" creationId="{A9FAE56A-EF6D-491B-95C6-B3C2C0C5FD62}"/>
          </ac:cxnSpMkLst>
        </pc:cxnChg>
      </pc:sldChg>
      <pc:sldChg chg="modSp add del">
        <pc:chgData name="Nazar Shchur" userId="3faffa111ac016f6" providerId="LiveId" clId="{ACD03302-354B-4204-8291-4291F136BA2E}" dt="2020-02-10T12:40:37.970" v="1521" actId="47"/>
        <pc:sldMkLst>
          <pc:docMk/>
          <pc:sldMk cId="1722552102" sldId="2248"/>
        </pc:sldMkLst>
        <pc:grpChg chg="mod">
          <ac:chgData name="Nazar Shchur" userId="3faffa111ac016f6" providerId="LiveId" clId="{ACD03302-354B-4204-8291-4291F136BA2E}" dt="2020-02-10T12:40:31.404" v="1520" actId="1076"/>
          <ac:grpSpMkLst>
            <pc:docMk/>
            <pc:sldMk cId="1722552102" sldId="2248"/>
            <ac:grpSpMk id="48" creationId="{C2480637-A75D-4BAA-818F-634A2E5FF6C5}"/>
          </ac:grpSpMkLst>
        </pc:grpChg>
        <pc:grpChg chg="mod">
          <ac:chgData name="Nazar Shchur" userId="3faffa111ac016f6" providerId="LiveId" clId="{ACD03302-354B-4204-8291-4291F136BA2E}" dt="2020-02-10T12:40:29.546" v="1518" actId="1076"/>
          <ac:grpSpMkLst>
            <pc:docMk/>
            <pc:sldMk cId="1722552102" sldId="2248"/>
            <ac:grpSpMk id="56" creationId="{6DF08699-6A49-41F3-AD2B-3762EB7853A6}"/>
          </ac:grpSpMkLst>
        </pc:grpChg>
        <pc:picChg chg="mod">
          <ac:chgData name="Nazar Shchur" userId="3faffa111ac016f6" providerId="LiveId" clId="{ACD03302-354B-4204-8291-4291F136BA2E}" dt="2020-02-10T12:40:28.766" v="1517" actId="1076"/>
          <ac:picMkLst>
            <pc:docMk/>
            <pc:sldMk cId="1722552102" sldId="2248"/>
            <ac:picMk id="87" creationId="{5AEE5656-161F-4B28-9933-28B7B45A2F05}"/>
          </ac:picMkLst>
        </pc:picChg>
        <pc:picChg chg="mod">
          <ac:chgData name="Nazar Shchur" userId="3faffa111ac016f6" providerId="LiveId" clId="{ACD03302-354B-4204-8291-4291F136BA2E}" dt="2020-02-10T12:40:28.078" v="1516" actId="1076"/>
          <ac:picMkLst>
            <pc:docMk/>
            <pc:sldMk cId="1722552102" sldId="2248"/>
            <ac:picMk id="88" creationId="{2713C95A-588B-4D6A-BC98-B9AAFD917667}"/>
          </ac:picMkLst>
        </pc:picChg>
        <pc:picChg chg="mod">
          <ac:chgData name="Nazar Shchur" userId="3faffa111ac016f6" providerId="LiveId" clId="{ACD03302-354B-4204-8291-4291F136BA2E}" dt="2020-02-10T12:40:30.569" v="1519" actId="1076"/>
          <ac:picMkLst>
            <pc:docMk/>
            <pc:sldMk cId="1722552102" sldId="2248"/>
            <ac:picMk id="92" creationId="{3E5933CB-EFB6-4328-ACEE-7A61BA01B263}"/>
          </ac:picMkLst>
        </pc:picChg>
      </pc:sldChg>
      <pc:sldChg chg="addSp delSp modSp add ord delAnim modAnim">
        <pc:chgData name="Nazar Shchur" userId="3faffa111ac016f6" providerId="LiveId" clId="{ACD03302-354B-4204-8291-4291F136BA2E}" dt="2020-02-10T13:30:40.641" v="2074"/>
        <pc:sldMkLst>
          <pc:docMk/>
          <pc:sldMk cId="1195411020" sldId="2249"/>
        </pc:sldMkLst>
        <pc:spChg chg="mod">
          <ac:chgData name="Nazar Shchur" userId="3faffa111ac016f6" providerId="LiveId" clId="{ACD03302-354B-4204-8291-4291F136BA2E}" dt="2020-02-10T12:56:39.506" v="1739" actId="790"/>
          <ac:spMkLst>
            <pc:docMk/>
            <pc:sldMk cId="1195411020" sldId="2249"/>
            <ac:spMk id="5" creationId="{00000000-0000-0000-0000-000000000000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1" creationId="{ADDD8389-8BEF-49A1-B277-7B8D782DA77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2" creationId="{3FB61A7B-0908-427E-8E17-FCF5A9C4291A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3" creationId="{3F01F44B-C0C9-447B-8688-3A2A403D50B2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5" creationId="{A3C6A255-D48B-47C9-81E6-EA18A3A0E53B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6" creationId="{9625112C-CCFC-4B01-849B-E828E198A675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7" creationId="{0850FBC7-26D6-4153-9B77-90B2710F43A3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8" creationId="{7F9195B0-8A8F-4CA1-B6BC-47C051A9B9D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19" creationId="{5FB7AC4A-69A0-4845-8ED4-1A8436CFA42F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0" creationId="{933850E3-D1CF-4881-9A8C-9EEF0A24D261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2" creationId="{4689AEFA-ACBD-4473-90A7-DD08B123CB3D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3" creationId="{0C08BF4A-F0B4-4495-9127-51DB3F76059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4" creationId="{BA889513-4AC9-4087-A065-08465D76CB70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5" creationId="{8078B836-C9AC-472D-AB10-8C5925773A5F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6" creationId="{F6FA8232-42A2-4ED5-A168-99C867CA4FC3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7" creationId="{BDBE98FC-D9C8-4174-BC13-AAA2061BE663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8" creationId="{23947DFD-E9DF-4881-AF0F-D1BEA883EADB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29" creationId="{178DF84E-57D7-4F24-B391-5B8A4B28F98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0" creationId="{7C090F40-ACA6-49BD-BDE3-715CDF5C9905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4" creationId="{DC088EBC-5713-4FB0-871A-254512DF9429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5" creationId="{EC28C2F0-13D8-4D2B-98C7-9F9999EFE1DC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6" creationId="{386EE026-1519-4A57-9E02-72ABE583FAC0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8" creationId="{CD85E3CC-D7E0-4588-89FB-EE57750353A7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39" creationId="{668546F8-50EB-4C23-ACE6-84EAB8A46B9F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0" creationId="{7FBB96F1-FF1C-447B-A197-28DAC1D5D15E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1" creationId="{04EECEB3-3A0D-4C0A-BD51-E63FA4F19B35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2" creationId="{AB0EADB4-A320-4D76-8CE3-9107218BB66B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3" creationId="{96AEE6CA-888C-4E25-A6D4-38322DB72777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44" creationId="{2448FC50-92B4-41FA-B472-04E635701316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50" creationId="{0AB281E0-E534-43CA-992C-D9B805530B49}"/>
          </ac:spMkLst>
        </pc:spChg>
        <pc:spChg chg="add del mod">
          <ac:chgData name="Nazar Shchur" userId="3faffa111ac016f6" providerId="LiveId" clId="{ACD03302-354B-4204-8291-4291F136BA2E}" dt="2020-02-10T13:03:04.064" v="1760" actId="478"/>
          <ac:spMkLst>
            <pc:docMk/>
            <pc:sldMk cId="1195411020" sldId="2249"/>
            <ac:spMk id="52" creationId="{0DEB0D84-326E-4843-928C-6FA0DD01BDB5}"/>
          </ac:spMkLst>
        </pc:spChg>
        <pc:spChg chg="mod">
          <ac:chgData name="Nazar Shchur" userId="3faffa111ac016f6" providerId="LiveId" clId="{ACD03302-354B-4204-8291-4291F136BA2E}" dt="2020-02-10T13:05:59.539" v="1777" actId="14100"/>
          <ac:spMkLst>
            <pc:docMk/>
            <pc:sldMk cId="1195411020" sldId="2249"/>
            <ac:spMk id="55" creationId="{DABD1CA8-BEE4-4674-9BD9-E59067BC1259}"/>
          </ac:spMkLst>
        </pc:spChg>
        <pc:spChg chg="mod">
          <ac:chgData name="Nazar Shchur" userId="3faffa111ac016f6" providerId="LiveId" clId="{ACD03302-354B-4204-8291-4291F136BA2E}" dt="2020-02-10T13:06:11.594" v="1779" actId="14100"/>
          <ac:spMkLst>
            <pc:docMk/>
            <pc:sldMk cId="1195411020" sldId="2249"/>
            <ac:spMk id="56" creationId="{EEC790C5-5DA2-4819-B3C2-B254F0D38891}"/>
          </ac:spMkLst>
        </pc:spChg>
        <pc:spChg chg="mod">
          <ac:chgData name="Nazar Shchur" userId="3faffa111ac016f6" providerId="LiveId" clId="{ACD03302-354B-4204-8291-4291F136BA2E}" dt="2020-02-10T13:12:05.557" v="1877" actId="14100"/>
          <ac:spMkLst>
            <pc:docMk/>
            <pc:sldMk cId="1195411020" sldId="2249"/>
            <ac:spMk id="57" creationId="{A6FA8009-09CC-43DA-AEB4-1892A60F4B2B}"/>
          </ac:spMkLst>
        </pc:spChg>
        <pc:spChg chg="mod">
          <ac:chgData name="Nazar Shchur" userId="3faffa111ac016f6" providerId="LiveId" clId="{ACD03302-354B-4204-8291-4291F136BA2E}" dt="2020-02-10T13:10:04.511" v="1844" actId="1076"/>
          <ac:spMkLst>
            <pc:docMk/>
            <pc:sldMk cId="1195411020" sldId="2249"/>
            <ac:spMk id="58" creationId="{B0625FE7-236E-460D-9C2C-149C9F67EABC}"/>
          </ac:spMkLst>
        </pc:spChg>
        <pc:spChg chg="mod">
          <ac:chgData name="Nazar Shchur" userId="3faffa111ac016f6" providerId="LiveId" clId="{ACD03302-354B-4204-8291-4291F136BA2E}" dt="2020-02-10T13:11:50.341" v="1873" actId="14100"/>
          <ac:spMkLst>
            <pc:docMk/>
            <pc:sldMk cId="1195411020" sldId="2249"/>
            <ac:spMk id="59" creationId="{B3042A09-51E1-49C5-8281-2A6ABE5214BE}"/>
          </ac:spMkLst>
        </pc:spChg>
        <pc:spChg chg="mod">
          <ac:chgData name="Nazar Shchur" userId="3faffa111ac016f6" providerId="LiveId" clId="{ACD03302-354B-4204-8291-4291F136BA2E}" dt="2020-02-10T13:11:47.508" v="1872" actId="14100"/>
          <ac:spMkLst>
            <pc:docMk/>
            <pc:sldMk cId="1195411020" sldId="2249"/>
            <ac:spMk id="60" creationId="{7D813614-A7F0-48A7-93BC-6C3BFB3D84C8}"/>
          </ac:spMkLst>
        </pc:spChg>
        <pc:spChg chg="mod">
          <ac:chgData name="Nazar Shchur" userId="3faffa111ac016f6" providerId="LiveId" clId="{ACD03302-354B-4204-8291-4291F136BA2E}" dt="2020-02-10T13:11:41.075" v="1870" actId="14100"/>
          <ac:spMkLst>
            <pc:docMk/>
            <pc:sldMk cId="1195411020" sldId="2249"/>
            <ac:spMk id="61" creationId="{9574A32B-06DD-46A2-9392-F95DEFF4C1DD}"/>
          </ac:spMkLst>
        </pc:spChg>
        <pc:spChg chg="mod">
          <ac:chgData name="Nazar Shchur" userId="3faffa111ac016f6" providerId="LiveId" clId="{ACD03302-354B-4204-8291-4291F136BA2E}" dt="2020-02-10T13:11:43.939" v="1871" actId="14100"/>
          <ac:spMkLst>
            <pc:docMk/>
            <pc:sldMk cId="1195411020" sldId="2249"/>
            <ac:spMk id="62" creationId="{368B2CB0-DE90-4289-B637-95C867185E82}"/>
          </ac:spMkLst>
        </pc:spChg>
        <pc:spChg chg="mod">
          <ac:chgData name="Nazar Shchur" userId="3faffa111ac016f6" providerId="LiveId" clId="{ACD03302-354B-4204-8291-4291F136BA2E}" dt="2020-02-10T13:11:27.416" v="1866" actId="14100"/>
          <ac:spMkLst>
            <pc:docMk/>
            <pc:sldMk cId="1195411020" sldId="2249"/>
            <ac:spMk id="63" creationId="{54391F13-9113-40AF-B1BE-B114956C3FAE}"/>
          </ac:spMkLst>
        </pc:spChg>
        <pc:spChg chg="mod">
          <ac:chgData name="Nazar Shchur" userId="3faffa111ac016f6" providerId="LiveId" clId="{ACD03302-354B-4204-8291-4291F136BA2E}" dt="2020-02-10T13:12:38.837" v="1889" actId="14100"/>
          <ac:spMkLst>
            <pc:docMk/>
            <pc:sldMk cId="1195411020" sldId="2249"/>
            <ac:spMk id="64" creationId="{2C3E1BEC-8F01-40D7-B917-EB43ED3D37DE}"/>
          </ac:spMkLst>
        </pc:spChg>
        <pc:spChg chg="mod">
          <ac:chgData name="Nazar Shchur" userId="3faffa111ac016f6" providerId="LiveId" clId="{ACD03302-354B-4204-8291-4291F136BA2E}" dt="2020-02-10T13:12:42.621" v="1890" actId="14100"/>
          <ac:spMkLst>
            <pc:docMk/>
            <pc:sldMk cId="1195411020" sldId="2249"/>
            <ac:spMk id="65" creationId="{598F1E9F-77C5-4769-9C05-73A89270344F}"/>
          </ac:spMkLst>
        </pc:spChg>
        <pc:spChg chg="mod">
          <ac:chgData name="Nazar Shchur" userId="3faffa111ac016f6" providerId="LiveId" clId="{ACD03302-354B-4204-8291-4291F136BA2E}" dt="2020-02-10T13:12:45.525" v="1891" actId="14100"/>
          <ac:spMkLst>
            <pc:docMk/>
            <pc:sldMk cId="1195411020" sldId="2249"/>
            <ac:spMk id="66" creationId="{4C9BA101-BB3F-4BF7-A103-E0C6E2C71207}"/>
          </ac:spMkLst>
        </pc:spChg>
        <pc:spChg chg="mod">
          <ac:chgData name="Nazar Shchur" userId="3faffa111ac016f6" providerId="LiveId" clId="{ACD03302-354B-4204-8291-4291F136BA2E}" dt="2020-02-10T13:11:56.288" v="1875" actId="14100"/>
          <ac:spMkLst>
            <pc:docMk/>
            <pc:sldMk cId="1195411020" sldId="2249"/>
            <ac:spMk id="67" creationId="{A483A5C5-01A4-4FD4-A9BD-BCB75FDE13C1}"/>
          </ac:spMkLst>
        </pc:spChg>
        <pc:spChg chg="mod">
          <ac:chgData name="Nazar Shchur" userId="3faffa111ac016f6" providerId="LiveId" clId="{ACD03302-354B-4204-8291-4291F136BA2E}" dt="2020-02-10T13:10:14.924" v="1847" actId="1076"/>
          <ac:spMkLst>
            <pc:docMk/>
            <pc:sldMk cId="1195411020" sldId="2249"/>
            <ac:spMk id="68" creationId="{35BE8895-B99F-47A0-A86C-5A925AACA89D}"/>
          </ac:spMkLst>
        </pc:spChg>
        <pc:spChg chg="mod">
          <ac:chgData name="Nazar Shchur" userId="3faffa111ac016f6" providerId="LiveId" clId="{ACD03302-354B-4204-8291-4291F136BA2E}" dt="2020-02-10T13:10:30.267" v="1850" actId="1076"/>
          <ac:spMkLst>
            <pc:docMk/>
            <pc:sldMk cId="1195411020" sldId="2249"/>
            <ac:spMk id="69" creationId="{1A3EAD16-1EB4-42F2-9097-C084EE6CB696}"/>
          </ac:spMkLst>
        </pc:spChg>
        <pc:spChg chg="mod">
          <ac:chgData name="Nazar Shchur" userId="3faffa111ac016f6" providerId="LiveId" clId="{ACD03302-354B-4204-8291-4291F136BA2E}" dt="2020-02-10T13:16:13.276" v="1899" actId="1076"/>
          <ac:spMkLst>
            <pc:docMk/>
            <pc:sldMk cId="1195411020" sldId="2249"/>
            <ac:spMk id="70" creationId="{203B92B3-A77A-49EA-AB3C-7DB1A5F9DA3F}"/>
          </ac:spMkLst>
        </pc:spChg>
        <pc:spChg chg="mod">
          <ac:chgData name="Nazar Shchur" userId="3faffa111ac016f6" providerId="LiveId" clId="{ACD03302-354B-4204-8291-4291F136BA2E}" dt="2020-02-10T13:10:53.866" v="1856" actId="1076"/>
          <ac:spMkLst>
            <pc:docMk/>
            <pc:sldMk cId="1195411020" sldId="2249"/>
            <ac:spMk id="71" creationId="{6CDD2510-6C21-48EA-82AA-49E937529F73}"/>
          </ac:spMkLst>
        </pc:spChg>
        <pc:spChg chg="mod">
          <ac:chgData name="Nazar Shchur" userId="3faffa111ac016f6" providerId="LiveId" clId="{ACD03302-354B-4204-8291-4291F136BA2E}" dt="2020-02-10T13:11:02.546" v="1859" actId="1076"/>
          <ac:spMkLst>
            <pc:docMk/>
            <pc:sldMk cId="1195411020" sldId="2249"/>
            <ac:spMk id="72" creationId="{BF70149C-6081-4874-9AE4-A5774B8526D1}"/>
          </ac:spMkLst>
        </pc:spChg>
        <pc:spChg chg="mod">
          <ac:chgData name="Nazar Shchur" userId="3faffa111ac016f6" providerId="LiveId" clId="{ACD03302-354B-4204-8291-4291F136BA2E}" dt="2020-02-10T13:09:55.977" v="1841" actId="14100"/>
          <ac:spMkLst>
            <pc:docMk/>
            <pc:sldMk cId="1195411020" sldId="2249"/>
            <ac:spMk id="73" creationId="{47660ACD-56C7-470A-8414-A4AE425871ED}"/>
          </ac:spMkLst>
        </pc:spChg>
        <pc:spChg chg="mod">
          <ac:chgData name="Nazar Shchur" userId="3faffa111ac016f6" providerId="LiveId" clId="{ACD03302-354B-4204-8291-4291F136BA2E}" dt="2020-02-10T13:12:20.162" v="1886" actId="1035"/>
          <ac:spMkLst>
            <pc:docMk/>
            <pc:sldMk cId="1195411020" sldId="2249"/>
            <ac:spMk id="74" creationId="{3E72DECD-A532-442F-A3BF-60C90D48BA7C}"/>
          </ac:spMkLst>
        </pc:spChg>
        <pc:spChg chg="mod">
          <ac:chgData name="Nazar Shchur" userId="3faffa111ac016f6" providerId="LiveId" clId="{ACD03302-354B-4204-8291-4291F136BA2E}" dt="2020-02-10T13:07:28.155" v="1791" actId="20577"/>
          <ac:spMkLst>
            <pc:docMk/>
            <pc:sldMk cId="1195411020" sldId="2249"/>
            <ac:spMk id="75" creationId="{A4909A8A-B54C-471E-B5AC-4992965C52D6}"/>
          </ac:spMkLst>
        </pc:spChg>
        <pc:spChg chg="mod">
          <ac:chgData name="Nazar Shchur" userId="3faffa111ac016f6" providerId="LiveId" clId="{ACD03302-354B-4204-8291-4291F136BA2E}" dt="2020-02-10T13:12:57.502" v="1893" actId="14100"/>
          <ac:spMkLst>
            <pc:docMk/>
            <pc:sldMk cId="1195411020" sldId="2249"/>
            <ac:spMk id="76" creationId="{6FF217E1-F97C-431C-83B6-F6542C174AC6}"/>
          </ac:spMkLst>
        </pc:spChg>
        <pc:spChg chg="mod">
          <ac:chgData name="Nazar Shchur" userId="3faffa111ac016f6" providerId="LiveId" clId="{ACD03302-354B-4204-8291-4291F136BA2E}" dt="2020-02-10T13:04:21.582" v="1765" actId="255"/>
          <ac:spMkLst>
            <pc:docMk/>
            <pc:sldMk cId="1195411020" sldId="2249"/>
            <ac:spMk id="77" creationId="{1EE92086-7CFB-49E8-BD2F-0C416ABFBD3A}"/>
          </ac:spMkLst>
        </pc:spChg>
        <pc:spChg chg="mod">
          <ac:chgData name="Nazar Shchur" userId="3faffa111ac016f6" providerId="LiveId" clId="{ACD03302-354B-4204-8291-4291F136BA2E}" dt="2020-02-10T13:13:05.214" v="1896" actId="14100"/>
          <ac:spMkLst>
            <pc:docMk/>
            <pc:sldMk cId="1195411020" sldId="2249"/>
            <ac:spMk id="78" creationId="{F26C5845-52D0-4CB3-9315-AD032303D084}"/>
          </ac:spMkLst>
        </pc:spChg>
        <pc:spChg chg="mod">
          <ac:chgData name="Nazar Shchur" userId="3faffa111ac016f6" providerId="LiveId" clId="{ACD03302-354B-4204-8291-4291F136BA2E}" dt="2020-02-10T13:13:08.025" v="1897" actId="14100"/>
          <ac:spMkLst>
            <pc:docMk/>
            <pc:sldMk cId="1195411020" sldId="2249"/>
            <ac:spMk id="79" creationId="{0EACEEB5-1880-4285-B03F-6A6FF5E67DC9}"/>
          </ac:spMkLst>
        </pc:spChg>
        <pc:spChg chg="mod">
          <ac:chgData name="Nazar Shchur" userId="3faffa111ac016f6" providerId="LiveId" clId="{ACD03302-354B-4204-8291-4291F136BA2E}" dt="2020-02-10T13:13:12.536" v="1898" actId="14100"/>
          <ac:spMkLst>
            <pc:docMk/>
            <pc:sldMk cId="1195411020" sldId="2249"/>
            <ac:spMk id="80" creationId="{94189810-A561-4405-8D13-71670C61447A}"/>
          </ac:spMkLst>
        </pc:spChg>
        <pc:spChg chg="mod">
          <ac:chgData name="Nazar Shchur" userId="3faffa111ac016f6" providerId="LiveId" clId="{ACD03302-354B-4204-8291-4291F136BA2E}" dt="2020-02-10T13:13:02.034" v="1895" actId="14100"/>
          <ac:spMkLst>
            <pc:docMk/>
            <pc:sldMk cId="1195411020" sldId="2249"/>
            <ac:spMk id="104" creationId="{DAE66CB2-ECE9-4282-93AE-5B73C0E0D003}"/>
          </ac:spMkLst>
        </pc:spChg>
        <pc:spChg chg="add mod">
          <ac:chgData name="Nazar Shchur" userId="3faffa111ac016f6" providerId="LiveId" clId="{ACD03302-354B-4204-8291-4291F136BA2E}" dt="2020-02-10T13:21:59.564" v="2011" actId="1076"/>
          <ac:spMkLst>
            <pc:docMk/>
            <pc:sldMk cId="1195411020" sldId="2249"/>
            <ac:spMk id="111" creationId="{71545B4E-C037-4389-AC64-5EC387948007}"/>
          </ac:spMkLst>
        </pc:spChg>
        <pc:spChg chg="add mod">
          <ac:chgData name="Nazar Shchur" userId="3faffa111ac016f6" providerId="LiveId" clId="{ACD03302-354B-4204-8291-4291F136BA2E}" dt="2020-02-10T13:21:59.564" v="2011" actId="1076"/>
          <ac:spMkLst>
            <pc:docMk/>
            <pc:sldMk cId="1195411020" sldId="2249"/>
            <ac:spMk id="112" creationId="{D96E7C61-6538-416C-92BF-BFE6AD9B51F2}"/>
          </ac:spMkLst>
        </pc:spChg>
        <pc:spChg chg="add mod">
          <ac:chgData name="Nazar Shchur" userId="3faffa111ac016f6" providerId="LiveId" clId="{ACD03302-354B-4204-8291-4291F136BA2E}" dt="2020-02-10T13:21:59.564" v="2011" actId="1076"/>
          <ac:spMkLst>
            <pc:docMk/>
            <pc:sldMk cId="1195411020" sldId="2249"/>
            <ac:spMk id="113" creationId="{630634BD-E309-4D05-AFA5-AB69B3978BBD}"/>
          </ac:spMkLst>
        </pc:spChg>
        <pc:spChg chg="add mod">
          <ac:chgData name="Nazar Shchur" userId="3faffa111ac016f6" providerId="LiveId" clId="{ACD03302-354B-4204-8291-4291F136BA2E}" dt="2020-02-10T13:18:52.178" v="1967" actId="14100"/>
          <ac:spMkLst>
            <pc:docMk/>
            <pc:sldMk cId="1195411020" sldId="2249"/>
            <ac:spMk id="114" creationId="{BFEC046A-32B3-4CDA-92F9-705EBDB8B271}"/>
          </ac:spMkLst>
        </pc:spChg>
        <pc:spChg chg="add mod">
          <ac:chgData name="Nazar Shchur" userId="3faffa111ac016f6" providerId="LiveId" clId="{ACD03302-354B-4204-8291-4291F136BA2E}" dt="2020-02-10T13:19:06.305" v="1972" actId="1037"/>
          <ac:spMkLst>
            <pc:docMk/>
            <pc:sldMk cId="1195411020" sldId="2249"/>
            <ac:spMk id="115" creationId="{0D8CE73C-52A9-4BDA-B8F0-CB34BD267D5D}"/>
          </ac:spMkLst>
        </pc:spChg>
        <pc:spChg chg="add mod">
          <ac:chgData name="Nazar Shchur" userId="3faffa111ac016f6" providerId="LiveId" clId="{ACD03302-354B-4204-8291-4291F136BA2E}" dt="2020-02-10T13:20:27.821" v="1989" actId="1076"/>
          <ac:spMkLst>
            <pc:docMk/>
            <pc:sldMk cId="1195411020" sldId="2249"/>
            <ac:spMk id="116" creationId="{81E0C80C-24C5-4383-B90D-32E7CC57F6C7}"/>
          </ac:spMkLst>
        </pc:spChg>
        <pc:spChg chg="add mod">
          <ac:chgData name="Nazar Shchur" userId="3faffa111ac016f6" providerId="LiveId" clId="{ACD03302-354B-4204-8291-4291F136BA2E}" dt="2020-02-10T13:22:45.365" v="2012" actId="14100"/>
          <ac:spMkLst>
            <pc:docMk/>
            <pc:sldMk cId="1195411020" sldId="2249"/>
            <ac:spMk id="117" creationId="{DFCD0F2D-D044-4767-963D-B26E2F3BE618}"/>
          </ac:spMkLst>
        </pc:spChg>
        <pc:spChg chg="add mod ord">
          <ac:chgData name="Nazar Shchur" userId="3faffa111ac016f6" providerId="LiveId" clId="{ACD03302-354B-4204-8291-4291F136BA2E}" dt="2020-02-10T13:23:35.211" v="2020" actId="167"/>
          <ac:spMkLst>
            <pc:docMk/>
            <pc:sldMk cId="1195411020" sldId="2249"/>
            <ac:spMk id="118" creationId="{9DFC24C1-174D-4C5D-9B6A-537A35E22BC1}"/>
          </ac:spMkLst>
        </pc:spChg>
        <pc:grpChg chg="add mod">
          <ac:chgData name="Nazar Shchur" userId="3faffa111ac016f6" providerId="LiveId" clId="{ACD03302-354B-4204-8291-4291F136BA2E}" dt="2020-02-10T13:21:59.564" v="2011" actId="1076"/>
          <ac:grpSpMkLst>
            <pc:docMk/>
            <pc:sldMk cId="1195411020" sldId="2249"/>
            <ac:grpSpMk id="54" creationId="{F8070228-A36C-44BA-9505-58D20CFCB943}"/>
          </ac:grpSpMkLst>
        </pc:grpChg>
        <pc:graphicFrameChg chg="add del mod modGraphic">
          <ac:chgData name="Nazar Shchur" userId="3faffa111ac016f6" providerId="LiveId" clId="{ACD03302-354B-4204-8291-4291F136BA2E}" dt="2020-02-10T13:03:04.064" v="1760" actId="478"/>
          <ac:graphicFrameMkLst>
            <pc:docMk/>
            <pc:sldMk cId="1195411020" sldId="2249"/>
            <ac:graphicFrameMk id="14" creationId="{4AEED30E-03CF-4066-B882-537AF6381DA8}"/>
          </ac:graphicFrameMkLst>
        </pc:graphicFrameChg>
        <pc:graphicFrameChg chg="add mod ord modGraphic">
          <ac:chgData name="Nazar Shchur" userId="3faffa111ac016f6" providerId="LiveId" clId="{ACD03302-354B-4204-8291-4291F136BA2E}" dt="2020-02-10T13:21:59.564" v="2011" actId="1076"/>
          <ac:graphicFrameMkLst>
            <pc:docMk/>
            <pc:sldMk cId="1195411020" sldId="2249"/>
            <ac:graphicFrameMk id="106" creationId="{D737C1DC-75AC-4019-AF48-EC3119B1377F}"/>
          </ac:graphicFrameMkLst>
        </pc:graphicFrameChg>
        <pc:picChg chg="add del mod">
          <ac:chgData name="Nazar Shchur" userId="3faffa111ac016f6" providerId="LiveId" clId="{ACD03302-354B-4204-8291-4291F136BA2E}" dt="2020-02-10T13:16:58.322" v="1914" actId="478"/>
          <ac:picMkLst>
            <pc:docMk/>
            <pc:sldMk cId="1195411020" sldId="2249"/>
            <ac:picMk id="6" creationId="{E06376B6-8DB2-460F-B08A-2143CD617852}"/>
          </ac:picMkLst>
        </pc:picChg>
        <pc:picChg chg="add del mod">
          <ac:chgData name="Nazar Shchur" userId="3faffa111ac016f6" providerId="LiveId" clId="{ACD03302-354B-4204-8291-4291F136BA2E}" dt="2020-02-10T13:07:04.292" v="1788" actId="478"/>
          <ac:picMkLst>
            <pc:docMk/>
            <pc:sldMk cId="1195411020" sldId="2249"/>
            <ac:picMk id="7" creationId="{FF1568E9-43C6-4058-99AB-F30615A2E90E}"/>
          </ac:picMkLst>
        </pc:picChg>
        <pc:picChg chg="add del mod">
          <ac:chgData name="Nazar Shchur" userId="3faffa111ac016f6" providerId="LiveId" clId="{ACD03302-354B-4204-8291-4291F136BA2E}" dt="2020-02-10T13:03:04.064" v="1760" actId="478"/>
          <ac:picMkLst>
            <pc:docMk/>
            <pc:sldMk cId="1195411020" sldId="2249"/>
            <ac:picMk id="37" creationId="{9F293616-EB38-46D9-ACBB-21DE7F3D2556}"/>
          </ac:picMkLst>
        </pc:picChg>
        <pc:picChg chg="add del mod modCrop">
          <ac:chgData name="Nazar Shchur" userId="3faffa111ac016f6" providerId="LiveId" clId="{ACD03302-354B-4204-8291-4291F136BA2E}" dt="2020-02-10T13:30:40.641" v="2074"/>
          <ac:picMkLst>
            <pc:docMk/>
            <pc:sldMk cId="1195411020" sldId="2249"/>
            <ac:picMk id="119" creationId="{1C2AB04C-6F0C-4CFB-A800-5BB22FAB7A33}"/>
          </ac:picMkLst>
        </pc:picChg>
        <pc:cxnChg chg="add mod">
          <ac:chgData name="Nazar Shchur" userId="3faffa111ac016f6" providerId="LiveId" clId="{ACD03302-354B-4204-8291-4291F136BA2E}" dt="2020-02-10T13:21:59.564" v="2011" actId="1076"/>
          <ac:cxnSpMkLst>
            <pc:docMk/>
            <pc:sldMk cId="1195411020" sldId="2249"/>
            <ac:cxnSpMk id="9" creationId="{28A76763-E40F-46AD-A699-AAAE400DB914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5" creationId="{8903A6B1-810B-43D7-898B-CD1AB38990AE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6" creationId="{E2A34C5D-B275-4446-9AE4-589241D520B6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7" creationId="{93234733-77B3-4A8B-A5BB-450E3759692C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8" creationId="{9201FCB8-0414-4FE2-A454-37B72CC272FC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49" creationId="{0ECD2657-5175-415E-AF1E-AABADBA6997F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51" creationId="{AB368EF3-AB3E-4CC2-B216-27F06004F9D1}"/>
          </ac:cxnSpMkLst>
        </pc:cxnChg>
        <pc:cxnChg chg="add del mod">
          <ac:chgData name="Nazar Shchur" userId="3faffa111ac016f6" providerId="LiveId" clId="{ACD03302-354B-4204-8291-4291F136BA2E}" dt="2020-02-10T13:03:04.064" v="1760" actId="478"/>
          <ac:cxnSpMkLst>
            <pc:docMk/>
            <pc:sldMk cId="1195411020" sldId="2249"/>
            <ac:cxnSpMk id="53" creationId="{6C52DFCB-7B0D-4EF1-AF67-E22C9BF48E7D}"/>
          </ac:cxnSpMkLst>
        </pc:cxnChg>
        <pc:cxnChg chg="add mod">
          <ac:chgData name="Nazar Shchur" userId="3faffa111ac016f6" providerId="LiveId" clId="{ACD03302-354B-4204-8291-4291F136BA2E}" dt="2020-02-10T13:21:59.564" v="2011" actId="1076"/>
          <ac:cxnSpMkLst>
            <pc:docMk/>
            <pc:sldMk cId="1195411020" sldId="2249"/>
            <ac:cxnSpMk id="108" creationId="{023C18FE-2A0E-41AD-BA2E-9EAE0C351979}"/>
          </ac:cxnSpMkLst>
        </pc:cxnChg>
      </pc:sldChg>
      <pc:sldChg chg="add del">
        <pc:chgData name="Nazar Shchur" userId="3faffa111ac016f6" providerId="LiveId" clId="{ACD03302-354B-4204-8291-4291F136BA2E}" dt="2020-02-10T12:59:24.240" v="1750"/>
        <pc:sldMkLst>
          <pc:docMk/>
          <pc:sldMk cId="2021938405" sldId="2250"/>
        </pc:sldMkLst>
      </pc:sldChg>
      <pc:sldChg chg="addSp delSp modSp add modAnim">
        <pc:chgData name="Nazar Shchur" userId="3faffa111ac016f6" providerId="LiveId" clId="{ACD03302-354B-4204-8291-4291F136BA2E}" dt="2020-02-10T14:17:55.831" v="2335"/>
        <pc:sldMkLst>
          <pc:docMk/>
          <pc:sldMk cId="2996127973" sldId="2250"/>
        </pc:sldMkLst>
        <pc:spChg chg="mod">
          <ac:chgData name="Nazar Shchur" userId="3faffa111ac016f6" providerId="LiveId" clId="{ACD03302-354B-4204-8291-4291F136BA2E}" dt="2020-02-10T13:43:59.766" v="2207" actId="1076"/>
          <ac:spMkLst>
            <pc:docMk/>
            <pc:sldMk cId="2996127973" sldId="2250"/>
            <ac:spMk id="28" creationId="{0BD2A9F3-C46D-4F19-A8F5-4DB2FD3BF7C8}"/>
          </ac:spMkLst>
        </pc:spChg>
        <pc:grpChg chg="del">
          <ac:chgData name="Nazar Shchur" userId="3faffa111ac016f6" providerId="LiveId" clId="{ACD03302-354B-4204-8291-4291F136BA2E}" dt="2020-02-10T13:42:02.829" v="2194" actId="478"/>
          <ac:grpSpMkLst>
            <pc:docMk/>
            <pc:sldMk cId="2996127973" sldId="2250"/>
            <ac:grpSpMk id="7" creationId="{F8CEB013-8283-4335-9496-6B0A5EDE89F8}"/>
          </ac:grpSpMkLst>
        </pc:grpChg>
        <pc:picChg chg="add mod">
          <ac:chgData name="Nazar Shchur" userId="3faffa111ac016f6" providerId="LiveId" clId="{ACD03302-354B-4204-8291-4291F136BA2E}" dt="2020-02-10T13:43:57.196" v="2206" actId="167"/>
          <ac:picMkLst>
            <pc:docMk/>
            <pc:sldMk cId="2996127973" sldId="2250"/>
            <ac:picMk id="2050" creationId="{44C67560-90E6-40FE-96E9-4C1AE3B959F7}"/>
          </ac:picMkLst>
        </pc:picChg>
        <pc:cxnChg chg="mod">
          <ac:chgData name="Nazar Shchur" userId="3faffa111ac016f6" providerId="LiveId" clId="{ACD03302-354B-4204-8291-4291F136BA2E}" dt="2020-02-10T13:42:02.829" v="2194" actId="478"/>
          <ac:cxnSpMkLst>
            <pc:docMk/>
            <pc:sldMk cId="2996127973" sldId="2250"/>
            <ac:cxnSpMk id="66" creationId="{1314D83C-114D-4CC6-8773-5D47B92D35F5}"/>
          </ac:cxnSpMkLst>
        </pc:cxnChg>
        <pc:cxnChg chg="mod">
          <ac:chgData name="Nazar Shchur" userId="3faffa111ac016f6" providerId="LiveId" clId="{ACD03302-354B-4204-8291-4291F136BA2E}" dt="2020-02-10T13:42:02.829" v="2194" actId="478"/>
          <ac:cxnSpMkLst>
            <pc:docMk/>
            <pc:sldMk cId="2996127973" sldId="2250"/>
            <ac:cxnSpMk id="67" creationId="{4F074487-2460-44A2-931F-857741465615}"/>
          </ac:cxnSpMkLst>
        </pc:cxnChg>
      </pc:sldChg>
      <pc:sldChg chg="addSp delSp modSp add modAnim">
        <pc:chgData name="Nazar Shchur" userId="3faffa111ac016f6" providerId="LiveId" clId="{ACD03302-354B-4204-8291-4291F136BA2E}" dt="2020-02-10T14:17:59.982" v="2338"/>
        <pc:sldMkLst>
          <pc:docMk/>
          <pc:sldMk cId="1551111133" sldId="2251"/>
        </pc:sldMkLst>
        <pc:spChg chg="mod">
          <ac:chgData name="Nazar Shchur" userId="3faffa111ac016f6" providerId="LiveId" clId="{ACD03302-354B-4204-8291-4291F136BA2E}" dt="2020-02-10T13:45:23.672" v="2218" actId="1076"/>
          <ac:spMkLst>
            <pc:docMk/>
            <pc:sldMk cId="1551111133" sldId="2251"/>
            <ac:spMk id="28" creationId="{0BD2A9F3-C46D-4F19-A8F5-4DB2FD3BF7C8}"/>
          </ac:spMkLst>
        </pc:spChg>
        <pc:picChg chg="del">
          <ac:chgData name="Nazar Shchur" userId="3faffa111ac016f6" providerId="LiveId" clId="{ACD03302-354B-4204-8291-4291F136BA2E}" dt="2020-02-10T13:45:56.850" v="2219" actId="478"/>
          <ac:picMkLst>
            <pc:docMk/>
            <pc:sldMk cId="1551111133" sldId="2251"/>
            <ac:picMk id="2050" creationId="{44C67560-90E6-40FE-96E9-4C1AE3B959F7}"/>
          </ac:picMkLst>
        </pc:picChg>
        <pc:picChg chg="add mod">
          <ac:chgData name="Nazar Shchur" userId="3faffa111ac016f6" providerId="LiveId" clId="{ACD03302-354B-4204-8291-4291F136BA2E}" dt="2020-02-10T13:46:09.794" v="2223" actId="167"/>
          <ac:picMkLst>
            <pc:docMk/>
            <pc:sldMk cId="1551111133" sldId="2251"/>
            <ac:picMk id="3074" creationId="{387C62FF-7D49-473B-8B73-8B6E8874391B}"/>
          </ac:picMkLst>
        </pc:picChg>
      </pc:sldChg>
      <pc:sldChg chg="modSp add del modAnim">
        <pc:chgData name="Nazar Shchur" userId="3faffa111ac016f6" providerId="LiveId" clId="{ACD03302-354B-4204-8291-4291F136BA2E}" dt="2020-02-10T13:49:21.974" v="2227"/>
        <pc:sldMkLst>
          <pc:docMk/>
          <pc:sldMk cId="2600101079" sldId="2252"/>
        </pc:sldMkLst>
        <pc:spChg chg="mod">
          <ac:chgData name="Nazar Shchur" userId="3faffa111ac016f6" providerId="LiveId" clId="{ACD03302-354B-4204-8291-4291F136BA2E}" dt="2020-02-10T13:49:15.243" v="2225"/>
          <ac:spMkLst>
            <pc:docMk/>
            <pc:sldMk cId="2600101079" sldId="2252"/>
            <ac:spMk id="28" creationId="{0BD2A9F3-C46D-4F19-A8F5-4DB2FD3BF7C8}"/>
          </ac:spMkLst>
        </pc:spChg>
      </pc:sldChg>
      <pc:sldChg chg="addSp delSp modSp add delAnim modAnim">
        <pc:chgData name="Nazar Shchur" userId="3faffa111ac016f6" providerId="LiveId" clId="{ACD03302-354B-4204-8291-4291F136BA2E}" dt="2020-02-10T14:40:32.743" v="2367"/>
        <pc:sldMkLst>
          <pc:docMk/>
          <pc:sldMk cId="4160831204" sldId="2252"/>
        </pc:sldMkLst>
        <pc:spChg chg="mod">
          <ac:chgData name="Nazar Shchur" userId="3faffa111ac016f6" providerId="LiveId" clId="{ACD03302-354B-4204-8291-4291F136BA2E}" dt="2020-02-10T13:49:51.791" v="2236" actId="1076"/>
          <ac:spMkLst>
            <pc:docMk/>
            <pc:sldMk cId="4160831204" sldId="2252"/>
            <ac:spMk id="28" creationId="{0BD2A9F3-C46D-4F19-A8F5-4DB2FD3BF7C8}"/>
          </ac:spMkLst>
        </pc:spChg>
        <pc:picChg chg="add mod modCrop">
          <ac:chgData name="Nazar Shchur" userId="3faffa111ac016f6" providerId="LiveId" clId="{ACD03302-354B-4204-8291-4291F136BA2E}" dt="2020-02-10T14:40:26.230" v="2364" actId="732"/>
          <ac:picMkLst>
            <pc:docMk/>
            <pc:sldMk cId="4160831204" sldId="2252"/>
            <ac:picMk id="6" creationId="{66443002-02C7-4A43-BE82-8754E322976F}"/>
          </ac:picMkLst>
        </pc:picChg>
        <pc:picChg chg="add del">
          <ac:chgData name="Nazar Shchur" userId="3faffa111ac016f6" providerId="LiveId" clId="{ACD03302-354B-4204-8291-4291F136BA2E}" dt="2020-02-10T14:39:55.176" v="2356" actId="478"/>
          <ac:picMkLst>
            <pc:docMk/>
            <pc:sldMk cId="4160831204" sldId="2252"/>
            <ac:picMk id="12" creationId="{E055A56B-CEEE-470E-81BB-4F23A3DFA4C3}"/>
          </ac:picMkLst>
        </pc:picChg>
        <pc:picChg chg="del">
          <ac:chgData name="Nazar Shchur" userId="3faffa111ac016f6" providerId="LiveId" clId="{ACD03302-354B-4204-8291-4291F136BA2E}" dt="2020-02-10T13:49:45.919" v="2234" actId="478"/>
          <ac:picMkLst>
            <pc:docMk/>
            <pc:sldMk cId="4160831204" sldId="2252"/>
            <ac:picMk id="3074" creationId="{387C62FF-7D49-473B-8B73-8B6E8874391B}"/>
          </ac:picMkLst>
        </pc:picChg>
      </pc:sldChg>
      <pc:sldChg chg="addSp delSp modSp add delAnim modAnim">
        <pc:chgData name="Nazar Shchur" userId="3faffa111ac016f6" providerId="LiveId" clId="{ACD03302-354B-4204-8291-4291F136BA2E}" dt="2020-02-10T14:18:11.939" v="2345" actId="14100"/>
        <pc:sldMkLst>
          <pc:docMk/>
          <pc:sldMk cId="1353388797" sldId="2253"/>
        </pc:sldMkLst>
        <pc:spChg chg="mod">
          <ac:chgData name="Nazar Shchur" userId="3faffa111ac016f6" providerId="LiveId" clId="{ACD03302-354B-4204-8291-4291F136BA2E}" dt="2020-02-10T13:53:00.286" v="2248" actId="1076"/>
          <ac:spMkLst>
            <pc:docMk/>
            <pc:sldMk cId="1353388797" sldId="2253"/>
            <ac:spMk id="28" creationId="{0BD2A9F3-C46D-4F19-A8F5-4DB2FD3BF7C8}"/>
          </ac:spMkLst>
        </pc:spChg>
        <pc:picChg chg="del">
          <ac:chgData name="Nazar Shchur" userId="3faffa111ac016f6" providerId="LiveId" clId="{ACD03302-354B-4204-8291-4291F136BA2E}" dt="2020-02-10T13:50:56.270" v="2243" actId="478"/>
          <ac:picMkLst>
            <pc:docMk/>
            <pc:sldMk cId="1353388797" sldId="2253"/>
            <ac:picMk id="12" creationId="{E055A56B-CEEE-470E-81BB-4F23A3DFA4C3}"/>
          </ac:picMkLst>
        </pc:picChg>
        <pc:picChg chg="add mod">
          <ac:chgData name="Nazar Shchur" userId="3faffa111ac016f6" providerId="LiveId" clId="{ACD03302-354B-4204-8291-4291F136BA2E}" dt="2020-02-10T14:18:11.939" v="2345" actId="14100"/>
          <ac:picMkLst>
            <pc:docMk/>
            <pc:sldMk cId="1353388797" sldId="2253"/>
            <ac:picMk id="4098" creationId="{13C12CBD-3586-4554-9D2F-3B8C0AA69217}"/>
          </ac:picMkLst>
        </pc:picChg>
      </pc:sldChg>
      <pc:sldChg chg="addSp delSp modSp add ord modAnim">
        <pc:chgData name="Nazar Shchur" userId="3faffa111ac016f6" providerId="LiveId" clId="{ACD03302-354B-4204-8291-4291F136BA2E}" dt="2020-02-10T14:26:05.849" v="2354" actId="114"/>
        <pc:sldMkLst>
          <pc:docMk/>
          <pc:sldMk cId="1531460158" sldId="2254"/>
        </pc:sldMkLst>
        <pc:spChg chg="add mod">
          <ac:chgData name="Nazar Shchur" userId="3faffa111ac016f6" providerId="LiveId" clId="{ACD03302-354B-4204-8291-4291F136BA2E}" dt="2020-02-10T13:59:57.502" v="2291" actId="164"/>
          <ac:spMkLst>
            <pc:docMk/>
            <pc:sldMk cId="1531460158" sldId="2254"/>
            <ac:spMk id="6" creationId="{F17F1060-D4AF-4B63-89F4-37EA8251F7A7}"/>
          </ac:spMkLst>
        </pc:spChg>
        <pc:spChg chg="mod">
          <ac:chgData name="Nazar Shchur" userId="3faffa111ac016f6" providerId="LiveId" clId="{ACD03302-354B-4204-8291-4291F136BA2E}" dt="2020-02-10T14:26:05.849" v="2354" actId="114"/>
          <ac:spMkLst>
            <pc:docMk/>
            <pc:sldMk cId="1531460158" sldId="2254"/>
            <ac:spMk id="28" creationId="{0BD2A9F3-C46D-4F19-A8F5-4DB2FD3BF7C8}"/>
          </ac:spMkLst>
        </pc:spChg>
        <pc:grpChg chg="add mod">
          <ac:chgData name="Nazar Shchur" userId="3faffa111ac016f6" providerId="LiveId" clId="{ACD03302-354B-4204-8291-4291F136BA2E}" dt="2020-02-10T13:59:59.846" v="2292" actId="167"/>
          <ac:grpSpMkLst>
            <pc:docMk/>
            <pc:sldMk cId="1531460158" sldId="2254"/>
            <ac:grpSpMk id="7" creationId="{F7DE6DFE-0C8B-403B-ADC0-B13D4DCF2F5D}"/>
          </ac:grpSpMkLst>
        </pc:grpChg>
        <pc:picChg chg="del">
          <ac:chgData name="Nazar Shchur" userId="3faffa111ac016f6" providerId="LiveId" clId="{ACD03302-354B-4204-8291-4291F136BA2E}" dt="2020-02-10T13:59:12.557" v="2281" actId="478"/>
          <ac:picMkLst>
            <pc:docMk/>
            <pc:sldMk cId="1531460158" sldId="2254"/>
            <ac:picMk id="4098" creationId="{13C12CBD-3586-4554-9D2F-3B8C0AA69217}"/>
          </ac:picMkLst>
        </pc:picChg>
        <pc:picChg chg="add mod">
          <ac:chgData name="Nazar Shchur" userId="3faffa111ac016f6" providerId="LiveId" clId="{ACD03302-354B-4204-8291-4291F136BA2E}" dt="2020-02-10T13:59:57.502" v="2291" actId="164"/>
          <ac:picMkLst>
            <pc:docMk/>
            <pc:sldMk cId="1531460158" sldId="2254"/>
            <ac:picMk id="7170" creationId="{A0AD5B64-500D-434E-A73C-67F52FED34B1}"/>
          </ac:picMkLst>
        </pc:picChg>
      </pc:sldChg>
      <pc:sldChg chg="addSp delSp modSp add ord delAnim modAnim">
        <pc:chgData name="Nazar Shchur" userId="3faffa111ac016f6" providerId="LiveId" clId="{ACD03302-354B-4204-8291-4291F136BA2E}" dt="2020-02-10T14:18:34.783" v="2350"/>
        <pc:sldMkLst>
          <pc:docMk/>
          <pc:sldMk cId="134677732" sldId="2255"/>
        </pc:sldMkLst>
        <pc:spChg chg="mod">
          <ac:chgData name="Nazar Shchur" userId="3faffa111ac016f6" providerId="LiveId" clId="{ACD03302-354B-4204-8291-4291F136BA2E}" dt="2020-02-10T13:55:37.493" v="2257"/>
          <ac:spMkLst>
            <pc:docMk/>
            <pc:sldMk cId="134677732" sldId="2255"/>
            <ac:spMk id="5" creationId="{00000000-0000-0000-0000-000000000000}"/>
          </ac:spMkLst>
        </pc:spChg>
        <pc:spChg chg="add mod">
          <ac:chgData name="Nazar Shchur" userId="3faffa111ac016f6" providerId="LiveId" clId="{ACD03302-354B-4204-8291-4291F136BA2E}" dt="2020-02-10T13:56:48.626" v="2269" actId="207"/>
          <ac:spMkLst>
            <pc:docMk/>
            <pc:sldMk cId="134677732" sldId="2255"/>
            <ac:spMk id="107" creationId="{B1CD358D-7A78-4690-A2BA-BFFC7D1851C1}"/>
          </ac:spMkLst>
        </pc:spChg>
        <pc:spChg chg="mod">
          <ac:chgData name="Nazar Shchur" userId="3faffa111ac016f6" providerId="LiveId" clId="{ACD03302-354B-4204-8291-4291F136BA2E}" dt="2020-02-10T13:55:32.629" v="2256" actId="1076"/>
          <ac:spMkLst>
            <pc:docMk/>
            <pc:sldMk cId="134677732" sldId="2255"/>
            <ac:spMk id="111" creationId="{71545B4E-C037-4389-AC64-5EC387948007}"/>
          </ac:spMkLst>
        </pc:spChg>
        <pc:spChg chg="mod">
          <ac:chgData name="Nazar Shchur" userId="3faffa111ac016f6" providerId="LiveId" clId="{ACD03302-354B-4204-8291-4291F136BA2E}" dt="2020-02-10T13:55:32.629" v="2256" actId="1076"/>
          <ac:spMkLst>
            <pc:docMk/>
            <pc:sldMk cId="134677732" sldId="2255"/>
            <ac:spMk id="112" creationId="{D96E7C61-6538-416C-92BF-BFE6AD9B51F2}"/>
          </ac:spMkLst>
        </pc:spChg>
        <pc:spChg chg="mod">
          <ac:chgData name="Nazar Shchur" userId="3faffa111ac016f6" providerId="LiveId" clId="{ACD03302-354B-4204-8291-4291F136BA2E}" dt="2020-02-10T13:55:32.629" v="2256" actId="1076"/>
          <ac:spMkLst>
            <pc:docMk/>
            <pc:sldMk cId="134677732" sldId="2255"/>
            <ac:spMk id="113" creationId="{630634BD-E309-4D05-AFA5-AB69B3978BBD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4" creationId="{BFEC046A-32B3-4CDA-92F9-705EBDB8B271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5" creationId="{0D8CE73C-52A9-4BDA-B8F0-CB34BD267D5D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6" creationId="{81E0C80C-24C5-4383-B90D-32E7CC57F6C7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7" creationId="{DFCD0F2D-D044-4767-963D-B26E2F3BE618}"/>
          </ac:spMkLst>
        </pc:spChg>
        <pc:spChg chg="del">
          <ac:chgData name="Nazar Shchur" userId="3faffa111ac016f6" providerId="LiveId" clId="{ACD03302-354B-4204-8291-4291F136BA2E}" dt="2020-02-10T13:55:26.974" v="2255" actId="478"/>
          <ac:spMkLst>
            <pc:docMk/>
            <pc:sldMk cId="134677732" sldId="2255"/>
            <ac:spMk id="118" creationId="{9DFC24C1-174D-4C5D-9B6A-537A35E22BC1}"/>
          </ac:spMkLst>
        </pc:spChg>
        <pc:grpChg chg="mod">
          <ac:chgData name="Nazar Shchur" userId="3faffa111ac016f6" providerId="LiveId" clId="{ACD03302-354B-4204-8291-4291F136BA2E}" dt="2020-02-10T14:18:16.726" v="2347" actId="1076"/>
          <ac:grpSpMkLst>
            <pc:docMk/>
            <pc:sldMk cId="134677732" sldId="2255"/>
            <ac:grpSpMk id="54" creationId="{F8070228-A36C-44BA-9505-58D20CFCB943}"/>
          </ac:grpSpMkLst>
        </pc:grpChg>
        <pc:graphicFrameChg chg="mod">
          <ac:chgData name="Nazar Shchur" userId="3faffa111ac016f6" providerId="LiveId" clId="{ACD03302-354B-4204-8291-4291F136BA2E}" dt="2020-02-10T13:55:32.629" v="2256" actId="1076"/>
          <ac:graphicFrameMkLst>
            <pc:docMk/>
            <pc:sldMk cId="134677732" sldId="2255"/>
            <ac:graphicFrameMk id="106" creationId="{D737C1DC-75AC-4019-AF48-EC3119B1377F}"/>
          </ac:graphicFrameMkLst>
        </pc:graphicFrameChg>
        <pc:cxnChg chg="mod">
          <ac:chgData name="Nazar Shchur" userId="3faffa111ac016f6" providerId="LiveId" clId="{ACD03302-354B-4204-8291-4291F136BA2E}" dt="2020-02-10T13:55:32.629" v="2256" actId="1076"/>
          <ac:cxnSpMkLst>
            <pc:docMk/>
            <pc:sldMk cId="134677732" sldId="2255"/>
            <ac:cxnSpMk id="9" creationId="{28A76763-E40F-46AD-A699-AAAE400DB914}"/>
          </ac:cxnSpMkLst>
        </pc:cxnChg>
        <pc:cxnChg chg="mod">
          <ac:chgData name="Nazar Shchur" userId="3faffa111ac016f6" providerId="LiveId" clId="{ACD03302-354B-4204-8291-4291F136BA2E}" dt="2020-02-10T13:55:32.629" v="2256" actId="1076"/>
          <ac:cxnSpMkLst>
            <pc:docMk/>
            <pc:sldMk cId="134677732" sldId="2255"/>
            <ac:cxnSpMk id="108" creationId="{023C18FE-2A0E-41AD-BA2E-9EAE0C351979}"/>
          </ac:cxnSpMkLst>
        </pc:cxnChg>
      </pc:sldChg>
      <pc:sldChg chg="modSp add">
        <pc:chgData name="Nazar Shchur" userId="3faffa111ac016f6" providerId="LiveId" clId="{ACD03302-354B-4204-8291-4291F136BA2E}" dt="2020-02-10T14:17:07.917" v="2321" actId="207"/>
        <pc:sldMkLst>
          <pc:docMk/>
          <pc:sldMk cId="444879640" sldId="2256"/>
        </pc:sldMkLst>
        <pc:spChg chg="mod">
          <ac:chgData name="Nazar Shchur" userId="3faffa111ac016f6" providerId="LiveId" clId="{ACD03302-354B-4204-8291-4291F136BA2E}" dt="2020-02-10T14:16:53.839" v="2319" actId="20577"/>
          <ac:spMkLst>
            <pc:docMk/>
            <pc:sldMk cId="444879640" sldId="2256"/>
            <ac:spMk id="9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04.842" v="2320" actId="207"/>
          <ac:spMkLst>
            <pc:docMk/>
            <pc:sldMk cId="444879640" sldId="2256"/>
            <ac:spMk id="13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07.917" v="2321" actId="207"/>
          <ac:spMkLst>
            <pc:docMk/>
            <pc:sldMk cId="444879640" sldId="2256"/>
            <ac:spMk id="14" creationId="{03B41AF7-5C2B-4B2B-B192-EF26494BC1F0}"/>
          </ac:spMkLst>
        </pc:spChg>
      </pc:sldChg>
      <pc:sldChg chg="modSp add">
        <pc:chgData name="Nazar Shchur" userId="3faffa111ac016f6" providerId="LiveId" clId="{ACD03302-354B-4204-8291-4291F136BA2E}" dt="2020-02-10T14:17:30.509" v="2326" actId="207"/>
        <pc:sldMkLst>
          <pc:docMk/>
          <pc:sldMk cId="2416176681" sldId="2257"/>
        </pc:sldMkLst>
        <pc:spChg chg="mod">
          <ac:chgData name="Nazar Shchur" userId="3faffa111ac016f6" providerId="LiveId" clId="{ACD03302-354B-4204-8291-4291F136BA2E}" dt="2020-02-10T14:17:20.940" v="2323" actId="207"/>
          <ac:spMkLst>
            <pc:docMk/>
            <pc:sldMk cId="2416176681" sldId="2257"/>
            <ac:spMk id="9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25.507" v="2325" actId="20577"/>
          <ac:spMkLst>
            <pc:docMk/>
            <pc:sldMk cId="2416176681" sldId="2257"/>
            <ac:spMk id="13" creationId="{00000000-0000-0000-0000-000000000000}"/>
          </ac:spMkLst>
        </pc:spChg>
        <pc:spChg chg="mod">
          <ac:chgData name="Nazar Shchur" userId="3faffa111ac016f6" providerId="LiveId" clId="{ACD03302-354B-4204-8291-4291F136BA2E}" dt="2020-02-10T14:17:30.509" v="2326" actId="207"/>
          <ac:spMkLst>
            <pc:docMk/>
            <pc:sldMk cId="2416176681" sldId="2257"/>
            <ac:spMk id="14" creationId="{03B41AF7-5C2B-4B2B-B192-EF26494BC1F0}"/>
          </ac:spMkLst>
        </pc:spChg>
      </pc:sldChg>
    </pc:docChg>
  </pc:docChgLst>
  <pc:docChgLst>
    <pc:chgData name="Nazar Shchur" userId="3faffa111ac016f6" providerId="LiveId" clId="{CCBFA037-52CC-47B8-B685-289E29FF1846}"/>
    <pc:docChg chg="undo custSel addSld delSld modSld">
      <pc:chgData name="Nazar Shchur" userId="3faffa111ac016f6" providerId="LiveId" clId="{CCBFA037-52CC-47B8-B685-289E29FF1846}" dt="2019-11-05T18:18:51.597" v="421"/>
      <pc:docMkLst>
        <pc:docMk/>
      </pc:docMkLst>
      <pc:sldChg chg="modSp del">
        <pc:chgData name="Nazar Shchur" userId="3faffa111ac016f6" providerId="LiveId" clId="{CCBFA037-52CC-47B8-B685-289E29FF1846}" dt="2019-11-05T18:08:28.751" v="328" actId="47"/>
        <pc:sldMkLst>
          <pc:docMk/>
          <pc:sldMk cId="865699090" sldId="708"/>
        </pc:sldMkLst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0" creationId="{19F3C1F7-78FD-4DFF-A2C2-9A9662BE4B06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2" creationId="{A8944007-1342-4B0C-8ECF-6D409B21495F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4" creationId="{515DD445-FF86-4201-A49D-413A1BDA5DA4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5" creationId="{1583D649-552C-49C1-9A32-683C27BB90C5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7" creationId="{D23899D5-382A-46F9-AED2-82C1C9101B42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28" creationId="{0D177DFE-B4D1-4700-968B-50BACFE07EE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0" creationId="{6469DBA6-C2AD-4504-9F2D-E6D8CE3EDC48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4" creationId="{CD195D51-AAA9-4470-915D-E132114B65E0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7" creationId="{36C3CC2C-A963-41A9-9DD0-1395350F6D5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38" creationId="{037D2B48-4751-4DF0-9220-3D2154C72ACE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0" creationId="{DC82C261-4A68-4206-9AE2-2966F4FBA2C2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1" creationId="{2CB9CE0F-39F8-4531-A74A-C97F35C172AB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3" creationId="{BC454F36-F042-4ED5-A9BC-6CEE5695EA3A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4" creationId="{56385F4C-91EE-450E-9AF3-172A62F8488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6" creationId="{31BB0EF3-BF40-4A4B-90DC-F25BD3ABA2FC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7" creationId="{D31998F5-C5AF-4A1E-B2CF-AFB5CDBF13EC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49" creationId="{CB32D486-AB79-4105-B10C-0EA242AF2B9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0" creationId="{F44F4F29-FCCB-4580-8FB2-8E747BC1F6DD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2" creationId="{6A703491-7498-45F8-AA56-27E09D7652B7}"/>
          </ac:cxnSpMkLst>
        </pc:cxnChg>
        <pc:cxnChg chg="mod">
          <ac:chgData name="Nazar Shchur" userId="3faffa111ac016f6" providerId="LiveId" clId="{CCBFA037-52CC-47B8-B685-289E29FF1846}" dt="2019-11-05T17:24:37.349" v="167" actId="1582"/>
          <ac:cxnSpMkLst>
            <pc:docMk/>
            <pc:sldMk cId="865699090" sldId="708"/>
            <ac:cxnSpMk id="53" creationId="{790BA8A8-E3B5-4D34-A2BC-5E1CCB17838D}"/>
          </ac:cxnSpMkLst>
        </pc:cxnChg>
      </pc:sldChg>
      <pc:sldChg chg="modSp del">
        <pc:chgData name="Nazar Shchur" userId="3faffa111ac016f6" providerId="LiveId" clId="{CCBFA037-52CC-47B8-B685-289E29FF1846}" dt="2019-11-05T18:05:16.376" v="290" actId="47"/>
        <pc:sldMkLst>
          <pc:docMk/>
          <pc:sldMk cId="3059070760" sldId="748"/>
        </pc:sldMkLst>
        <pc:spChg chg="mod">
          <ac:chgData name="Nazar Shchur" userId="3faffa111ac016f6" providerId="LiveId" clId="{CCBFA037-52CC-47B8-B685-289E29FF1846}" dt="2019-11-05T16:39:34.852" v="3" actId="1076"/>
          <ac:spMkLst>
            <pc:docMk/>
            <pc:sldMk cId="3059070760" sldId="748"/>
            <ac:spMk id="38" creationId="{E994472F-6EC7-477A-B547-FA0B10508305}"/>
          </ac:spMkLst>
        </pc:spChg>
      </pc:sldChg>
      <pc:sldChg chg="addSp delSp modSp del delAnim modAnim">
        <pc:chgData name="Nazar Shchur" userId="3faffa111ac016f6" providerId="LiveId" clId="{CCBFA037-52CC-47B8-B685-289E29FF1846}" dt="2019-11-05T18:10:05.564" v="350" actId="47"/>
        <pc:sldMkLst>
          <pc:docMk/>
          <pc:sldMk cId="4208755084" sldId="749"/>
        </pc:sldMkLst>
        <pc:spChg chg="del">
          <ac:chgData name="Nazar Shchur" userId="3faffa111ac016f6" providerId="LiveId" clId="{CCBFA037-52CC-47B8-B685-289E29FF1846}" dt="2019-11-05T18:08:45.063" v="332" actId="478"/>
          <ac:spMkLst>
            <pc:docMk/>
            <pc:sldMk cId="4208755084" sldId="749"/>
            <ac:spMk id="18" creationId="{FED1AD2B-634E-4315-9951-A9B30E078E55}"/>
          </ac:spMkLst>
        </pc:spChg>
        <pc:spChg chg="add">
          <ac:chgData name="Nazar Shchur" userId="3faffa111ac016f6" providerId="LiveId" clId="{CCBFA037-52CC-47B8-B685-289E29FF1846}" dt="2019-11-05T18:08:45.490" v="333"/>
          <ac:spMkLst>
            <pc:docMk/>
            <pc:sldMk cId="4208755084" sldId="749"/>
            <ac:spMk id="19" creationId="{9FD9EC18-336F-465D-9976-47C1C0683AC8}"/>
          </ac:spMkLst>
        </pc:spChg>
        <pc:spChg chg="mod">
          <ac:chgData name="Nazar Shchur" userId="3faffa111ac016f6" providerId="LiveId" clId="{CCBFA037-52CC-47B8-B685-289E29FF1846}" dt="2019-11-05T18:09:00.884" v="336" actId="1076"/>
          <ac:spMkLst>
            <pc:docMk/>
            <pc:sldMk cId="4208755084" sldId="749"/>
            <ac:spMk id="20" creationId="{C0D21279-A7E1-4091-8370-8D5E4BBE4B09}"/>
          </ac:spMkLst>
        </pc:spChg>
        <pc:spChg chg="add del">
          <ac:chgData name="Nazar Shchur" userId="3faffa111ac016f6" providerId="LiveId" clId="{CCBFA037-52CC-47B8-B685-289E29FF1846}" dt="2019-11-05T18:09:01.529" v="337"/>
          <ac:spMkLst>
            <pc:docMk/>
            <pc:sldMk cId="4208755084" sldId="749"/>
            <ac:spMk id="22" creationId="{ABFA9ABA-6B13-4CB2-8D5C-DCC48AD99141}"/>
          </ac:spMkLst>
        </pc:spChg>
      </pc:sldChg>
      <pc:sldChg chg="delSp modSp del delAnim">
        <pc:chgData name="Nazar Shchur" userId="3faffa111ac016f6" providerId="LiveId" clId="{CCBFA037-52CC-47B8-B685-289E29FF1846}" dt="2019-11-05T18:14:33.761" v="383" actId="47"/>
        <pc:sldMkLst>
          <pc:docMk/>
          <pc:sldMk cId="2147097270" sldId="754"/>
        </pc:sldMkLst>
        <pc:spChg chg="del">
          <ac:chgData name="Nazar Shchur" userId="3faffa111ac016f6" providerId="LiveId" clId="{CCBFA037-52CC-47B8-B685-289E29FF1846}" dt="2019-11-05T18:10:11.658" v="351" actId="478"/>
          <ac:spMkLst>
            <pc:docMk/>
            <pc:sldMk cId="2147097270" sldId="754"/>
            <ac:spMk id="19" creationId="{00000000-0000-0000-0000-000000000000}"/>
          </ac:spMkLst>
        </pc:sp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7" creationId="{8EDC1BE2-91CB-4D63-AF8B-B74C65B5ADC6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8" creationId="{545F3BF8-ECD4-46AE-BC9B-3971007980C9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59" creationId="{D751948C-3765-4D63-8061-35A86A2B65F7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60" creationId="{ABDC5B18-A5D0-4E52-9770-AF0B5A8F02CC}"/>
          </ac:cxnSpMkLst>
        </pc:cxnChg>
        <pc:cxnChg chg="mod">
          <ac:chgData name="Nazar Shchur" userId="3faffa111ac016f6" providerId="LiveId" clId="{CCBFA037-52CC-47B8-B685-289E29FF1846}" dt="2019-11-05T17:25:00.905" v="168" actId="1582"/>
          <ac:cxnSpMkLst>
            <pc:docMk/>
            <pc:sldMk cId="2147097270" sldId="754"/>
            <ac:cxnSpMk id="61" creationId="{E048F256-DF99-4A65-A63A-6027435441C3}"/>
          </ac:cxnSpMkLst>
        </pc:cxnChg>
      </pc:sldChg>
      <pc:sldChg chg="addSp delSp modSp delAnim modAnim">
        <pc:chgData name="Nazar Shchur" userId="3faffa111ac016f6" providerId="LiveId" clId="{CCBFA037-52CC-47B8-B685-289E29FF1846}" dt="2019-11-05T18:16:55.815" v="406"/>
        <pc:sldMkLst>
          <pc:docMk/>
          <pc:sldMk cId="2536946664" sldId="1858"/>
        </pc:sldMkLst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4" creationId="{A015434B-55F4-4B80-A623-0214AF8987F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5" creationId="{348F9154-AA4B-4C2E-9326-582C2BE94668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16" creationId="{3A3C0056-0186-496C-8202-1AEAF1D4EC75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20" creationId="{92F5C107-6C3A-4B2A-A4E4-596E90228825}"/>
          </ac:spMkLst>
        </pc:spChg>
        <pc:spChg chg="add del">
          <ac:chgData name="Nazar Shchur" userId="3faffa111ac016f6" providerId="LiveId" clId="{CCBFA037-52CC-47B8-B685-289E29FF1846}" dt="2019-11-05T16:46:50.108" v="84" actId="478"/>
          <ac:spMkLst>
            <pc:docMk/>
            <pc:sldMk cId="2536946664" sldId="1858"/>
            <ac:spMk id="22" creationId="{660F11E8-FE4C-46FF-BAB2-F1A9C89A830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34" creationId="{5D87A091-27D5-4CDF-B76E-1B233D5E68B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35" creationId="{328EFE2B-7E25-4F6C-AC7A-96CD40C29932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42" creationId="{52E9DA33-D949-4DAA-B92C-A4434219D17E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49" creationId="{E6349C8C-78D5-457B-A637-75468BC0AD9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6" creationId="{151B96C7-3F7C-4758-9F1B-3C095F99AE79}"/>
          </ac:spMkLst>
        </pc:spChg>
        <pc:spChg chg="add del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7" creationId="{AA6012C5-E66C-4315-931E-6456C7B6EEF1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58" creationId="{EF8F33E7-58DC-49FA-B705-0D02623F498F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64" creationId="{A6183AEB-F29F-4CF9-AB6E-AE9388C27FE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0" creationId="{8DEE13D5-5202-4CBC-9C47-0377DD53D991}"/>
          </ac:spMkLst>
        </pc:spChg>
        <pc:spChg chg="add del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1" creationId="{AC2C5224-FB57-49EA-99F3-3F1B70A7A8E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2" creationId="{E8541DA1-03B1-4DF9-993D-22273D9187EF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3" creationId="{1850C371-11EE-4118-9C0A-E2BC0A683516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4" creationId="{BE6860B2-E06C-43C3-BA85-4A97E99C644C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5" creationId="{312C35CE-9D0D-4100-A916-3402AE3F4DB0}"/>
          </ac:spMkLst>
        </pc:spChg>
        <pc:spChg chg="add del mod">
          <ac:chgData name="Nazar Shchur" userId="3faffa111ac016f6" providerId="LiveId" clId="{CCBFA037-52CC-47B8-B685-289E29FF1846}" dt="2019-11-05T17:50:50.563" v="171" actId="478"/>
          <ac:spMkLst>
            <pc:docMk/>
            <pc:sldMk cId="2536946664" sldId="1858"/>
            <ac:spMk id="76" creationId="{D4B96CEA-7946-451F-9196-F75BF5A248CB}"/>
          </ac:spMkLst>
        </pc:spChg>
        <pc:spChg chg="add del mod">
          <ac:chgData name="Nazar Shchur" userId="3faffa111ac016f6" providerId="LiveId" clId="{CCBFA037-52CC-47B8-B685-289E29FF1846}" dt="2019-11-05T16:56:57.553" v="147" actId="478"/>
          <ac:spMkLst>
            <pc:docMk/>
            <pc:sldMk cId="2536946664" sldId="1858"/>
            <ac:spMk id="77" creationId="{5F2410ED-702D-4596-9D1A-2C27B75A9F11}"/>
          </ac:spMkLst>
        </pc:spChg>
        <pc:spChg chg="add mod">
          <ac:chgData name="Nazar Shchur" userId="3faffa111ac016f6" providerId="LiveId" clId="{CCBFA037-52CC-47B8-B685-289E29FF1846}" dt="2019-11-05T17:54:28.359" v="187" actId="1076"/>
          <ac:spMkLst>
            <pc:docMk/>
            <pc:sldMk cId="2536946664" sldId="1858"/>
            <ac:spMk id="78" creationId="{7C181CCE-F92E-4245-93F9-777B7B916B8F}"/>
          </ac:spMkLst>
        </pc:spChg>
        <pc:grpChg chg="add del mod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11" creationId="{CDE7929E-CD32-432E-9B66-3D74F565FC1C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17" creationId="{2DD8BE95-ED46-4B10-ABEC-A70F06040F80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25" creationId="{B02135FD-A8B4-469B-83DE-3E88DCCBF499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36" creationId="{1FE3DFFE-36C3-47B6-BD8F-9A53CB692CF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43" creationId="{CF2CFF72-DD9B-4553-B5E3-4C30C0B48F43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50" creationId="{F16AB442-3AF9-419A-B247-08527CCFBFD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59" creationId="{D463A2A4-5D77-49F2-ADA6-54FAF4649824}"/>
          </ac:grpSpMkLst>
        </pc:grpChg>
        <pc:grpChg chg="add del">
          <ac:chgData name="Nazar Shchur" userId="3faffa111ac016f6" providerId="LiveId" clId="{CCBFA037-52CC-47B8-B685-289E29FF1846}" dt="2019-11-05T17:50:50.563" v="171" actId="478"/>
          <ac:grpSpMkLst>
            <pc:docMk/>
            <pc:sldMk cId="2536946664" sldId="1858"/>
            <ac:grpSpMk id="65" creationId="{BE9FE250-F1BE-4D69-8F09-F1897E658983}"/>
          </ac:grpSpMkLst>
        </pc:grpChg>
        <pc:picChg chg="add del mod">
          <ac:chgData name="Nazar Shchur" userId="3faffa111ac016f6" providerId="LiveId" clId="{CCBFA037-52CC-47B8-B685-289E29FF1846}" dt="2019-11-05T17:43:21.701" v="169" actId="478"/>
          <ac:picMkLst>
            <pc:docMk/>
            <pc:sldMk cId="2536946664" sldId="1858"/>
            <ac:picMk id="6" creationId="{3D1C502E-8F6D-4EE7-A852-199F586ECC56}"/>
          </ac:picMkLst>
        </pc:picChg>
        <pc:picChg chg="add del mod ord modCrop">
          <ac:chgData name="Nazar Shchur" userId="3faffa111ac016f6" providerId="LiveId" clId="{CCBFA037-52CC-47B8-B685-289E29FF1846}" dt="2019-11-05T17:53:50.077" v="181" actId="478"/>
          <ac:picMkLst>
            <pc:docMk/>
            <pc:sldMk cId="2536946664" sldId="1858"/>
            <ac:picMk id="8" creationId="{AC852D24-B3B4-4E67-B77B-3D568B213117}"/>
          </ac:picMkLst>
        </pc:picChg>
        <pc:picChg chg="add ord">
          <ac:chgData name="Nazar Shchur" userId="3faffa111ac016f6" providerId="LiveId" clId="{CCBFA037-52CC-47B8-B685-289E29FF1846}" dt="2019-11-05T17:53:54.516" v="183" actId="167"/>
          <ac:picMkLst>
            <pc:docMk/>
            <pc:sldMk cId="2536946664" sldId="1858"/>
            <ac:picMk id="9" creationId="{D59ED3B9-55DA-4B25-9DF4-A48B58B71A95}"/>
          </ac:picMkLst>
        </pc:pic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18" creationId="{971BEFD2-CB3C-49BB-BC5F-93293C762705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19" creationId="{931A7D0D-25B0-4DF7-9BA2-67C0FA90075E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3" creationId="{317FF0CC-CFA0-44FD-9264-D82C26D7777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4" creationId="{53F14E42-6B7A-49D8-8571-011743B24C47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26" creationId="{716917A6-5AA5-4D94-8DF7-F5BEA5D5959F}"/>
          </ac:cxnSpMkLst>
        </pc:cxnChg>
        <pc:cxnChg chg="mod">
          <ac:chgData name="Nazar Shchur" userId="3faffa111ac016f6" providerId="LiveId" clId="{CCBFA037-52CC-47B8-B685-289E29FF1846}" dt="2019-11-05T16:40:30.629" v="13" actId="1582"/>
          <ac:cxnSpMkLst>
            <pc:docMk/>
            <pc:sldMk cId="2536946664" sldId="1858"/>
            <ac:cxnSpMk id="27" creationId="{E58935C2-8038-4DBE-AD8D-E5DE0989A321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8" creationId="{44C75F07-A699-4E77-A4A4-1FDA14ED8C5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29" creationId="{69F59FEE-47B3-4E83-936C-1010444CC93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30" creationId="{25AB0AB1-4A12-427B-AF44-761C7E9A6EEA}"/>
          </ac:cxnSpMkLst>
        </pc:cxnChg>
        <pc:cxnChg chg="mod">
          <ac:chgData name="Nazar Shchur" userId="3faffa111ac016f6" providerId="LiveId" clId="{CCBFA037-52CC-47B8-B685-289E29FF1846}" dt="2019-11-05T16:41:27.644" v="19" actId="1582"/>
          <ac:cxnSpMkLst>
            <pc:docMk/>
            <pc:sldMk cId="2536946664" sldId="1858"/>
            <ac:cxnSpMk id="37" creationId="{EC3532EC-CA7B-485B-9DD9-6AB70E78B1C0}"/>
          </ac:cxnSpMkLst>
        </pc:cxnChg>
        <pc:cxnChg chg="mod">
          <ac:chgData name="Nazar Shchur" userId="3faffa111ac016f6" providerId="LiveId" clId="{CCBFA037-52CC-47B8-B685-289E29FF1846}" dt="2019-11-05T16:41:27.644" v="19" actId="1582"/>
          <ac:cxnSpMkLst>
            <pc:docMk/>
            <pc:sldMk cId="2536946664" sldId="1858"/>
            <ac:cxnSpMk id="38" creationId="{66CF73B9-950B-4D8A-94BA-84E94594C375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39" creationId="{7D157FF4-292B-4592-93D8-F677DC692053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0" creationId="{F7CD49EC-749C-45B0-A514-B6F295AC6D29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1" creationId="{738298AF-2D6E-4811-9A00-8774D4CEC72A}"/>
          </ac:cxnSpMkLst>
        </pc:cxnChg>
        <pc:cxnChg chg="mod">
          <ac:chgData name="Nazar Shchur" userId="3faffa111ac016f6" providerId="LiveId" clId="{CCBFA037-52CC-47B8-B685-289E29FF1846}" dt="2019-11-05T16:41:22.002" v="18" actId="1582"/>
          <ac:cxnSpMkLst>
            <pc:docMk/>
            <pc:sldMk cId="2536946664" sldId="1858"/>
            <ac:cxnSpMk id="44" creationId="{B155BD67-C3DB-41E1-AABE-8516B5E56897}"/>
          </ac:cxnSpMkLst>
        </pc:cxnChg>
        <pc:cxnChg chg="mod">
          <ac:chgData name="Nazar Shchur" userId="3faffa111ac016f6" providerId="LiveId" clId="{CCBFA037-52CC-47B8-B685-289E29FF1846}" dt="2019-11-05T16:41:22.002" v="18" actId="1582"/>
          <ac:cxnSpMkLst>
            <pc:docMk/>
            <pc:sldMk cId="2536946664" sldId="1858"/>
            <ac:cxnSpMk id="45" creationId="{162756F6-FE41-452F-9F9B-9B7161DB7DBB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6" creationId="{007CD1F7-8CFD-4CEA-915A-29E9A199E10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7" creationId="{8464D567-A276-4BE6-849A-FFAB5611BA02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48" creationId="{676F6E9F-F38E-4C75-9DC1-1AEF43F17775}"/>
          </ac:cxnSpMkLst>
        </pc:cxnChg>
        <pc:cxnChg chg="mod">
          <ac:chgData name="Nazar Shchur" userId="3faffa111ac016f6" providerId="LiveId" clId="{CCBFA037-52CC-47B8-B685-289E29FF1846}" dt="2019-11-05T16:41:15.656" v="17" actId="1582"/>
          <ac:cxnSpMkLst>
            <pc:docMk/>
            <pc:sldMk cId="2536946664" sldId="1858"/>
            <ac:cxnSpMk id="51" creationId="{1EBC9540-327D-4ED1-A03E-1D142CBD042B}"/>
          </ac:cxnSpMkLst>
        </pc:cxnChg>
        <pc:cxnChg chg="mod">
          <ac:chgData name="Nazar Shchur" userId="3faffa111ac016f6" providerId="LiveId" clId="{CCBFA037-52CC-47B8-B685-289E29FF1846}" dt="2019-11-05T16:41:15.656" v="17" actId="1582"/>
          <ac:cxnSpMkLst>
            <pc:docMk/>
            <pc:sldMk cId="2536946664" sldId="1858"/>
            <ac:cxnSpMk id="52" creationId="{9A5E0064-5E29-4914-926F-125DC27C977B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3" creationId="{1D560F78-837A-4618-8C58-E3D297C6A20F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4" creationId="{DD725485-BA09-4074-9240-E8D5FC901A6D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55" creationId="{8C31BBF5-E946-4542-9562-E714D66726DD}"/>
          </ac:cxnSpMkLst>
        </pc:cxnChg>
        <pc:cxnChg chg="mod">
          <ac:chgData name="Nazar Shchur" userId="3faffa111ac016f6" providerId="LiveId" clId="{CCBFA037-52CC-47B8-B685-289E29FF1846}" dt="2019-11-05T16:41:10.522" v="16" actId="1582"/>
          <ac:cxnSpMkLst>
            <pc:docMk/>
            <pc:sldMk cId="2536946664" sldId="1858"/>
            <ac:cxnSpMk id="60" creationId="{0331FCB5-31B2-424A-9C7F-F91D1267B5C4}"/>
          </ac:cxnSpMkLst>
        </pc:cxnChg>
        <pc:cxnChg chg="mod">
          <ac:chgData name="Nazar Shchur" userId="3faffa111ac016f6" providerId="LiveId" clId="{CCBFA037-52CC-47B8-B685-289E29FF1846}" dt="2019-11-05T16:41:10.522" v="16" actId="1582"/>
          <ac:cxnSpMkLst>
            <pc:docMk/>
            <pc:sldMk cId="2536946664" sldId="1858"/>
            <ac:cxnSpMk id="61" creationId="{F54E7975-CE05-4E80-A2F9-76FC72505A94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2" creationId="{4AEECDDC-9DD2-408C-8A26-DB21B9FE41B5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3" creationId="{96649BB1-3FD3-45A3-950F-BB802CE099E1}"/>
          </ac:cxnSpMkLst>
        </pc:cxnChg>
        <pc:cxnChg chg="mod">
          <ac:chgData name="Nazar Shchur" userId="3faffa111ac016f6" providerId="LiveId" clId="{CCBFA037-52CC-47B8-B685-289E29FF1846}" dt="2019-11-05T16:40:57.491" v="14" actId="1582"/>
          <ac:cxnSpMkLst>
            <pc:docMk/>
            <pc:sldMk cId="2536946664" sldId="1858"/>
            <ac:cxnSpMk id="66" creationId="{B3F09172-977E-4A24-BE9C-DA488C2D5358}"/>
          </ac:cxnSpMkLst>
        </pc:cxnChg>
        <pc:cxnChg chg="mod">
          <ac:chgData name="Nazar Shchur" userId="3faffa111ac016f6" providerId="LiveId" clId="{CCBFA037-52CC-47B8-B685-289E29FF1846}" dt="2019-11-05T16:40:57.491" v="14" actId="1582"/>
          <ac:cxnSpMkLst>
            <pc:docMk/>
            <pc:sldMk cId="2536946664" sldId="1858"/>
            <ac:cxnSpMk id="67" creationId="{A6B6F9C6-1342-4FCF-9818-34712A975043}"/>
          </ac:cxnSpMkLst>
        </pc:cxnChg>
        <pc:cxnChg chg="add del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8" creationId="{2209DF8C-8702-43D4-B50E-30EBC24F92B8}"/>
          </ac:cxnSpMkLst>
        </pc:cxnChg>
        <pc:cxnChg chg="add del mod">
          <ac:chgData name="Nazar Shchur" userId="3faffa111ac016f6" providerId="LiveId" clId="{CCBFA037-52CC-47B8-B685-289E29FF1846}" dt="2019-11-05T17:50:50.563" v="171" actId="478"/>
          <ac:cxnSpMkLst>
            <pc:docMk/>
            <pc:sldMk cId="2536946664" sldId="1858"/>
            <ac:cxnSpMk id="69" creationId="{68D99897-C0EE-4E20-889D-22C69104EF11}"/>
          </ac:cxnSpMkLst>
        </pc:cxnChg>
      </pc:sldChg>
      <pc:sldChg chg="modSp">
        <pc:chgData name="Nazar Shchur" userId="3faffa111ac016f6" providerId="LiveId" clId="{CCBFA037-52CC-47B8-B685-289E29FF1846}" dt="2019-11-05T16:43:07.536" v="38" actId="1076"/>
        <pc:sldMkLst>
          <pc:docMk/>
          <pc:sldMk cId="1721672562" sldId="1877"/>
        </pc:sldMkLst>
        <pc:spChg chg="mod">
          <ac:chgData name="Nazar Shchur" userId="3faffa111ac016f6" providerId="LiveId" clId="{CCBFA037-52CC-47B8-B685-289E29FF1846}" dt="2019-11-05T16:43:07.536" v="38" actId="1076"/>
          <ac:spMkLst>
            <pc:docMk/>
            <pc:sldMk cId="1721672562" sldId="1877"/>
            <ac:spMk id="85" creationId="{78823DAC-E4B3-487D-863F-2BDCCCE95166}"/>
          </ac:spMkLst>
        </pc:spChg>
      </pc:sldChg>
      <pc:sldChg chg="addSp delSp modSp add modAnim">
        <pc:chgData name="Nazar Shchur" userId="3faffa111ac016f6" providerId="LiveId" clId="{CCBFA037-52CC-47B8-B685-289E29FF1846}" dt="2019-11-05T18:18:06.429" v="413" actId="1076"/>
        <pc:sldMkLst>
          <pc:docMk/>
          <pc:sldMk cId="1311607457" sldId="1888"/>
        </pc:sldMkLst>
        <pc:spChg chg="mod">
          <ac:chgData name="Nazar Shchur" userId="3faffa111ac016f6" providerId="LiveId" clId="{CCBFA037-52CC-47B8-B685-289E29FF1846}" dt="2019-11-05T18:05:40.680" v="295" actId="20577"/>
          <ac:spMkLst>
            <pc:docMk/>
            <pc:sldMk cId="1311607457" sldId="1888"/>
            <ac:spMk id="5" creationId="{00000000-0000-0000-0000-000000000000}"/>
          </ac:spMkLst>
        </pc:spChg>
        <pc:spChg chg="add del">
          <ac:chgData name="Nazar Shchur" userId="3faffa111ac016f6" providerId="LiveId" clId="{CCBFA037-52CC-47B8-B685-289E29FF1846}" dt="2019-11-05T18:17:24.789" v="408"/>
          <ac:spMkLst>
            <pc:docMk/>
            <pc:sldMk cId="1311607457" sldId="1888"/>
            <ac:spMk id="6" creationId="{AF4EF708-FBFB-4497-BC8E-D55DEA3A8B54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4" creationId="{A015434B-55F4-4B80-A623-0214AF8987F2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5" creationId="{348F9154-AA4B-4C2E-9326-582C2BE94668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16" creationId="{3A3C0056-0186-496C-8202-1AEAF1D4EC75}"/>
          </ac:spMkLst>
        </pc:spChg>
        <pc:spChg chg="mod">
          <ac:chgData name="Nazar Shchur" userId="3faffa111ac016f6" providerId="LiveId" clId="{CCBFA037-52CC-47B8-B685-289E29FF1846}" dt="2019-11-05T18:05:06.601" v="289" actId="1037"/>
          <ac:spMkLst>
            <pc:docMk/>
            <pc:sldMk cId="1311607457" sldId="1888"/>
            <ac:spMk id="20" creationId="{92F5C107-6C3A-4B2A-A4E4-596E90228825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34" creationId="{5D87A091-27D5-4CDF-B76E-1B233D5E68B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35" creationId="{328EFE2B-7E25-4F6C-AC7A-96CD40C29932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42" creationId="{52E9DA33-D949-4DAA-B92C-A4434219D17E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49" creationId="{E6349C8C-78D5-457B-A637-75468BC0AD9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6" creationId="{151B96C7-3F7C-4758-9F1B-3C095F99AE79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7" creationId="{AA6012C5-E66C-4315-931E-6456C7B6EEF1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58" creationId="{EF8F33E7-58DC-49FA-B705-0D02623F498F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64" creationId="{A6183AEB-F29F-4CF9-AB6E-AE9388C27FE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0" creationId="{8DEE13D5-5202-4CBC-9C47-0377DD53D991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1" creationId="{AC2C5224-FB57-49EA-99F3-3F1B70A7A8E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2" creationId="{E8541DA1-03B1-4DF9-993D-22273D9187EF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3" creationId="{1850C371-11EE-4118-9C0A-E2BC0A683516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4" creationId="{BE6860B2-E06C-43C3-BA85-4A97E99C644C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5" creationId="{312C35CE-9D0D-4100-A916-3402AE3F4DB0}"/>
          </ac:spMkLst>
        </pc:spChg>
        <pc:spChg chg="mod">
          <ac:chgData name="Nazar Shchur" userId="3faffa111ac016f6" providerId="LiveId" clId="{CCBFA037-52CC-47B8-B685-289E29FF1846}" dt="2019-11-05T17:55:22.358" v="208" actId="1035"/>
          <ac:spMkLst>
            <pc:docMk/>
            <pc:sldMk cId="1311607457" sldId="1888"/>
            <ac:spMk id="76" creationId="{D4B96CEA-7946-451F-9196-F75BF5A248CB}"/>
          </ac:spMkLst>
        </pc:spChg>
        <pc:spChg chg="add mod">
          <ac:chgData name="Nazar Shchur" userId="3faffa111ac016f6" providerId="LiveId" clId="{CCBFA037-52CC-47B8-B685-289E29FF1846}" dt="2019-11-05T17:56:15.636" v="226" actId="1036"/>
          <ac:spMkLst>
            <pc:docMk/>
            <pc:sldMk cId="1311607457" sldId="1888"/>
            <ac:spMk id="77" creationId="{FBA661A7-1853-4583-BCB7-ABA7F2DB70C6}"/>
          </ac:spMkLst>
        </pc:spChg>
        <pc:spChg chg="add mod ord">
          <ac:chgData name="Nazar Shchur" userId="3faffa111ac016f6" providerId="LiveId" clId="{CCBFA037-52CC-47B8-B685-289E29FF1846}" dt="2019-11-05T17:56:15.636" v="226" actId="1036"/>
          <ac:spMkLst>
            <pc:docMk/>
            <pc:sldMk cId="1311607457" sldId="1888"/>
            <ac:spMk id="78" creationId="{D6F19B6A-9A38-4B49-B624-68095882280F}"/>
          </ac:spMkLst>
        </pc:spChg>
        <pc:spChg chg="add mod">
          <ac:chgData name="Nazar Shchur" userId="3faffa111ac016f6" providerId="LiveId" clId="{CCBFA037-52CC-47B8-B685-289E29FF1846}" dt="2019-11-05T18:01:40.327" v="273" actId="404"/>
          <ac:spMkLst>
            <pc:docMk/>
            <pc:sldMk cId="1311607457" sldId="1888"/>
            <ac:spMk id="79" creationId="{EFCC1448-BB26-465F-828F-912EC690D334}"/>
          </ac:spMkLst>
        </pc:spChg>
        <pc:spChg chg="add mod">
          <ac:chgData name="Nazar Shchur" userId="3faffa111ac016f6" providerId="LiveId" clId="{CCBFA037-52CC-47B8-B685-289E29FF1846}" dt="2019-11-05T18:03:27.722" v="285" actId="113"/>
          <ac:spMkLst>
            <pc:docMk/>
            <pc:sldMk cId="1311607457" sldId="1888"/>
            <ac:spMk id="80" creationId="{0CB2CC12-8B82-43B8-9851-20A7C0F02766}"/>
          </ac:spMkLst>
        </pc:spChg>
        <pc:spChg chg="add mod">
          <ac:chgData name="Nazar Shchur" userId="3faffa111ac016f6" providerId="LiveId" clId="{CCBFA037-52CC-47B8-B685-289E29FF1846}" dt="2019-11-05T18:03:21.986" v="283" actId="1076"/>
          <ac:spMkLst>
            <pc:docMk/>
            <pc:sldMk cId="1311607457" sldId="1888"/>
            <ac:spMk id="81" creationId="{CE37BA8F-D946-4158-B5A4-4C29C7AF317D}"/>
          </ac:spMkLst>
        </pc:spChg>
        <pc:spChg chg="add mod">
          <ac:chgData name="Nazar Shchur" userId="3faffa111ac016f6" providerId="LiveId" clId="{CCBFA037-52CC-47B8-B685-289E29FF1846}" dt="2019-11-05T18:18:06.429" v="413" actId="1076"/>
          <ac:spMkLst>
            <pc:docMk/>
            <pc:sldMk cId="1311607457" sldId="1888"/>
            <ac:spMk id="82" creationId="{8BE3D31E-FD8F-459E-A0D0-9048D4917A6B}"/>
          </ac:spMkLst>
        </pc:s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11" creationId="{CDE7929E-CD32-432E-9B66-3D74F565FC1C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17" creationId="{2DD8BE95-ED46-4B10-ABEC-A70F06040F80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25" creationId="{B02135FD-A8B4-469B-83DE-3E88DCCBF499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36" creationId="{1FE3DFFE-36C3-47B6-BD8F-9A53CB692CF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43" creationId="{CF2CFF72-DD9B-4553-B5E3-4C30C0B48F43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50" creationId="{F16AB442-3AF9-419A-B247-08527CCFBFD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59" creationId="{D463A2A4-5D77-49F2-ADA6-54FAF4649824}"/>
          </ac:grpSpMkLst>
        </pc:grpChg>
        <pc:grpChg chg="mod">
          <ac:chgData name="Nazar Shchur" userId="3faffa111ac016f6" providerId="LiveId" clId="{CCBFA037-52CC-47B8-B685-289E29FF1846}" dt="2019-11-05T17:55:22.358" v="208" actId="1035"/>
          <ac:grpSpMkLst>
            <pc:docMk/>
            <pc:sldMk cId="1311607457" sldId="1888"/>
            <ac:grpSpMk id="65" creationId="{BE9FE250-F1BE-4D69-8F09-F1897E658983}"/>
          </ac:grpSpMkLst>
        </pc:grp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3" creationId="{317FF0CC-CFA0-44FD-9264-D82C26D7777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4" creationId="{53F14E42-6B7A-49D8-8571-011743B24C47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8" creationId="{44C75F07-A699-4E77-A4A4-1FDA14ED8C5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29" creationId="{69F59FEE-47B3-4E83-936C-1010444CC93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30" creationId="{25AB0AB1-4A12-427B-AF44-761C7E9A6EEA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39" creationId="{7D157FF4-292B-4592-93D8-F677DC692053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0" creationId="{F7CD49EC-749C-45B0-A514-B6F295AC6D29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1" creationId="{738298AF-2D6E-4811-9A00-8774D4CEC72A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6" creationId="{007CD1F7-8CFD-4CEA-915A-29E9A199E10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7" creationId="{8464D567-A276-4BE6-849A-FFAB5611BA02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48" creationId="{676F6E9F-F38E-4C75-9DC1-1AEF43F17775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3" creationId="{1D560F78-837A-4618-8C58-E3D297C6A20F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4" creationId="{DD725485-BA09-4074-9240-E8D5FC901A6D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55" creationId="{8C31BBF5-E946-4542-9562-E714D66726DD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2" creationId="{4AEECDDC-9DD2-408C-8A26-DB21B9FE41B5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3" creationId="{96649BB1-3FD3-45A3-950F-BB802CE099E1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8" creationId="{2209DF8C-8702-43D4-B50E-30EBC24F92B8}"/>
          </ac:cxnSpMkLst>
        </pc:cxnChg>
        <pc:cxnChg chg="mod">
          <ac:chgData name="Nazar Shchur" userId="3faffa111ac016f6" providerId="LiveId" clId="{CCBFA037-52CC-47B8-B685-289E29FF1846}" dt="2019-11-05T17:55:22.358" v="208" actId="1035"/>
          <ac:cxnSpMkLst>
            <pc:docMk/>
            <pc:sldMk cId="1311607457" sldId="1888"/>
            <ac:cxnSpMk id="69" creationId="{68D99897-C0EE-4E20-889D-22C69104EF11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08:41.740" v="331" actId="1076"/>
        <pc:sldMkLst>
          <pc:docMk/>
          <pc:sldMk cId="3621790683" sldId="1889"/>
        </pc:sldMkLst>
        <pc:spChg chg="mod">
          <ac:chgData name="Nazar Shchur" userId="3faffa111ac016f6" providerId="LiveId" clId="{CCBFA037-52CC-47B8-B685-289E29FF1846}" dt="2019-11-05T18:05:53.567" v="297" actId="14100"/>
          <ac:spMkLst>
            <pc:docMk/>
            <pc:sldMk cId="3621790683" sldId="1889"/>
            <ac:spMk id="5" creationId="{00000000-0000-0000-0000-000000000000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4" creationId="{A015434B-55F4-4B80-A623-0214AF8987F2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5" creationId="{348F9154-AA4B-4C2E-9326-582C2BE94668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16" creationId="{3A3C0056-0186-496C-8202-1AEAF1D4EC75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20" creationId="{92F5C107-6C3A-4B2A-A4E4-596E90228825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34" creationId="{5D87A091-27D5-4CDF-B76E-1B233D5E68B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35" creationId="{328EFE2B-7E25-4F6C-AC7A-96CD40C29932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42" creationId="{52E9DA33-D949-4DAA-B92C-A4434219D17E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49" creationId="{E6349C8C-78D5-457B-A637-75468BC0AD9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6" creationId="{151B96C7-3F7C-4758-9F1B-3C095F99AE79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7" creationId="{AA6012C5-E66C-4315-931E-6456C7B6EEF1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58" creationId="{EF8F33E7-58DC-49FA-B705-0D02623F498F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64" creationId="{A6183AEB-F29F-4CF9-AB6E-AE9388C27FE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0" creationId="{8DEE13D5-5202-4CBC-9C47-0377DD53D991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1" creationId="{AC2C5224-FB57-49EA-99F3-3F1B70A7A8E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2" creationId="{E8541DA1-03B1-4DF9-993D-22273D9187EF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3" creationId="{1850C371-11EE-4118-9C0A-E2BC0A683516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4" creationId="{BE6860B2-E06C-43C3-BA85-4A97E99C644C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5" creationId="{312C35CE-9D0D-4100-A916-3402AE3F4DB0}"/>
          </ac:spMkLst>
        </pc:spChg>
        <pc:spChg chg="del">
          <ac:chgData name="Nazar Shchur" userId="3faffa111ac016f6" providerId="LiveId" clId="{CCBFA037-52CC-47B8-B685-289E29FF1846}" dt="2019-11-05T18:05:28.613" v="293" actId="478"/>
          <ac:spMkLst>
            <pc:docMk/>
            <pc:sldMk cId="3621790683" sldId="1889"/>
            <ac:spMk id="76" creationId="{D4B96CEA-7946-451F-9196-F75BF5A248CB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7" creationId="{FBA661A7-1853-4583-BCB7-ABA7F2DB70C6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8" creationId="{D6F19B6A-9A38-4B49-B624-68095882280F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79" creationId="{EFCC1448-BB26-465F-828F-912EC690D334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80" creationId="{0CB2CC12-8B82-43B8-9851-20A7C0F02766}"/>
          </ac:spMkLst>
        </pc:spChg>
        <pc:spChg chg="del">
          <ac:chgData name="Nazar Shchur" userId="3faffa111ac016f6" providerId="LiveId" clId="{CCBFA037-52CC-47B8-B685-289E29FF1846}" dt="2019-11-05T18:05:25.729" v="292" actId="478"/>
          <ac:spMkLst>
            <pc:docMk/>
            <pc:sldMk cId="3621790683" sldId="1889"/>
            <ac:spMk id="81" creationId="{CE37BA8F-D946-4158-B5A4-4C29C7AF317D}"/>
          </ac:spMkLst>
        </pc:spChg>
        <pc:spChg chg="add mod">
          <ac:chgData name="Nazar Shchur" userId="3faffa111ac016f6" providerId="LiveId" clId="{CCBFA037-52CC-47B8-B685-289E29FF1846}" dt="2019-11-05T18:08:41.740" v="331" actId="1076"/>
          <ac:spMkLst>
            <pc:docMk/>
            <pc:sldMk cId="3621790683" sldId="1889"/>
            <ac:spMk id="82" creationId="{B4E60475-8453-4071-AEA1-183C5D35C68A}"/>
          </ac:spMkLst>
        </pc:spChg>
        <pc:spChg chg="add">
          <ac:chgData name="Nazar Shchur" userId="3faffa111ac016f6" providerId="LiveId" clId="{CCBFA037-52CC-47B8-B685-289E29FF1846}" dt="2019-11-05T18:06:10.573" v="298"/>
          <ac:spMkLst>
            <pc:docMk/>
            <pc:sldMk cId="3621790683" sldId="1889"/>
            <ac:spMk id="87" creationId="{3FEC6B49-A875-4A98-B60D-64C95825492F}"/>
          </ac:spMkLst>
        </pc:spChg>
        <pc:spChg chg="add">
          <ac:chgData name="Nazar Shchur" userId="3faffa111ac016f6" providerId="LiveId" clId="{CCBFA037-52CC-47B8-B685-289E29FF1846}" dt="2019-11-05T18:06:10.573" v="298"/>
          <ac:spMkLst>
            <pc:docMk/>
            <pc:sldMk cId="3621790683" sldId="1889"/>
            <ac:spMk id="100" creationId="{CECFA535-A586-4894-8728-FD24D931E3A3}"/>
          </ac:spMkLst>
        </pc:spChg>
        <pc:spChg chg="add mod">
          <ac:chgData name="Nazar Shchur" userId="3faffa111ac016f6" providerId="LiveId" clId="{CCBFA037-52CC-47B8-B685-289E29FF1846}" dt="2019-11-05T18:07:53.286" v="323" actId="208"/>
          <ac:spMkLst>
            <pc:docMk/>
            <pc:sldMk cId="3621790683" sldId="1889"/>
            <ac:spMk id="119" creationId="{870DD295-E87B-46E4-B2D8-DCE6B482910B}"/>
          </ac:spMkLst>
        </pc:spChg>
        <pc:spChg chg="add mod">
          <ac:chgData name="Nazar Shchur" userId="3faffa111ac016f6" providerId="LiveId" clId="{CCBFA037-52CC-47B8-B685-289E29FF1846}" dt="2019-11-05T18:07:53.286" v="323" actId="208"/>
          <ac:spMkLst>
            <pc:docMk/>
            <pc:sldMk cId="3621790683" sldId="1889"/>
            <ac:spMk id="120" creationId="{D56E7A92-DF77-41C9-A69D-774BD45B63E9}"/>
          </ac:spMkLst>
        </pc:spChg>
        <pc:spChg chg="add del">
          <ac:chgData name="Nazar Shchur" userId="3faffa111ac016f6" providerId="LiveId" clId="{CCBFA037-52CC-47B8-B685-289E29FF1846}" dt="2019-11-05T18:07:55.164" v="324" actId="478"/>
          <ac:spMkLst>
            <pc:docMk/>
            <pc:sldMk cId="3621790683" sldId="1889"/>
            <ac:spMk id="121" creationId="{2D08FD98-CEF8-48D2-B972-D1AE0B5F4F16}"/>
          </ac:spMkLst>
        </pc:s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11" creationId="{CDE7929E-CD32-432E-9B66-3D74F565FC1C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17" creationId="{2DD8BE95-ED46-4B10-ABEC-A70F06040F80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25" creationId="{B02135FD-A8B4-469B-83DE-3E88DCCBF499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36" creationId="{1FE3DFFE-36C3-47B6-BD8F-9A53CB692CF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43" creationId="{CF2CFF72-DD9B-4553-B5E3-4C30C0B48F43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50" creationId="{F16AB442-3AF9-419A-B247-08527CCFBFD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59" creationId="{D463A2A4-5D77-49F2-ADA6-54FAF4649824}"/>
          </ac:grpSpMkLst>
        </pc:grpChg>
        <pc:grpChg chg="del">
          <ac:chgData name="Nazar Shchur" userId="3faffa111ac016f6" providerId="LiveId" clId="{CCBFA037-52CC-47B8-B685-289E29FF1846}" dt="2019-11-05T18:05:28.613" v="293" actId="478"/>
          <ac:grpSpMkLst>
            <pc:docMk/>
            <pc:sldMk cId="3621790683" sldId="1889"/>
            <ac:grpSpMk id="65" creationId="{BE9FE250-F1BE-4D69-8F09-F1897E658983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88" creationId="{763EC44B-E5AD-4DBF-91FC-D15D039E3B8B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1" creationId="{33CCE671-A01D-450E-B197-E25723573AD7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4" creationId="{7054EFEC-0D0A-4E20-9435-AB0158E75432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97" creationId="{DC47771B-7198-4A3A-A4DB-DE2437DFADAD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1" creationId="{BF1438AF-2144-4037-AAE2-58230BC5D7BC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4" creationId="{5A2FB797-5F35-4A6A-B4AF-EA33FB35FA4F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07" creationId="{0AA097E0-8822-45D3-8E72-32BD700FB9FE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0" creationId="{02F48712-672F-43A1-919D-81062700D074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3" creationId="{A6BAE664-DA8E-4E08-8C0D-167F25C43180}"/>
          </ac:grpSpMkLst>
        </pc:grpChg>
        <pc:grpChg chg="add">
          <ac:chgData name="Nazar Shchur" userId="3faffa111ac016f6" providerId="LiveId" clId="{CCBFA037-52CC-47B8-B685-289E29FF1846}" dt="2019-11-05T18:06:10.573" v="298"/>
          <ac:grpSpMkLst>
            <pc:docMk/>
            <pc:sldMk cId="3621790683" sldId="1889"/>
            <ac:grpSpMk id="116" creationId="{4EE6B37C-7788-4C3D-A9D7-43E9CD949727}"/>
          </ac:grpSpMkLst>
        </pc:grp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3" creationId="{317FF0CC-CFA0-44FD-9264-D82C26D7777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4" creationId="{53F14E42-6B7A-49D8-8571-011743B24C47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8" creationId="{44C75F07-A699-4E77-A4A4-1FDA14ED8C5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29" creationId="{69F59FEE-47B3-4E83-936C-1010444CC93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30" creationId="{25AB0AB1-4A12-427B-AF44-761C7E9A6EEA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39" creationId="{7D157FF4-292B-4592-93D8-F677DC692053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0" creationId="{F7CD49EC-749C-45B0-A514-B6F295AC6D29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1" creationId="{738298AF-2D6E-4811-9A00-8774D4CEC72A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6" creationId="{007CD1F7-8CFD-4CEA-915A-29E9A199E10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7" creationId="{8464D567-A276-4BE6-849A-FFAB5611BA02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48" creationId="{676F6E9F-F38E-4C75-9DC1-1AEF43F17775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3" creationId="{1D560F78-837A-4618-8C58-E3D297C6A20F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4" creationId="{DD725485-BA09-4074-9240-E8D5FC901A6D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55" creationId="{8C31BBF5-E946-4542-9562-E714D66726DD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2" creationId="{4AEECDDC-9DD2-408C-8A26-DB21B9FE41B5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3" creationId="{96649BB1-3FD3-45A3-950F-BB802CE099E1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8" creationId="{2209DF8C-8702-43D4-B50E-30EBC24F92B8}"/>
          </ac:cxnSpMkLst>
        </pc:cxnChg>
        <pc:cxnChg chg="del">
          <ac:chgData name="Nazar Shchur" userId="3faffa111ac016f6" providerId="LiveId" clId="{CCBFA037-52CC-47B8-B685-289E29FF1846}" dt="2019-11-05T18:05:28.613" v="293" actId="478"/>
          <ac:cxnSpMkLst>
            <pc:docMk/>
            <pc:sldMk cId="3621790683" sldId="1889"/>
            <ac:cxnSpMk id="69" creationId="{68D99897-C0EE-4E20-889D-22C69104EF11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3" creationId="{A5D00BDC-3B4F-41F1-9A3C-355962B518D7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4" creationId="{F734474C-A315-4EEF-926E-199878C1AD88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5" creationId="{91F327D1-B564-4C7F-BEDA-9556492FE4AE}"/>
          </ac:cxnSpMkLst>
        </pc:cxnChg>
        <pc:cxnChg chg="add">
          <ac:chgData name="Nazar Shchur" userId="3faffa111ac016f6" providerId="LiveId" clId="{CCBFA037-52CC-47B8-B685-289E29FF1846}" dt="2019-11-05T18:06:10.573" v="298"/>
          <ac:cxnSpMkLst>
            <pc:docMk/>
            <pc:sldMk cId="3621790683" sldId="1889"/>
            <ac:cxnSpMk id="86" creationId="{D83C2D5F-E068-4417-AFA1-2338F4F6D4D7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18:41.358" v="419"/>
        <pc:sldMkLst>
          <pc:docMk/>
          <pc:sldMk cId="1645321588" sldId="1890"/>
        </pc:sldMkLst>
        <pc:spChg chg="add mod">
          <ac:chgData name="Nazar Shchur" userId="3faffa111ac016f6" providerId="LiveId" clId="{CCBFA037-52CC-47B8-B685-289E29FF1846}" dt="2019-11-05T18:10:00.163" v="349" actId="14100"/>
          <ac:spMkLst>
            <pc:docMk/>
            <pc:sldMk cId="1645321588" sldId="1890"/>
            <ac:spMk id="49" creationId="{6D273B4B-D783-4E13-93B3-926A59486BFA}"/>
          </ac:spMkLst>
        </pc:spChg>
        <pc:spChg chg="add mod">
          <ac:chgData name="Nazar Shchur" userId="3faffa111ac016f6" providerId="LiveId" clId="{CCBFA037-52CC-47B8-B685-289E29FF1846}" dt="2019-11-05T18:10:00.163" v="349" actId="14100"/>
          <ac:spMkLst>
            <pc:docMk/>
            <pc:sldMk cId="1645321588" sldId="1890"/>
            <ac:spMk id="52" creationId="{6B669579-A34F-4899-BD10-12DF8C0B4751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4" creationId="{72DD854A-36CA-43E3-8723-C7EC48673C76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5" creationId="{A7FF9868-2A46-42D1-AC2F-4DF8B01EDF81}"/>
          </ac:spMkLst>
        </pc:spChg>
        <pc:spChg chg="add">
          <ac:chgData name="Nazar Shchur" userId="3faffa111ac016f6" providerId="LiveId" clId="{CCBFA037-52CC-47B8-B685-289E29FF1846}" dt="2019-11-05T18:09:20.232" v="340"/>
          <ac:spMkLst>
            <pc:docMk/>
            <pc:sldMk cId="1645321588" sldId="1890"/>
            <ac:spMk id="56" creationId="{E3F5D841-FBD3-4204-B2F4-666384244B24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82" creationId="{B4E60475-8453-4071-AEA1-183C5D35C68A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87" creationId="{3FEC6B49-A875-4A98-B60D-64C95825492F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00" creationId="{CECFA535-A586-4894-8728-FD24D931E3A3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19" creationId="{870DD295-E87B-46E4-B2D8-DCE6B482910B}"/>
          </ac:spMkLst>
        </pc:spChg>
        <pc:spChg chg="del">
          <ac:chgData name="Nazar Shchur" userId="3faffa111ac016f6" providerId="LiveId" clId="{CCBFA037-52CC-47B8-B685-289E29FF1846}" dt="2019-11-05T18:09:13.719" v="339" actId="478"/>
          <ac:spMkLst>
            <pc:docMk/>
            <pc:sldMk cId="1645321588" sldId="1890"/>
            <ac:spMk id="120" creationId="{D56E7A92-DF77-41C9-A69D-774BD45B63E9}"/>
          </ac:spMkLst>
        </pc:s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88" creationId="{763EC44B-E5AD-4DBF-91FC-D15D039E3B8B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1" creationId="{33CCE671-A01D-450E-B197-E25723573AD7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4" creationId="{7054EFEC-0D0A-4E20-9435-AB0158E75432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97" creationId="{DC47771B-7198-4A3A-A4DB-DE2437DFADAD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1" creationId="{BF1438AF-2144-4037-AAE2-58230BC5D7BC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4" creationId="{5A2FB797-5F35-4A6A-B4AF-EA33FB35FA4F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07" creationId="{0AA097E0-8822-45D3-8E72-32BD700FB9FE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0" creationId="{02F48712-672F-43A1-919D-81062700D074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3" creationId="{A6BAE664-DA8E-4E08-8C0D-167F25C43180}"/>
          </ac:grpSpMkLst>
        </pc:grpChg>
        <pc:grpChg chg="del">
          <ac:chgData name="Nazar Shchur" userId="3faffa111ac016f6" providerId="LiveId" clId="{CCBFA037-52CC-47B8-B685-289E29FF1846}" dt="2019-11-05T18:09:13.719" v="339" actId="478"/>
          <ac:grpSpMkLst>
            <pc:docMk/>
            <pc:sldMk cId="1645321588" sldId="1890"/>
            <ac:grpSpMk id="116" creationId="{4EE6B37C-7788-4C3D-A9D7-43E9CD949727}"/>
          </ac:grpSpMkLst>
        </pc:grp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0" creationId="{58202214-9969-4179-870C-845BF3128BFE}"/>
          </ac:picMkLst>
        </pc:pic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1" creationId="{A8576CB7-71CE-4D5D-9BB0-F010A5F82CE1}"/>
          </ac:picMkLst>
        </pc:picChg>
        <pc:picChg chg="add">
          <ac:chgData name="Nazar Shchur" userId="3faffa111ac016f6" providerId="LiveId" clId="{CCBFA037-52CC-47B8-B685-289E29FF1846}" dt="2019-11-05T18:09:20.232" v="340"/>
          <ac:picMkLst>
            <pc:docMk/>
            <pc:sldMk cId="1645321588" sldId="1890"/>
            <ac:picMk id="53" creationId="{EF42043D-5553-4534-A612-618422F7B30C}"/>
          </ac:picMkLst>
        </pc:pic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3" creationId="{A5D00BDC-3B4F-41F1-9A3C-355962B518D7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4" creationId="{F734474C-A315-4EEF-926E-199878C1AD88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5" creationId="{91F327D1-B564-4C7F-BEDA-9556492FE4AE}"/>
          </ac:cxnSpMkLst>
        </pc:cxnChg>
        <pc:cxnChg chg="del">
          <ac:chgData name="Nazar Shchur" userId="3faffa111ac016f6" providerId="LiveId" clId="{CCBFA037-52CC-47B8-B685-289E29FF1846}" dt="2019-11-05T18:09:13.719" v="339" actId="478"/>
          <ac:cxnSpMkLst>
            <pc:docMk/>
            <pc:sldMk cId="1645321588" sldId="1890"/>
            <ac:cxnSpMk id="86" creationId="{D83C2D5F-E068-4417-AFA1-2338F4F6D4D7}"/>
          </ac:cxnSpMkLst>
        </pc:cxnChg>
      </pc:sldChg>
      <pc:sldChg chg="addSp delSp modSp add delAnim modAnim">
        <pc:chgData name="Nazar Shchur" userId="3faffa111ac016f6" providerId="LiveId" clId="{CCBFA037-52CC-47B8-B685-289E29FF1846}" dt="2019-11-05T18:14:28.586" v="382"/>
        <pc:sldMkLst>
          <pc:docMk/>
          <pc:sldMk cId="1553180331" sldId="1891"/>
        </pc:sldMkLst>
        <pc:spChg chg="mod">
          <ac:chgData name="Nazar Shchur" userId="3faffa111ac016f6" providerId="LiveId" clId="{CCBFA037-52CC-47B8-B685-289E29FF1846}" dt="2019-11-05T18:10:20.114" v="356" actId="1076"/>
          <ac:spMkLst>
            <pc:docMk/>
            <pc:sldMk cId="1553180331" sldId="1891"/>
            <ac:spMk id="5" creationId="{00000000-0000-0000-0000-000000000000}"/>
          </ac:spMkLst>
        </pc:spChg>
        <pc:spChg chg="add mod">
          <ac:chgData name="Nazar Shchur" userId="3faffa111ac016f6" providerId="LiveId" clId="{CCBFA037-52CC-47B8-B685-289E29FF1846}" dt="2019-11-05T18:12:20.198" v="368" actId="1076"/>
          <ac:spMkLst>
            <pc:docMk/>
            <pc:sldMk cId="1553180331" sldId="1891"/>
            <ac:spMk id="18" creationId="{F5485EB4-06EC-4C73-A760-3C1D911779AB}"/>
          </ac:spMkLst>
        </pc:spChg>
        <pc:spChg chg="add">
          <ac:chgData name="Nazar Shchur" userId="3faffa111ac016f6" providerId="LiveId" clId="{CCBFA037-52CC-47B8-B685-289E29FF1846}" dt="2019-11-05T18:12:27.372" v="369"/>
          <ac:spMkLst>
            <pc:docMk/>
            <pc:sldMk cId="1553180331" sldId="1891"/>
            <ac:spMk id="19" creationId="{1FF86BB2-FF76-4001-897B-57D781FFEE83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49" creationId="{6D273B4B-D783-4E13-93B3-926A59486BFA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2" creationId="{6B669579-A34F-4899-BD10-12DF8C0B4751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4" creationId="{72DD854A-36CA-43E3-8723-C7EC48673C76}"/>
          </ac:spMkLst>
        </pc:spChg>
        <pc:spChg chg="del">
          <ac:chgData name="Nazar Shchur" userId="3faffa111ac016f6" providerId="LiveId" clId="{CCBFA037-52CC-47B8-B685-289E29FF1846}" dt="2019-11-05T18:10:23.052" v="357" actId="478"/>
          <ac:spMkLst>
            <pc:docMk/>
            <pc:sldMk cId="1553180331" sldId="1891"/>
            <ac:spMk id="55" creationId="{A7FF9868-2A46-42D1-AC2F-4DF8B01EDF81}"/>
          </ac:spMkLst>
        </pc:spChg>
        <pc:spChg chg="del">
          <ac:chgData name="Nazar Shchur" userId="3faffa111ac016f6" providerId="LiveId" clId="{CCBFA037-52CC-47B8-B685-289E29FF1846}" dt="2019-11-05T18:10:25.478" v="359" actId="478"/>
          <ac:spMkLst>
            <pc:docMk/>
            <pc:sldMk cId="1553180331" sldId="1891"/>
            <ac:spMk id="56" creationId="{E3F5D841-FBD3-4204-B2F4-666384244B24}"/>
          </ac:spMkLst>
        </pc:spChg>
        <pc:picChg chg="add del">
          <ac:chgData name="Nazar Shchur" userId="3faffa111ac016f6" providerId="LiveId" clId="{CCBFA037-52CC-47B8-B685-289E29FF1846}" dt="2019-11-05T18:14:04.337" v="372" actId="478"/>
          <ac:picMkLst>
            <pc:docMk/>
            <pc:sldMk cId="1553180331" sldId="1891"/>
            <ac:picMk id="26" creationId="{2D48D400-C911-49A8-9DF7-C75C7C309BE1}"/>
          </ac:picMkLst>
        </pc:picChg>
        <pc:picChg chg="del">
          <ac:chgData name="Nazar Shchur" userId="3faffa111ac016f6" providerId="LiveId" clId="{CCBFA037-52CC-47B8-B685-289E29FF1846}" dt="2019-11-05T18:10:24.030" v="358" actId="478"/>
          <ac:picMkLst>
            <pc:docMk/>
            <pc:sldMk cId="1553180331" sldId="1891"/>
            <ac:picMk id="50" creationId="{58202214-9969-4179-870C-845BF3128BFE}"/>
          </ac:picMkLst>
        </pc:picChg>
        <pc:picChg chg="del">
          <ac:chgData name="Nazar Shchur" userId="3faffa111ac016f6" providerId="LiveId" clId="{CCBFA037-52CC-47B8-B685-289E29FF1846}" dt="2019-11-05T18:10:23.052" v="357" actId="478"/>
          <ac:picMkLst>
            <pc:docMk/>
            <pc:sldMk cId="1553180331" sldId="1891"/>
            <ac:picMk id="51" creationId="{A8576CB7-71CE-4D5D-9BB0-F010A5F82CE1}"/>
          </ac:picMkLst>
        </pc:picChg>
        <pc:picChg chg="del">
          <ac:chgData name="Nazar Shchur" userId="3faffa111ac016f6" providerId="LiveId" clId="{CCBFA037-52CC-47B8-B685-289E29FF1846}" dt="2019-11-05T18:10:23.052" v="357" actId="478"/>
          <ac:picMkLst>
            <pc:docMk/>
            <pc:sldMk cId="1553180331" sldId="1891"/>
            <ac:picMk id="53" creationId="{EF42043D-5553-4534-A612-618422F7B30C}"/>
          </ac:picMkLst>
        </pc:picChg>
        <pc:picChg chg="add mod">
          <ac:chgData name="Nazar Shchur" userId="3faffa111ac016f6" providerId="LiveId" clId="{CCBFA037-52CC-47B8-B685-289E29FF1846}" dt="2019-11-05T18:14:21.574" v="381" actId="1076"/>
          <ac:picMkLst>
            <pc:docMk/>
            <pc:sldMk cId="1553180331" sldId="1891"/>
            <ac:picMk id="1026" creationId="{398E5963-153F-49E0-8045-1E574A3EE2B7}"/>
          </ac:picMkLst>
        </pc:pic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0" creationId="{8C2A3F56-A17A-43DA-AE66-F26DF563768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2" creationId="{6609BF5A-FDEB-4A6A-98A1-E2F941B49398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3" creationId="{638574BE-DDCE-45F4-8011-BBA262F9DDB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4" creationId="{31151A93-99C8-4239-BA79-680E821D4DA3}"/>
          </ac:cxnSpMkLst>
        </pc:cxnChg>
        <pc:cxnChg chg="add">
          <ac:chgData name="Nazar Shchur" userId="3faffa111ac016f6" providerId="LiveId" clId="{CCBFA037-52CC-47B8-B685-289E29FF1846}" dt="2019-11-05T18:12:27.372" v="369"/>
          <ac:cxnSpMkLst>
            <pc:docMk/>
            <pc:sldMk cId="1553180331" sldId="1891"/>
            <ac:cxnSpMk id="25" creationId="{E2F1EB51-0031-49B6-99D3-67245E5EF470}"/>
          </ac:cxnSpMkLst>
        </pc:cxnChg>
      </pc:sldChg>
      <pc:sldChg chg="add del">
        <pc:chgData name="Nazar Shchur" userId="3faffa111ac016f6" providerId="LiveId" clId="{CCBFA037-52CC-47B8-B685-289E29FF1846}" dt="2019-11-05T18:14:36.676" v="385"/>
        <pc:sldMkLst>
          <pc:docMk/>
          <pc:sldMk cId="2220964995" sldId="1892"/>
        </pc:sldMkLst>
      </pc:sldChg>
      <pc:sldChg chg="addSp delSp modSp add delAnim modAnim">
        <pc:chgData name="Nazar Shchur" userId="3faffa111ac016f6" providerId="LiveId" clId="{CCBFA037-52CC-47B8-B685-289E29FF1846}" dt="2019-11-05T18:18:51.597" v="421"/>
        <pc:sldMkLst>
          <pc:docMk/>
          <pc:sldMk cId="2233120530" sldId="1892"/>
        </pc:sldMkLst>
        <pc:spChg chg="del">
          <ac:chgData name="Nazar Shchur" userId="3faffa111ac016f6" providerId="LiveId" clId="{CCBFA037-52CC-47B8-B685-289E29FF1846}" dt="2019-11-05T18:14:42.614" v="387" actId="478"/>
          <ac:spMkLst>
            <pc:docMk/>
            <pc:sldMk cId="2233120530" sldId="1892"/>
            <ac:spMk id="18" creationId="{F5485EB4-06EC-4C73-A760-3C1D911779AB}"/>
          </ac:spMkLst>
        </pc:spChg>
        <pc:spChg chg="del">
          <ac:chgData name="Nazar Shchur" userId="3faffa111ac016f6" providerId="LiveId" clId="{CCBFA037-52CC-47B8-B685-289E29FF1846}" dt="2019-11-05T18:14:42.614" v="387" actId="478"/>
          <ac:spMkLst>
            <pc:docMk/>
            <pc:sldMk cId="2233120530" sldId="1892"/>
            <ac:spMk id="19" creationId="{1FF86BB2-FF76-4001-897B-57D781FFEE83}"/>
          </ac:spMkLst>
        </pc:spChg>
        <pc:spChg chg="add del mod">
          <ac:chgData name="Nazar Shchur" userId="3faffa111ac016f6" providerId="LiveId" clId="{CCBFA037-52CC-47B8-B685-289E29FF1846}" dt="2019-11-05T18:15:19.493" v="397" actId="478"/>
          <ac:spMkLst>
            <pc:docMk/>
            <pc:sldMk cId="2233120530" sldId="1892"/>
            <ac:spMk id="26" creationId="{038596FB-CA82-47FE-BE83-C1E903462A5E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36" creationId="{F2EB3D7C-4475-4A5A-9430-89B8BD2F0852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38" creationId="{A45090A8-4405-4C0B-9972-9172F03DF931}"/>
          </ac:spMkLst>
        </pc:spChg>
        <pc:spChg chg="add mod">
          <ac:chgData name="Nazar Shchur" userId="3faffa111ac016f6" providerId="LiveId" clId="{CCBFA037-52CC-47B8-B685-289E29FF1846}" dt="2019-11-05T18:15:49.647" v="405" actId="14100"/>
          <ac:spMkLst>
            <pc:docMk/>
            <pc:sldMk cId="2233120530" sldId="1892"/>
            <ac:spMk id="40" creationId="{C28F838A-6139-4590-B00B-491076E3CB25}"/>
          </ac:spMkLst>
        </pc:spChg>
        <pc:spChg chg="add mod">
          <ac:chgData name="Nazar Shchur" userId="3faffa111ac016f6" providerId="LiveId" clId="{CCBFA037-52CC-47B8-B685-289E29FF1846}" dt="2019-11-05T18:15:17.868" v="396"/>
          <ac:spMkLst>
            <pc:docMk/>
            <pc:sldMk cId="2233120530" sldId="1892"/>
            <ac:spMk id="42" creationId="{A083DF19-74FB-4D49-97A2-8EC8516D16B6}"/>
          </ac:spMkLst>
        </pc:spChg>
        <pc:grpChg chg="add del">
          <ac:chgData name="Nazar Shchur" userId="3faffa111ac016f6" providerId="LiveId" clId="{CCBFA037-52CC-47B8-B685-289E29FF1846}" dt="2019-11-05T18:14:56.910" v="389" actId="478"/>
          <ac:grpSpMkLst>
            <pc:docMk/>
            <pc:sldMk cId="2233120530" sldId="1892"/>
            <ac:grpSpMk id="27" creationId="{F4AC5434-1D18-4065-925B-B33477DA5D9F}"/>
          </ac:grpSpMkLst>
        </pc:grpChg>
        <pc:grpChg chg="add del">
          <ac:chgData name="Nazar Shchur" userId="3faffa111ac016f6" providerId="LiveId" clId="{CCBFA037-52CC-47B8-B685-289E29FF1846}" dt="2019-11-05T18:14:56.910" v="389" actId="478"/>
          <ac:grpSpMkLst>
            <pc:docMk/>
            <pc:sldMk cId="2233120530" sldId="1892"/>
            <ac:grpSpMk id="30" creationId="{4A1169F7-313D-4404-8C93-866C5BE64A0F}"/>
          </ac:grpSpMkLst>
        </pc:grp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37" creationId="{0E86143F-7636-4676-BEC5-9A2482B99ADE}"/>
          </ac:picMkLst>
        </pc:pic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39" creationId="{01C518C1-C2AB-4324-AC6D-299285BB940A}"/>
          </ac:picMkLst>
        </pc:picChg>
        <pc:picChg chg="add">
          <ac:chgData name="Nazar Shchur" userId="3faffa111ac016f6" providerId="LiveId" clId="{CCBFA037-52CC-47B8-B685-289E29FF1846}" dt="2019-11-05T18:14:53.477" v="388"/>
          <ac:picMkLst>
            <pc:docMk/>
            <pc:sldMk cId="2233120530" sldId="1892"/>
            <ac:picMk id="41" creationId="{17826CAC-5E6C-4DE5-9FFE-3C5128CFC362}"/>
          </ac:picMkLst>
        </pc:picChg>
        <pc:picChg chg="del">
          <ac:chgData name="Nazar Shchur" userId="3faffa111ac016f6" providerId="LiveId" clId="{CCBFA037-52CC-47B8-B685-289E29FF1846}" dt="2019-11-05T18:14:42.614" v="387" actId="478"/>
          <ac:picMkLst>
            <pc:docMk/>
            <pc:sldMk cId="2233120530" sldId="1892"/>
            <ac:picMk id="1026" creationId="{398E5963-153F-49E0-8045-1E574A3EE2B7}"/>
          </ac:picMkLst>
        </pc:pic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0" creationId="{8C2A3F56-A17A-43DA-AE66-F26DF563768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2" creationId="{6609BF5A-FDEB-4A6A-98A1-E2F941B49398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3" creationId="{638574BE-DDCE-45F4-8011-BBA262F9DDB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4" creationId="{31151A93-99C8-4239-BA79-680E821D4DA3}"/>
          </ac:cxnSpMkLst>
        </pc:cxnChg>
        <pc:cxnChg chg="del">
          <ac:chgData name="Nazar Shchur" userId="3faffa111ac016f6" providerId="LiveId" clId="{CCBFA037-52CC-47B8-B685-289E29FF1846}" dt="2019-11-05T18:14:42.614" v="387" actId="478"/>
          <ac:cxnSpMkLst>
            <pc:docMk/>
            <pc:sldMk cId="2233120530" sldId="1892"/>
            <ac:cxnSpMk id="25" creationId="{E2F1EB51-0031-49B6-99D3-67245E5EF470}"/>
          </ac:cxnSpMkLst>
        </pc:cxnChg>
      </pc:sldChg>
    </pc:docChg>
  </pc:docChgLst>
  <pc:docChgLst>
    <pc:chgData name="Nazar Shchur" userId="3faffa111ac016f6" providerId="LiveId" clId="{2A42AD59-B6B6-4513-BB7C-716C6B350D28}"/>
    <pc:docChg chg="undo redo custSel addSld delSld modSld sldOrd">
      <pc:chgData name="Nazar Shchur" userId="3faffa111ac016f6" providerId="LiveId" clId="{2A42AD59-B6B6-4513-BB7C-716C6B350D28}" dt="2019-11-05T08:58:26.492" v="4189" actId="478"/>
      <pc:docMkLst>
        <pc:docMk/>
      </pc:docMkLst>
      <pc:sldChg chg="addSp delSp modSp add del setBg delAnim modAnim">
        <pc:chgData name="Nazar Shchur" userId="3faffa111ac016f6" providerId="LiveId" clId="{2A42AD59-B6B6-4513-BB7C-716C6B350D28}" dt="2019-11-01T17:57:08.941" v="2246" actId="47"/>
        <pc:sldMkLst>
          <pc:docMk/>
          <pc:sldMk cId="1430233255" sldId="261"/>
        </pc:sldMkLst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" creationId="{00000000-0000-0000-0000-000000000000}"/>
          </ac:spMkLst>
        </pc:spChg>
        <pc:spChg chg="del mod">
          <ac:chgData name="Nazar Shchur" userId="3faffa111ac016f6" providerId="LiveId" clId="{2A42AD59-B6B6-4513-BB7C-716C6B350D28}" dt="2019-11-01T17:51:10.352" v="2151" actId="478"/>
          <ac:spMkLst>
            <pc:docMk/>
            <pc:sldMk cId="1430233255" sldId="261"/>
            <ac:spMk id="11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23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2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1-01T17:56:19.758" v="2237" actId="478"/>
          <ac:spMkLst>
            <pc:docMk/>
            <pc:sldMk cId="1430233255" sldId="261"/>
            <ac:spMk id="36" creationId="{E3624AD4-684B-4A58-BD7E-09976DD329D6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38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39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0" creationId="{00000000-0000-0000-0000-000000000000}"/>
          </ac:spMkLst>
        </pc:spChg>
        <pc:spChg chg="mod">
          <ac:chgData name="Nazar Shchur" userId="3faffa111ac016f6" providerId="LiveId" clId="{2A42AD59-B6B6-4513-BB7C-716C6B350D28}" dt="2019-11-01T17:56:26.149" v="2238" actId="164"/>
          <ac:spMkLst>
            <pc:docMk/>
            <pc:sldMk cId="1430233255" sldId="261"/>
            <ac:spMk id="41" creationId="{00000000-0000-0000-0000-000000000000}"/>
          </ac:spMkLst>
        </pc:spChg>
        <pc:grpChg chg="add mod">
          <ac:chgData name="Nazar Shchur" userId="3faffa111ac016f6" providerId="LiveId" clId="{2A42AD59-B6B6-4513-BB7C-716C6B350D28}" dt="2019-11-01T17:56:31.289" v="2239" actId="14100"/>
          <ac:grpSpMkLst>
            <pc:docMk/>
            <pc:sldMk cId="1430233255" sldId="261"/>
            <ac:grpSpMk id="2" creationId="{61723C8C-18BB-48B4-9070-9DF6D222E524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27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30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7:56:26.149" v="2238" actId="164"/>
          <ac:grpSpMkLst>
            <pc:docMk/>
            <pc:sldMk cId="1430233255" sldId="261"/>
            <ac:grpSpMk id="33" creationId="{00000000-0000-0000-0000-000000000000}"/>
          </ac:grpSpMkLst>
        </pc:grpChg>
        <pc:picChg chg="mod">
          <ac:chgData name="Nazar Shchur" userId="3faffa111ac016f6" providerId="LiveId" clId="{2A42AD59-B6B6-4513-BB7C-716C6B350D28}" dt="2019-11-01T17:56:26.149" v="2238" actId="164"/>
          <ac:picMkLst>
            <pc:docMk/>
            <pc:sldMk cId="1430233255" sldId="261"/>
            <ac:picMk id="12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7:56:26.149" v="2238" actId="164"/>
          <ac:picMkLst>
            <pc:docMk/>
            <pc:sldMk cId="1430233255" sldId="261"/>
            <ac:picMk id="13" creationId="{00000000-0000-0000-0000-000000000000}"/>
          </ac:picMkLst>
        </pc:picChg>
        <pc:cxnChg chg="mod">
          <ac:chgData name="Nazar Shchur" userId="3faffa111ac016f6" providerId="LiveId" clId="{2A42AD59-B6B6-4513-BB7C-716C6B350D28}" dt="2019-11-01T17:56:26.149" v="2238" actId="164"/>
          <ac:cxnSpMkLst>
            <pc:docMk/>
            <pc:sldMk cId="1430233255" sldId="261"/>
            <ac:cxnSpMk id="26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28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29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31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3:20.617" v="2168" actId="208"/>
          <ac:cxnSpMkLst>
            <pc:docMk/>
            <pc:sldMk cId="1430233255" sldId="261"/>
            <ac:cxnSpMk id="32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4:17.944" v="2206" actId="692"/>
          <ac:cxnSpMkLst>
            <pc:docMk/>
            <pc:sldMk cId="1430233255" sldId="261"/>
            <ac:cxnSpMk id="34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7:54:17.944" v="2206" actId="692"/>
          <ac:cxnSpMkLst>
            <pc:docMk/>
            <pc:sldMk cId="1430233255" sldId="261"/>
            <ac:cxnSpMk id="35" creationId="{00000000-0000-0000-0000-000000000000}"/>
          </ac:cxnSpMkLst>
        </pc:cxnChg>
      </pc:sldChg>
      <pc:sldChg chg="add del setBg">
        <pc:chgData name="Nazar Shchur" userId="3faffa111ac016f6" providerId="LiveId" clId="{2A42AD59-B6B6-4513-BB7C-716C6B350D28}" dt="2019-11-01T18:34:26.082" v="2560" actId="47"/>
        <pc:sldMkLst>
          <pc:docMk/>
          <pc:sldMk cId="3927393182" sldId="262"/>
        </pc:sldMkLst>
      </pc:sldChg>
      <pc:sldChg chg="add del setBg">
        <pc:chgData name="Nazar Shchur" userId="3faffa111ac016f6" providerId="LiveId" clId="{2A42AD59-B6B6-4513-BB7C-716C6B350D28}" dt="2019-11-01T18:34:26.082" v="2560" actId="47"/>
        <pc:sldMkLst>
          <pc:docMk/>
          <pc:sldMk cId="1050136665" sldId="263"/>
        </pc:sldMkLst>
      </pc:sldChg>
      <pc:sldChg chg="addSp delSp modSp add del ord setBg delAnim modAnim">
        <pc:chgData name="Nazar Shchur" userId="3faffa111ac016f6" providerId="LiveId" clId="{2A42AD59-B6B6-4513-BB7C-716C6B350D28}" dt="2019-11-01T18:49:39.554" v="2728" actId="47"/>
        <pc:sldMkLst>
          <pc:docMk/>
          <pc:sldMk cId="3212701246" sldId="264"/>
        </pc:sldMkLst>
        <pc:spChg chg="del">
          <ac:chgData name="Nazar Shchur" userId="3faffa111ac016f6" providerId="LiveId" clId="{2A42AD59-B6B6-4513-BB7C-716C6B350D28}" dt="2019-11-01T18:31:17.196" v="2438" actId="478"/>
          <ac:spMkLst>
            <pc:docMk/>
            <pc:sldMk cId="3212701246" sldId="264"/>
            <ac:spMk id="21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2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3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4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5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6" creationId="{00000000-0000-0000-0000-000000000000}"/>
          </ac:spMkLst>
        </pc:spChg>
        <pc:spChg chg="mod">
          <ac:chgData name="Nazar Shchur" userId="3faffa111ac016f6" providerId="LiveId" clId="{2A42AD59-B6B6-4513-BB7C-716C6B350D28}" dt="2019-11-01T18:33:17.821" v="2462" actId="164"/>
          <ac:spMkLst>
            <pc:docMk/>
            <pc:sldMk cId="3212701246" sldId="264"/>
            <ac:spMk id="27" creationId="{00000000-0000-0000-0000-000000000000}"/>
          </ac:spMkLst>
        </pc:spChg>
        <pc:grpChg chg="add 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2" creationId="{EE566F34-6CF8-4E65-9DDC-A84605253F1E}"/>
          </ac:grpSpMkLst>
        </pc:grpChg>
        <pc:grpChg chg="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40" creationId="{00000000-0000-0000-0000-000000000000}"/>
          </ac:grpSpMkLst>
        </pc:grpChg>
        <pc:grpChg chg="mod">
          <ac:chgData name="Nazar Shchur" userId="3faffa111ac016f6" providerId="LiveId" clId="{2A42AD59-B6B6-4513-BB7C-716C6B350D28}" dt="2019-11-01T18:33:17.821" v="2462" actId="164"/>
          <ac:grpSpMkLst>
            <pc:docMk/>
            <pc:sldMk cId="3212701246" sldId="264"/>
            <ac:grpSpMk id="43" creationId="{00000000-0000-0000-0000-000000000000}"/>
          </ac:grpSpMkLst>
        </pc:grpChg>
        <pc:picChg chg="mod">
          <ac:chgData name="Nazar Shchur" userId="3faffa111ac016f6" providerId="LiveId" clId="{2A42AD59-B6B6-4513-BB7C-716C6B350D28}" dt="2019-11-01T18:33:17.821" v="2462" actId="164"/>
          <ac:picMkLst>
            <pc:docMk/>
            <pc:sldMk cId="3212701246" sldId="264"/>
            <ac:picMk id="19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8:33:17.821" v="2462" actId="164"/>
          <ac:picMkLst>
            <pc:docMk/>
            <pc:sldMk cId="3212701246" sldId="264"/>
            <ac:picMk id="20" creationId="{00000000-0000-0000-0000-000000000000}"/>
          </ac:picMkLst>
        </pc:picChg>
        <pc:cxnChg chg="mod">
          <ac:chgData name="Nazar Shchur" userId="3faffa111ac016f6" providerId="LiveId" clId="{2A42AD59-B6B6-4513-BB7C-716C6B350D28}" dt="2019-11-01T18:33:17.821" v="2462" actId="164"/>
          <ac:cxnSpMkLst>
            <pc:docMk/>
            <pc:sldMk cId="3212701246" sldId="264"/>
            <ac:cxnSpMk id="37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1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2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4" creationId="{00000000-0000-0000-0000-000000000000}"/>
          </ac:cxnSpMkLst>
        </pc:cxnChg>
        <pc:cxnChg chg="mod">
          <ac:chgData name="Nazar Shchur" userId="3faffa111ac016f6" providerId="LiveId" clId="{2A42AD59-B6B6-4513-BB7C-716C6B350D28}" dt="2019-11-01T18:31:29.958" v="2439" actId="1582"/>
          <ac:cxnSpMkLst>
            <pc:docMk/>
            <pc:sldMk cId="3212701246" sldId="264"/>
            <ac:cxnSpMk id="45" creationId="{00000000-0000-0000-0000-000000000000}"/>
          </ac:cxnSpMkLst>
        </pc:cxnChg>
      </pc:sldChg>
      <pc:sldChg chg="add del ord setBg">
        <pc:chgData name="Nazar Shchur" userId="3faffa111ac016f6" providerId="LiveId" clId="{2A42AD59-B6B6-4513-BB7C-716C6B350D28}" dt="2019-11-01T18:49:41.623" v="2729" actId="47"/>
        <pc:sldMkLst>
          <pc:docMk/>
          <pc:sldMk cId="3777774448" sldId="265"/>
        </pc:sldMkLst>
      </pc:sldChg>
      <pc:sldChg chg="add del setBg">
        <pc:chgData name="Nazar Shchur" userId="3faffa111ac016f6" providerId="LiveId" clId="{2A42AD59-B6B6-4513-BB7C-716C6B350D28}" dt="2019-11-01T17:35:02" v="1768" actId="47"/>
        <pc:sldMkLst>
          <pc:docMk/>
          <pc:sldMk cId="2154801685" sldId="280"/>
        </pc:sldMkLst>
      </pc:sldChg>
      <pc:sldChg chg="modSp add del setBg">
        <pc:chgData name="Nazar Shchur" userId="3faffa111ac016f6" providerId="LiveId" clId="{2A42AD59-B6B6-4513-BB7C-716C6B350D28}" dt="2019-11-01T17:57:11.768" v="2247" actId="47"/>
        <pc:sldMkLst>
          <pc:docMk/>
          <pc:sldMk cId="1459478498" sldId="281"/>
        </pc:sldMkLst>
        <pc:picChg chg="mod">
          <ac:chgData name="Nazar Shchur" userId="3faffa111ac016f6" providerId="LiveId" clId="{2A42AD59-B6B6-4513-BB7C-716C6B350D28}" dt="2019-11-01T17:35:05.442" v="1770" actId="1076"/>
          <ac:picMkLst>
            <pc:docMk/>
            <pc:sldMk cId="1459478498" sldId="281"/>
            <ac:picMk id="2" creationId="{00000000-0000-0000-0000-000000000000}"/>
          </ac:picMkLst>
        </pc:picChg>
        <pc:picChg chg="mod">
          <ac:chgData name="Nazar Shchur" userId="3faffa111ac016f6" providerId="LiveId" clId="{2A42AD59-B6B6-4513-BB7C-716C6B350D28}" dt="2019-11-01T17:35:03.859" v="1769" actId="1076"/>
          <ac:picMkLst>
            <pc:docMk/>
            <pc:sldMk cId="1459478498" sldId="281"/>
            <ac:picMk id="4" creationId="{00000000-0000-0000-0000-000000000000}"/>
          </ac:picMkLst>
        </pc:picChg>
      </pc:sldChg>
      <pc:sldChg chg="modSp">
        <pc:chgData name="Nazar Shchur" userId="3faffa111ac016f6" providerId="LiveId" clId="{2A42AD59-B6B6-4513-BB7C-716C6B350D28}" dt="2019-11-03T11:49:15.063" v="3437" actId="20577"/>
        <pc:sldMkLst>
          <pc:docMk/>
          <pc:sldMk cId="3971564400" sldId="472"/>
        </pc:sldMkLst>
        <pc:spChg chg="mod">
          <ac:chgData name="Nazar Shchur" userId="3faffa111ac016f6" providerId="LiveId" clId="{2A42AD59-B6B6-4513-BB7C-716C6B350D28}" dt="2019-11-03T11:49:15.063" v="3437" actId="20577"/>
          <ac:spMkLst>
            <pc:docMk/>
            <pc:sldMk cId="3971564400" sldId="472"/>
            <ac:spMk id="24" creationId="{00000000-0000-0000-0000-000000000000}"/>
          </ac:spMkLst>
        </pc:spChg>
      </pc:sldChg>
      <pc:sldChg chg="add del">
        <pc:chgData name="Nazar Shchur" userId="3faffa111ac016f6" providerId="LiveId" clId="{2A42AD59-B6B6-4513-BB7C-716C6B350D28}" dt="2019-11-01T19:06:05.329" v="2970" actId="47"/>
        <pc:sldMkLst>
          <pc:docMk/>
          <pc:sldMk cId="1249541604" sldId="690"/>
        </pc:sldMkLst>
      </pc:sldChg>
      <pc:sldChg chg="modSp">
        <pc:chgData name="Nazar Shchur" userId="3faffa111ac016f6" providerId="LiveId" clId="{2A42AD59-B6B6-4513-BB7C-716C6B350D28}" dt="2019-11-03T11:49:42.103" v="3441" actId="20577"/>
        <pc:sldMkLst>
          <pc:docMk/>
          <pc:sldMk cId="851714791" sldId="1302"/>
        </pc:sldMkLst>
        <pc:spChg chg="mod">
          <ac:chgData name="Nazar Shchur" userId="3faffa111ac016f6" providerId="LiveId" clId="{2A42AD59-B6B6-4513-BB7C-716C6B350D28}" dt="2019-11-03T11:49:27.860" v="3438" actId="207"/>
          <ac:spMkLst>
            <pc:docMk/>
            <pc:sldMk cId="851714791" sldId="1302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49:31.033" v="3439" actId="207"/>
          <ac:spMkLst>
            <pc:docMk/>
            <pc:sldMk cId="851714791" sldId="1302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49:42.103" v="3441" actId="20577"/>
          <ac:spMkLst>
            <pc:docMk/>
            <pc:sldMk cId="851714791" sldId="1302"/>
            <ac:spMk id="14" creationId="{03B41AF7-5C2B-4B2B-B192-EF26494BC1F0}"/>
          </ac:spMkLst>
        </pc:spChg>
      </pc:sldChg>
      <pc:sldChg chg="addSp modAnim">
        <pc:chgData name="Nazar Shchur" userId="3faffa111ac016f6" providerId="LiveId" clId="{2A42AD59-B6B6-4513-BB7C-716C6B350D28}" dt="2019-11-01T17:19:19.461" v="1533"/>
        <pc:sldMkLst>
          <pc:docMk/>
          <pc:sldMk cId="1493424970" sldId="1634"/>
        </pc:sldMkLst>
        <pc:picChg chg="add">
          <ac:chgData name="Nazar Shchur" userId="3faffa111ac016f6" providerId="LiveId" clId="{2A42AD59-B6B6-4513-BB7C-716C6B350D28}" dt="2019-10-31T17:02:19.814" v="0"/>
          <ac:picMkLst>
            <pc:docMk/>
            <pc:sldMk cId="1493424970" sldId="1634"/>
            <ac:picMk id="9" creationId="{70D66382-FABE-4934-9744-84348913092F}"/>
          </ac:picMkLst>
        </pc:picChg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4276479364" sldId="1699"/>
        </pc:sldMkLst>
      </pc:sldChg>
      <pc:sldChg chg="addSp delSp modSp delAnim modAnim">
        <pc:chgData name="Nazar Shchur" userId="3faffa111ac016f6" providerId="LiveId" clId="{2A42AD59-B6B6-4513-BB7C-716C6B350D28}" dt="2019-11-03T12:09:53.608" v="3467"/>
        <pc:sldMkLst>
          <pc:docMk/>
          <pc:sldMk cId="2650601113" sldId="1796"/>
        </pc:sldMkLst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13" creationId="{8864102B-3974-4DAB-AC2C-8AFC21B0184B}"/>
          </ac:spMkLst>
        </pc:spChg>
        <pc:spChg chg="add mod">
          <ac:chgData name="Nazar Shchur" userId="3faffa111ac016f6" providerId="LiveId" clId="{2A42AD59-B6B6-4513-BB7C-716C6B350D28}" dt="2019-11-03T11:27:10.331" v="3320" actId="255"/>
          <ac:spMkLst>
            <pc:docMk/>
            <pc:sldMk cId="2650601113" sldId="1796"/>
            <ac:spMk id="14" creationId="{3ACE0AFB-D4BD-4425-B61A-E4332DF94C3D}"/>
          </ac:spMkLst>
        </pc:spChg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15" creationId="{F17742CA-6240-45E8-80B0-CD6A2029AD94}"/>
          </ac:spMkLst>
        </pc:spChg>
        <pc:spChg chg="add mod">
          <ac:chgData name="Nazar Shchur" userId="3faffa111ac016f6" providerId="LiveId" clId="{2A42AD59-B6B6-4513-BB7C-716C6B350D28}" dt="2019-11-03T11:27:17.868" v="3322"/>
          <ac:spMkLst>
            <pc:docMk/>
            <pc:sldMk cId="2650601113" sldId="1796"/>
            <ac:spMk id="19" creationId="{36A10580-630B-471E-9C95-4723DE74EA89}"/>
          </ac:spMkLst>
        </pc:spChg>
        <pc:spChg chg="add">
          <ac:chgData name="Nazar Shchur" userId="3faffa111ac016f6" providerId="LiveId" clId="{2A42AD59-B6B6-4513-BB7C-716C6B350D28}" dt="2019-11-03T11:26:26.498" v="3315"/>
          <ac:spMkLst>
            <pc:docMk/>
            <pc:sldMk cId="2650601113" sldId="1796"/>
            <ac:spMk id="22" creationId="{EDF1D924-77A8-4299-9F76-B3AAEB1E9D65}"/>
          </ac:spMkLst>
        </pc:spChg>
        <pc:spChg chg="add mod">
          <ac:chgData name="Nazar Shchur" userId="3faffa111ac016f6" providerId="LiveId" clId="{2A42AD59-B6B6-4513-BB7C-716C6B350D28}" dt="2019-11-03T11:27:21.096" v="3323"/>
          <ac:spMkLst>
            <pc:docMk/>
            <pc:sldMk cId="2650601113" sldId="1796"/>
            <ac:spMk id="26" creationId="{84120A1F-6A97-4650-B335-75C4F263CE28}"/>
          </ac:spMkLst>
        </pc:spChg>
        <pc:spChg chg="add mod">
          <ac:chgData name="Nazar Shchur" userId="3faffa111ac016f6" providerId="LiveId" clId="{2A42AD59-B6B6-4513-BB7C-716C6B350D28}" dt="2019-11-03T11:27:14.875" v="3321"/>
          <ac:spMkLst>
            <pc:docMk/>
            <pc:sldMk cId="2650601113" sldId="1796"/>
            <ac:spMk id="30" creationId="{2E454C91-DD5B-4BB7-9563-2FE4E30E0D8C}"/>
          </ac:spMkLst>
        </pc:spChg>
        <pc:spChg chg="add mod">
          <ac:chgData name="Nazar Shchur" userId="3faffa111ac016f6" providerId="LiveId" clId="{2A42AD59-B6B6-4513-BB7C-716C6B350D28}" dt="2019-11-03T11:42:04.009" v="3380" actId="207"/>
          <ac:spMkLst>
            <pc:docMk/>
            <pc:sldMk cId="2650601113" sldId="1796"/>
            <ac:spMk id="34" creationId="{ACA58F8E-B87F-4982-A2D6-1C92E69C102D}"/>
          </ac:spMkLst>
        </pc:spChg>
        <pc:spChg chg="del">
          <ac:chgData name="Nazar Shchur" userId="3faffa111ac016f6" providerId="LiveId" clId="{2A42AD59-B6B6-4513-BB7C-716C6B350D28}" dt="2019-11-03T11:25:48.939" v="3312" actId="478"/>
          <ac:spMkLst>
            <pc:docMk/>
            <pc:sldMk cId="2650601113" sldId="1796"/>
            <ac:spMk id="113" creationId="{7E521B96-5627-43B0-A863-8EBB6E012C0E}"/>
          </ac:spMkLst>
        </pc:s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16" creationId="{80862C10-7376-4ED6-9842-D7E4FD1674F1}"/>
          </ac:grpSpMkLst>
        </pc:gr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23" creationId="{ED691677-AED9-42AD-A10D-E001D6BC2E6A}"/>
          </ac:grpSpMkLst>
        </pc:grpChg>
        <pc:grpChg chg="add">
          <ac:chgData name="Nazar Shchur" userId="3faffa111ac016f6" providerId="LiveId" clId="{2A42AD59-B6B6-4513-BB7C-716C6B350D28}" dt="2019-11-03T11:26:26.498" v="3315"/>
          <ac:grpSpMkLst>
            <pc:docMk/>
            <pc:sldMk cId="2650601113" sldId="1796"/>
            <ac:grpSpMk id="27" creationId="{47E47C6B-7148-4C12-938B-FD5451523E65}"/>
          </ac:grpSpMkLst>
        </pc:grpChg>
        <pc:picChg chg="del">
          <ac:chgData name="Nazar Shchur" userId="3faffa111ac016f6" providerId="LiveId" clId="{2A42AD59-B6B6-4513-BB7C-716C6B350D28}" dt="2019-11-03T11:25:42.498" v="3310" actId="478"/>
          <ac:picMkLst>
            <pc:docMk/>
            <pc:sldMk cId="2650601113" sldId="1796"/>
            <ac:picMk id="6" creationId="{6B7DAA26-F332-42E0-9D61-B47146EE398D}"/>
          </ac:picMkLst>
        </pc:picChg>
        <pc:cxnChg chg="add">
          <ac:chgData name="Nazar Shchur" userId="3faffa111ac016f6" providerId="LiveId" clId="{2A42AD59-B6B6-4513-BB7C-716C6B350D28}" dt="2019-11-03T11:26:26.498" v="3315"/>
          <ac:cxnSpMkLst>
            <pc:docMk/>
            <pc:sldMk cId="2650601113" sldId="1796"/>
            <ac:cxnSpMk id="12" creationId="{AC1EA95B-7A85-474D-A756-13FFA3A13E50}"/>
          </ac:cxnSpMkLst>
        </pc:cxnChg>
        <pc:cxnChg chg="mod">
          <ac:chgData name="Nazar Shchur" userId="3faffa111ac016f6" providerId="LiveId" clId="{2A42AD59-B6B6-4513-BB7C-716C6B350D28}" dt="2019-11-03T11:26:39.766" v="3316" actId="1582"/>
          <ac:cxnSpMkLst>
            <pc:docMk/>
            <pc:sldMk cId="2650601113" sldId="1796"/>
            <ac:cxnSpMk id="17" creationId="{41B65F73-17F3-4926-9AFA-9DAB1BB5300B}"/>
          </ac:cxnSpMkLst>
        </pc:cxnChg>
        <pc:cxnChg chg="mod">
          <ac:chgData name="Nazar Shchur" userId="3faffa111ac016f6" providerId="LiveId" clId="{2A42AD59-B6B6-4513-BB7C-716C6B350D28}" dt="2019-11-03T11:26:39.766" v="3316" actId="1582"/>
          <ac:cxnSpMkLst>
            <pc:docMk/>
            <pc:sldMk cId="2650601113" sldId="1796"/>
            <ac:cxnSpMk id="18" creationId="{B32CE3B6-CA31-4523-8E45-8F9210A5685D}"/>
          </ac:cxnSpMkLst>
        </pc:cxnChg>
        <pc:cxnChg chg="add">
          <ac:chgData name="Nazar Shchur" userId="3faffa111ac016f6" providerId="LiveId" clId="{2A42AD59-B6B6-4513-BB7C-716C6B350D28}" dt="2019-11-03T11:26:26.498" v="3315"/>
          <ac:cxnSpMkLst>
            <pc:docMk/>
            <pc:sldMk cId="2650601113" sldId="1796"/>
            <ac:cxnSpMk id="20" creationId="{381F6D26-E790-4EE5-96C1-82E86D2A4D15}"/>
          </ac:cxnSpMkLst>
        </pc:cxnChg>
        <pc:cxnChg chg="mod">
          <ac:chgData name="Nazar Shchur" userId="3faffa111ac016f6" providerId="LiveId" clId="{2A42AD59-B6B6-4513-BB7C-716C6B350D28}" dt="2019-11-03T11:26:45.116" v="3317" actId="1582"/>
          <ac:cxnSpMkLst>
            <pc:docMk/>
            <pc:sldMk cId="2650601113" sldId="1796"/>
            <ac:cxnSpMk id="24" creationId="{C9FA558E-EB45-4ED0-A4B1-D5286DD90536}"/>
          </ac:cxnSpMkLst>
        </pc:cxnChg>
        <pc:cxnChg chg="mod">
          <ac:chgData name="Nazar Shchur" userId="3faffa111ac016f6" providerId="LiveId" clId="{2A42AD59-B6B6-4513-BB7C-716C6B350D28}" dt="2019-11-03T11:26:45.116" v="3317" actId="1582"/>
          <ac:cxnSpMkLst>
            <pc:docMk/>
            <pc:sldMk cId="2650601113" sldId="1796"/>
            <ac:cxnSpMk id="25" creationId="{4BB2AD13-2F81-488B-8156-4435A4056B92}"/>
          </ac:cxnSpMkLst>
        </pc:cxnChg>
      </pc:sldChg>
      <pc:sldChg chg="modSp">
        <pc:chgData name="Nazar Shchur" userId="3faffa111ac016f6" providerId="LiveId" clId="{2A42AD59-B6B6-4513-BB7C-716C6B350D28}" dt="2019-11-03T11:50:05.175" v="3445" actId="207"/>
        <pc:sldMkLst>
          <pc:docMk/>
          <pc:sldMk cId="3594420259" sldId="1814"/>
        </pc:sldMkLst>
        <pc:spChg chg="mod">
          <ac:chgData name="Nazar Shchur" userId="3faffa111ac016f6" providerId="LiveId" clId="{2A42AD59-B6B6-4513-BB7C-716C6B350D28}" dt="2019-11-03T11:49:52.124" v="3442" actId="207"/>
          <ac:spMkLst>
            <pc:docMk/>
            <pc:sldMk cId="3594420259" sldId="1814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00.100" v="3444" actId="207"/>
          <ac:spMkLst>
            <pc:docMk/>
            <pc:sldMk cId="3594420259" sldId="1814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05.175" v="3445" actId="207"/>
          <ac:spMkLst>
            <pc:docMk/>
            <pc:sldMk cId="3594420259" sldId="1814"/>
            <ac:spMk id="14" creationId="{03B41AF7-5C2B-4B2B-B192-EF26494BC1F0}"/>
          </ac:spMkLst>
        </pc:spChg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62565209" sldId="1838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367252596" sldId="1839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19609175" sldId="1841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867485503" sldId="1842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192954750" sldId="1843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4184076000" sldId="1848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2775417065" sldId="1849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3569885169" sldId="1850"/>
        </pc:sldMkLst>
      </pc:sldChg>
      <pc:sldChg chg="del">
        <pc:chgData name="Nazar Shchur" userId="3faffa111ac016f6" providerId="LiveId" clId="{2A42AD59-B6B6-4513-BB7C-716C6B350D28}" dt="2019-11-01T19:06:05.329" v="2970" actId="47"/>
        <pc:sldMkLst>
          <pc:docMk/>
          <pc:sldMk cId="1510364237" sldId="1851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4065373442" sldId="1852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53301277" sldId="1853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017134546" sldId="1854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028677230" sldId="1855"/>
        </pc:sldMkLst>
      </pc:sldChg>
      <pc:sldChg chg="del">
        <pc:chgData name="Nazar Shchur" userId="3faffa111ac016f6" providerId="LiveId" clId="{2A42AD59-B6B6-4513-BB7C-716C6B350D28}" dt="2019-11-01T19:06:16.646" v="2971" actId="47"/>
        <pc:sldMkLst>
          <pc:docMk/>
          <pc:sldMk cId="3415416597" sldId="1856"/>
        </pc:sldMkLst>
      </pc:sldChg>
      <pc:sldChg chg="addSp delSp modSp ord delAnim modAnim">
        <pc:chgData name="Nazar Shchur" userId="3faffa111ac016f6" providerId="LiveId" clId="{2A42AD59-B6B6-4513-BB7C-716C6B350D28}" dt="2019-11-05T08:55:58.325" v="4163" actId="167"/>
        <pc:sldMkLst>
          <pc:docMk/>
          <pc:sldMk cId="1612342448" sldId="1857"/>
        </pc:sldMkLst>
        <pc:spChg chg="mod">
          <ac:chgData name="Nazar Shchur" userId="3faffa111ac016f6" providerId="LiveId" clId="{2A42AD59-B6B6-4513-BB7C-716C6B350D28}" dt="2019-11-01T19:33:56.357" v="3052"/>
          <ac:spMkLst>
            <pc:docMk/>
            <pc:sldMk cId="1612342448" sldId="1857"/>
            <ac:spMk id="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0-31T17:16:39.406" v="121" actId="478"/>
          <ac:spMkLst>
            <pc:docMk/>
            <pc:sldMk cId="1612342448" sldId="1857"/>
            <ac:spMk id="6" creationId="{882E799A-2E3B-49E7-A0C5-5DFE41E17382}"/>
          </ac:spMkLst>
        </pc:spChg>
        <pc:spChg chg="del mod">
          <ac:chgData name="Nazar Shchur" userId="3faffa111ac016f6" providerId="LiveId" clId="{2A42AD59-B6B6-4513-BB7C-716C6B350D28}" dt="2019-10-31T17:02:30.331" v="6" actId="478"/>
          <ac:spMkLst>
            <pc:docMk/>
            <pc:sldMk cId="1612342448" sldId="1857"/>
            <ac:spMk id="28" creationId="{2A11B3D2-7086-400D-B351-4F733239493A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6" creationId="{F7F2B0F6-4C5D-4F95-BA2C-90EA7D8DBCB0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7" creationId="{3C7B4FAF-218E-4E71-B84A-292BD81F6A42}"/>
          </ac:spMkLst>
        </pc:spChg>
        <pc:spChg chg="add mod">
          <ac:chgData name="Nazar Shchur" userId="3faffa111ac016f6" providerId="LiveId" clId="{2A42AD59-B6B6-4513-BB7C-716C6B350D28}" dt="2019-11-01T20:42:02.547" v="3168" actId="1035"/>
          <ac:spMkLst>
            <pc:docMk/>
            <pc:sldMk cId="1612342448" sldId="1857"/>
            <ac:spMk id="38" creationId="{503CC617-9E56-45DC-B142-B06599A5D03E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39" creationId="{26D040D0-B18A-446E-90BA-FB193FA9ED93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0" creationId="{255F9CFB-F2B1-4FF4-8FA7-0FBA38974A28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1" creationId="{30E35C86-B80A-4AB2-BC56-6E71953F8FBA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2" creationId="{85A64C3F-B768-4191-AB47-7EC65AC57B36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43" creationId="{AF4E89E2-C7A3-46F9-8F03-BD9726AB4310}"/>
          </ac:spMkLst>
        </pc:spChg>
        <pc:spChg chg="del mod">
          <ac:chgData name="Nazar Shchur" userId="3faffa111ac016f6" providerId="LiveId" clId="{2A42AD59-B6B6-4513-BB7C-716C6B350D28}" dt="2019-10-31T17:02:28.413" v="4" actId="478"/>
          <ac:spMkLst>
            <pc:docMk/>
            <pc:sldMk cId="1612342448" sldId="1857"/>
            <ac:spMk id="50" creationId="{EDB2465E-EE5B-404B-902E-DFFBA82E5F1D}"/>
          </ac:spMkLst>
        </pc:spChg>
        <pc:spChg chg="del">
          <ac:chgData name="Nazar Shchur" userId="3faffa111ac016f6" providerId="LiveId" clId="{2A42AD59-B6B6-4513-BB7C-716C6B350D28}" dt="2019-10-31T17:02:27.051" v="2" actId="478"/>
          <ac:spMkLst>
            <pc:docMk/>
            <pc:sldMk cId="1612342448" sldId="1857"/>
            <ac:spMk id="51" creationId="{24E0FD81-83F7-4193-8252-EFB7775CBCB8}"/>
          </ac:spMkLst>
        </pc:spChg>
        <pc:spChg chg="add mod">
          <ac:chgData name="Nazar Shchur" userId="3faffa111ac016f6" providerId="LiveId" clId="{2A42AD59-B6B6-4513-BB7C-716C6B350D28}" dt="2019-11-01T18:26:09.137" v="2412" actId="1035"/>
          <ac:spMkLst>
            <pc:docMk/>
            <pc:sldMk cId="1612342448" sldId="1857"/>
            <ac:spMk id="51" creationId="{34B066B6-51CD-4417-B520-2DC72879B10C}"/>
          </ac:spMkLst>
        </pc:spChg>
        <pc:spChg chg="add del mod">
          <ac:chgData name="Nazar Shchur" userId="3faffa111ac016f6" providerId="LiveId" clId="{2A42AD59-B6B6-4513-BB7C-716C6B350D28}" dt="2019-11-01T18:25:49.976" v="2401" actId="478"/>
          <ac:spMkLst>
            <pc:docMk/>
            <pc:sldMk cId="1612342448" sldId="1857"/>
            <ac:spMk id="52" creationId="{1C05E785-E1EE-4E7F-B59E-A0926BA58728}"/>
          </ac:spMkLst>
        </pc:spChg>
        <pc:spChg chg="mod">
          <ac:chgData name="Nazar Shchur" userId="3faffa111ac016f6" providerId="LiveId" clId="{2A42AD59-B6B6-4513-BB7C-716C6B350D28}" dt="2019-11-01T18:43:33.966" v="2684" actId="207"/>
          <ac:spMkLst>
            <pc:docMk/>
            <pc:sldMk cId="1612342448" sldId="1857"/>
            <ac:spMk id="59" creationId="{0D63B1A0-364A-4E5D-A003-CAB2075E7CCB}"/>
          </ac:spMkLst>
        </pc:spChg>
        <pc:spChg chg="mod">
          <ac:chgData name="Nazar Shchur" userId="3faffa111ac016f6" providerId="LiveId" clId="{2A42AD59-B6B6-4513-BB7C-716C6B350D28}" dt="2019-11-01T18:43:33.966" v="2684" actId="207"/>
          <ac:spMkLst>
            <pc:docMk/>
            <pc:sldMk cId="1612342448" sldId="1857"/>
            <ac:spMk id="60" creationId="{7AAC9D00-1A65-4B64-9E50-92DF09FA2275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1" creationId="{A8D6A6C5-E270-4E1E-A9AA-142D8E021D78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2" creationId="{E74CAA2E-8BA8-4EB3-AF2F-957CAE94622F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3" creationId="{E5B38F6A-E86B-4A53-AFE1-F1B6D1EBE01B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4" creationId="{0D63B1A0-364A-4E5D-A003-CAB2075E7CCB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5" creationId="{7AAC9D00-1A65-4B64-9E50-92DF09FA2275}"/>
          </ac:spMkLst>
        </pc:spChg>
        <pc:spChg chg="add">
          <ac:chgData name="Nazar Shchur" userId="3faffa111ac016f6" providerId="LiveId" clId="{2A42AD59-B6B6-4513-BB7C-716C6B350D28}" dt="2019-11-01T20:40:01.619" v="3128"/>
          <ac:spMkLst>
            <pc:docMk/>
            <pc:sldMk cId="1612342448" sldId="1857"/>
            <ac:spMk id="79" creationId="{1B4287A8-6FC1-47FB-9C6D-61EACB991EE2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0" creationId="{DA924AC1-FC04-4D10-AF43-7B8958E21EEB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1" creationId="{47FA5E1E-8B87-4D58-819B-108336FBC9ED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2" creationId="{7B321A6C-33B4-43B3-8AA9-F147B9A2CE07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3" creationId="{4E71ABA2-4B76-4152-9ED1-59C2B84538BE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4" creationId="{5A3FAF23-9A2C-4179-9BF9-5D4483E40946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5" creationId="{5228F6AE-92F8-477F-9464-2A3BEA33595F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6" creationId="{379D18FD-7462-44F3-94A4-684388CFF91C}"/>
          </ac:spMkLst>
        </pc:spChg>
        <pc:spChg chg="add mod">
          <ac:chgData name="Nazar Shchur" userId="3faffa111ac016f6" providerId="LiveId" clId="{2A42AD59-B6B6-4513-BB7C-716C6B350D28}" dt="2019-11-01T18:22:38.973" v="2346" actId="164"/>
          <ac:spMkLst>
            <pc:docMk/>
            <pc:sldMk cId="1612342448" sldId="1857"/>
            <ac:spMk id="97" creationId="{1BEB8494-2969-4E1F-8E30-2639D5F79E5B}"/>
          </ac:spMkLst>
        </pc:spChg>
        <pc:spChg chg="add mod">
          <ac:chgData name="Nazar Shchur" userId="3faffa111ac016f6" providerId="LiveId" clId="{2A42AD59-B6B6-4513-BB7C-716C6B350D28}" dt="2019-11-01T18:26:14.192" v="2413" actId="1076"/>
          <ac:spMkLst>
            <pc:docMk/>
            <pc:sldMk cId="1612342448" sldId="1857"/>
            <ac:spMk id="104" creationId="{B1817356-75B5-4D54-85FB-C401CAF765E2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05" creationId="{62E1AEA9-A838-45B4-8616-6FFBD5CB5DB2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06" creationId="{E88F7D24-1B87-42B9-8E67-E512CA6FBA2F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69" creationId="{45A62C95-2518-4F44-B7CC-8EF06F20B6CC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0" creationId="{DE6B1359-618A-40A5-AD52-3A5032130259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1" creationId="{F9FC9D99-F7D3-4E9B-A18C-3FED9E94023A}"/>
          </ac:spMkLst>
        </pc:spChg>
        <pc:spChg chg="add mod">
          <ac:chgData name="Nazar Shchur" userId="3faffa111ac016f6" providerId="LiveId" clId="{2A42AD59-B6B6-4513-BB7C-716C6B350D28}" dt="2019-10-31T17:06:15.279" v="49" actId="1076"/>
          <ac:spMkLst>
            <pc:docMk/>
            <pc:sldMk cId="1612342448" sldId="1857"/>
            <ac:spMk id="172" creationId="{AC60BFE6-BC0A-4365-8592-BDAE8CF55370}"/>
          </ac:spMkLst>
        </pc:spChg>
        <pc:spChg chg="add del">
          <ac:chgData name="Nazar Shchur" userId="3faffa111ac016f6" providerId="LiveId" clId="{2A42AD59-B6B6-4513-BB7C-716C6B350D28}" dt="2019-10-31T17:04:18.977" v="23" actId="478"/>
          <ac:spMkLst>
            <pc:docMk/>
            <pc:sldMk cId="1612342448" sldId="1857"/>
            <ac:spMk id="173" creationId="{A571557A-5436-4D27-B2BB-811A2ADAFC74}"/>
          </ac:spMkLst>
        </pc:spChg>
        <pc:grpChg chg="add del mod">
          <ac:chgData name="Nazar Shchur" userId="3faffa111ac016f6" providerId="LiveId" clId="{2A42AD59-B6B6-4513-BB7C-716C6B350D28}" dt="2019-11-01T18:26:43.068" v="2424" actId="478"/>
          <ac:grpSpMkLst>
            <pc:docMk/>
            <pc:sldMk cId="1612342448" sldId="1857"/>
            <ac:grpSpMk id="6" creationId="{1433E0CA-0C89-4BC1-BCE8-65C346028493}"/>
          </ac:grpSpMkLst>
        </pc:grpChg>
        <pc:grpChg chg="add del mod">
          <ac:chgData name="Nazar Shchur" userId="3faffa111ac016f6" providerId="LiveId" clId="{2A42AD59-B6B6-4513-BB7C-716C6B350D28}" dt="2019-11-05T08:55:34.822" v="4156" actId="478"/>
          <ac:grpSpMkLst>
            <pc:docMk/>
            <pc:sldMk cId="1612342448" sldId="1857"/>
            <ac:grpSpMk id="7" creationId="{224637AF-D560-4571-94B2-BDDDF9A408FF}"/>
          </ac:grpSpMkLst>
        </pc:grpChg>
        <pc:grpChg chg="del">
          <ac:chgData name="Nazar Shchur" userId="3faffa111ac016f6" providerId="LiveId" clId="{2A42AD59-B6B6-4513-BB7C-716C6B350D28}" dt="2019-10-31T17:02:24.640" v="1" actId="478"/>
          <ac:grpSpMkLst>
            <pc:docMk/>
            <pc:sldMk cId="1612342448" sldId="1857"/>
            <ac:grpSpMk id="10" creationId="{E3215D84-121D-4531-8D70-EFA2FA6F4A0F}"/>
          </ac:grpSpMkLst>
        </pc:grpChg>
        <pc:grpChg chg="add mod">
          <ac:chgData name="Nazar Shchur" userId="3faffa111ac016f6" providerId="LiveId" clId="{2A42AD59-B6B6-4513-BB7C-716C6B350D28}" dt="2019-11-01T18:26:09.137" v="2412" actId="1035"/>
          <ac:grpSpMkLst>
            <pc:docMk/>
            <pc:sldMk cId="1612342448" sldId="1857"/>
            <ac:grpSpMk id="45" creationId="{59D121AD-19DA-4C9A-AE90-396D721A24F8}"/>
          </ac:grpSpMkLst>
        </pc:grpChg>
        <pc:grpChg chg="add mod">
          <ac:chgData name="Nazar Shchur" userId="3faffa111ac016f6" providerId="LiveId" clId="{2A42AD59-B6B6-4513-BB7C-716C6B350D28}" dt="2019-11-01T18:26:09.137" v="2412" actId="1035"/>
          <ac:grpSpMkLst>
            <pc:docMk/>
            <pc:sldMk cId="1612342448" sldId="1857"/>
            <ac:grpSpMk id="48" creationId="{F82A0B76-A787-4E14-9BB6-AF0BB0DD9209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52" creationId="{A1922CD6-6480-468A-AA46-EF461A91E13A}"/>
          </ac:grpSpMkLst>
        </pc:grpChg>
        <pc:grpChg chg="add">
          <ac:chgData name="Nazar Shchur" userId="3faffa111ac016f6" providerId="LiveId" clId="{2A42AD59-B6B6-4513-BB7C-716C6B350D28}" dt="2019-11-05T08:55:35.350" v="4157"/>
          <ac:grpSpMkLst>
            <pc:docMk/>
            <pc:sldMk cId="1612342448" sldId="1857"/>
            <ac:grpSpMk id="53" creationId="{69533C6D-2C13-4B0C-A889-03431F135030}"/>
          </ac:grpSpMkLst>
        </pc:grpChg>
        <pc:grpChg chg="add del mod">
          <ac:chgData name="Nazar Shchur" userId="3faffa111ac016f6" providerId="LiveId" clId="{2A42AD59-B6B6-4513-BB7C-716C6B350D28}" dt="2019-11-01T20:40:08.199" v="3130" actId="478"/>
          <ac:grpSpMkLst>
            <pc:docMk/>
            <pc:sldMk cId="1612342448" sldId="1857"/>
            <ac:grpSpMk id="53" creationId="{B03865FE-3D29-41D4-A240-752FA4143706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77" creationId="{73E275B2-C87F-4810-969F-C9962B5F0148}"/>
          </ac:grpSpMkLst>
        </pc:grpChg>
        <pc:grpChg chg="add mod">
          <ac:chgData name="Nazar Shchur" userId="3faffa111ac016f6" providerId="LiveId" clId="{2A42AD59-B6B6-4513-BB7C-716C6B350D28}" dt="2019-11-01T20:40:04.840" v="3129"/>
          <ac:grpSpMkLst>
            <pc:docMk/>
            <pc:sldMk cId="1612342448" sldId="1857"/>
            <ac:grpSpMk id="78" creationId="{D278E862-D7D1-4B2F-A5E2-30C2A2E0E6EF}"/>
          </ac:grpSpMkLst>
        </pc:grpChg>
        <pc:grpChg chg="add mod ord">
          <ac:chgData name="Nazar Shchur" userId="3faffa111ac016f6" providerId="LiveId" clId="{2A42AD59-B6B6-4513-BB7C-716C6B350D28}" dt="2019-11-01T20:44:57.360" v="3296" actId="164"/>
          <ac:grpSpMkLst>
            <pc:docMk/>
            <pc:sldMk cId="1612342448" sldId="1857"/>
            <ac:grpSpMk id="88" creationId="{938322D2-BB86-4899-BFC9-2922EE5DA12F}"/>
          </ac:grpSpMkLst>
        </pc:grpChg>
        <pc:grpChg chg="add mod">
          <ac:chgData name="Nazar Shchur" userId="3faffa111ac016f6" providerId="LiveId" clId="{2A42AD59-B6B6-4513-BB7C-716C6B350D28}" dt="2019-11-01T18:22:38.973" v="2346" actId="164"/>
          <ac:grpSpMkLst>
            <pc:docMk/>
            <pc:sldMk cId="1612342448" sldId="1857"/>
            <ac:grpSpMk id="98" creationId="{936CF886-1E70-4B97-96F7-781CBB6F4868}"/>
          </ac:grpSpMkLst>
        </pc:grpChg>
        <pc:grpChg chg="add mod">
          <ac:chgData name="Nazar Shchur" userId="3faffa111ac016f6" providerId="LiveId" clId="{2A42AD59-B6B6-4513-BB7C-716C6B350D28}" dt="2019-11-01T18:22:38.973" v="2346" actId="164"/>
          <ac:grpSpMkLst>
            <pc:docMk/>
            <pc:sldMk cId="1612342448" sldId="1857"/>
            <ac:grpSpMk id="101" creationId="{E2A3CF8A-A22E-41A6-B8BE-F30085B2A2C5}"/>
          </ac:grpSpMkLst>
        </pc:grpChg>
        <pc:picChg chg="add mod ord">
          <ac:chgData name="Nazar Shchur" userId="3faffa111ac016f6" providerId="LiveId" clId="{2A42AD59-B6B6-4513-BB7C-716C6B350D28}" dt="2019-11-01T20:44:57.360" v="3296" actId="164"/>
          <ac:picMkLst>
            <pc:docMk/>
            <pc:sldMk cId="1612342448" sldId="1857"/>
            <ac:picMk id="6" creationId="{97B04EEA-8D90-48E1-A2A9-6A617F5CF283}"/>
          </ac:picMkLst>
        </pc:picChg>
        <pc:picChg chg="del">
          <ac:chgData name="Nazar Shchur" userId="3faffa111ac016f6" providerId="LiveId" clId="{2A42AD59-B6B6-4513-BB7C-716C6B350D28}" dt="2019-10-31T17:02:24.640" v="1" actId="478"/>
          <ac:picMkLst>
            <pc:docMk/>
            <pc:sldMk cId="1612342448" sldId="1857"/>
            <ac:picMk id="7" creationId="{E77A0716-F448-467D-90EA-6E2CACA48352}"/>
          </ac:picMkLst>
        </pc:picChg>
        <pc:picChg chg="add mod ord">
          <ac:chgData name="Nazar Shchur" userId="3faffa111ac016f6" providerId="LiveId" clId="{2A42AD59-B6B6-4513-BB7C-716C6B350D28}" dt="2019-11-05T08:54:41.818" v="4144" actId="167"/>
          <ac:picMkLst>
            <pc:docMk/>
            <pc:sldMk cId="1612342448" sldId="1857"/>
            <ac:picMk id="8" creationId="{3342E46F-3261-4F42-9166-2D1C2C36C121}"/>
          </ac:picMkLst>
        </pc:picChg>
        <pc:picChg chg="add del mod">
          <ac:chgData name="Nazar Shchur" userId="3faffa111ac016f6" providerId="LiveId" clId="{2A42AD59-B6B6-4513-BB7C-716C6B350D28}" dt="2019-11-01T20:40:00.589" v="3127" actId="478"/>
          <ac:picMkLst>
            <pc:docMk/>
            <pc:sldMk cId="1612342448" sldId="1857"/>
            <ac:picMk id="34" creationId="{A272BCBA-3060-43A1-BA7F-61B93AE48F45}"/>
          </ac:picMkLst>
        </pc:picChg>
        <pc:picChg chg="add del mod">
          <ac:chgData name="Nazar Shchur" userId="3faffa111ac016f6" providerId="LiveId" clId="{2A42AD59-B6B6-4513-BB7C-716C6B350D28}" dt="2019-11-01T20:39:58.495" v="3126" actId="478"/>
          <ac:picMkLst>
            <pc:docMk/>
            <pc:sldMk cId="1612342448" sldId="1857"/>
            <ac:picMk id="35" creationId="{0CFF14E3-3EDD-48AA-A5A9-F29344BCDEFA}"/>
          </ac:picMkLst>
        </pc:picChg>
        <pc:picChg chg="ord">
          <ac:chgData name="Nazar Shchur" userId="3faffa111ac016f6" providerId="LiveId" clId="{2A42AD59-B6B6-4513-BB7C-716C6B350D28}" dt="2019-11-05T08:55:58.325" v="4163" actId="167"/>
          <ac:picMkLst>
            <pc:docMk/>
            <pc:sldMk cId="1612342448" sldId="1857"/>
            <ac:picMk id="55" creationId="{066501C0-3C58-4111-A7A4-BBA22908D166}"/>
          </ac:picMkLst>
        </pc:picChg>
        <pc:picChg chg="add">
          <ac:chgData name="Nazar Shchur" userId="3faffa111ac016f6" providerId="LiveId" clId="{2A42AD59-B6B6-4513-BB7C-716C6B350D28}" dt="2019-11-01T20:40:01.619" v="3128"/>
          <ac:picMkLst>
            <pc:docMk/>
            <pc:sldMk cId="1612342448" sldId="1857"/>
            <ac:picMk id="69" creationId="{E21A44B7-2BD0-4E98-BED5-52FBD36DCB16}"/>
          </ac:picMkLst>
        </pc:picChg>
        <pc:picChg chg="add">
          <ac:chgData name="Nazar Shchur" userId="3faffa111ac016f6" providerId="LiveId" clId="{2A42AD59-B6B6-4513-BB7C-716C6B350D28}" dt="2019-11-01T20:40:01.619" v="3128"/>
          <ac:picMkLst>
            <pc:docMk/>
            <pc:sldMk cId="1612342448" sldId="1857"/>
            <ac:picMk id="70" creationId="{A61B815C-98BC-4147-A09D-F91E8C94B4B9}"/>
          </ac:picMkLst>
        </pc:picChg>
        <pc:picChg chg="add mod ord">
          <ac:chgData name="Nazar Shchur" userId="3faffa111ac016f6" providerId="LiveId" clId="{2A42AD59-B6B6-4513-BB7C-716C6B350D28}" dt="2019-11-05T08:55:52.630" v="4162" actId="167"/>
          <ac:picMkLst>
            <pc:docMk/>
            <pc:sldMk cId="1612342448" sldId="1857"/>
            <ac:picMk id="84" creationId="{4FB0E2B7-3B85-401E-8174-15BCEF51B717}"/>
          </ac:picMkLst>
        </pc:picChg>
        <pc:picChg chg="add del mod ord">
          <ac:chgData name="Nazar Shchur" userId="3faffa111ac016f6" providerId="LiveId" clId="{2A42AD59-B6B6-4513-BB7C-716C6B350D28}" dt="2019-11-05T08:54:43.921" v="4145" actId="478"/>
          <ac:picMkLst>
            <pc:docMk/>
            <pc:sldMk cId="1612342448" sldId="1857"/>
            <ac:picMk id="85" creationId="{FB6EAEF9-E021-4495-ACA5-756BDFD92EF6}"/>
          </ac:picMkLst>
        </pc:picChg>
        <pc:picChg chg="add del">
          <ac:chgData name="Nazar Shchur" userId="3faffa111ac016f6" providerId="LiveId" clId="{2A42AD59-B6B6-4513-BB7C-716C6B350D28}" dt="2019-11-01T20:43:02.316" v="3182" actId="478"/>
          <ac:picMkLst>
            <pc:docMk/>
            <pc:sldMk cId="1612342448" sldId="1857"/>
            <ac:picMk id="86" creationId="{A5DD7DE2-41B9-466A-A180-B13ECE3036F7}"/>
          </ac:picMkLst>
        </pc:picChg>
        <pc:picChg chg="add del">
          <ac:chgData name="Nazar Shchur" userId="3faffa111ac016f6" providerId="LiveId" clId="{2A42AD59-B6B6-4513-BB7C-716C6B350D28}" dt="2019-11-01T20:43:00.724" v="3181" actId="478"/>
          <ac:picMkLst>
            <pc:docMk/>
            <pc:sldMk cId="1612342448" sldId="1857"/>
            <ac:picMk id="87" creationId="{EE07DBC7-AA83-46E9-AB11-D58D72652E71}"/>
          </ac:picMkLst>
        </pc:picChg>
        <pc:picChg chg="add mod">
          <ac:chgData name="Nazar Shchur" userId="3faffa111ac016f6" providerId="LiveId" clId="{2A42AD59-B6B6-4513-BB7C-716C6B350D28}" dt="2019-11-01T18:22:38.973" v="2346" actId="164"/>
          <ac:picMkLst>
            <pc:docMk/>
            <pc:sldMk cId="1612342448" sldId="1857"/>
            <ac:picMk id="88" creationId="{3A68969D-273F-4603-936E-A5570FBFC625}"/>
          </ac:picMkLst>
        </pc:picChg>
        <pc:picChg chg="del">
          <ac:chgData name="Nazar Shchur" userId="3faffa111ac016f6" providerId="LiveId" clId="{2A42AD59-B6B6-4513-BB7C-716C6B350D28}" dt="2019-11-01T20:44:11.484" v="3283" actId="478"/>
          <ac:picMkLst>
            <pc:docMk/>
            <pc:sldMk cId="1612342448" sldId="1857"/>
            <ac:picMk id="89" creationId="{0DCF6E40-F183-49F3-8E7F-6172E8E877AA}"/>
          </ac:picMkLst>
        </pc:picChg>
        <pc:cxnChg chg="add mod">
          <ac:chgData name="Nazar Shchur" userId="3faffa111ac016f6" providerId="LiveId" clId="{2A42AD59-B6B6-4513-BB7C-716C6B350D28}" dt="2019-11-01T18:27:00.050" v="2425" actId="1582"/>
          <ac:cxnSpMkLst>
            <pc:docMk/>
            <pc:sldMk cId="1612342448" sldId="1857"/>
            <ac:cxnSpMk id="44" creationId="{4B70BA17-0FA4-4965-B6D4-1E0782C670AD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6" creationId="{2F1AB8BC-547B-4CDB-B126-89BEBEFC0F0A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7" creationId="{6EBA75E5-E590-44E4-95D5-A777B0BE6886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49" creationId="{69BE4A5B-8973-4427-AF06-EE5AD853C376}"/>
          </ac:cxnSpMkLst>
        </pc:cxnChg>
        <pc:cxnChg chg="mod">
          <ac:chgData name="Nazar Shchur" userId="3faffa111ac016f6" providerId="LiveId" clId="{2A42AD59-B6B6-4513-BB7C-716C6B350D28}" dt="2019-11-01T18:27:08.747" v="2426" actId="1582"/>
          <ac:cxnSpMkLst>
            <pc:docMk/>
            <pc:sldMk cId="1612342448" sldId="1857"/>
            <ac:cxnSpMk id="50" creationId="{8F8F75F5-5B76-4666-8CE8-DB394E0C3499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76" creationId="{0C4E3CB8-03D5-408A-91DA-BA12949F8FBC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0" creationId="{46F3B03F-7B1C-4888-B318-9CE94364E5EE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1" creationId="{8D509777-B3CC-4D7C-B8D5-F56E82119F1B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2" creationId="{2AF2A1E4-5514-439F-BC99-E3084C41BBE2}"/>
          </ac:cxnSpMkLst>
        </pc:cxnChg>
        <pc:cxnChg chg="add">
          <ac:chgData name="Nazar Shchur" userId="3faffa111ac016f6" providerId="LiveId" clId="{2A42AD59-B6B6-4513-BB7C-716C6B350D28}" dt="2019-11-01T20:40:01.619" v="3128"/>
          <ac:cxnSpMkLst>
            <pc:docMk/>
            <pc:sldMk cId="1612342448" sldId="1857"/>
            <ac:cxnSpMk id="83" creationId="{DCAB1AAE-CAD2-4461-88E5-7128F055A4EA}"/>
          </ac:cxnSpMkLst>
        </pc:cxnChg>
        <pc:cxnChg chg="add mod">
          <ac:chgData name="Nazar Shchur" userId="3faffa111ac016f6" providerId="LiveId" clId="{2A42AD59-B6B6-4513-BB7C-716C6B350D28}" dt="2019-11-01T18:22:38.973" v="2346" actId="164"/>
          <ac:cxnSpMkLst>
            <pc:docMk/>
            <pc:sldMk cId="1612342448" sldId="1857"/>
            <ac:cxnSpMk id="89" creationId="{31AA1E98-02C6-42FD-B8D5-CEC2A9BE3E94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99" creationId="{3828BCAC-C28A-4683-A8A9-CBAC61D41E83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0" creationId="{7628098A-74BD-4D4D-A908-3E40DCF0DEED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2" creationId="{972AD3EC-66AD-4853-8D22-1088C6B68DAE}"/>
          </ac:cxnSpMkLst>
        </pc:cxnChg>
        <pc:cxnChg chg="mod">
          <ac:chgData name="Nazar Shchur" userId="3faffa111ac016f6" providerId="LiveId" clId="{2A42AD59-B6B6-4513-BB7C-716C6B350D28}" dt="2019-10-31T17:18:33.544" v="134" actId="1582"/>
          <ac:cxnSpMkLst>
            <pc:docMk/>
            <pc:sldMk cId="1612342448" sldId="1857"/>
            <ac:cxnSpMk id="103" creationId="{95F5C14D-BA28-4C0C-B952-DF8E1C6591A0}"/>
          </ac:cxnSpMkLst>
        </pc:cxnChg>
      </pc:sldChg>
      <pc:sldChg chg="addSp delSp modSp add ord delAnim modAnim">
        <pc:chgData name="Nazar Shchur" userId="3faffa111ac016f6" providerId="LiveId" clId="{2A42AD59-B6B6-4513-BB7C-716C6B350D28}" dt="2019-11-01T17:19:30.478" v="1534"/>
        <pc:sldMkLst>
          <pc:docMk/>
          <pc:sldMk cId="2536946664" sldId="1858"/>
        </pc:sldMkLst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11" creationId="{359F7AF0-F70C-45ED-9ED0-73888801CC28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12" creationId="{37F26585-BF0E-4CA5-BCF7-52A4416E0219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27" creationId="{FCD63AA0-C9DC-44AD-B3F1-8DEDB4318E6D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28" creationId="{5E9E4B93-3276-4A3C-A598-A90C37ECE8BB}"/>
          </ac:spMkLst>
        </pc:spChg>
        <pc:spChg chg="mod">
          <ac:chgData name="Nazar Shchur" userId="3faffa111ac016f6" providerId="LiveId" clId="{2A42AD59-B6B6-4513-BB7C-716C6B350D28}" dt="2019-10-31T17:14:45.260" v="113" actId="2085"/>
          <ac:spMkLst>
            <pc:docMk/>
            <pc:sldMk cId="2536946664" sldId="1858"/>
            <ac:spMk id="29" creationId="{19D4DA8A-C7F3-416F-B3F3-A6175D05EBFC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49" creationId="{3F26049C-D90D-4999-8C02-49C195F5C429}"/>
          </ac:spMkLst>
        </pc:spChg>
        <pc:spChg chg="mod">
          <ac:chgData name="Nazar Shchur" userId="3faffa111ac016f6" providerId="LiveId" clId="{2A42AD59-B6B6-4513-BB7C-716C6B350D28}" dt="2019-10-31T17:14:35.704" v="112" actId="1582"/>
          <ac:spMkLst>
            <pc:docMk/>
            <pc:sldMk cId="2536946664" sldId="1858"/>
            <ac:spMk id="50" creationId="{6AFE78F0-29A1-4CD3-ABE1-DB5394356A4C}"/>
          </ac:spMkLst>
        </pc:spChg>
        <pc:spChg chg="add mod">
          <ac:chgData name="Nazar Shchur" userId="3faffa111ac016f6" providerId="LiveId" clId="{2A42AD59-B6B6-4513-BB7C-716C6B350D28}" dt="2019-11-01T16:59:54.956" v="1481" actId="1076"/>
          <ac:spMkLst>
            <pc:docMk/>
            <pc:sldMk cId="2536946664" sldId="1858"/>
            <ac:spMk id="63" creationId="{0D289DAC-83E8-46AE-BE13-E5790599F620}"/>
          </ac:spMkLst>
        </pc:spChg>
        <pc:spChg chg="add mod">
          <ac:chgData name="Nazar Shchur" userId="3faffa111ac016f6" providerId="LiveId" clId="{2A42AD59-B6B6-4513-BB7C-716C6B350D28}" dt="2019-11-01T17:00:34.893" v="1489" actId="1076"/>
          <ac:spMkLst>
            <pc:docMk/>
            <pc:sldMk cId="2536946664" sldId="1858"/>
            <ac:spMk id="64" creationId="{D73F9E16-7E2A-4AD5-80DB-4ADC8CFB84F2}"/>
          </ac:spMkLst>
        </pc:s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10" creationId="{10C0495C-37C4-45A4-84B5-A2E5584BF5FE}"/>
          </ac:grpSpMkLst>
        </pc:gr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26" creationId="{9CAE698B-560C-4DD6-884A-2E387A785EA0}"/>
          </ac:grpSpMkLst>
        </pc:grpChg>
        <pc:grpChg chg="add del">
          <ac:chgData name="Nazar Shchur" userId="3faffa111ac016f6" providerId="LiveId" clId="{2A42AD59-B6B6-4513-BB7C-716C6B350D28}" dt="2019-11-01T16:52:55.211" v="1462" actId="478"/>
          <ac:grpSpMkLst>
            <pc:docMk/>
            <pc:sldMk cId="2536946664" sldId="1858"/>
            <ac:grpSpMk id="48" creationId="{DD18E21B-5996-4529-B547-088F44099529}"/>
          </ac:grpSpMkLst>
        </pc:grpChg>
        <pc:picChg chg="add del mod modCrop">
          <ac:chgData name="Nazar Shchur" userId="3faffa111ac016f6" providerId="LiveId" clId="{2A42AD59-B6B6-4513-BB7C-716C6B350D28}" dt="2019-11-01T16:59:06.002" v="1474" actId="478"/>
          <ac:picMkLst>
            <pc:docMk/>
            <pc:sldMk cId="2536946664" sldId="1858"/>
            <ac:picMk id="7" creationId="{8DA9C6C1-F73D-4B0F-8C1E-9988FCD8850B}"/>
          </ac:picMkLst>
        </pc:picChg>
        <pc:picChg chg="add del ord">
          <ac:chgData name="Nazar Shchur" userId="3faffa111ac016f6" providerId="LiveId" clId="{2A42AD59-B6B6-4513-BB7C-716C6B350D28}" dt="2019-11-01T17:02:25.677" v="1492" actId="478"/>
          <ac:picMkLst>
            <pc:docMk/>
            <pc:sldMk cId="2536946664" sldId="1858"/>
            <ac:picMk id="8" creationId="{0D86C878-7889-48CF-96E9-897D46AC4F9F}"/>
          </ac:picMkLst>
        </pc:picChg>
        <pc:picChg chg="add del">
          <ac:chgData name="Nazar Shchur" userId="3faffa111ac016f6" providerId="LiveId" clId="{2A42AD59-B6B6-4513-BB7C-716C6B350D28}" dt="2019-11-01T17:02:21.522" v="1491"/>
          <ac:picMkLst>
            <pc:docMk/>
            <pc:sldMk cId="2536946664" sldId="1858"/>
            <ac:picMk id="65" creationId="{22B24B21-C7BC-4C79-B13B-75AEDBF06718}"/>
          </ac:picMkLst>
        </pc:picChg>
        <pc:picChg chg="add mod">
          <ac:chgData name="Nazar Shchur" userId="3faffa111ac016f6" providerId="LiveId" clId="{2A42AD59-B6B6-4513-BB7C-716C6B350D28}" dt="2019-11-01T17:02:30.851" v="1495" actId="167"/>
          <ac:picMkLst>
            <pc:docMk/>
            <pc:sldMk cId="2536946664" sldId="1858"/>
            <ac:picMk id="66" creationId="{28DE8D2D-DEA1-40CA-9F33-BDC481AD073E}"/>
          </ac:picMkLst>
        </pc:pic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7" creationId="{68FDAEC1-3327-42BA-9855-654B08B4FC2A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8" creationId="{5D01E4C5-C4AC-4B0D-90F2-1644E354EA7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19" creationId="{7889FE84-98F6-4307-A404-E0D0B275A17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0" creationId="{DE287D8E-77E5-464B-8641-34DDB4A9287E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2" creationId="{5B12ED61-D5D0-452F-B358-381F2DAF8105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23" creationId="{67377ADF-9651-415C-858D-3FBF03A7CDFB}"/>
          </ac:cxnSpMkLst>
        </pc:cxnChg>
        <pc:cxnChg chg="mod">
          <ac:chgData name="Nazar Shchur" userId="3faffa111ac016f6" providerId="LiveId" clId="{2A42AD59-B6B6-4513-BB7C-716C6B350D28}" dt="2019-10-31T17:40:56.756" v="252" actId="14100"/>
          <ac:cxnSpMkLst>
            <pc:docMk/>
            <pc:sldMk cId="2536946664" sldId="1858"/>
            <ac:cxnSpMk id="24" creationId="{402981FA-5EFA-4C1C-9CCC-58FBA951CA2F}"/>
          </ac:cxnSpMkLst>
        </pc:cxnChg>
        <pc:cxnChg chg="mod">
          <ac:chgData name="Nazar Shchur" userId="3faffa111ac016f6" providerId="LiveId" clId="{2A42AD59-B6B6-4513-BB7C-716C6B350D28}" dt="2019-10-31T17:40:50.424" v="249" actId="14100"/>
          <ac:cxnSpMkLst>
            <pc:docMk/>
            <pc:sldMk cId="2536946664" sldId="1858"/>
            <ac:cxnSpMk id="25" creationId="{B41FD8E2-7576-421C-A58D-C9F93456A1D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0" creationId="{AA5411C4-2960-4ED8-A883-473B433B5343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4" creationId="{B563701C-362D-4D34-B03B-219175B52E60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35" creationId="{77B42F15-5859-44D8-8A55-CFD4342AB5E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0" creationId="{8841A2A0-785B-4E76-B416-4190959FD55E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1" creationId="{BD64B69A-1759-4390-B9A8-D6C4934EDB34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2" creationId="{4502AD21-7B55-4DC7-8C0E-24FD2CDBC82F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3" creationId="{3302045C-87CF-4F29-AB61-BC983B8C9D33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4" creationId="{BB6C2F9E-16F3-48BB-A252-720441D2F89F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5" creationId="{3BC6898D-0C98-4307-89B1-6FFFE70D1E28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6" creationId="{A63A6E06-4F69-4F19-8D70-E97E54047399}"/>
          </ac:cxnSpMkLst>
        </pc:cxnChg>
        <pc:cxnChg chg="mod">
          <ac:chgData name="Nazar Shchur" userId="3faffa111ac016f6" providerId="LiveId" clId="{2A42AD59-B6B6-4513-BB7C-716C6B350D28}" dt="2019-10-31T17:14:35.704" v="112" actId="1582"/>
          <ac:cxnSpMkLst>
            <pc:docMk/>
            <pc:sldMk cId="2536946664" sldId="1858"/>
            <ac:cxnSpMk id="47" creationId="{9674C52D-C1B0-4F19-A7B6-A7A7835113E3}"/>
          </ac:cxnSpMkLst>
        </pc:cxnChg>
        <pc:cxnChg chg="mod">
          <ac:chgData name="Nazar Shchur" userId="3faffa111ac016f6" providerId="LiveId" clId="{2A42AD59-B6B6-4513-BB7C-716C6B350D28}" dt="2019-10-31T17:40:38.146" v="245" actId="14100"/>
          <ac:cxnSpMkLst>
            <pc:docMk/>
            <pc:sldMk cId="2536946664" sldId="1858"/>
            <ac:cxnSpMk id="55" creationId="{708911E3-F67A-4825-A9B0-2825AC6C0435}"/>
          </ac:cxnSpMkLst>
        </pc:cxnChg>
        <pc:cxnChg chg="mod">
          <ac:chgData name="Nazar Shchur" userId="3faffa111ac016f6" providerId="LiveId" clId="{2A42AD59-B6B6-4513-BB7C-716C6B350D28}" dt="2019-10-31T17:40:41.254" v="246" actId="14100"/>
          <ac:cxnSpMkLst>
            <pc:docMk/>
            <pc:sldMk cId="2536946664" sldId="1858"/>
            <ac:cxnSpMk id="56" creationId="{0E8A94C1-C3FC-45A7-8E3B-6E90930895F9}"/>
          </ac:cxnSpMkLst>
        </pc:cxnChg>
        <pc:cxnChg chg="mod">
          <ac:chgData name="Nazar Shchur" userId="3faffa111ac016f6" providerId="LiveId" clId="{2A42AD59-B6B6-4513-BB7C-716C6B350D28}" dt="2019-10-31T17:40:31.796" v="243" actId="14100"/>
          <ac:cxnSpMkLst>
            <pc:docMk/>
            <pc:sldMk cId="2536946664" sldId="1858"/>
            <ac:cxnSpMk id="57" creationId="{B9D44CCD-2A30-470F-AC03-FFE4F6633063}"/>
          </ac:cxnSpMkLst>
        </pc:cxnChg>
        <pc:cxnChg chg="mod">
          <ac:chgData name="Nazar Shchur" userId="3faffa111ac016f6" providerId="LiveId" clId="{2A42AD59-B6B6-4513-BB7C-716C6B350D28}" dt="2019-10-31T17:40:35.165" v="244" actId="14100"/>
          <ac:cxnSpMkLst>
            <pc:docMk/>
            <pc:sldMk cId="2536946664" sldId="1858"/>
            <ac:cxnSpMk id="58" creationId="{9775F39E-FF31-409C-9D98-5CDEBD62EA03}"/>
          </ac:cxnSpMkLst>
        </pc:cxnChg>
        <pc:cxnChg chg="mod">
          <ac:chgData name="Nazar Shchur" userId="3faffa111ac016f6" providerId="LiveId" clId="{2A42AD59-B6B6-4513-BB7C-716C6B350D28}" dt="2019-10-31T17:40:25.922" v="241" actId="14100"/>
          <ac:cxnSpMkLst>
            <pc:docMk/>
            <pc:sldMk cId="2536946664" sldId="1858"/>
            <ac:cxnSpMk id="59" creationId="{71661B9A-29EC-48FD-8821-9B4113F785EA}"/>
          </ac:cxnSpMkLst>
        </pc:cxnChg>
        <pc:cxnChg chg="mod">
          <ac:chgData name="Nazar Shchur" userId="3faffa111ac016f6" providerId="LiveId" clId="{2A42AD59-B6B6-4513-BB7C-716C6B350D28}" dt="2019-10-31T17:40:28.533" v="242" actId="14100"/>
          <ac:cxnSpMkLst>
            <pc:docMk/>
            <pc:sldMk cId="2536946664" sldId="1858"/>
            <ac:cxnSpMk id="60" creationId="{E77C5B6B-957B-42A9-A8DD-73FE801B9D5D}"/>
          </ac:cxnSpMkLst>
        </pc:cxnChg>
        <pc:cxnChg chg="mod">
          <ac:chgData name="Nazar Shchur" userId="3faffa111ac016f6" providerId="LiveId" clId="{2A42AD59-B6B6-4513-BB7C-716C6B350D28}" dt="2019-10-31T17:40:21.330" v="240" actId="14100"/>
          <ac:cxnSpMkLst>
            <pc:docMk/>
            <pc:sldMk cId="2536946664" sldId="1858"/>
            <ac:cxnSpMk id="61" creationId="{F97487E9-3649-44DD-B070-4C480C4B0FB9}"/>
          </ac:cxnSpMkLst>
        </pc:cxnChg>
        <pc:cxnChg chg="mod">
          <ac:chgData name="Nazar Shchur" userId="3faffa111ac016f6" providerId="LiveId" clId="{2A42AD59-B6B6-4513-BB7C-716C6B350D28}" dt="2019-10-31T17:40:17.732" v="239" actId="14100"/>
          <ac:cxnSpMkLst>
            <pc:docMk/>
            <pc:sldMk cId="2536946664" sldId="1858"/>
            <ac:cxnSpMk id="62" creationId="{3FE884F3-97F0-4E6F-9E25-B2F4D696F0B7}"/>
          </ac:cxnSpMkLst>
        </pc:cxnChg>
      </pc:sldChg>
      <pc:sldChg chg="addSp modSp add del ord modAnim">
        <pc:chgData name="Nazar Shchur" userId="3faffa111ac016f6" providerId="LiveId" clId="{2A42AD59-B6B6-4513-BB7C-716C6B350D28}" dt="2019-11-01T19:07:23.388" v="2973" actId="47"/>
        <pc:sldMkLst>
          <pc:docMk/>
          <pc:sldMk cId="219842879" sldId="1859"/>
        </pc:sldMkLst>
        <pc:picChg chg="add ord">
          <ac:chgData name="Nazar Shchur" userId="3faffa111ac016f6" providerId="LiveId" clId="{2A42AD59-B6B6-4513-BB7C-716C6B350D28}" dt="2019-10-31T17:15:55.030" v="119" actId="167"/>
          <ac:picMkLst>
            <pc:docMk/>
            <pc:sldMk cId="219842879" sldId="1859"/>
            <ac:picMk id="10" creationId="{A88937F0-4002-4E9D-9260-A217D38750E3}"/>
          </ac:picMkLst>
        </pc:picChg>
      </pc:sldChg>
      <pc:sldChg chg="addSp delSp modSp add ord delAnim modAnim">
        <pc:chgData name="Nazar Shchur" userId="3faffa111ac016f6" providerId="LiveId" clId="{2A42AD59-B6B6-4513-BB7C-716C6B350D28}" dt="2019-11-01T19:33:28.299" v="3049"/>
        <pc:sldMkLst>
          <pc:docMk/>
          <pc:sldMk cId="3449526771" sldId="1860"/>
        </pc:sldMkLst>
        <pc:spChg chg="mod">
          <ac:chgData name="Nazar Shchur" userId="3faffa111ac016f6" providerId="LiveId" clId="{2A42AD59-B6B6-4513-BB7C-716C6B350D28}" dt="2019-11-01T19:33:28.299" v="3049"/>
          <ac:spMkLst>
            <pc:docMk/>
            <pc:sldMk cId="3449526771" sldId="1860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1" creationId="{F8C0ACD3-8040-4F36-B195-BAA52402D02D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2" creationId="{64DBCDF1-239A-425A-B936-920A24C2BF22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6" creationId="{93B47612-111C-41C0-8080-4E3FD8FE0A1C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18" creationId="{0E4C6014-52E2-4E43-98C8-D93119C1C894}"/>
          </ac:spMkLst>
        </pc:spChg>
        <pc:spChg chg="add mod">
          <ac:chgData name="Nazar Shchur" userId="3faffa111ac016f6" providerId="LiveId" clId="{2A42AD59-B6B6-4513-BB7C-716C6B350D28}" dt="2019-11-01T18:37:31.588" v="2642" actId="1035"/>
          <ac:spMkLst>
            <pc:docMk/>
            <pc:sldMk cId="3449526771" sldId="1860"/>
            <ac:spMk id="23" creationId="{9B5662AB-6537-4AF7-84B4-B01A7FB707ED}"/>
          </ac:spMkLst>
        </pc:spChg>
        <pc:spChg chg="add mod">
          <ac:chgData name="Nazar Shchur" userId="3faffa111ac016f6" providerId="LiveId" clId="{2A42AD59-B6B6-4513-BB7C-716C6B350D28}" dt="2019-11-01T18:37:43.696" v="2643"/>
          <ac:spMkLst>
            <pc:docMk/>
            <pc:sldMk cId="3449526771" sldId="1860"/>
            <ac:spMk id="27" creationId="{36EF6BDE-8363-4757-9D7C-398308C30664}"/>
          </ac:spMkLst>
        </pc:spChg>
        <pc:spChg chg="add mod">
          <ac:chgData name="Nazar Shchur" userId="3faffa111ac016f6" providerId="LiveId" clId="{2A42AD59-B6B6-4513-BB7C-716C6B350D28}" dt="2019-11-01T18:37:25.324" v="2628" actId="1035"/>
          <ac:spMkLst>
            <pc:docMk/>
            <pc:sldMk cId="3449526771" sldId="1860"/>
            <ac:spMk id="28" creationId="{14669AC0-92E7-4D11-99F2-BE66B96707B7}"/>
          </ac:spMkLst>
        </pc:spChg>
        <pc:spChg chg="add del">
          <ac:chgData name="Nazar Shchur" userId="3faffa111ac016f6" providerId="LiveId" clId="{2A42AD59-B6B6-4513-BB7C-716C6B350D28}" dt="2019-10-31T17:17:42.048" v="130" actId="478"/>
          <ac:spMkLst>
            <pc:docMk/>
            <pc:sldMk cId="3449526771" sldId="1860"/>
            <ac:spMk id="28" creationId="{AA79981F-208A-4E25-997D-842128A62C9B}"/>
          </ac:spMkLst>
        </pc:spChg>
        <pc:spChg chg="add mod">
          <ac:chgData name="Nazar Shchur" userId="3faffa111ac016f6" providerId="LiveId" clId="{2A42AD59-B6B6-4513-BB7C-716C6B350D28}" dt="2019-11-01T18:37:25.324" v="2628" actId="1035"/>
          <ac:spMkLst>
            <pc:docMk/>
            <pc:sldMk cId="3449526771" sldId="1860"/>
            <ac:spMk id="29" creationId="{5A30E316-89D6-4620-B66C-AFF999C9416B}"/>
          </ac:spMkLst>
        </pc:spChg>
        <pc:spChg chg="add del">
          <ac:chgData name="Nazar Shchur" userId="3faffa111ac016f6" providerId="LiveId" clId="{2A42AD59-B6B6-4513-BB7C-716C6B350D28}" dt="2019-10-31T17:17:42.048" v="130" actId="478"/>
          <ac:spMkLst>
            <pc:docMk/>
            <pc:sldMk cId="3449526771" sldId="1860"/>
            <ac:spMk id="29" creationId="{65A8828E-3555-4665-8EDF-022755C06843}"/>
          </ac:spMkLst>
        </pc:spChg>
        <pc:spChg chg="add mod">
          <ac:chgData name="Nazar Shchur" userId="3faffa111ac016f6" providerId="LiveId" clId="{2A42AD59-B6B6-4513-BB7C-716C6B350D28}" dt="2019-11-01T18:38:11.443" v="2653" actId="1076"/>
          <ac:spMkLst>
            <pc:docMk/>
            <pc:sldMk cId="3449526771" sldId="1860"/>
            <ac:spMk id="30" creationId="{C10C339C-3103-4843-8A7D-F5DB66001F12}"/>
          </ac:spMkLst>
        </pc:s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13" creationId="{F97696CF-A148-478E-89EF-3F5B6B635B91}"/>
          </ac:grpSpMkLst>
        </pc:gr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19" creationId="{00AAD7D9-07D8-4CEE-B337-7683B9043435}"/>
          </ac:grpSpMkLst>
        </pc:grpChg>
        <pc:grpChg chg="add mod">
          <ac:chgData name="Nazar Shchur" userId="3faffa111ac016f6" providerId="LiveId" clId="{2A42AD59-B6B6-4513-BB7C-716C6B350D28}" dt="2019-11-01T18:37:31.588" v="2642" actId="1035"/>
          <ac:grpSpMkLst>
            <pc:docMk/>
            <pc:sldMk cId="3449526771" sldId="1860"/>
            <ac:grpSpMk id="24" creationId="{C82CC5A9-9E69-40F5-9FAB-3761E31A4367}"/>
          </ac:grpSpMkLst>
        </pc:grpChg>
        <pc:cxnChg chg="add mod">
          <ac:chgData name="Nazar Shchur" userId="3faffa111ac016f6" providerId="LiveId" clId="{2A42AD59-B6B6-4513-BB7C-716C6B350D28}" dt="2019-11-01T18:37:31.588" v="2642" actId="1035"/>
          <ac:cxnSpMkLst>
            <pc:docMk/>
            <pc:sldMk cId="3449526771" sldId="1860"/>
            <ac:cxnSpMk id="10" creationId="{69A62E22-45D6-44DC-97A0-9E2B7E8FDE53}"/>
          </ac:cxnSpMkLst>
        </pc:cxnChg>
        <pc:cxnChg chg="mod">
          <ac:chgData name="Nazar Shchur" userId="3faffa111ac016f6" providerId="LiveId" clId="{2A42AD59-B6B6-4513-BB7C-716C6B350D28}" dt="2019-10-31T17:44:03.130" v="282" actId="1582"/>
          <ac:cxnSpMkLst>
            <pc:docMk/>
            <pc:sldMk cId="3449526771" sldId="1860"/>
            <ac:cxnSpMk id="14" creationId="{7E0B2551-9210-4422-9127-3E2418989D92}"/>
          </ac:cxnSpMkLst>
        </pc:cxnChg>
        <pc:cxnChg chg="mod">
          <ac:chgData name="Nazar Shchur" userId="3faffa111ac016f6" providerId="LiveId" clId="{2A42AD59-B6B6-4513-BB7C-716C6B350D28}" dt="2019-10-31T17:44:03.130" v="282" actId="1582"/>
          <ac:cxnSpMkLst>
            <pc:docMk/>
            <pc:sldMk cId="3449526771" sldId="1860"/>
            <ac:cxnSpMk id="15" creationId="{4ED5E55E-F619-461A-A488-798A55348D09}"/>
          </ac:cxnSpMkLst>
        </pc:cxnChg>
        <pc:cxnChg chg="add mod">
          <ac:chgData name="Nazar Shchur" userId="3faffa111ac016f6" providerId="LiveId" clId="{2A42AD59-B6B6-4513-BB7C-716C6B350D28}" dt="2019-11-01T18:37:31.588" v="2642" actId="1035"/>
          <ac:cxnSpMkLst>
            <pc:docMk/>
            <pc:sldMk cId="3449526771" sldId="1860"/>
            <ac:cxnSpMk id="17" creationId="{1AE63AEE-5A2D-431A-8E44-DD80154A5C06}"/>
          </ac:cxnSpMkLst>
        </pc:cxnChg>
        <pc:cxnChg chg="mod">
          <ac:chgData name="Nazar Shchur" userId="3faffa111ac016f6" providerId="LiveId" clId="{2A42AD59-B6B6-4513-BB7C-716C6B350D28}" dt="2019-10-31T17:44:08.165" v="283" actId="1582"/>
          <ac:cxnSpMkLst>
            <pc:docMk/>
            <pc:sldMk cId="3449526771" sldId="1860"/>
            <ac:cxnSpMk id="20" creationId="{FC653B39-5FE4-4019-A549-59455D026EBC}"/>
          </ac:cxnSpMkLst>
        </pc:cxnChg>
        <pc:cxnChg chg="mod">
          <ac:chgData name="Nazar Shchur" userId="3faffa111ac016f6" providerId="LiveId" clId="{2A42AD59-B6B6-4513-BB7C-716C6B350D28}" dt="2019-10-31T17:44:08.165" v="283" actId="1582"/>
          <ac:cxnSpMkLst>
            <pc:docMk/>
            <pc:sldMk cId="3449526771" sldId="1860"/>
            <ac:cxnSpMk id="22" creationId="{50F219ED-648B-413C-B105-6E5CCA6B2078}"/>
          </ac:cxnSpMkLst>
        </pc:cxnChg>
      </pc:sldChg>
      <pc:sldChg chg="addSp delSp modSp add delAnim modAnim">
        <pc:chgData name="Nazar Shchur" userId="3faffa111ac016f6" providerId="LiveId" clId="{2A42AD59-B6B6-4513-BB7C-716C6B350D28}" dt="2019-11-05T08:57:14.944" v="4184" actId="1035"/>
        <pc:sldMkLst>
          <pc:docMk/>
          <pc:sldMk cId="4218337734" sldId="1861"/>
        </pc:sldMkLst>
        <pc:spChg chg="mod">
          <ac:chgData name="Nazar Shchur" userId="3faffa111ac016f6" providerId="LiveId" clId="{2A42AD59-B6B6-4513-BB7C-716C6B350D28}" dt="2019-11-01T19:33:38.258" v="3050"/>
          <ac:spMkLst>
            <pc:docMk/>
            <pc:sldMk cId="4218337734" sldId="1861"/>
            <ac:spMk id="5" creationId="{00000000-0000-0000-0000-000000000000}"/>
          </ac:spMkLst>
        </pc:spChg>
        <pc:spChg chg="add del mod">
          <ac:chgData name="Nazar Shchur" userId="3faffa111ac016f6" providerId="LiveId" clId="{2A42AD59-B6B6-4513-BB7C-716C6B350D28}" dt="2019-11-01T18:38:20.093" v="2654" actId="478"/>
          <ac:spMkLst>
            <pc:docMk/>
            <pc:sldMk cId="4218337734" sldId="1861"/>
            <ac:spMk id="11" creationId="{A8DD3D0E-CFA5-4B4A-BF37-9314D1114D0F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6" creationId="{C969BD45-D873-4DBD-A1EE-C65BD0B80731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7" creationId="{16CE2C02-2A77-4810-8AD2-3430A82C2271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18" creationId="{64C4FD14-DE01-455A-B020-DC87998A4B0C}"/>
          </ac:spMkLst>
        </pc:spChg>
        <pc:spChg chg="mod topLvl">
          <ac:chgData name="Nazar Shchur" userId="3faffa111ac016f6" providerId="LiveId" clId="{2A42AD59-B6B6-4513-BB7C-716C6B350D28}" dt="2019-11-01T18:44:25.592" v="2686" actId="207"/>
          <ac:spMkLst>
            <pc:docMk/>
            <pc:sldMk cId="4218337734" sldId="1861"/>
            <ac:spMk id="19" creationId="{C6C4EDCA-B2B1-443B-8093-AE8A47C1CFDF}"/>
          </ac:spMkLst>
        </pc:spChg>
        <pc:spChg chg="mod topLvl">
          <ac:chgData name="Nazar Shchur" userId="3faffa111ac016f6" providerId="LiveId" clId="{2A42AD59-B6B6-4513-BB7C-716C6B350D28}" dt="2019-11-01T18:44:25.592" v="2686" actId="207"/>
          <ac:spMkLst>
            <pc:docMk/>
            <pc:sldMk cId="4218337734" sldId="1861"/>
            <ac:spMk id="20" creationId="{855A2BC0-56C8-4C79-BD7A-0FE5058AFA2E}"/>
          </ac:spMkLst>
        </pc:spChg>
        <pc:spChg chg="mod topLvl">
          <ac:chgData name="Nazar Shchur" userId="3faffa111ac016f6" providerId="LiveId" clId="{2A42AD59-B6B6-4513-BB7C-716C6B350D28}" dt="2019-11-01T18:41:44.743" v="2664" actId="1076"/>
          <ac:spMkLst>
            <pc:docMk/>
            <pc:sldMk cId="4218337734" sldId="1861"/>
            <ac:spMk id="25" creationId="{85077955-F04D-4402-8A0E-F2A6CF000CB9}"/>
          </ac:spMkLst>
        </pc:spChg>
        <pc:spChg chg="add del mod">
          <ac:chgData name="Nazar Shchur" userId="3faffa111ac016f6" providerId="LiveId" clId="{2A42AD59-B6B6-4513-BB7C-716C6B350D28}" dt="2019-11-01T18:44:46.432" v="2691"/>
          <ac:spMkLst>
            <pc:docMk/>
            <pc:sldMk cId="4218337734" sldId="1861"/>
            <ac:spMk id="30" creationId="{79116E66-7DE8-4C7D-B539-873250226947}"/>
          </ac:spMkLst>
        </pc:spChg>
        <pc:spChg chg="add del mod">
          <ac:chgData name="Nazar Shchur" userId="3faffa111ac016f6" providerId="LiveId" clId="{2A42AD59-B6B6-4513-BB7C-716C6B350D28}" dt="2019-11-01T18:44:46.432" v="2691"/>
          <ac:spMkLst>
            <pc:docMk/>
            <pc:sldMk cId="4218337734" sldId="1861"/>
            <ac:spMk id="34" creationId="{EF671D1E-A542-4691-9465-B07C7637BA21}"/>
          </ac:spMkLst>
        </pc:spChg>
        <pc:spChg chg="add mod">
          <ac:chgData name="Nazar Shchur" userId="3faffa111ac016f6" providerId="LiveId" clId="{2A42AD59-B6B6-4513-BB7C-716C6B350D28}" dt="2019-11-01T18:45:42.417" v="2702" actId="1076"/>
          <ac:spMkLst>
            <pc:docMk/>
            <pc:sldMk cId="4218337734" sldId="1861"/>
            <ac:spMk id="42" creationId="{D8782D60-5884-4E72-9E82-324E94F5D28D}"/>
          </ac:spMkLst>
        </pc:spChg>
        <pc:spChg chg="add mod">
          <ac:chgData name="Nazar Shchur" userId="3faffa111ac016f6" providerId="LiveId" clId="{2A42AD59-B6B6-4513-BB7C-716C6B350D28}" dt="2019-11-01T18:45:47.512" v="2703" actId="1076"/>
          <ac:spMkLst>
            <pc:docMk/>
            <pc:sldMk cId="4218337734" sldId="1861"/>
            <ac:spMk id="43" creationId="{FB8095EA-E58F-4A9E-983E-96D7D5007B9F}"/>
          </ac:spMkLst>
        </pc:spChg>
        <pc:spChg chg="add mod">
          <ac:chgData name="Nazar Shchur" userId="3faffa111ac016f6" providerId="LiveId" clId="{2A42AD59-B6B6-4513-BB7C-716C6B350D28}" dt="2019-11-01T18:48:14.990" v="2723" actId="1076"/>
          <ac:spMkLst>
            <pc:docMk/>
            <pc:sldMk cId="4218337734" sldId="1861"/>
            <ac:spMk id="44" creationId="{5827F762-49A1-416D-9325-02D68FEEDFEE}"/>
          </ac:spMkLst>
        </pc:spChg>
        <pc:spChg chg="add del mod">
          <ac:chgData name="Nazar Shchur" userId="3faffa111ac016f6" providerId="LiveId" clId="{2A42AD59-B6B6-4513-BB7C-716C6B350D28}" dt="2019-11-01T18:47:50.269" v="2717" actId="478"/>
          <ac:spMkLst>
            <pc:docMk/>
            <pc:sldMk cId="4218337734" sldId="1861"/>
            <ac:spMk id="45" creationId="{57D6C5BB-D339-417A-B49C-E172D12A62C0}"/>
          </ac:spMkLst>
        </pc:spChg>
        <pc:grpChg chg="add del mod">
          <ac:chgData name="Nazar Shchur" userId="3faffa111ac016f6" providerId="LiveId" clId="{2A42AD59-B6B6-4513-BB7C-716C6B350D28}" dt="2019-11-01T18:40:04.632" v="2659" actId="165"/>
          <ac:grpSpMkLst>
            <pc:docMk/>
            <pc:sldMk cId="4218337734" sldId="1861"/>
            <ac:grpSpMk id="13" creationId="{7F86AAAA-ACBD-452C-9DA8-E6E4ECCA8B1C}"/>
          </ac:grpSpMkLst>
        </pc:grpChg>
        <pc:grpChg chg="mod topLvl">
          <ac:chgData name="Nazar Shchur" userId="3faffa111ac016f6" providerId="LiveId" clId="{2A42AD59-B6B6-4513-BB7C-716C6B350D28}" dt="2019-11-01T18:41:44.743" v="2664" actId="1076"/>
          <ac:grpSpMkLst>
            <pc:docMk/>
            <pc:sldMk cId="4218337734" sldId="1861"/>
            <ac:grpSpMk id="23" creationId="{76D1019D-3D0E-4694-9381-A1FCCBA7B887}"/>
          </ac:grpSpMkLst>
        </pc:grpChg>
        <pc:grpChg chg="mod topLvl">
          <ac:chgData name="Nazar Shchur" userId="3faffa111ac016f6" providerId="LiveId" clId="{2A42AD59-B6B6-4513-BB7C-716C6B350D28}" dt="2019-11-01T18:41:44.743" v="2664" actId="1076"/>
          <ac:grpSpMkLst>
            <pc:docMk/>
            <pc:sldMk cId="4218337734" sldId="1861"/>
            <ac:grpSpMk id="24" creationId="{03D07732-0735-44DC-B9AA-799724E90E6D}"/>
          </ac:grpSpMkLst>
        </pc:grpChg>
        <pc:grpChg chg="add mod">
          <ac:chgData name="Nazar Shchur" userId="3faffa111ac016f6" providerId="LiveId" clId="{2A42AD59-B6B6-4513-BB7C-716C6B350D28}" dt="2019-11-01T18:42:52.198" v="2679" actId="1038"/>
          <ac:grpSpMkLst>
            <pc:docMk/>
            <pc:sldMk cId="4218337734" sldId="1861"/>
            <ac:grpSpMk id="36" creationId="{7D72E883-B70E-42C3-9F34-4EEFADBC2FA0}"/>
          </ac:grpSpMkLst>
        </pc:grpChg>
        <pc:grpChg chg="add mod">
          <ac:chgData name="Nazar Shchur" userId="3faffa111ac016f6" providerId="LiveId" clId="{2A42AD59-B6B6-4513-BB7C-716C6B350D28}" dt="2019-11-01T18:42:52.198" v="2679" actId="1038"/>
          <ac:grpSpMkLst>
            <pc:docMk/>
            <pc:sldMk cId="4218337734" sldId="1861"/>
            <ac:grpSpMk id="39" creationId="{5955FECB-1B9F-4124-A964-B575F7C9AB1D}"/>
          </ac:grpSpMkLst>
        </pc:grpChg>
        <pc:picChg chg="add del">
          <ac:chgData name="Nazar Shchur" userId="3faffa111ac016f6" providerId="LiveId" clId="{2A42AD59-B6B6-4513-BB7C-716C6B350D28}" dt="2019-11-01T18:38:23.735" v="2656" actId="478"/>
          <ac:picMkLst>
            <pc:docMk/>
            <pc:sldMk cId="4218337734" sldId="1861"/>
            <ac:picMk id="10" creationId="{71BD3F48-7EAF-4853-A0D4-AC0447E7BE5C}"/>
          </ac:picMkLst>
        </pc:picChg>
        <pc:picChg chg="add del">
          <ac:chgData name="Nazar Shchur" userId="3faffa111ac016f6" providerId="LiveId" clId="{2A42AD59-B6B6-4513-BB7C-716C6B350D28}" dt="2019-11-01T18:38:22.879" v="2655" actId="478"/>
          <ac:picMkLst>
            <pc:docMk/>
            <pc:sldMk cId="4218337734" sldId="1861"/>
            <ac:picMk id="12" creationId="{97EA3858-C024-4BF2-AD6E-E832F486839E}"/>
          </ac:picMkLst>
        </pc:picChg>
        <pc:picChg chg="mod topLvl">
          <ac:chgData name="Nazar Shchur" userId="3faffa111ac016f6" providerId="LiveId" clId="{2A42AD59-B6B6-4513-BB7C-716C6B350D28}" dt="2019-11-01T18:41:44.743" v="2664" actId="1076"/>
          <ac:picMkLst>
            <pc:docMk/>
            <pc:sldMk cId="4218337734" sldId="1861"/>
            <ac:picMk id="14" creationId="{4FB0006A-1910-4E09-8F36-763BF2C06F56}"/>
          </ac:picMkLst>
        </pc:picChg>
        <pc:picChg chg="add del mod topLvl">
          <ac:chgData name="Nazar Shchur" userId="3faffa111ac016f6" providerId="LiveId" clId="{2A42AD59-B6B6-4513-BB7C-716C6B350D28}" dt="2019-11-05T08:57:13.231" v="4183" actId="478"/>
          <ac:picMkLst>
            <pc:docMk/>
            <pc:sldMk cId="4218337734" sldId="1861"/>
            <ac:picMk id="15" creationId="{8F413A13-AFEC-46E0-9FDE-00C50072A7C2}"/>
          </ac:picMkLst>
        </pc:picChg>
        <pc:picChg chg="add mod ord">
          <ac:chgData name="Nazar Shchur" userId="3faffa111ac016f6" providerId="LiveId" clId="{2A42AD59-B6B6-4513-BB7C-716C6B350D28}" dt="2019-11-01T18:42:59.031" v="2680" actId="167"/>
          <ac:picMkLst>
            <pc:docMk/>
            <pc:sldMk cId="4218337734" sldId="1861"/>
            <ac:picMk id="35" creationId="{4DD99DA9-160D-4F76-9B7A-B1D4D41BB135}"/>
          </ac:picMkLst>
        </pc:picChg>
        <pc:picChg chg="add del mod ord">
          <ac:chgData name="Nazar Shchur" userId="3faffa111ac016f6" providerId="LiveId" clId="{2A42AD59-B6B6-4513-BB7C-716C6B350D28}" dt="2019-11-05T08:57:14.944" v="4184" actId="1035"/>
          <ac:picMkLst>
            <pc:docMk/>
            <pc:sldMk cId="4218337734" sldId="1861"/>
            <ac:picMk id="45" creationId="{BF096572-3A23-4EB8-A53E-271CED982398}"/>
          </ac:picMkLst>
        </pc:picChg>
        <pc:picChg chg="add del ord">
          <ac:chgData name="Nazar Shchur" userId="3faffa111ac016f6" providerId="LiveId" clId="{2A42AD59-B6B6-4513-BB7C-716C6B350D28}" dt="2019-11-05T08:56:49.223" v="4173"/>
          <ac:picMkLst>
            <pc:docMk/>
            <pc:sldMk cId="4218337734" sldId="1861"/>
            <ac:picMk id="46" creationId="{13153234-DA41-4315-8567-681FD44D6602}"/>
          </ac:picMkLst>
        </pc:picChg>
        <pc:cxnChg chg="mod topLvl">
          <ac:chgData name="Nazar Shchur" userId="3faffa111ac016f6" providerId="LiveId" clId="{2A42AD59-B6B6-4513-BB7C-716C6B350D28}" dt="2019-11-01T18:41:44.743" v="2664" actId="1076"/>
          <ac:cxnSpMkLst>
            <pc:docMk/>
            <pc:sldMk cId="4218337734" sldId="1861"/>
            <ac:cxnSpMk id="22" creationId="{11EFF9B6-F800-4699-AB83-79867C5FA9DF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37" creationId="{B405EE44-2117-406D-950B-6220A46A04EA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38" creationId="{D2C1CDDE-CB49-4B09-8521-7F4BE6BAA4C0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40" creationId="{9E2B3735-D500-46CD-9737-BD8375B49750}"/>
          </ac:cxnSpMkLst>
        </pc:cxnChg>
        <pc:cxnChg chg="mod">
          <ac:chgData name="Nazar Shchur" userId="3faffa111ac016f6" providerId="LiveId" clId="{2A42AD59-B6B6-4513-BB7C-716C6B350D28}" dt="2019-11-01T18:42:34.781" v="2666" actId="1582"/>
          <ac:cxnSpMkLst>
            <pc:docMk/>
            <pc:sldMk cId="4218337734" sldId="1861"/>
            <ac:cxnSpMk id="41" creationId="{947FDDF5-E79E-475A-939C-A51C6CFB13D3}"/>
          </ac:cxnSpMkLst>
        </pc:cxnChg>
      </pc:sldChg>
      <pc:sldChg chg="addSp delSp modSp add del delAnim modAnim">
        <pc:chgData name="Nazar Shchur" userId="3faffa111ac016f6" providerId="LiveId" clId="{2A42AD59-B6B6-4513-BB7C-716C6B350D28}" dt="2019-11-01T19:07:26.524" v="2974" actId="47"/>
        <pc:sldMkLst>
          <pc:docMk/>
          <pc:sldMk cId="321011698" sldId="1862"/>
        </pc:sldMkLst>
        <pc:spChg chg="del">
          <ac:chgData name="Nazar Shchur" userId="3faffa111ac016f6" providerId="LiveId" clId="{2A42AD59-B6B6-4513-BB7C-716C6B350D28}" dt="2019-10-31T17:27:04.315" v="143" actId="478"/>
          <ac:spMkLst>
            <pc:docMk/>
            <pc:sldMk cId="321011698" sldId="1862"/>
            <ac:spMk id="11" creationId="{A8DD3D0E-CFA5-4B4A-BF37-9314D1114D0F}"/>
          </ac:spMkLst>
        </pc:spChg>
        <pc:picChg chg="del">
          <ac:chgData name="Nazar Shchur" userId="3faffa111ac016f6" providerId="LiveId" clId="{2A42AD59-B6B6-4513-BB7C-716C6B350D28}" dt="2019-10-31T17:27:01.981" v="142" actId="478"/>
          <ac:picMkLst>
            <pc:docMk/>
            <pc:sldMk cId="321011698" sldId="1862"/>
            <ac:picMk id="10" creationId="{71BD3F48-7EAF-4853-A0D4-AC0447E7BE5C}"/>
          </ac:picMkLst>
        </pc:picChg>
        <pc:picChg chg="del">
          <ac:chgData name="Nazar Shchur" userId="3faffa111ac016f6" providerId="LiveId" clId="{2A42AD59-B6B6-4513-BB7C-716C6B350D28}" dt="2019-10-31T17:27:00.057" v="141" actId="478"/>
          <ac:picMkLst>
            <pc:docMk/>
            <pc:sldMk cId="321011698" sldId="1862"/>
            <ac:picMk id="12" creationId="{97EA3858-C024-4BF2-AD6E-E832F486839E}"/>
          </ac:picMkLst>
        </pc:picChg>
        <pc:picChg chg="add ord">
          <ac:chgData name="Nazar Shchur" userId="3faffa111ac016f6" providerId="LiveId" clId="{2A42AD59-B6B6-4513-BB7C-716C6B350D28}" dt="2019-10-31T17:27:14.292" v="146" actId="167"/>
          <ac:picMkLst>
            <pc:docMk/>
            <pc:sldMk cId="321011698" sldId="1862"/>
            <ac:picMk id="13" creationId="{5FA0359F-0B6E-4D04-8A2F-702C6AF15701}"/>
          </ac:picMkLst>
        </pc:picChg>
      </pc:sldChg>
      <pc:sldChg chg="addSp delSp modSp add del delAnim modAnim">
        <pc:chgData name="Nazar Shchur" userId="3faffa111ac016f6" providerId="LiveId" clId="{2A42AD59-B6B6-4513-BB7C-716C6B350D28}" dt="2019-11-01T18:55:02.173" v="2829" actId="47"/>
        <pc:sldMkLst>
          <pc:docMk/>
          <pc:sldMk cId="1136834637" sldId="1863"/>
        </pc:sldMkLst>
        <pc:spChg chg="add mod">
          <ac:chgData name="Nazar Shchur" userId="3faffa111ac016f6" providerId="LiveId" clId="{2A42AD59-B6B6-4513-BB7C-716C6B350D28}" dt="2019-10-31T17:33:12.312" v="177" actId="164"/>
          <ac:spMkLst>
            <pc:docMk/>
            <pc:sldMk cId="1136834637" sldId="1863"/>
            <ac:spMk id="11" creationId="{E4429108-6F8F-4FE1-96A1-783F6610B925}"/>
          </ac:spMkLst>
        </pc:spChg>
        <pc:spChg chg="add del mod">
          <ac:chgData name="Nazar Shchur" userId="3faffa111ac016f6" providerId="LiveId" clId="{2A42AD59-B6B6-4513-BB7C-716C6B350D28}" dt="2019-11-01T18:54:31.845" v="2819" actId="478"/>
          <ac:spMkLst>
            <pc:docMk/>
            <pc:sldMk cId="1136834637" sldId="1863"/>
            <ac:spMk id="44" creationId="{CD49BE47-4B23-4B5D-AA15-832160D04402}"/>
          </ac:spMkLst>
        </pc:spChg>
        <pc:spChg chg="add">
          <ac:chgData name="Nazar Shchur" userId="3faffa111ac016f6" providerId="LiveId" clId="{2A42AD59-B6B6-4513-BB7C-716C6B350D28}" dt="2019-11-01T18:52:35.108" v="2754"/>
          <ac:spMkLst>
            <pc:docMk/>
            <pc:sldMk cId="1136834637" sldId="1863"/>
            <ac:spMk id="45" creationId="{CA2E4B97-71C3-4B70-9C17-D11C02BFD117}"/>
          </ac:spMkLst>
        </pc:spChg>
        <pc:grpChg chg="add mod">
          <ac:chgData name="Nazar Shchur" userId="3faffa111ac016f6" providerId="LiveId" clId="{2A42AD59-B6B6-4513-BB7C-716C6B350D28}" dt="2019-11-01T18:54:36.786" v="2820" actId="1076"/>
          <ac:grpSpMkLst>
            <pc:docMk/>
            <pc:sldMk cId="1136834637" sldId="1863"/>
            <ac:grpSpMk id="7" creationId="{EA994D82-5B1D-4F75-A6B1-63D804F540F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2" creationId="{B393D662-1634-4190-B8E6-53732056818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5" creationId="{0995BD0C-AF9A-4F7D-95C8-135046C33C03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18" creationId="{22D26D1C-C850-4F03-9741-2719A7BF62A2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2" creationId="{F11E976A-A288-42ED-8DC5-03F9C78D084D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5" creationId="{F343D21A-A42E-4915-A6F4-031DB7E7D4CB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28" creationId="{6DD546C7-06F2-407F-8C0B-0DFCFC9B2839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34" creationId="{BEE4FB59-AC8D-428E-A9DE-A8761BD9FBC4}"/>
          </ac:grpSpMkLst>
        </pc:grpChg>
        <pc:grpChg chg="add mod">
          <ac:chgData name="Nazar Shchur" userId="3faffa111ac016f6" providerId="LiveId" clId="{2A42AD59-B6B6-4513-BB7C-716C6B350D28}" dt="2019-10-31T17:33:12.312" v="177" actId="164"/>
          <ac:grpSpMkLst>
            <pc:docMk/>
            <pc:sldMk cId="1136834637" sldId="1863"/>
            <ac:grpSpMk id="37" creationId="{3318DD6B-DCDD-43CF-BD47-89735612D078}"/>
          </ac:grpSpMkLst>
        </pc:grpChg>
        <pc:picChg chg="add">
          <ac:chgData name="Nazar Shchur" userId="3faffa111ac016f6" providerId="LiveId" clId="{2A42AD59-B6B6-4513-BB7C-716C6B350D28}" dt="2019-10-31T17:27:29.470" v="148"/>
          <ac:picMkLst>
            <pc:docMk/>
            <pc:sldMk cId="1136834637" sldId="1863"/>
            <ac:picMk id="10" creationId="{DD4BDC3C-68A8-4D77-909D-1B6D8C0B736F}"/>
          </ac:picMkLst>
        </pc:pic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3" creationId="{9A38B34A-8768-4300-95F2-6D83C68B29DA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4" creationId="{9948597A-E155-4230-8D44-927DB0636051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6" creationId="{5BCA3507-4D9A-4E4A-A10A-2E18AF034921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7" creationId="{87E12AEB-47F7-41AC-865E-3FECB8B7664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19" creationId="{B6C1A6FB-55A8-4AF6-8FCB-8AA18499B254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0" creationId="{0B01DA4E-223A-47AC-B700-7D6776EB113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3" creationId="{F2A5DD11-D3B0-43D9-B4BA-5322B0C0610F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4" creationId="{F89727EC-4214-4E82-B215-7BBA9D2C5A8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6" creationId="{5306DEEC-CD8F-4B3C-B66C-EB5BE8A9D790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7" creationId="{A87E8255-3B98-4402-BC96-0CB658F8C725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29" creationId="{9C90E053-5DAF-46FE-ACDB-A462EDC289B0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0" creationId="{B6D8C661-65F9-4452-9B40-38CDD0056887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5" creationId="{10011CD6-7FB0-4E22-BD8A-DF9FBA80465F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6" creationId="{E385CFB9-49DF-4EAD-B43A-40F70489D445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8" creationId="{0A609728-222A-44F1-A34A-CFC482A70219}"/>
          </ac:cxnSpMkLst>
        </pc:cxnChg>
        <pc:cxnChg chg="mod">
          <ac:chgData name="Nazar Shchur" userId="3faffa111ac016f6" providerId="LiveId" clId="{2A42AD59-B6B6-4513-BB7C-716C6B350D28}" dt="2019-10-31T17:44:43.930" v="284" actId="1582"/>
          <ac:cxnSpMkLst>
            <pc:docMk/>
            <pc:sldMk cId="1136834637" sldId="1863"/>
            <ac:cxnSpMk id="39" creationId="{56258F8D-68C8-449B-AD05-BACA46F84635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0" creationId="{C3CCF9CF-0697-43C7-B282-AB760645307D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1" creationId="{42C0D23E-FB1F-4E76-91C1-3B74411F741C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2" creationId="{C95AC447-6014-43A5-BDC0-88CCD941740B}"/>
          </ac:cxnSpMkLst>
        </pc:cxnChg>
        <pc:cxnChg chg="add mod">
          <ac:chgData name="Nazar Shchur" userId="3faffa111ac016f6" providerId="LiveId" clId="{2A42AD59-B6B6-4513-BB7C-716C6B350D28}" dt="2019-10-31T17:33:12.312" v="177" actId="164"/>
          <ac:cxnSpMkLst>
            <pc:docMk/>
            <pc:sldMk cId="1136834637" sldId="1863"/>
            <ac:cxnSpMk id="43" creationId="{BADDFEB3-EF05-4659-886B-FDFFD37E89CF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9:39:19.093" v="3070"/>
        <pc:sldMkLst>
          <pc:docMk/>
          <pc:sldMk cId="1198064388" sldId="1864"/>
        </pc:sldMkLst>
        <pc:spChg chg="mod">
          <ac:chgData name="Nazar Shchur" userId="3faffa111ac016f6" providerId="LiveId" clId="{2A42AD59-B6B6-4513-BB7C-716C6B350D28}" dt="2019-11-01T19:35:07.836" v="3058"/>
          <ac:spMkLst>
            <pc:docMk/>
            <pc:sldMk cId="1198064388" sldId="1864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0-31T17:34:07.232" v="193" actId="164"/>
          <ac:spMkLst>
            <pc:docMk/>
            <pc:sldMk cId="1198064388" sldId="1864"/>
            <ac:spMk id="11" creationId="{1C7312D2-20CB-477A-9654-1A4C56DCF03C}"/>
          </ac:spMkLst>
        </pc:spChg>
        <pc:spChg chg="add mod">
          <ac:chgData name="Nazar Shchur" userId="3faffa111ac016f6" providerId="LiveId" clId="{2A42AD59-B6B6-4513-BB7C-716C6B350D28}" dt="2019-11-01T18:56:06.812" v="2837" actId="207"/>
          <ac:spMkLst>
            <pc:docMk/>
            <pc:sldMk cId="1198064388" sldId="1864"/>
            <ac:spMk id="76" creationId="{E0F9C620-EBD8-4671-966F-53052FEA5863}"/>
          </ac:spMkLst>
        </pc:s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2" creationId="{3217D669-2142-477D-8EF8-7917C7DBEF56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5" creationId="{3BDC8604-6ED4-4D1E-93B3-847FE77ED104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18" creationId="{52FDFEC0-46AB-435E-B7DE-4F9373C1BF8B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2" creationId="{2DDE508C-226D-4F00-B5B7-636A1E81313C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5" creationId="{C26BF6A5-F616-455B-9BF9-50820932B1BC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28" creationId="{D179D01E-D828-44EF-9CA7-1051035B9CBE}"/>
          </ac:grpSpMkLst>
        </pc:grpChg>
        <pc:grpChg chg="add mod">
          <ac:chgData name="Nazar Shchur" userId="3faffa111ac016f6" providerId="LiveId" clId="{2A42AD59-B6B6-4513-BB7C-716C6B350D28}" dt="2019-10-31T17:34:07.232" v="193" actId="164"/>
          <ac:grpSpMkLst>
            <pc:docMk/>
            <pc:sldMk cId="1198064388" sldId="1864"/>
            <ac:grpSpMk id="34" creationId="{41C25973-AABF-4F24-816E-9FABA18C2644}"/>
          </ac:grpSpMkLst>
        </pc:grpChg>
        <pc:grpChg chg="add mod">
          <ac:chgData name="Nazar Shchur" userId="3faffa111ac016f6" providerId="LiveId" clId="{2A42AD59-B6B6-4513-BB7C-716C6B350D28}" dt="2019-10-31T17:34:38.869" v="194" actId="164"/>
          <ac:grpSpMkLst>
            <pc:docMk/>
            <pc:sldMk cId="1198064388" sldId="1864"/>
            <ac:grpSpMk id="37" creationId="{816E030D-79B0-461F-8F9D-4DA927291436}"/>
          </ac:grpSpMkLst>
        </pc:grpChg>
        <pc:grpChg chg="add del mod">
          <ac:chgData name="Nazar Shchur" userId="3faffa111ac016f6" providerId="LiveId" clId="{2A42AD59-B6B6-4513-BB7C-716C6B350D28}" dt="2019-11-01T18:55:48.086" v="2830" actId="478"/>
          <ac:grpSpMkLst>
            <pc:docMk/>
            <pc:sldMk cId="1198064388" sldId="1864"/>
            <ac:grpSpMk id="44" creationId="{E2F58498-08DA-41D5-80E8-BA3D7EAC3427}"/>
          </ac:grpSpMkLst>
        </pc:grpChg>
        <pc:grpChg chg="add mod">
          <ac:chgData name="Nazar Shchur" userId="3faffa111ac016f6" providerId="LiveId" clId="{2A42AD59-B6B6-4513-BB7C-716C6B350D28}" dt="2019-10-31T17:34:38.869" v="194" actId="164"/>
          <ac:grpSpMkLst>
            <pc:docMk/>
            <pc:sldMk cId="1198064388" sldId="1864"/>
            <ac:grpSpMk id="46" creationId="{0DC78590-A15B-4CFE-9CBF-B7564185DCFD}"/>
          </ac:grpSpMkLst>
        </pc:grpChg>
        <pc:grpChg chg="add mod">
          <ac:chgData name="Nazar Shchur" userId="3faffa111ac016f6" providerId="LiveId" clId="{2A42AD59-B6B6-4513-BB7C-716C6B350D28}" dt="2019-11-01T18:56:25.008" v="2842" actId="1076"/>
          <ac:grpSpMkLst>
            <pc:docMk/>
            <pc:sldMk cId="1198064388" sldId="1864"/>
            <ac:grpSpMk id="47" creationId="{6B1826F3-D229-407E-867F-6B9D263B87EF}"/>
          </ac:grpSpMkLst>
        </pc:grpChg>
        <pc:picChg chg="add del">
          <ac:chgData name="Nazar Shchur" userId="3faffa111ac016f6" providerId="LiveId" clId="{2A42AD59-B6B6-4513-BB7C-716C6B350D28}" dt="2019-11-01T18:54:45.026" v="2823" actId="478"/>
          <ac:picMkLst>
            <pc:docMk/>
            <pc:sldMk cId="1198064388" sldId="1864"/>
            <ac:picMk id="10" creationId="{5BCF30B5-AE18-426C-B42A-6CEA283B148E}"/>
          </ac:picMkLst>
        </pc:picChg>
        <pc:picChg chg="add mod ord">
          <ac:chgData name="Nazar Shchur" userId="3faffa111ac016f6" providerId="LiveId" clId="{2A42AD59-B6B6-4513-BB7C-716C6B350D28}" dt="2019-11-01T18:56:26.124" v="2843" actId="1076"/>
          <ac:picMkLst>
            <pc:docMk/>
            <pc:sldMk cId="1198064388" sldId="1864"/>
            <ac:picMk id="77" creationId="{0984A698-BA11-454D-9FA8-567703902AE8}"/>
          </ac:picMkLst>
        </pc:pic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3" creationId="{659F89B4-925D-43BE-A73F-E919A9070CF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4" creationId="{A2ACA10D-DFB5-4789-AF3E-1951462D16FF}"/>
          </ac:cxnSpMkLst>
        </pc:cxnChg>
        <pc:cxnChg chg="mod">
          <ac:chgData name="Nazar Shchur" userId="3faffa111ac016f6" providerId="LiveId" clId="{2A42AD59-B6B6-4513-BB7C-716C6B350D28}" dt="2019-10-31T17:45:11.806" v="286" actId="1582"/>
          <ac:cxnSpMkLst>
            <pc:docMk/>
            <pc:sldMk cId="1198064388" sldId="1864"/>
            <ac:cxnSpMk id="16" creationId="{0EE0D80A-F049-4C54-A851-B2F1CE118E18}"/>
          </ac:cxnSpMkLst>
        </pc:cxnChg>
        <pc:cxnChg chg="mod">
          <ac:chgData name="Nazar Shchur" userId="3faffa111ac016f6" providerId="LiveId" clId="{2A42AD59-B6B6-4513-BB7C-716C6B350D28}" dt="2019-10-31T17:45:11.806" v="286" actId="1582"/>
          <ac:cxnSpMkLst>
            <pc:docMk/>
            <pc:sldMk cId="1198064388" sldId="1864"/>
            <ac:cxnSpMk id="17" creationId="{3893D9CC-41F4-46F4-B258-481E024184C0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19" creationId="{733DE559-93B3-4E9D-8A00-92ED4C9121B4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0" creationId="{EE8B91F5-6755-4DEA-A2E5-1A9DF84867AF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3" creationId="{04E56E0D-1CCB-4B87-BC7D-77BE619F908A}"/>
          </ac:cxnSpMkLst>
        </pc:cxnChg>
        <pc:cxnChg chg="mod">
          <ac:chgData name="Nazar Shchur" userId="3faffa111ac016f6" providerId="LiveId" clId="{2A42AD59-B6B6-4513-BB7C-716C6B350D28}" dt="2019-10-31T17:45:25.663" v="288" actId="1582"/>
          <ac:cxnSpMkLst>
            <pc:docMk/>
            <pc:sldMk cId="1198064388" sldId="1864"/>
            <ac:cxnSpMk id="24" creationId="{D0AAA79F-252A-4F58-B81E-C671945F695F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6" creationId="{4D01F616-3BA2-40A8-8BEA-07B992A75205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7" creationId="{066E86B9-CB82-4B12-8A09-6D39C375EBB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29" creationId="{71063102-E8E4-446B-A1A3-820EFCC6CD91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0" creationId="{128340B4-B17F-4762-9FA6-F5DD6D3DF5AE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5" creationId="{BD420AE0-ED43-4118-BD2A-4951666C9FC8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6" creationId="{8230690C-DD95-46A7-9A72-523C1B7F1B69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8" creationId="{4B2AE914-421A-47B6-9CAE-C95095A2BC00}"/>
          </ac:cxnSpMkLst>
        </pc:cxnChg>
        <pc:cxnChg chg="mod">
          <ac:chgData name="Nazar Shchur" userId="3faffa111ac016f6" providerId="LiveId" clId="{2A42AD59-B6B6-4513-BB7C-716C6B350D28}" dt="2019-10-31T17:45:04.935" v="285" actId="1582"/>
          <ac:cxnSpMkLst>
            <pc:docMk/>
            <pc:sldMk cId="1198064388" sldId="1864"/>
            <ac:cxnSpMk id="39" creationId="{406CCF0D-4F95-4027-98A1-0ED9FC457422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0" creationId="{EF5C7A6F-19B7-4B22-A97F-DA70A9B8C1A5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1" creationId="{E584553E-FF0B-4692-A6AA-47F39E642C33}"/>
          </ac:cxnSpMkLst>
        </pc:cxnChg>
        <pc:cxnChg chg="add mod">
          <ac:chgData name="Nazar Shchur" userId="3faffa111ac016f6" providerId="LiveId" clId="{2A42AD59-B6B6-4513-BB7C-716C6B350D28}" dt="2019-10-31T17:34:07.232" v="193" actId="164"/>
          <ac:cxnSpMkLst>
            <pc:docMk/>
            <pc:sldMk cId="1198064388" sldId="1864"/>
            <ac:cxnSpMk id="42" creationId="{6C8025E8-C87A-4345-A076-7095B17CC832}"/>
          </ac:cxnSpMkLst>
        </pc:cxnChg>
        <pc:cxnChg chg="add mod">
          <ac:chgData name="Nazar Shchur" userId="3faffa111ac016f6" providerId="LiveId" clId="{2A42AD59-B6B6-4513-BB7C-716C6B350D28}" dt="2019-10-31T17:45:19.524" v="287" actId="1582"/>
          <ac:cxnSpMkLst>
            <pc:docMk/>
            <pc:sldMk cId="1198064388" sldId="1864"/>
            <ac:cxnSpMk id="43" creationId="{190FA4FE-238F-44A0-BACA-5FBD66809BCF}"/>
          </ac:cxnSpMkLst>
        </pc:cxnChg>
      </pc:sldChg>
      <pc:sldChg chg="addSp add del modAnim">
        <pc:chgData name="Nazar Shchur" userId="3faffa111ac016f6" providerId="LiveId" clId="{2A42AD59-B6B6-4513-BB7C-716C6B350D28}" dt="2019-11-01T18:59:28.677" v="2873" actId="47"/>
        <pc:sldMkLst>
          <pc:docMk/>
          <pc:sldMk cId="2524118240" sldId="1865"/>
        </pc:sldMkLst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0" creationId="{13CEB72F-5DC6-4050-AA0D-0838CDC10398}"/>
          </ac:spMkLst>
        </pc:spChg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1" creationId="{FE27BEDC-A436-4FBE-94B2-D52A9A884FD8}"/>
          </ac:spMkLst>
        </pc:spChg>
        <pc:spChg chg="add">
          <ac:chgData name="Nazar Shchur" userId="3faffa111ac016f6" providerId="LiveId" clId="{2A42AD59-B6B6-4513-BB7C-716C6B350D28}" dt="2019-10-31T17:28:42.053" v="154"/>
          <ac:spMkLst>
            <pc:docMk/>
            <pc:sldMk cId="2524118240" sldId="1865"/>
            <ac:spMk id="12" creationId="{5AC0DF37-F5F3-4075-BAB8-EC91AE96EEF8}"/>
          </ac:spMkLst>
        </pc:spChg>
        <pc:picChg chg="add">
          <ac:chgData name="Nazar Shchur" userId="3faffa111ac016f6" providerId="LiveId" clId="{2A42AD59-B6B6-4513-BB7C-716C6B350D28}" dt="2019-10-31T17:28:42.053" v="154"/>
          <ac:picMkLst>
            <pc:docMk/>
            <pc:sldMk cId="2524118240" sldId="1865"/>
            <ac:picMk id="13" creationId="{4B787385-451C-4E2E-88EB-6061FDBA41A3}"/>
          </ac:picMkLst>
        </pc:picChg>
        <pc:picChg chg="add">
          <ac:chgData name="Nazar Shchur" userId="3faffa111ac016f6" providerId="LiveId" clId="{2A42AD59-B6B6-4513-BB7C-716C6B350D28}" dt="2019-10-31T17:28:42.053" v="154"/>
          <ac:picMkLst>
            <pc:docMk/>
            <pc:sldMk cId="2524118240" sldId="1865"/>
            <ac:picMk id="14" creationId="{DCEA3D59-BA5B-420B-819E-2B9CE02DA7E2}"/>
          </ac:picMkLst>
        </pc:picChg>
      </pc:sldChg>
      <pc:sldChg chg="addSp modSp add del modAnim">
        <pc:chgData name="Nazar Shchur" userId="3faffa111ac016f6" providerId="LiveId" clId="{2A42AD59-B6B6-4513-BB7C-716C6B350D28}" dt="2019-11-01T19:07:31.003" v="2975" actId="47"/>
        <pc:sldMkLst>
          <pc:docMk/>
          <pc:sldMk cId="1308216161" sldId="1866"/>
        </pc:sldMkLst>
        <pc:picChg chg="add ord">
          <ac:chgData name="Nazar Shchur" userId="3faffa111ac016f6" providerId="LiveId" clId="{2A42AD59-B6B6-4513-BB7C-716C6B350D28}" dt="2019-10-31T17:29:44.541" v="157" actId="167"/>
          <ac:picMkLst>
            <pc:docMk/>
            <pc:sldMk cId="1308216161" sldId="1866"/>
            <ac:picMk id="10" creationId="{B269E174-6F28-400B-9636-FFF999525355}"/>
          </ac:picMkLst>
        </pc:picChg>
      </pc:sldChg>
      <pc:sldChg chg="addSp delSp modSp add delAnim modAnim">
        <pc:chgData name="Nazar Shchur" userId="3faffa111ac016f6" providerId="LiveId" clId="{2A42AD59-B6B6-4513-BB7C-716C6B350D28}" dt="2019-11-03T13:59:33.070" v="3570" actId="1076"/>
        <pc:sldMkLst>
          <pc:docMk/>
          <pc:sldMk cId="909571686" sldId="1867"/>
        </pc:sldMkLst>
        <pc:spChg chg="mod">
          <ac:chgData name="Nazar Shchur" userId="3faffa111ac016f6" providerId="LiveId" clId="{2A42AD59-B6B6-4513-BB7C-716C6B350D28}" dt="2019-11-01T19:35:32.301" v="3061"/>
          <ac:spMkLst>
            <pc:docMk/>
            <pc:sldMk cId="909571686" sldId="1867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0" creationId="{6AAFD769-8D15-4E01-A91F-09098D738568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1" creationId="{E9FD1526-5679-4880-9020-B8E3562AB999}"/>
          </ac:spMkLst>
        </pc:spChg>
        <pc:spChg chg="add mod">
          <ac:chgData name="Nazar Shchur" userId="3faffa111ac016f6" providerId="LiveId" clId="{2A42AD59-B6B6-4513-BB7C-716C6B350D28}" dt="2019-11-01T19:01:12.133" v="2898" actId="1036"/>
          <ac:spMkLst>
            <pc:docMk/>
            <pc:sldMk cId="909571686" sldId="1867"/>
            <ac:spMk id="12" creationId="{855E0C2D-7CC4-4C17-B3A5-D2EEB768D7EE}"/>
          </ac:spMkLst>
        </pc:spChg>
        <pc:spChg chg="add mod">
          <ac:chgData name="Nazar Shchur" userId="3faffa111ac016f6" providerId="LiveId" clId="{2A42AD59-B6B6-4513-BB7C-716C6B350D28}" dt="2019-11-01T19:42:41.938" v="3104" actId="20577"/>
          <ac:spMkLst>
            <pc:docMk/>
            <pc:sldMk cId="909571686" sldId="1867"/>
            <ac:spMk id="13" creationId="{77238617-DBAB-40AF-8CCC-FC8013B3238D}"/>
          </ac:spMkLst>
        </pc:spChg>
        <pc:spChg chg="add mod">
          <ac:chgData name="Nazar Shchur" userId="3faffa111ac016f6" providerId="LiveId" clId="{2A42AD59-B6B6-4513-BB7C-716C6B350D28}" dt="2019-10-31T17:35:43.951" v="212" actId="20577"/>
          <ac:spMkLst>
            <pc:docMk/>
            <pc:sldMk cId="909571686" sldId="1867"/>
            <ac:spMk id="14" creationId="{0BC090B7-78AB-4E52-9860-0000DECB45A7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7" creationId="{8EC5CD4B-A3DC-4899-A9E9-EB0C6A0E66EA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8" creationId="{C9B3A316-C3CF-4D20-B49C-FB4DE0A56C4D}"/>
          </ac:spMkLst>
        </pc:spChg>
        <pc:spChg chg="add mod">
          <ac:chgData name="Nazar Shchur" userId="3faffa111ac016f6" providerId="LiveId" clId="{2A42AD59-B6B6-4513-BB7C-716C6B350D28}" dt="2019-10-31T17:35:59.579" v="222" actId="1037"/>
          <ac:spMkLst>
            <pc:docMk/>
            <pc:sldMk cId="909571686" sldId="1867"/>
            <ac:spMk id="39" creationId="{E8DB04A5-FA59-4B5C-8C5E-8213B6629B69}"/>
          </ac:spMkLst>
        </pc:spChg>
        <pc:spChg chg="add mod">
          <ac:chgData name="Nazar Shchur" userId="3faffa111ac016f6" providerId="LiveId" clId="{2A42AD59-B6B6-4513-BB7C-716C6B350D28}" dt="2019-10-31T17:35:35.794" v="208" actId="20577"/>
          <ac:spMkLst>
            <pc:docMk/>
            <pc:sldMk cId="909571686" sldId="1867"/>
            <ac:spMk id="40" creationId="{3B077113-0185-420B-8BAA-9D05D5215899}"/>
          </ac:spMkLst>
        </pc:spChg>
        <pc:spChg chg="add mod">
          <ac:chgData name="Nazar Shchur" userId="3faffa111ac016f6" providerId="LiveId" clId="{2A42AD59-B6B6-4513-BB7C-716C6B350D28}" dt="2019-10-31T17:35:30.981" v="205" actId="20577"/>
          <ac:spMkLst>
            <pc:docMk/>
            <pc:sldMk cId="909571686" sldId="1867"/>
            <ac:spMk id="41" creationId="{EBF8B2C9-D678-4DB6-93A1-2BD69F9506D8}"/>
          </ac:spMkLst>
        </pc:spChg>
        <pc:spChg chg="add mod">
          <ac:chgData name="Nazar Shchur" userId="3faffa111ac016f6" providerId="LiveId" clId="{2A42AD59-B6B6-4513-BB7C-716C6B350D28}" dt="2019-10-31T17:35:23.960" v="202" actId="6549"/>
          <ac:spMkLst>
            <pc:docMk/>
            <pc:sldMk cId="909571686" sldId="1867"/>
            <ac:spMk id="42" creationId="{627A8810-D7BF-4D03-8A10-FFD0BA5D7ADD}"/>
          </ac:spMkLst>
        </pc:spChg>
        <pc:spChg chg="mod">
          <ac:chgData name="Nazar Shchur" userId="3faffa111ac016f6" providerId="LiveId" clId="{2A42AD59-B6B6-4513-BB7C-716C6B350D28}" dt="2019-10-31T17:35:38.643" v="209"/>
          <ac:spMkLst>
            <pc:docMk/>
            <pc:sldMk cId="909571686" sldId="1867"/>
            <ac:spMk id="44" creationId="{E7C55458-0224-4E5A-AB06-E5F61F78773A}"/>
          </ac:spMkLst>
        </pc:spChg>
        <pc:spChg chg="mod">
          <ac:chgData name="Nazar Shchur" userId="3faffa111ac016f6" providerId="LiveId" clId="{2A42AD59-B6B6-4513-BB7C-716C6B350D28}" dt="2019-11-03T13:59:33.070" v="3570" actId="1076"/>
          <ac:spMkLst>
            <pc:docMk/>
            <pc:sldMk cId="909571686" sldId="1867"/>
            <ac:spMk id="46" creationId="{7690EA5E-C9BA-4480-B6F2-8D50B449ABC1}"/>
          </ac:spMkLst>
        </pc:spChg>
        <pc:spChg chg="add">
          <ac:chgData name="Nazar Shchur" userId="3faffa111ac016f6" providerId="LiveId" clId="{2A42AD59-B6B6-4513-BB7C-716C6B350D28}" dt="2019-10-31T17:30:10.371" v="159"/>
          <ac:spMkLst>
            <pc:docMk/>
            <pc:sldMk cId="909571686" sldId="1867"/>
            <ac:spMk id="53" creationId="{4900EC87-9F61-42F9-97D7-0E4D64C26F3A}"/>
          </ac:spMkLst>
        </pc:spChg>
        <pc:spChg chg="add mod">
          <ac:chgData name="Nazar Shchur" userId="3faffa111ac016f6" providerId="LiveId" clId="{2A42AD59-B6B6-4513-BB7C-716C6B350D28}" dt="2019-11-01T19:01:14.831" v="2899" actId="1076"/>
          <ac:spMkLst>
            <pc:docMk/>
            <pc:sldMk cId="909571686" sldId="1867"/>
            <ac:spMk id="54" creationId="{5167538D-E457-42CF-BC43-1D94F6CB7741}"/>
          </ac:spMkLst>
        </pc:spChg>
        <pc:spChg chg="add del">
          <ac:chgData name="Nazar Shchur" userId="3faffa111ac016f6" providerId="LiveId" clId="{2A42AD59-B6B6-4513-BB7C-716C6B350D28}" dt="2019-10-31T18:02:43.418" v="585" actId="478"/>
          <ac:spMkLst>
            <pc:docMk/>
            <pc:sldMk cId="909571686" sldId="1867"/>
            <ac:spMk id="55" creationId="{28662698-6E44-44AE-821E-577F8227C2AF}"/>
          </ac:spMkLst>
        </pc:spChg>
        <pc:spChg chg="add del">
          <ac:chgData name="Nazar Shchur" userId="3faffa111ac016f6" providerId="LiveId" clId="{2A42AD59-B6B6-4513-BB7C-716C6B350D28}" dt="2019-11-01T19:00:56.954" v="2884" actId="478"/>
          <ac:spMkLst>
            <pc:docMk/>
            <pc:sldMk cId="909571686" sldId="1867"/>
            <ac:spMk id="55" creationId="{471A68FC-E6EE-42EE-859C-F961EFC2E806}"/>
          </ac:spMkLst>
        </pc:s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15" creationId="{21523574-FC9C-4081-B07A-686BD749142B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18" creationId="{C2A28B4B-F7EF-4591-A9FB-2B235A84E770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2" creationId="{FE324584-62F9-4292-AD4D-062433231509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5" creationId="{7397C09E-A838-4A75-8538-8D242FC2C5C5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28" creationId="{FE64A590-DCFF-42BF-B179-CBBBF8DAD81C}"/>
          </ac:grpSpMkLst>
        </pc:grpChg>
        <pc:grpChg chg="add">
          <ac:chgData name="Nazar Shchur" userId="3faffa111ac016f6" providerId="LiveId" clId="{2A42AD59-B6B6-4513-BB7C-716C6B350D28}" dt="2019-10-31T17:30:10.371" v="159"/>
          <ac:grpSpMkLst>
            <pc:docMk/>
            <pc:sldMk cId="909571686" sldId="1867"/>
            <ac:grpSpMk id="34" creationId="{623F3F89-DF6F-44F5-B7B2-CABC584DC063}"/>
          </ac:grpSpMkLst>
        </pc:grpChg>
        <pc:grpChg chg="add mod">
          <ac:chgData name="Nazar Shchur" userId="3faffa111ac016f6" providerId="LiveId" clId="{2A42AD59-B6B6-4513-BB7C-716C6B350D28}" dt="2019-10-31T17:35:38.643" v="209"/>
          <ac:grpSpMkLst>
            <pc:docMk/>
            <pc:sldMk cId="909571686" sldId="1867"/>
            <ac:grpSpMk id="43" creationId="{699471B2-DA21-4138-977D-2A48A2B64E37}"/>
          </ac:grpSpMkLst>
        </pc:grp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16" creationId="{2C2A6348-DD2F-47F8-B36C-4089EB66C47A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17" creationId="{E7CDFE93-DE43-48E4-93DC-29C6B479B229}"/>
          </ac:cxnSpMkLst>
        </pc:cxnChg>
        <pc:cxnChg chg="mod">
          <ac:chgData name="Nazar Shchur" userId="3faffa111ac016f6" providerId="LiveId" clId="{2A42AD59-B6B6-4513-BB7C-716C6B350D28}" dt="2019-10-31T17:45:48.213" v="290" actId="1582"/>
          <ac:cxnSpMkLst>
            <pc:docMk/>
            <pc:sldMk cId="909571686" sldId="1867"/>
            <ac:cxnSpMk id="19" creationId="{9C595A16-3BB1-4E9F-88C9-D9D047536F59}"/>
          </ac:cxnSpMkLst>
        </pc:cxnChg>
        <pc:cxnChg chg="mod">
          <ac:chgData name="Nazar Shchur" userId="3faffa111ac016f6" providerId="LiveId" clId="{2A42AD59-B6B6-4513-BB7C-716C6B350D28}" dt="2019-10-31T17:45:48.213" v="290" actId="1582"/>
          <ac:cxnSpMkLst>
            <pc:docMk/>
            <pc:sldMk cId="909571686" sldId="1867"/>
            <ac:cxnSpMk id="20" creationId="{561DC5B4-24E5-4668-8790-B41BC35BA538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3" creationId="{BA89D65B-431A-4780-B2CD-A0BCD684A4E6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4" creationId="{1F13DA1C-3803-4FEB-810C-3D6B580B7376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6" creationId="{55809C2D-3E7C-48B2-8951-7C0C919DEB2D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7" creationId="{079F296A-FB28-430E-9B97-5AA780B583D5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29" creationId="{9D1162A0-2993-44E1-BA25-B3DA9BE471CD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0" creationId="{74A93630-DB7F-48BE-9DB2-1CDF044E0357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5" creationId="{6CF4985E-0B6C-4163-A21D-CFE96CB9B658}"/>
          </ac:cxnSpMkLst>
        </pc:cxnChg>
        <pc:cxnChg chg="mod">
          <ac:chgData name="Nazar Shchur" userId="3faffa111ac016f6" providerId="LiveId" clId="{2A42AD59-B6B6-4513-BB7C-716C6B350D28}" dt="2019-10-31T17:45:42.354" v="289" actId="1582"/>
          <ac:cxnSpMkLst>
            <pc:docMk/>
            <pc:sldMk cId="909571686" sldId="1867"/>
            <ac:cxnSpMk id="36" creationId="{9E55CCC0-DFB1-43DE-822E-E8D7C8C76775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49" creationId="{57F54CD1-6F90-4BD0-AEC0-ECD30945D825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50" creationId="{FC35A42D-C13A-44E5-8F30-58BD0A90C870}"/>
          </ac:cxnSpMkLst>
        </pc:cxnChg>
        <pc:cxnChg chg="add">
          <ac:chgData name="Nazar Shchur" userId="3faffa111ac016f6" providerId="LiveId" clId="{2A42AD59-B6B6-4513-BB7C-716C6B350D28}" dt="2019-10-31T17:30:10.371" v="159"/>
          <ac:cxnSpMkLst>
            <pc:docMk/>
            <pc:sldMk cId="909571686" sldId="1867"/>
            <ac:cxnSpMk id="51" creationId="{76A6EFE5-CD12-44F5-B7AE-7D7CA9FBE371}"/>
          </ac:cxnSpMkLst>
        </pc:cxnChg>
        <pc:cxnChg chg="add mod">
          <ac:chgData name="Nazar Shchur" userId="3faffa111ac016f6" providerId="LiveId" clId="{2A42AD59-B6B6-4513-BB7C-716C6B350D28}" dt="2019-11-03T13:59:33.070" v="3570" actId="1076"/>
          <ac:cxnSpMkLst>
            <pc:docMk/>
            <pc:sldMk cId="909571686" sldId="1867"/>
            <ac:cxnSpMk id="52" creationId="{C7AF4F25-A4B7-440D-9A3F-62AAB7A0C9D0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9:45:24.251" v="3125"/>
        <pc:sldMkLst>
          <pc:docMk/>
          <pc:sldMk cId="3801528788" sldId="1868"/>
        </pc:sldMkLst>
        <pc:spChg chg="mod">
          <ac:chgData name="Nazar Shchur" userId="3faffa111ac016f6" providerId="LiveId" clId="{2A42AD59-B6B6-4513-BB7C-716C6B350D28}" dt="2019-11-01T19:35:38.631" v="3062"/>
          <ac:spMkLst>
            <pc:docMk/>
            <pc:sldMk cId="3801528788" sldId="1868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9:04:46.534" v="2945" actId="1037"/>
          <ac:spMkLst>
            <pc:docMk/>
            <pc:sldMk cId="3801528788" sldId="1868"/>
            <ac:spMk id="12" creationId="{71EBEB2E-60A1-4FBD-8B78-3F5D177466F7}"/>
          </ac:spMkLst>
        </pc:spChg>
        <pc:spChg chg="add del mod">
          <ac:chgData name="Nazar Shchur" userId="3faffa111ac016f6" providerId="LiveId" clId="{2A42AD59-B6B6-4513-BB7C-716C6B350D28}" dt="2019-11-01T19:00:47.874" v="2880"/>
          <ac:spMkLst>
            <pc:docMk/>
            <pc:sldMk cId="3801528788" sldId="1868"/>
            <ac:spMk id="13" creationId="{F774FD46-01EE-47D7-9670-978BA91DE6AF}"/>
          </ac:spMkLst>
        </pc:spChg>
        <pc:spChg chg="add mod ord">
          <ac:chgData name="Nazar Shchur" userId="3faffa111ac016f6" providerId="LiveId" clId="{2A42AD59-B6B6-4513-BB7C-716C6B350D28}" dt="2019-11-01T19:05:50.098" v="2969" actId="167"/>
          <ac:spMkLst>
            <pc:docMk/>
            <pc:sldMk cId="3801528788" sldId="1868"/>
            <ac:spMk id="14" creationId="{DA431ECE-4922-4572-85DD-C73B66E92BD1}"/>
          </ac:spMkLst>
        </pc:spChg>
        <pc:spChg chg="add mod">
          <ac:chgData name="Nazar Shchur" userId="3faffa111ac016f6" providerId="LiveId" clId="{2A42AD59-B6B6-4513-BB7C-716C6B350D28}" dt="2019-11-01T19:04:46.534" v="2945" actId="1037"/>
          <ac:spMkLst>
            <pc:docMk/>
            <pc:sldMk cId="3801528788" sldId="1868"/>
            <ac:spMk id="15" creationId="{137C41BA-4AC6-4F55-B5CF-9FF1FA52752C}"/>
          </ac:spMkLst>
        </pc:spChg>
        <pc:spChg chg="add mod">
          <ac:chgData name="Nazar Shchur" userId="3faffa111ac016f6" providerId="LiveId" clId="{2A42AD59-B6B6-4513-BB7C-716C6B350D28}" dt="2019-11-01T19:05:03.257" v="2949" actId="14100"/>
          <ac:spMkLst>
            <pc:docMk/>
            <pc:sldMk cId="3801528788" sldId="1868"/>
            <ac:spMk id="16" creationId="{25ECC37D-69CC-4B7E-BDEA-C7698F6847ED}"/>
          </ac:spMkLst>
        </pc:spChg>
        <pc:spChg chg="add mod">
          <ac:chgData name="Nazar Shchur" userId="3faffa111ac016f6" providerId="LiveId" clId="{2A42AD59-B6B6-4513-BB7C-716C6B350D28}" dt="2019-11-01T19:05:14.699" v="2960" actId="14100"/>
          <ac:spMkLst>
            <pc:docMk/>
            <pc:sldMk cId="3801528788" sldId="1868"/>
            <ac:spMk id="17" creationId="{C5F7CAE0-242F-4634-B2BD-807955240CE5}"/>
          </ac:spMkLst>
        </pc:spChg>
        <pc:picChg chg="add mod">
          <ac:chgData name="Nazar Shchur" userId="3faffa111ac016f6" providerId="LiveId" clId="{2A42AD59-B6B6-4513-BB7C-716C6B350D28}" dt="2019-11-01T19:44:34.760" v="3109" actId="14100"/>
          <ac:picMkLst>
            <pc:docMk/>
            <pc:sldMk cId="3801528788" sldId="1868"/>
            <ac:picMk id="6" creationId="{54585BE1-0D6A-465C-B8BE-3422AC49B207}"/>
          </ac:picMkLst>
        </pc:picChg>
        <pc:picChg chg="add mod ord">
          <ac:chgData name="Nazar Shchur" userId="3faffa111ac016f6" providerId="LiveId" clId="{2A42AD59-B6B6-4513-BB7C-716C6B350D28}" dt="2019-11-01T19:45:18.750" v="3121" actId="1076"/>
          <ac:picMkLst>
            <pc:docMk/>
            <pc:sldMk cId="3801528788" sldId="1868"/>
            <ac:picMk id="7" creationId="{79E26343-BD73-478D-80D2-B0823C4F5BE5}"/>
          </ac:picMkLst>
        </pc:picChg>
        <pc:picChg chg="add del mod">
          <ac:chgData name="Nazar Shchur" userId="3faffa111ac016f6" providerId="LiveId" clId="{2A42AD59-B6B6-4513-BB7C-716C6B350D28}" dt="2019-11-01T19:44:26.971" v="3105" actId="478"/>
          <ac:picMkLst>
            <pc:docMk/>
            <pc:sldMk cId="3801528788" sldId="1868"/>
            <ac:picMk id="10" creationId="{6D599BFB-F301-4EC5-9B26-6DC3E26AA6FC}"/>
          </ac:picMkLst>
        </pc:picChg>
        <pc:picChg chg="add del mod ord">
          <ac:chgData name="Nazar Shchur" userId="3faffa111ac016f6" providerId="LiveId" clId="{2A42AD59-B6B6-4513-BB7C-716C6B350D28}" dt="2019-11-01T19:44:36.702" v="3110" actId="478"/>
          <ac:picMkLst>
            <pc:docMk/>
            <pc:sldMk cId="3801528788" sldId="1868"/>
            <ac:picMk id="11" creationId="{28EF56BB-00B9-4B73-B5D6-55A2D742A6D4}"/>
          </ac:picMkLst>
        </pc:picChg>
      </pc:sldChg>
      <pc:sldChg chg="addSp modSp add del modAnim">
        <pc:chgData name="Nazar Shchur" userId="3faffa111ac016f6" providerId="LiveId" clId="{2A42AD59-B6B6-4513-BB7C-716C6B350D28}" dt="2019-11-01T19:06:05.329" v="2970" actId="47"/>
        <pc:sldMkLst>
          <pc:docMk/>
          <pc:sldMk cId="1993174763" sldId="1869"/>
        </pc:sldMkLst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10" creationId="{5A97A914-4545-4711-98D3-847ECC87CB66}"/>
          </ac:spMkLst>
        </pc:spChg>
        <pc:spChg chg="add mod">
          <ac:chgData name="Nazar Shchur" userId="3faffa111ac016f6" providerId="LiveId" clId="{2A42AD59-B6B6-4513-BB7C-716C6B350D28}" dt="2019-10-31T18:04:54.642" v="614" actId="208"/>
          <ac:spMkLst>
            <pc:docMk/>
            <pc:sldMk cId="1993174763" sldId="1869"/>
            <ac:spMk id="11" creationId="{33C4CB7C-03A2-4819-803D-068A680DA63A}"/>
          </ac:spMkLst>
        </pc:spChg>
        <pc:spChg chg="add">
          <ac:chgData name="Nazar Shchur" userId="3faffa111ac016f6" providerId="LiveId" clId="{2A42AD59-B6B6-4513-BB7C-716C6B350D28}" dt="2019-10-31T17:30:59.610" v="163"/>
          <ac:spMkLst>
            <pc:docMk/>
            <pc:sldMk cId="1993174763" sldId="1869"/>
            <ac:spMk id="12" creationId="{E766D5B0-0A8D-4835-A123-1349629873BF}"/>
          </ac:spMkLst>
        </pc:spChg>
        <pc:spChg chg="add mod">
          <ac:chgData name="Nazar Shchur" userId="3faffa111ac016f6" providerId="LiveId" clId="{2A42AD59-B6B6-4513-BB7C-716C6B350D28}" dt="2019-10-31T17:38:20.354" v="236" actId="404"/>
          <ac:spMkLst>
            <pc:docMk/>
            <pc:sldMk cId="1993174763" sldId="1869"/>
            <ac:spMk id="13" creationId="{C2111E4E-31DC-48C5-9DA1-A36F1A3EF463}"/>
          </ac:spMkLst>
        </pc:spChg>
        <pc:spChg chg="mod">
          <ac:chgData name="Nazar Shchur" userId="3faffa111ac016f6" providerId="LiveId" clId="{2A42AD59-B6B6-4513-BB7C-716C6B350D28}" dt="2019-10-31T17:38:16.214" v="234" actId="404"/>
          <ac:spMkLst>
            <pc:docMk/>
            <pc:sldMk cId="1993174763" sldId="1869"/>
            <ac:spMk id="16" creationId="{AF8433A6-023C-4F99-93B0-99581D614859}"/>
          </ac:spMkLst>
        </pc:spChg>
        <pc:spChg chg="add mod">
          <ac:chgData name="Nazar Shchur" userId="3faffa111ac016f6" providerId="LiveId" clId="{2A42AD59-B6B6-4513-BB7C-716C6B350D28}" dt="2019-10-31T17:38:27.514" v="238" actId="404"/>
          <ac:spMkLst>
            <pc:docMk/>
            <pc:sldMk cId="1993174763" sldId="1869"/>
            <ac:spMk id="20" creationId="{207AF497-02F9-4473-88C6-A4FAB6F0F0F0}"/>
          </ac:spMkLst>
        </pc:spChg>
        <pc:spChg chg="add">
          <ac:chgData name="Nazar Shchur" userId="3faffa111ac016f6" providerId="LiveId" clId="{2A42AD59-B6B6-4513-BB7C-716C6B350D28}" dt="2019-10-31T17:30:59.610" v="163"/>
          <ac:spMkLst>
            <pc:docMk/>
            <pc:sldMk cId="1993174763" sldId="1869"/>
            <ac:spMk id="25" creationId="{85AB0689-7A6D-4D27-9157-B84AE88135CE}"/>
          </ac:spMkLst>
        </pc:spChg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26" creationId="{BE144F24-842A-49FD-AF7D-4B5E2DCB09CB}"/>
          </ac:spMkLst>
        </pc:spChg>
        <pc:spChg chg="add mod">
          <ac:chgData name="Nazar Shchur" userId="3faffa111ac016f6" providerId="LiveId" clId="{2A42AD59-B6B6-4513-BB7C-716C6B350D28}" dt="2019-10-31T18:05:01.446" v="616" actId="208"/>
          <ac:spMkLst>
            <pc:docMk/>
            <pc:sldMk cId="1993174763" sldId="1869"/>
            <ac:spMk id="27" creationId="{3375B0F0-9C7B-49E8-9F4B-56CAC562B923}"/>
          </ac:spMkLst>
        </pc:spChg>
        <pc:grpChg chg="add mod">
          <ac:chgData name="Nazar Shchur" userId="3faffa111ac016f6" providerId="LiveId" clId="{2A42AD59-B6B6-4513-BB7C-716C6B350D28}" dt="2019-10-31T17:38:16.214" v="234" actId="404"/>
          <ac:grpSpMkLst>
            <pc:docMk/>
            <pc:sldMk cId="1993174763" sldId="1869"/>
            <ac:grpSpMk id="14" creationId="{B32D9D5D-0F68-40E2-B88C-DA346AB67B5B}"/>
          </ac:grpSpMkLst>
        </pc:grpChg>
        <pc:cxnChg chg="add mod">
          <ac:chgData name="Nazar Shchur" userId="3faffa111ac016f6" providerId="LiveId" clId="{2A42AD59-B6B6-4513-BB7C-716C6B350D28}" dt="2019-10-31T17:45:59.691" v="291" actId="1582"/>
          <ac:cxnSpMkLst>
            <pc:docMk/>
            <pc:sldMk cId="1993174763" sldId="1869"/>
            <ac:cxnSpMk id="22" creationId="{663445C0-5B46-4F65-9764-172AEF89AD0D}"/>
          </ac:cxnSpMkLst>
        </pc:cxnChg>
        <pc:cxnChg chg="add mod">
          <ac:chgData name="Nazar Shchur" userId="3faffa111ac016f6" providerId="LiveId" clId="{2A42AD59-B6B6-4513-BB7C-716C6B350D28}" dt="2019-10-31T17:46:11.293" v="292" actId="1582"/>
          <ac:cxnSpMkLst>
            <pc:docMk/>
            <pc:sldMk cId="1993174763" sldId="1869"/>
            <ac:cxnSpMk id="23" creationId="{694ACABC-A5E9-4462-8D72-079692D2DB7B}"/>
          </ac:cxnSpMkLst>
        </pc:cxnChg>
        <pc:cxnChg chg="add mod">
          <ac:chgData name="Nazar Shchur" userId="3faffa111ac016f6" providerId="LiveId" clId="{2A42AD59-B6B6-4513-BB7C-716C6B350D28}" dt="2019-10-31T17:46:11.293" v="292" actId="1582"/>
          <ac:cxnSpMkLst>
            <pc:docMk/>
            <pc:sldMk cId="1993174763" sldId="1869"/>
            <ac:cxnSpMk id="24" creationId="{CF600FA9-68C9-4866-AE46-93030968036B}"/>
          </ac:cxnSpMkLst>
        </pc:cxnChg>
      </pc:sldChg>
      <pc:sldChg chg="add del">
        <pc:chgData name="Nazar Shchur" userId="3faffa111ac016f6" providerId="LiveId" clId="{2A42AD59-B6B6-4513-BB7C-716C6B350D28}" dt="2019-11-01T19:06:05.329" v="2970" actId="47"/>
        <pc:sldMkLst>
          <pc:docMk/>
          <pc:sldMk cId="1671120358" sldId="1870"/>
        </pc:sldMkLst>
      </pc:sldChg>
      <pc:sldChg chg="addSp delSp modSp add ord delAnim modAnim">
        <pc:chgData name="Nazar Shchur" userId="3faffa111ac016f6" providerId="LiveId" clId="{2A42AD59-B6B6-4513-BB7C-716C6B350D28}" dt="2019-11-01T19:38:16.108" v="3068" actId="166"/>
        <pc:sldMkLst>
          <pc:docMk/>
          <pc:sldMk cId="3270332766" sldId="1871"/>
        </pc:sldMkLst>
        <pc:spChg chg="mod">
          <ac:chgData name="Nazar Shchur" userId="3faffa111ac016f6" providerId="LiveId" clId="{2A42AD59-B6B6-4513-BB7C-716C6B350D28}" dt="2019-11-01T19:34:50.881" v="3056" actId="404"/>
          <ac:spMkLst>
            <pc:docMk/>
            <pc:sldMk cId="3270332766" sldId="1871"/>
            <ac:spMk id="5" creationId="{00000000-0000-0000-0000-000000000000}"/>
          </ac:spMkLst>
        </pc:spChg>
        <pc:spChg chg="del mod">
          <ac:chgData name="Nazar Shchur" userId="3faffa111ac016f6" providerId="LiveId" clId="{2A42AD59-B6B6-4513-BB7C-716C6B350D28}" dt="2019-10-31T18:01:38.813" v="574" actId="478"/>
          <ac:spMkLst>
            <pc:docMk/>
            <pc:sldMk cId="3270332766" sldId="1871"/>
            <ac:spMk id="11" creationId="{F8C0ACD3-8040-4F36-B195-BAA52402D02D}"/>
          </ac:spMkLst>
        </pc:spChg>
        <pc:spChg chg="del">
          <ac:chgData name="Nazar Shchur" userId="3faffa111ac016f6" providerId="LiveId" clId="{2A42AD59-B6B6-4513-BB7C-716C6B350D28}" dt="2019-10-31T18:01:42.512" v="578" actId="478"/>
          <ac:spMkLst>
            <pc:docMk/>
            <pc:sldMk cId="3270332766" sldId="1871"/>
            <ac:spMk id="12" creationId="{64DBCDF1-239A-425A-B936-920A24C2BF22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16" creationId="{93B47612-111C-41C0-8080-4E3FD8FE0A1C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18" creationId="{0E4C6014-52E2-4E43-98C8-D93119C1C894}"/>
          </ac:spMkLst>
        </pc:spChg>
        <pc:spChg chg="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23" creationId="{9B5662AB-6537-4AF7-84B4-B01A7FB707ED}"/>
          </ac:spMkLst>
        </pc:spChg>
        <pc:spChg chg="del">
          <ac:chgData name="Nazar Shchur" userId="3faffa111ac016f6" providerId="LiveId" clId="{2A42AD59-B6B6-4513-BB7C-716C6B350D28}" dt="2019-11-01T09:20:54.205" v="932" actId="478"/>
          <ac:spMkLst>
            <pc:docMk/>
            <pc:sldMk cId="3270332766" sldId="1871"/>
            <ac:spMk id="27" creationId="{36EF6BDE-8363-4757-9D7C-398308C30664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36" creationId="{025B0692-9FD2-4976-8C3A-669B6F62DE3C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37" creationId="{21E69320-1014-46C2-9551-FCA094CCD1E1}"/>
          </ac:spMkLst>
        </pc:spChg>
        <pc:spChg chg="add del">
          <ac:chgData name="Nazar Shchur" userId="3faffa111ac016f6" providerId="LiveId" clId="{2A42AD59-B6B6-4513-BB7C-716C6B350D28}" dt="2019-11-01T09:20:47.641" v="930" actId="478"/>
          <ac:spMkLst>
            <pc:docMk/>
            <pc:sldMk cId="3270332766" sldId="1871"/>
            <ac:spMk id="48" creationId="{A16A4430-06FD-4205-AAF0-25DFAB457B30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0" creationId="{71601C1E-EA0B-4617-9DC2-73B24622E63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1" creationId="{64836DBB-2CF9-4DEC-B076-F4B45C9F6780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2" creationId="{50C9E4BD-2C6B-4377-88FF-F0E95856E3FF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3" creationId="{19CB4504-37C9-4475-AA72-4C2B59681988}"/>
          </ac:spMkLst>
        </pc:spChg>
        <pc:spChg chg="add del">
          <ac:chgData name="Nazar Shchur" userId="3faffa111ac016f6" providerId="LiveId" clId="{2A42AD59-B6B6-4513-BB7C-716C6B350D28}" dt="2019-10-31T17:56:07.942" v="456"/>
          <ac:spMkLst>
            <pc:docMk/>
            <pc:sldMk cId="3270332766" sldId="1871"/>
            <ac:spMk id="66" creationId="{6272F9E5-4A02-46DF-A825-2F8A0AFEB737}"/>
          </ac:spMkLst>
        </pc:spChg>
        <pc:spChg chg="add del">
          <ac:chgData name="Nazar Shchur" userId="3faffa111ac016f6" providerId="LiveId" clId="{2A42AD59-B6B6-4513-BB7C-716C6B350D28}" dt="2019-10-31T17:56:26.201" v="464"/>
          <ac:spMkLst>
            <pc:docMk/>
            <pc:sldMk cId="3270332766" sldId="1871"/>
            <ac:spMk id="67" creationId="{6F39491A-FBC7-4ECB-8B2D-CD850BA0581A}"/>
          </ac:spMkLst>
        </pc:spChg>
        <pc:spChg chg="add mod">
          <ac:chgData name="Nazar Shchur" userId="3faffa111ac016f6" providerId="LiveId" clId="{2A42AD59-B6B6-4513-BB7C-716C6B350D28}" dt="2019-11-01T10:14:57.048" v="1443" actId="14100"/>
          <ac:spMkLst>
            <pc:docMk/>
            <pc:sldMk cId="3270332766" sldId="1871"/>
            <ac:spMk id="68" creationId="{491FE952-A893-44FE-85D5-B1B04062017A}"/>
          </ac:spMkLst>
        </pc:spChg>
        <pc:spChg chg="add del mod">
          <ac:chgData name="Nazar Shchur" userId="3faffa111ac016f6" providerId="LiveId" clId="{2A42AD59-B6B6-4513-BB7C-716C6B350D28}" dt="2019-10-31T18:01:35.494" v="572" actId="478"/>
          <ac:spMkLst>
            <pc:docMk/>
            <pc:sldMk cId="3270332766" sldId="1871"/>
            <ac:spMk id="68" creationId="{5D93EADF-FE85-4562-9A6E-4B795A2CBD3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69" creationId="{28841F28-62E9-404A-B09F-01D5BCA90698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0" creationId="{4B33E7A1-74AF-4EBA-A8C1-E2309135364A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1" creationId="{C4CE42DF-8733-4A4F-B089-593E9DE57A0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2" creationId="{7799AC76-8E43-4602-A718-B5E2B99FC45E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3" creationId="{EFC6D1C5-5682-4C96-9EFC-8C0A18F872A5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4" creationId="{22F58932-8140-444B-B1C4-855F7BC48087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5" creationId="{5CD27D9D-E4B6-40B8-B53F-C8BD1A37D9C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6" creationId="{B9E61B3F-1FE7-4359-B69F-46069F83BF63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7" creationId="{BDFB141C-49E3-4074-857F-F7BE38BCA70B}"/>
          </ac:spMkLst>
        </pc:spChg>
        <pc:spChg chg="add mo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8" creationId="{05DE16B3-59D7-4396-AF8A-DB02529158CA}"/>
          </ac:spMkLst>
        </pc:spChg>
        <pc:spChg chg="add 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79" creationId="{83699DED-D971-45CA-A475-3DD760F011E1}"/>
          </ac:spMkLst>
        </pc:spChg>
        <pc:spChg chg="add mod ord">
          <ac:chgData name="Nazar Shchur" userId="3faffa111ac016f6" providerId="LiveId" clId="{2A42AD59-B6B6-4513-BB7C-716C6B350D28}" dt="2019-11-01T10:13:25.879" v="1408" actId="1037"/>
          <ac:spMkLst>
            <pc:docMk/>
            <pc:sldMk cId="3270332766" sldId="1871"/>
            <ac:spMk id="80" creationId="{E8B1B2D1-ECC8-4E42-AB66-FA4F1975B2EE}"/>
          </ac:spMkLst>
        </pc:spChg>
        <pc:spChg chg="add mod">
          <ac:chgData name="Nazar Shchur" userId="3faffa111ac016f6" providerId="LiveId" clId="{2A42AD59-B6B6-4513-BB7C-716C6B350D28}" dt="2019-11-01T10:17:11.448" v="1460" actId="207"/>
          <ac:spMkLst>
            <pc:docMk/>
            <pc:sldMk cId="3270332766" sldId="1871"/>
            <ac:spMk id="81" creationId="{ED65D80A-729F-4CA3-A82F-B136DC549821}"/>
          </ac:spMkLst>
        </pc:spChg>
        <pc:spChg chg="add mod">
          <ac:chgData name="Nazar Shchur" userId="3faffa111ac016f6" providerId="LiveId" clId="{2A42AD59-B6B6-4513-BB7C-716C6B350D28}" dt="2019-11-01T10:16:48" v="1457" actId="207"/>
          <ac:spMkLst>
            <pc:docMk/>
            <pc:sldMk cId="3270332766" sldId="1871"/>
            <ac:spMk id="82" creationId="{D3BB3B57-BF60-4BA6-99E4-D0820EF1620D}"/>
          </ac:spMkLst>
        </pc:spChg>
        <pc:spChg chg="add mod">
          <ac:chgData name="Nazar Shchur" userId="3faffa111ac016f6" providerId="LiveId" clId="{2A42AD59-B6B6-4513-BB7C-716C6B350D28}" dt="2019-11-01T10:15:08.812" v="1447" actId="1076"/>
          <ac:spMkLst>
            <pc:docMk/>
            <pc:sldMk cId="3270332766" sldId="1871"/>
            <ac:spMk id="83" creationId="{928DA80E-DF92-4A65-8379-EB1B027084BE}"/>
          </ac:spMkLst>
        </pc:spChg>
        <pc:spChg chg="add mod ord">
          <ac:chgData name="Nazar Shchur" userId="3faffa111ac016f6" providerId="LiveId" clId="{2A42AD59-B6B6-4513-BB7C-716C6B350D28}" dt="2019-11-01T10:16:56.741" v="1459" actId="207"/>
          <ac:spMkLst>
            <pc:docMk/>
            <pc:sldMk cId="3270332766" sldId="1871"/>
            <ac:spMk id="84" creationId="{65A39B83-F2BB-4CAE-B407-6FC1ED580EF3}"/>
          </ac:spMkLst>
        </pc:spChg>
        <pc:spChg chg="add mod">
          <ac:chgData name="Nazar Shchur" userId="3faffa111ac016f6" providerId="LiveId" clId="{2A42AD59-B6B6-4513-BB7C-716C6B350D28}" dt="2019-11-01T10:14:19.854" v="1429" actId="1036"/>
          <ac:spMkLst>
            <pc:docMk/>
            <pc:sldMk cId="3270332766" sldId="1871"/>
            <ac:spMk id="85" creationId="{CAD6C4B4-4752-41FD-8802-37A58AEFE846}"/>
          </ac:spMkLst>
        </pc:spChg>
        <pc:spChg chg="add mod">
          <ac:chgData name="Nazar Shchur" userId="3faffa111ac016f6" providerId="LiveId" clId="{2A42AD59-B6B6-4513-BB7C-716C6B350D28}" dt="2019-11-01T10:14:19.854" v="1429" actId="1036"/>
          <ac:spMkLst>
            <pc:docMk/>
            <pc:sldMk cId="3270332766" sldId="1871"/>
            <ac:spMk id="86" creationId="{6297795E-4EB1-42EF-857F-681DB2E9573A}"/>
          </ac:spMkLst>
        </pc:spChg>
        <pc:spChg chg="add del mod">
          <ac:chgData name="Nazar Shchur" userId="3faffa111ac016f6" providerId="LiveId" clId="{2A42AD59-B6B6-4513-BB7C-716C6B350D28}" dt="2019-11-01T10:01:25.243" v="1283" actId="478"/>
          <ac:spMkLst>
            <pc:docMk/>
            <pc:sldMk cId="3270332766" sldId="1871"/>
            <ac:spMk id="87" creationId="{C98821E7-DF83-40B8-BCD9-5E2A3FF57630}"/>
          </ac:spMkLst>
        </pc:spChg>
        <pc:spChg chg="add mod">
          <ac:chgData name="Nazar Shchur" userId="3faffa111ac016f6" providerId="LiveId" clId="{2A42AD59-B6B6-4513-BB7C-716C6B350D28}" dt="2019-11-01T10:15:15.341" v="1448" actId="1076"/>
          <ac:spMkLst>
            <pc:docMk/>
            <pc:sldMk cId="3270332766" sldId="1871"/>
            <ac:spMk id="88" creationId="{A4331FC4-C83A-4CBA-921A-94C1EE25BB95}"/>
          </ac:spMkLst>
        </pc:spChg>
        <pc:spChg chg="add mod">
          <ac:chgData name="Nazar Shchur" userId="3faffa111ac016f6" providerId="LiveId" clId="{2A42AD59-B6B6-4513-BB7C-716C6B350D28}" dt="2019-11-01T10:15:35.181" v="1453" actId="1076"/>
          <ac:spMkLst>
            <pc:docMk/>
            <pc:sldMk cId="3270332766" sldId="1871"/>
            <ac:spMk id="89" creationId="{5A92B051-D28F-4B45-AB8F-2A45BC9AC9BD}"/>
          </ac:spMkLst>
        </pc:spChg>
        <pc:spChg chg="add mod">
          <ac:chgData name="Nazar Shchur" userId="3faffa111ac016f6" providerId="LiveId" clId="{2A42AD59-B6B6-4513-BB7C-716C6B350D28}" dt="2019-11-01T10:15:26.064" v="1451" actId="1076"/>
          <ac:spMkLst>
            <pc:docMk/>
            <pc:sldMk cId="3270332766" sldId="1871"/>
            <ac:spMk id="90" creationId="{4C31B690-CA16-4A99-B447-5712F3F0CCB3}"/>
          </ac:spMkLst>
        </pc:spChg>
        <pc:spChg chg="add mod">
          <ac:chgData name="Nazar Shchur" userId="3faffa111ac016f6" providerId="LiveId" clId="{2A42AD59-B6B6-4513-BB7C-716C6B350D28}" dt="2019-11-01T10:15:30.269" v="1452" actId="1076"/>
          <ac:spMkLst>
            <pc:docMk/>
            <pc:sldMk cId="3270332766" sldId="1871"/>
            <ac:spMk id="91" creationId="{AD661637-B916-4A1E-8A9A-253A44E8C695}"/>
          </ac:spMkLst>
        </pc:spChg>
        <pc:spChg chg="add mod">
          <ac:chgData name="Nazar Shchur" userId="3faffa111ac016f6" providerId="LiveId" clId="{2A42AD59-B6B6-4513-BB7C-716C6B350D28}" dt="2019-11-01T10:15:42.726" v="1455" actId="14100"/>
          <ac:spMkLst>
            <pc:docMk/>
            <pc:sldMk cId="3270332766" sldId="1871"/>
            <ac:spMk id="92" creationId="{04682AAF-A669-4C19-B830-52993E91C18D}"/>
          </ac:spMkLst>
        </pc:spChg>
        <pc:grpChg chg="add mo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10" creationId="{4F10B288-7E62-4797-AC27-F62352D3C569}"/>
          </ac:grpSpMkLst>
        </pc:grpChg>
        <pc:grpChg chg="del mod">
          <ac:chgData name="Nazar Shchur" userId="3faffa111ac016f6" providerId="LiveId" clId="{2A42AD59-B6B6-4513-BB7C-716C6B350D28}" dt="2019-10-31T17:43:13.985" v="271" actId="165"/>
          <ac:grpSpMkLst>
            <pc:docMk/>
            <pc:sldMk cId="3270332766" sldId="1871"/>
            <ac:grpSpMk id="13" creationId="{F97696CF-A148-478E-89EF-3F5B6B635B91}"/>
          </ac:grpSpMkLst>
        </pc:grpChg>
        <pc:grpChg chg="del">
          <ac:chgData name="Nazar Shchur" userId="3faffa111ac016f6" providerId="LiveId" clId="{2A42AD59-B6B6-4513-BB7C-716C6B350D28}" dt="2019-10-31T18:01:44.223" v="579" actId="478"/>
          <ac:grpSpMkLst>
            <pc:docMk/>
            <pc:sldMk cId="3270332766" sldId="1871"/>
            <ac:grpSpMk id="19" creationId="{00AAD7D9-07D8-4CEE-B337-7683B9043435}"/>
          </ac:grpSpMkLst>
        </pc:grpChg>
        <pc:grpChg chg="mod or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24" creationId="{C82CC5A9-9E69-40F5-9FAB-3761E31A4367}"/>
          </ac:grpSpMkLst>
        </pc:grpChg>
        <pc:grpChg chg="add del mod ord">
          <ac:chgData name="Nazar Shchur" userId="3faffa111ac016f6" providerId="LiveId" clId="{2A42AD59-B6B6-4513-BB7C-716C6B350D28}" dt="2019-10-31T17:49:55.158" v="348" actId="165"/>
          <ac:grpSpMkLst>
            <pc:docMk/>
            <pc:sldMk cId="3270332766" sldId="1871"/>
            <ac:grpSpMk id="29" creationId="{C6A75134-0078-4412-96AF-A7E00391656B}"/>
          </ac:grpSpMkLst>
        </pc:grpChg>
        <pc:grpChg chg="add mod or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41" creationId="{7FAAAD4B-E5F0-4A4C-8FA5-1F34C4874E55}"/>
          </ac:grpSpMkLst>
        </pc:grpChg>
        <pc:grpChg chg="add mod ord">
          <ac:chgData name="Nazar Shchur" userId="3faffa111ac016f6" providerId="LiveId" clId="{2A42AD59-B6B6-4513-BB7C-716C6B350D28}" dt="2019-11-01T19:38:16.108" v="3068" actId="166"/>
          <ac:grpSpMkLst>
            <pc:docMk/>
            <pc:sldMk cId="3270332766" sldId="1871"/>
            <ac:grpSpMk id="44" creationId="{309F1C62-3A4B-4F2D-AE39-A6F650D61053}"/>
          </ac:grpSpMkLst>
        </pc:grpChg>
        <pc:grpChg chg="add del mod">
          <ac:chgData name="Nazar Shchur" userId="3faffa111ac016f6" providerId="LiveId" clId="{2A42AD59-B6B6-4513-BB7C-716C6B350D28}" dt="2019-11-01T07:11:26.985" v="627" actId="478"/>
          <ac:grpSpMkLst>
            <pc:docMk/>
            <pc:sldMk cId="3270332766" sldId="1871"/>
            <ac:grpSpMk id="50" creationId="{1FF3BC0A-AFE7-4171-9350-51EB89A28022}"/>
          </ac:grpSpMkLst>
        </pc:grpChg>
        <pc:grpChg chg="add del mod">
          <ac:chgData name="Nazar Shchur" userId="3faffa111ac016f6" providerId="LiveId" clId="{2A42AD59-B6B6-4513-BB7C-716C6B350D28}" dt="2019-11-01T07:11:54.568" v="642" actId="165"/>
          <ac:grpSpMkLst>
            <pc:docMk/>
            <pc:sldMk cId="3270332766" sldId="1871"/>
            <ac:grpSpMk id="55" creationId="{4841B908-E8B1-4CA0-9581-B246B8ACD256}"/>
          </ac:grpSpMkLst>
        </pc:grpChg>
        <pc:grpChg chg="add mod">
          <ac:chgData name="Nazar Shchur" userId="3faffa111ac016f6" providerId="LiveId" clId="{2A42AD59-B6B6-4513-BB7C-716C6B350D28}" dt="2019-11-01T10:13:25.879" v="1408" actId="1037"/>
          <ac:grpSpMkLst>
            <pc:docMk/>
            <pc:sldMk cId="3270332766" sldId="1871"/>
            <ac:grpSpMk id="65" creationId="{68B25463-036A-4F53-B4A9-85F7F36D2BF5}"/>
          </ac:grpSpMkLst>
        </pc:grpChg>
        <pc:picChg chg="add del mod">
          <ac:chgData name="Nazar Shchur" userId="3faffa111ac016f6" providerId="LiveId" clId="{2A42AD59-B6B6-4513-BB7C-716C6B350D28}" dt="2019-10-31T18:00:52.020" v="564" actId="478"/>
          <ac:picMkLst>
            <pc:docMk/>
            <pc:sldMk cId="3270332766" sldId="1871"/>
            <ac:picMk id="6" creationId="{F10ABF53-D19B-46B0-B240-27B6570D8891}"/>
          </ac:picMkLst>
        </pc:picChg>
        <pc:picChg chg="add del mod">
          <ac:chgData name="Nazar Shchur" userId="3faffa111ac016f6" providerId="LiveId" clId="{2A42AD59-B6B6-4513-BB7C-716C6B350D28}" dt="2019-11-01T09:20:53.002" v="931" actId="478"/>
          <ac:picMkLst>
            <pc:docMk/>
            <pc:sldMk cId="3270332766" sldId="1871"/>
            <ac:picMk id="7" creationId="{9171F37F-7063-4EDB-A759-4DE89167160D}"/>
          </ac:picMkLst>
        </pc:picChg>
        <pc:picChg chg="add del mod">
          <ac:chgData name="Nazar Shchur" userId="3faffa111ac016f6" providerId="LiveId" clId="{2A42AD59-B6B6-4513-BB7C-716C6B350D28}" dt="2019-11-01T09:46:08.873" v="1045" actId="478"/>
          <ac:picMkLst>
            <pc:docMk/>
            <pc:sldMk cId="3270332766" sldId="1871"/>
            <ac:picMk id="11" creationId="{E760C38E-F9CC-4C00-BF76-9D9DFE3B77D2}"/>
          </ac:picMkLst>
        </pc:picChg>
        <pc:cxnChg chg="del">
          <ac:chgData name="Nazar Shchur" userId="3faffa111ac016f6" providerId="LiveId" clId="{2A42AD59-B6B6-4513-BB7C-716C6B350D28}" dt="2019-10-31T18:01:42.258" v="577" actId="478"/>
          <ac:cxnSpMkLst>
            <pc:docMk/>
            <pc:sldMk cId="3270332766" sldId="1871"/>
            <ac:cxnSpMk id="10" creationId="{69A62E22-45D6-44DC-97A0-9E2B7E8FDE53}"/>
          </ac:cxnSpMkLst>
        </pc:cxnChg>
        <pc:cxnChg chg="mod topLvl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14" creationId="{7E0B2551-9210-4422-9127-3E2418989D92}"/>
          </ac:cxnSpMkLst>
        </pc:cxnChg>
        <pc:cxnChg chg="mod topLvl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15" creationId="{4ED5E55E-F619-461A-A488-798A55348D09}"/>
          </ac:cxnSpMkLst>
        </pc:cxnChg>
        <pc:cxnChg chg="mo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17" creationId="{1AE63AEE-5A2D-431A-8E44-DD80154A5C06}"/>
          </ac:cxnSpMkLst>
        </pc:cxnChg>
        <pc:cxnChg chg="add del mod">
          <ac:chgData name="Nazar Shchur" userId="3faffa111ac016f6" providerId="LiveId" clId="{2A42AD59-B6B6-4513-BB7C-716C6B350D28}" dt="2019-10-31T18:01:40.243" v="575" actId="478"/>
          <ac:cxnSpMkLst>
            <pc:docMk/>
            <pc:sldMk cId="3270332766" sldId="1871"/>
            <ac:cxnSpMk id="34" creationId="{3793684F-D1DD-4ED5-89E4-8F34B819F196}"/>
          </ac:cxnSpMkLst>
        </pc:cxnChg>
        <pc:cxnChg chg="add del mod">
          <ac:chgData name="Nazar Shchur" userId="3faffa111ac016f6" providerId="LiveId" clId="{2A42AD59-B6B6-4513-BB7C-716C6B350D28}" dt="2019-10-31T18:01:40.628" v="576" actId="478"/>
          <ac:cxnSpMkLst>
            <pc:docMk/>
            <pc:sldMk cId="3270332766" sldId="1871"/>
            <ac:cxnSpMk id="35" creationId="{D7F6505C-73F6-4AD6-A0B7-E0FB5FF1E233}"/>
          </ac:cxnSpMkLst>
        </pc:cxnChg>
        <pc:cxnChg chg="add del mod">
          <ac:chgData name="Nazar Shchur" userId="3faffa111ac016f6" providerId="LiveId" clId="{2A42AD59-B6B6-4513-BB7C-716C6B350D28}" dt="2019-10-31T17:50:30.361" v="357"/>
          <ac:cxnSpMkLst>
            <pc:docMk/>
            <pc:sldMk cId="3270332766" sldId="1871"/>
            <ac:cxnSpMk id="42" creationId="{C00542C8-055C-4E97-A0C8-49A3A1CA31EC}"/>
          </ac:cxnSpMkLst>
        </pc:cxnChg>
        <pc:cxnChg chg="add del">
          <ac:chgData name="Nazar Shchur" userId="3faffa111ac016f6" providerId="LiveId" clId="{2A42AD59-B6B6-4513-BB7C-716C6B350D28}" dt="2019-10-31T17:50:32.673" v="359"/>
          <ac:cxnSpMkLst>
            <pc:docMk/>
            <pc:sldMk cId="3270332766" sldId="1871"/>
            <ac:cxnSpMk id="43" creationId="{1FEDA088-1462-4FA6-B521-D8BC42722A68}"/>
          </ac:cxnSpMkLst>
        </pc:cxnChg>
        <pc:cxnChg chg="mod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45" creationId="{93180631-1A86-4656-BB56-D0FD16BCF899}"/>
          </ac:cxnSpMkLst>
        </pc:cxnChg>
        <pc:cxnChg chg="mod">
          <ac:chgData name="Nazar Shchur" userId="3faffa111ac016f6" providerId="LiveId" clId="{2A42AD59-B6B6-4513-BB7C-716C6B350D28}" dt="2019-11-01T07:10:44.889" v="621" actId="208"/>
          <ac:cxnSpMkLst>
            <pc:docMk/>
            <pc:sldMk cId="3270332766" sldId="1871"/>
            <ac:cxnSpMk id="46" creationId="{EB5CBCC4-549C-413C-B98E-24350AF639D3}"/>
          </ac:cxnSpMkLst>
        </pc:cxnChg>
        <pc:cxnChg chg="add del">
          <ac:chgData name="Nazar Shchur" userId="3faffa111ac016f6" providerId="LiveId" clId="{2A42AD59-B6B6-4513-BB7C-716C6B350D28}" dt="2019-10-31T17:51:28.408" v="367"/>
          <ac:cxnSpMkLst>
            <pc:docMk/>
            <pc:sldMk cId="3270332766" sldId="1871"/>
            <ac:cxnSpMk id="48" creationId="{F5BF9BAC-E9B6-4B98-9111-918649903E61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49" creationId="{53607B60-7AFF-4477-AA39-BB625F3B4E7B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2" creationId="{F8B25C66-C158-40F5-A897-9D7829287EDF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4" creationId="{F5ED34DE-1F0B-4980-BBCA-1DFB10F6A9C9}"/>
          </ac:cxnSpMkLst>
        </pc:cxnChg>
        <pc:cxnChg chg="del mod topLvl">
          <ac:chgData name="Nazar Shchur" userId="3faffa111ac016f6" providerId="LiveId" clId="{2A42AD59-B6B6-4513-BB7C-716C6B350D28}" dt="2019-11-01T07:12:00.194" v="644" actId="478"/>
          <ac:cxnSpMkLst>
            <pc:docMk/>
            <pc:sldMk cId="3270332766" sldId="1871"/>
            <ac:cxnSpMk id="56" creationId="{554833C8-1AA5-4EB7-8459-43B74CACFB09}"/>
          </ac:cxnSpMkLst>
        </pc:cxnChg>
        <pc:cxnChg chg="add mod or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57" creationId="{BEA82FB7-5E84-4313-8FD1-37E592902773}"/>
          </ac:cxnSpMkLst>
        </pc:cxnChg>
        <pc:cxnChg chg="mod topLvl">
          <ac:chgData name="Nazar Shchur" userId="3faffa111ac016f6" providerId="LiveId" clId="{2A42AD59-B6B6-4513-BB7C-716C6B350D28}" dt="2019-11-01T07:12:25.104" v="652" actId="1037"/>
          <ac:cxnSpMkLst>
            <pc:docMk/>
            <pc:sldMk cId="3270332766" sldId="1871"/>
            <ac:cxnSpMk id="58" creationId="{7EF92CDE-1E92-43BB-873E-D847EC3FFCF4}"/>
          </ac:cxnSpMkLst>
        </pc:cxnChg>
        <pc:cxnChg chg="add mod">
          <ac:chgData name="Nazar Shchur" userId="3faffa111ac016f6" providerId="LiveId" clId="{2A42AD59-B6B6-4513-BB7C-716C6B350D28}" dt="2019-11-01T07:12:29.635" v="657" actId="1035"/>
          <ac:cxnSpMkLst>
            <pc:docMk/>
            <pc:sldMk cId="3270332766" sldId="1871"/>
            <ac:cxnSpMk id="59" creationId="{16216A71-0E40-404A-BAA4-31C67B5CB1BC}"/>
          </ac:cxnSpMkLst>
        </pc:cxnChg>
        <pc:cxnChg chg="add mod">
          <ac:chgData name="Nazar Shchur" userId="3faffa111ac016f6" providerId="LiveId" clId="{2A42AD59-B6B6-4513-BB7C-716C6B350D28}" dt="2019-11-01T10:13:25.879" v="1408" actId="1037"/>
          <ac:cxnSpMkLst>
            <pc:docMk/>
            <pc:sldMk cId="3270332766" sldId="1871"/>
            <ac:cxnSpMk id="64" creationId="{35FEC9A6-6AE3-4431-A04A-54A48D5D585C}"/>
          </ac:cxnSpMkLst>
        </pc:cxnChg>
      </pc:sldChg>
      <pc:sldChg chg="addSp delSp modSp add ord delAnim modAnim">
        <pc:chgData name="Nazar Shchur" userId="3faffa111ac016f6" providerId="LiveId" clId="{2A42AD59-B6B6-4513-BB7C-716C6B350D28}" dt="2019-11-01T19:34:06.498" v="3053"/>
        <pc:sldMkLst>
          <pc:docMk/>
          <pc:sldMk cId="1230647736" sldId="1872"/>
        </pc:sldMkLst>
        <pc:spChg chg="mod">
          <ac:chgData name="Nazar Shchur" userId="3faffa111ac016f6" providerId="LiveId" clId="{2A42AD59-B6B6-4513-BB7C-716C6B350D28}" dt="2019-11-01T19:34:06.498" v="3053"/>
          <ac:spMkLst>
            <pc:docMk/>
            <pc:sldMk cId="1230647736" sldId="1872"/>
            <ac:spMk id="5" creationId="{00000000-0000-0000-0000-000000000000}"/>
          </ac:spMkLst>
        </pc:spChg>
        <pc:spChg chg="add mod or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" creationId="{20FEAFA7-8981-4CF8-8240-61D66C79D2DA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" creationId="{5B469088-A7FA-4355-88DE-422EDC85BCCC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16" creationId="{93B47612-111C-41C0-8080-4E3FD8FE0A1C}"/>
          </ac:spMkLst>
        </pc:spChg>
        <pc:spChg chg="del">
          <ac:chgData name="Nazar Shchur" userId="3faffa111ac016f6" providerId="LiveId" clId="{2A42AD59-B6B6-4513-BB7C-716C6B350D28}" dt="2019-11-01T07:13:35.094" v="673" actId="478"/>
          <ac:spMkLst>
            <pc:docMk/>
            <pc:sldMk cId="1230647736" sldId="1872"/>
            <ac:spMk id="18" creationId="{0E4C6014-52E2-4E43-98C8-D93119C1C894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23" creationId="{9B5662AB-6537-4AF7-84B4-B01A7FB707ED}"/>
          </ac:spMkLst>
        </pc:spChg>
        <pc:spChg chg="del">
          <ac:chgData name="Nazar Shchur" userId="3faffa111ac016f6" providerId="LiveId" clId="{2A42AD59-B6B6-4513-BB7C-716C6B350D28}" dt="2019-11-01T07:21:49.027" v="800" actId="478"/>
          <ac:spMkLst>
            <pc:docMk/>
            <pc:sldMk cId="1230647736" sldId="1872"/>
            <ac:spMk id="27" creationId="{36EF6BDE-8363-4757-9D7C-398308C30664}"/>
          </ac:spMkLst>
        </pc:spChg>
        <pc:spChg chg="del">
          <ac:chgData name="Nazar Shchur" userId="3faffa111ac016f6" providerId="LiveId" clId="{2A42AD59-B6B6-4513-BB7C-716C6B350D28}" dt="2019-11-01T07:13:33.469" v="671" actId="478"/>
          <ac:spMkLst>
            <pc:docMk/>
            <pc:sldMk cId="1230647736" sldId="1872"/>
            <ac:spMk id="36" creationId="{025B0692-9FD2-4976-8C3A-669B6F62DE3C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37" creationId="{21E69320-1014-46C2-9551-FCA094CCD1E1}"/>
          </ac:spMkLst>
        </pc:spChg>
        <pc:spChg chg="del mod topLvl">
          <ac:chgData name="Nazar Shchur" userId="3faffa111ac016f6" providerId="LiveId" clId="{2A42AD59-B6B6-4513-BB7C-716C6B350D28}" dt="2019-11-01T07:26:07.098" v="884" actId="478"/>
          <ac:spMkLst>
            <pc:docMk/>
            <pc:sldMk cId="1230647736" sldId="1872"/>
            <ac:spMk id="51" creationId="{F8800E1C-6DF3-4657-9D2D-5BB58BD4FA03}"/>
          </ac:spMkLst>
        </pc:spChg>
        <pc:spChg chg="del mod topLvl">
          <ac:chgData name="Nazar Shchur" userId="3faffa111ac016f6" providerId="LiveId" clId="{2A42AD59-B6B6-4513-BB7C-716C6B350D28}" dt="2019-11-01T07:26:07.848" v="885" actId="478"/>
          <ac:spMkLst>
            <pc:docMk/>
            <pc:sldMk cId="1230647736" sldId="1872"/>
            <ac:spMk id="53" creationId="{4AEF8A53-E8AD-4260-B225-8CA6F3671A33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6" creationId="{9BB82CCA-0532-4AEB-808D-94F914E78D9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8" creationId="{00E3659E-6E40-423B-BF74-1767E819842E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59" creationId="{A0331616-BBF7-4400-8BB6-C45C4FC6416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0" creationId="{71601C1E-EA0B-4617-9DC2-73B24622E63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1" creationId="{64836DBB-2CF9-4DEC-B076-F4B45C9F6780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2" creationId="{50C9E4BD-2C6B-4377-88FF-F0E95856E3FF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3" creationId="{19CB4504-37C9-4475-AA72-4C2B59681988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5" creationId="{49655236-B60A-4D0B-9C83-E8972E9C88A4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6" creationId="{37BA2CF5-9ABF-47FA-992E-4FE555D57B0A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7" creationId="{E5760D13-2433-4F75-BFB2-748B424C5F06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68" creationId="{008BEA37-32A2-43B2-9DCE-A9E9B8D88036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69" creationId="{28841F28-62E9-404A-B09F-01D5BCA90698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0" creationId="{4B33E7A1-74AF-4EBA-A8C1-E2309135364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1" creationId="{C4CE42DF-8733-4A4F-B089-593E9DE57A07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2" creationId="{7799AC76-8E43-4602-A718-B5E2B99FC45E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3" creationId="{EFC6D1C5-5682-4C96-9EFC-8C0A18F872A5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4" creationId="{22F58932-8140-444B-B1C4-855F7BC48087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5" creationId="{5CD27D9D-E4B6-40B8-B53F-C8BD1A37D9C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6" creationId="{B9E61B3F-1FE7-4359-B69F-46069F83BF63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7" creationId="{BDFB141C-49E3-4074-857F-F7BE38BCA70B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8" creationId="{05DE16B3-59D7-4396-AF8A-DB02529158CA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79" creationId="{83699DED-D971-45CA-A475-3DD760F011E1}"/>
          </ac:spMkLst>
        </pc:spChg>
        <pc:spChg chg="del">
          <ac:chgData name="Nazar Shchur" userId="3faffa111ac016f6" providerId="LiveId" clId="{2A42AD59-B6B6-4513-BB7C-716C6B350D28}" dt="2019-11-01T07:13:32.048" v="670" actId="478"/>
          <ac:spMkLst>
            <pc:docMk/>
            <pc:sldMk cId="1230647736" sldId="1872"/>
            <ac:spMk id="80" creationId="{E8B1B2D1-ECC8-4E42-AB66-FA4F1975B2EE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7" creationId="{A96DF25A-B841-40A9-A5D8-DF847402D17F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8" creationId="{D8859218-4A2C-4C9B-80F6-29DDA9B8FAF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89" creationId="{ABC4B2E8-48C2-46FE-9DDA-8190DB168B1C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0" creationId="{0CA2AC9A-D5CA-4415-A37E-1B3025E0B025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1" creationId="{13239891-3A81-432C-A55B-9F4DDA615719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2" creationId="{A1651C63-3E09-4C25-A0DF-55FB31199FB3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3" creationId="{FD620AB2-E6A2-44B5-BCBF-36C1A9B96F71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4" creationId="{9F24599A-4565-4B2B-8F33-34B24AD0E24D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95" creationId="{B6E035B9-D1A4-48B3-A885-7CBD9928B81D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6" creationId="{359A06EB-308A-4DB6-8A72-8256ED0DAEAD}"/>
          </ac:spMkLst>
        </pc:spChg>
        <pc:spChg chg="mod or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97" creationId="{3B134DEB-5E41-49E5-8B25-C59B22E003C9}"/>
          </ac:spMkLst>
        </pc:spChg>
        <pc:spChg chg="mod topLvl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02" creationId="{E560F85E-887B-40AB-AF4D-A1008870DDC7}"/>
          </ac:spMkLst>
        </pc:spChg>
        <pc:spChg chg="del mod topLvl">
          <ac:chgData name="Nazar Shchur" userId="3faffa111ac016f6" providerId="LiveId" clId="{2A42AD59-B6B6-4513-BB7C-716C6B350D28}" dt="2019-11-01T07:26:05.715" v="883" actId="478"/>
          <ac:spMkLst>
            <pc:docMk/>
            <pc:sldMk cId="1230647736" sldId="1872"/>
            <ac:spMk id="104" creationId="{5FAE8E01-13F4-45C5-9841-AE81B9430859}"/>
          </ac:spMkLst>
        </pc:spChg>
        <pc:spChg chg="add mod or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06" creationId="{59D150A8-3442-4CFC-83D7-71F07CD13D94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5" creationId="{B877B15B-E5AE-499F-8E6D-7D123853FD85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6" creationId="{D408B19D-362D-4759-8E4C-C6AEABBA4A46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7" creationId="{AC959FBF-AB91-4A0D-9DF3-4D442AF2FDEF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8" creationId="{6A1C91BC-2ECC-4C2D-992D-AA1A84F4DCE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19" creationId="{50FB9052-1FDF-4359-8ABA-9E03646BA40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0" creationId="{EFF54815-8FA2-4238-BCF5-F8C1CFEFBCA9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1" creationId="{A7F1D247-EB82-4CCB-B82A-8F34F1CAE5A3}"/>
          </ac:spMkLst>
        </pc:spChg>
        <pc:spChg chg="add mod">
          <ac:chgData name="Nazar Shchur" userId="3faffa111ac016f6" providerId="LiveId" clId="{2A42AD59-B6B6-4513-BB7C-716C6B350D28}" dt="2019-11-01T19:30:03.584" v="3024" actId="164"/>
          <ac:spMkLst>
            <pc:docMk/>
            <pc:sldMk cId="1230647736" sldId="1872"/>
            <ac:spMk id="122" creationId="{FCAF85B3-B541-47A0-A20C-0BD57530297B}"/>
          </ac:spMkLst>
        </pc:spChg>
        <pc:spChg chg="add del">
          <ac:chgData name="Nazar Shchur" userId="3faffa111ac016f6" providerId="LiveId" clId="{2A42AD59-B6B6-4513-BB7C-716C6B350D28}" dt="2019-11-01T07:22:34.124" v="819" actId="478"/>
          <ac:spMkLst>
            <pc:docMk/>
            <pc:sldMk cId="1230647736" sldId="1872"/>
            <ac:spMk id="123" creationId="{65A2CA50-90D7-4F03-A209-B787F3EC52A0}"/>
          </ac:spMkLst>
        </pc:spChg>
        <pc:spChg chg="add mod">
          <ac:chgData name="Nazar Shchur" userId="3faffa111ac016f6" providerId="LiveId" clId="{2A42AD59-B6B6-4513-BB7C-716C6B350D28}" dt="2019-11-01T19:29:56.380" v="3023" actId="1076"/>
          <ac:spMkLst>
            <pc:docMk/>
            <pc:sldMk cId="1230647736" sldId="1872"/>
            <ac:spMk id="124" creationId="{C49BC3C4-543E-4D61-8B05-16961F951213}"/>
          </ac:spMkLst>
        </pc:spChg>
        <pc:spChg chg="add mod">
          <ac:chgData name="Nazar Shchur" userId="3faffa111ac016f6" providerId="LiveId" clId="{2A42AD59-B6B6-4513-BB7C-716C6B350D28}" dt="2019-11-01T09:32:24.200" v="939" actId="1076"/>
          <ac:spMkLst>
            <pc:docMk/>
            <pc:sldMk cId="1230647736" sldId="1872"/>
            <ac:spMk id="125" creationId="{7EA1D8E4-C546-4F5B-B8B3-015E59604A2A}"/>
          </ac:spMkLst>
        </pc:spChg>
        <pc:grpChg chg="add mod">
          <ac:chgData name="Nazar Shchur" userId="3faffa111ac016f6" providerId="LiveId" clId="{2A42AD59-B6B6-4513-BB7C-716C6B350D28}" dt="2019-11-01T19:30:03.584" v="3024" actId="164"/>
          <ac:grpSpMkLst>
            <pc:docMk/>
            <pc:sldMk cId="1230647736" sldId="1872"/>
            <ac:grpSpMk id="6" creationId="{9AF8D056-B1CB-4539-97AC-18FCF65D0339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24" creationId="{C82CC5A9-9E69-40F5-9FAB-3761E31A4367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41" creationId="{7FAAAD4B-E5F0-4A4C-8FA5-1F34C4874E55}"/>
          </ac:grpSpMkLst>
        </pc:grpChg>
        <pc:grpChg chg="del">
          <ac:chgData name="Nazar Shchur" userId="3faffa111ac016f6" providerId="LiveId" clId="{2A42AD59-B6B6-4513-BB7C-716C6B350D28}" dt="2019-11-01T07:13:32.048" v="670" actId="478"/>
          <ac:grpSpMkLst>
            <pc:docMk/>
            <pc:sldMk cId="1230647736" sldId="1872"/>
            <ac:grpSpMk id="44" creationId="{309F1C62-3A4B-4F2D-AE39-A6F650D61053}"/>
          </ac:grpSpMkLst>
        </pc:grpChg>
        <pc:grpChg chg="add del mod">
          <ac:chgData name="Nazar Shchur" userId="3faffa111ac016f6" providerId="LiveId" clId="{2A42AD59-B6B6-4513-BB7C-716C6B350D28}" dt="2019-11-01T07:22:36.779" v="820" actId="165"/>
          <ac:grpSpMkLst>
            <pc:docMk/>
            <pc:sldMk cId="1230647736" sldId="1872"/>
            <ac:grpSpMk id="50" creationId="{B8AA708D-3EF2-4FA3-8C8E-76B3B257EF92}"/>
          </ac:grpSpMkLst>
        </pc:grpChg>
        <pc:grpChg chg="del mod topLvl">
          <ac:chgData name="Nazar Shchur" userId="3faffa111ac016f6" providerId="LiveId" clId="{2A42AD59-B6B6-4513-BB7C-716C6B350D28}" dt="2019-11-01T07:23:00.069" v="826" actId="165"/>
          <ac:grpSpMkLst>
            <pc:docMk/>
            <pc:sldMk cId="1230647736" sldId="1872"/>
            <ac:grpSpMk id="55" creationId="{8B4E7EF1-B5C0-4D3F-86E0-D90C54433255}"/>
          </ac:grpSpMkLst>
        </pc:grpChg>
        <pc:picChg chg="add del mod">
          <ac:chgData name="Nazar Shchur" userId="3faffa111ac016f6" providerId="LiveId" clId="{2A42AD59-B6B6-4513-BB7C-716C6B350D28}" dt="2019-11-01T07:14:17.445" v="681" actId="478"/>
          <ac:picMkLst>
            <pc:docMk/>
            <pc:sldMk cId="1230647736" sldId="1872"/>
            <ac:picMk id="6" creationId="{F49AB3E9-0607-4A48-B2BB-57443240461F}"/>
          </ac:picMkLst>
        </pc:picChg>
        <pc:picChg chg="del">
          <ac:chgData name="Nazar Shchur" userId="3faffa111ac016f6" providerId="LiveId" clId="{2A42AD59-B6B6-4513-BB7C-716C6B350D28}" dt="2019-11-01T07:13:34.094" v="672" actId="478"/>
          <ac:picMkLst>
            <pc:docMk/>
            <pc:sldMk cId="1230647736" sldId="1872"/>
            <ac:picMk id="7" creationId="{9171F37F-7063-4EDB-A759-4DE89167160D}"/>
          </ac:picMkLst>
        </pc:picChg>
        <pc:picChg chg="add del mod">
          <ac:chgData name="Nazar Shchur" userId="3faffa111ac016f6" providerId="LiveId" clId="{2A42AD59-B6B6-4513-BB7C-716C6B350D28}" dt="2019-11-01T07:20:19.258" v="789" actId="478"/>
          <ac:picMkLst>
            <pc:docMk/>
            <pc:sldMk cId="1230647736" sldId="1872"/>
            <ac:picMk id="8" creationId="{F4ED7EF3-1048-45D9-9470-FD6F1AF65AD8}"/>
          </ac:picMkLst>
        </pc:picChg>
        <pc:picChg chg="add del mod">
          <ac:chgData name="Nazar Shchur" userId="3faffa111ac016f6" providerId="LiveId" clId="{2A42AD59-B6B6-4513-BB7C-716C6B350D28}" dt="2019-11-01T07:26:35.398" v="887" actId="478"/>
          <ac:picMkLst>
            <pc:docMk/>
            <pc:sldMk cId="1230647736" sldId="1872"/>
            <ac:picMk id="105" creationId="{9297A723-317C-436C-96FC-538EA6FC0505}"/>
          </ac:picMkLst>
        </pc:picChg>
        <pc:cxnChg chg="de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7" creationId="{1AE63AEE-5A2D-431A-8E44-DD80154A5C06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49" creationId="{53607B60-7AFF-4477-AA39-BB625F3B4E7B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2" creationId="{F8B25C66-C158-40F5-A897-9D7829287EDF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4" creationId="{F5ED34DE-1F0B-4980-BBCA-1DFB10F6A9C9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57" creationId="{BEA82FB7-5E84-4313-8FD1-37E592902773}"/>
          </ac:cxnSpMkLst>
        </pc:cxnChg>
        <pc:cxnChg chg="del">
          <ac:chgData name="Nazar Shchur" userId="3faffa111ac016f6" providerId="LiveId" clId="{2A42AD59-B6B6-4513-BB7C-716C6B350D28}" dt="2019-11-01T07:13:32.048" v="670" actId="478"/>
          <ac:cxnSpMkLst>
            <pc:docMk/>
            <pc:sldMk cId="1230647736" sldId="1872"/>
            <ac:cxnSpMk id="64" creationId="{35FEC9A6-6AE3-4431-A04A-54A48D5D585C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1" creationId="{A6E3A9FE-D66B-46F8-94F7-C97D27B98A5D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2" creationId="{493EB88F-FFC5-48B8-BC54-37D97A8EBA72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3" creationId="{656FBD2D-39DD-42FC-B0D8-515D63AE3759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4" creationId="{15DB0880-7A34-4AD9-A38F-6B5456F5534E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5" creationId="{B20F44AC-5DFA-493D-AA1F-BFFFAE7BFB82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86" creationId="{8632BFB1-8DC0-4703-B7BA-05A2799462DE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98" creationId="{6D1D9985-22D8-4080-A38C-022B69FE4D57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99" creationId="{6F0BBD46-0B31-47EB-9F37-DC57EFACADB6}"/>
          </ac:cxnSpMkLst>
        </pc:cxnChg>
        <pc:cxnChg chg="mod ord topLvl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0" creationId="{CF58B5EB-6CD1-419C-9364-011941157B76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01" creationId="{34F6F82D-CF22-48BE-A149-BE3B11AAE6D4}"/>
          </ac:cxnSpMkLst>
        </pc:cxnChg>
        <pc:cxnChg chg="del mod topLvl">
          <ac:chgData name="Nazar Shchur" userId="3faffa111ac016f6" providerId="LiveId" clId="{2A42AD59-B6B6-4513-BB7C-716C6B350D28}" dt="2019-11-01T07:26:05.715" v="883" actId="478"/>
          <ac:cxnSpMkLst>
            <pc:docMk/>
            <pc:sldMk cId="1230647736" sldId="1872"/>
            <ac:cxnSpMk id="103" creationId="{CA007CC6-21D0-48B8-8C9F-9AE07E32298A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7" creationId="{6E508D6C-FC92-4502-8490-5ECDE7208681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8" creationId="{5C84CB2A-1FFC-4F01-97D8-B300158C8C8C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09" creationId="{0AC06B15-F351-459C-ACA2-76057AF04041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0" creationId="{FFF3A7FC-B035-402D-BCF7-A0C77F4DD830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1" creationId="{90AA6589-9CD1-4C3E-A069-564D58511C66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2" creationId="{291AA1B5-5131-42E1-ACAD-D678D9756DBD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3" creationId="{3751697F-630E-4A9A-87E6-E46E86DA8E32}"/>
          </ac:cxnSpMkLst>
        </pc:cxnChg>
        <pc:cxnChg chg="add mod">
          <ac:chgData name="Nazar Shchur" userId="3faffa111ac016f6" providerId="LiveId" clId="{2A42AD59-B6B6-4513-BB7C-716C6B350D28}" dt="2019-11-01T19:30:03.584" v="3024" actId="164"/>
          <ac:cxnSpMkLst>
            <pc:docMk/>
            <pc:sldMk cId="1230647736" sldId="1872"/>
            <ac:cxnSpMk id="114" creationId="{C1662AC4-CCE7-4F61-B4CC-CE04A0426A46}"/>
          </ac:cxnSpMkLst>
        </pc:cxnChg>
      </pc:sldChg>
      <pc:sldChg chg="addSp delSp modSp add ord addAnim delAnim modAnim">
        <pc:chgData name="Nazar Shchur" userId="3faffa111ac016f6" providerId="LiveId" clId="{2A42AD59-B6B6-4513-BB7C-716C6B350D28}" dt="2019-11-01T20:45:57.617" v="3309" actId="14100"/>
        <pc:sldMkLst>
          <pc:docMk/>
          <pc:sldMk cId="3002314342" sldId="1873"/>
        </pc:sldMkLst>
        <pc:spChg chg="mod">
          <ac:chgData name="Nazar Shchur" userId="3faffa111ac016f6" providerId="LiveId" clId="{2A42AD59-B6B6-4513-BB7C-716C6B350D28}" dt="2019-11-01T17:20:05.102" v="1537"/>
          <ac:spMkLst>
            <pc:docMk/>
            <pc:sldMk cId="3002314342" sldId="1873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7:24:30.464" v="1586" actId="1076"/>
          <ac:spMkLst>
            <pc:docMk/>
            <pc:sldMk cId="3002314342" sldId="1873"/>
            <ac:spMk id="67" creationId="{05DC6DE3-8BDA-4A46-A317-8182C251D9CF}"/>
          </ac:spMkLst>
        </pc:spChg>
        <pc:spChg chg="add mod">
          <ac:chgData name="Nazar Shchur" userId="3faffa111ac016f6" providerId="LiveId" clId="{2A42AD59-B6B6-4513-BB7C-716C6B350D28}" dt="2019-11-01T17:24:23.571" v="1585" actId="1076"/>
          <ac:spMkLst>
            <pc:docMk/>
            <pc:sldMk cId="3002314342" sldId="1873"/>
            <ac:spMk id="68" creationId="{24E47144-5C5E-42FE-8975-D6017498DB0F}"/>
          </ac:spMkLst>
        </pc:spChg>
        <pc:spChg chg="mod topLvl">
          <ac:chgData name="Nazar Shchur" userId="3faffa111ac016f6" providerId="LiveId" clId="{2A42AD59-B6B6-4513-BB7C-716C6B350D28}" dt="2019-11-01T17:25:23.351" v="1592" actId="164"/>
          <ac:spMkLst>
            <pc:docMk/>
            <pc:sldMk cId="3002314342" sldId="1873"/>
            <ac:spMk id="70" creationId="{0766421D-20FD-4EF4-A367-86DBCE3F4949}"/>
          </ac:spMkLst>
        </pc:spChg>
        <pc:spChg chg="mod ord topLvl">
          <ac:chgData name="Nazar Shchur" userId="3faffa111ac016f6" providerId="LiveId" clId="{2A42AD59-B6B6-4513-BB7C-716C6B350D28}" dt="2019-11-01T17:25:23.351" v="1592" actId="164"/>
          <ac:spMkLst>
            <pc:docMk/>
            <pc:sldMk cId="3002314342" sldId="1873"/>
            <ac:spMk id="71" creationId="{244F108A-1347-4DD8-BDA5-9F8DA70DEF21}"/>
          </ac:spMkLst>
        </pc:spChg>
        <pc:spChg chg="mod or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5" creationId="{7E67D4D7-105E-470F-9EA5-25C3BC3B9553}"/>
          </ac:spMkLst>
        </pc:spChg>
        <pc:spChg chg="mo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6" creationId="{2F1523F4-BD84-4E70-BB73-38CA74E7EEBC}"/>
          </ac:spMkLst>
        </pc:spChg>
        <pc:spChg chg="mod ord topLvl">
          <ac:chgData name="Nazar Shchur" userId="3faffa111ac016f6" providerId="LiveId" clId="{2A42AD59-B6B6-4513-BB7C-716C6B350D28}" dt="2019-11-01T17:25:48.962" v="1598" actId="164"/>
          <ac:spMkLst>
            <pc:docMk/>
            <pc:sldMk cId="3002314342" sldId="1873"/>
            <ac:spMk id="87" creationId="{8613A611-46E9-402D-913A-2F6F547EBF4C}"/>
          </ac:spMkLst>
        </pc:spChg>
        <pc:spChg chg="mod topLvl">
          <ac:chgData name="Nazar Shchur" userId="3faffa111ac016f6" providerId="LiveId" clId="{2A42AD59-B6B6-4513-BB7C-716C6B350D28}" dt="2019-11-01T17:26:17.020" v="1605" actId="164"/>
          <ac:spMkLst>
            <pc:docMk/>
            <pc:sldMk cId="3002314342" sldId="1873"/>
            <ac:spMk id="104" creationId="{A53FE8F6-A94E-4981-A5B8-DF239350D9A5}"/>
          </ac:spMkLst>
        </pc:spChg>
        <pc:spChg chg="mod ord topLvl">
          <ac:chgData name="Nazar Shchur" userId="3faffa111ac016f6" providerId="LiveId" clId="{2A42AD59-B6B6-4513-BB7C-716C6B350D28}" dt="2019-11-01T17:26:17.020" v="1605" actId="164"/>
          <ac:spMkLst>
            <pc:docMk/>
            <pc:sldMk cId="3002314342" sldId="1873"/>
            <ac:spMk id="105" creationId="{4AC66514-03CB-4A71-AAB1-A56A0B5E8FAF}"/>
          </ac:spMkLst>
        </pc:spChg>
        <pc:spChg chg="add mod ord">
          <ac:chgData name="Nazar Shchur" userId="3faffa111ac016f6" providerId="LiveId" clId="{2A42AD59-B6B6-4513-BB7C-716C6B350D28}" dt="2019-11-01T17:31:16.918" v="1705" actId="14100"/>
          <ac:spMkLst>
            <pc:docMk/>
            <pc:sldMk cId="3002314342" sldId="1873"/>
            <ac:spMk id="121" creationId="{094AF945-83FC-4B54-9730-61B299A73439}"/>
          </ac:spMkLst>
        </pc:spChg>
        <pc:spChg chg="add mod">
          <ac:chgData name="Nazar Shchur" userId="3faffa111ac016f6" providerId="LiveId" clId="{2A42AD59-B6B6-4513-BB7C-716C6B350D28}" dt="2019-11-01T17:31:59.525" v="1739" actId="1076"/>
          <ac:spMkLst>
            <pc:docMk/>
            <pc:sldMk cId="3002314342" sldId="1873"/>
            <ac:spMk id="122" creationId="{0FFC2736-B39F-445A-B436-5C3D2F7FBA92}"/>
          </ac:spMkLst>
        </pc:spChg>
        <pc:spChg chg="add mod">
          <ac:chgData name="Nazar Shchur" userId="3faffa111ac016f6" providerId="LiveId" clId="{2A42AD59-B6B6-4513-BB7C-716C6B350D28}" dt="2019-11-01T17:31:16.918" v="1705" actId="14100"/>
          <ac:spMkLst>
            <pc:docMk/>
            <pc:sldMk cId="3002314342" sldId="1873"/>
            <ac:spMk id="123" creationId="{B83971BE-17C3-4685-8688-1BFBF75F1E5D}"/>
          </ac:spMkLst>
        </pc:spChg>
        <pc:spChg chg="add del">
          <ac:chgData name="Nazar Shchur" userId="3faffa111ac016f6" providerId="LiveId" clId="{2A42AD59-B6B6-4513-BB7C-716C6B350D28}" dt="2019-11-01T17:31:21.081" v="1707"/>
          <ac:spMkLst>
            <pc:docMk/>
            <pc:sldMk cId="3002314342" sldId="1873"/>
            <ac:spMk id="124" creationId="{54880419-FAA1-4433-A525-77C849BCAAF4}"/>
          </ac:spMkLst>
        </pc:spChg>
        <pc:spChg chg="add mod">
          <ac:chgData name="Nazar Shchur" userId="3faffa111ac016f6" providerId="LiveId" clId="{2A42AD59-B6B6-4513-BB7C-716C6B350D28}" dt="2019-11-01T17:31:42.080" v="1735" actId="1038"/>
          <ac:spMkLst>
            <pc:docMk/>
            <pc:sldMk cId="3002314342" sldId="1873"/>
            <ac:spMk id="125" creationId="{E30E7BA2-D9B1-44AC-AA36-DDE83617386A}"/>
          </ac:spMkLst>
        </pc:s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6" creationId="{6A2011E6-345C-4460-A7C5-6DED1941754A}"/>
          </ac:grpSpMkLst>
        </pc:gr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7" creationId="{B767ADA0-4327-4CBB-AB9F-CDDADB0473E2}"/>
          </ac:grpSpMkLst>
        </pc:grpChg>
        <pc:grpChg chg="add mod ord">
          <ac:chgData name="Nazar Shchur" userId="3faffa111ac016f6" providerId="LiveId" clId="{2A42AD59-B6B6-4513-BB7C-716C6B350D28}" dt="2019-11-01T17:30:50.538" v="1678" actId="167"/>
          <ac:grpSpMkLst>
            <pc:docMk/>
            <pc:sldMk cId="3002314342" sldId="1873"/>
            <ac:grpSpMk id="8" creationId="{CC9A9793-4276-4CCE-BF64-BCEB11CDE4B9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10" creationId="{10C0495C-37C4-45A4-84B5-A2E5584BF5FE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26" creationId="{9CAE698B-560C-4DD6-884A-2E387A785EA0}"/>
          </ac:grpSpMkLst>
        </pc:grpChg>
        <pc:grpChg chg="add del">
          <ac:chgData name="Nazar Shchur" userId="3faffa111ac016f6" providerId="LiveId" clId="{2A42AD59-B6B6-4513-BB7C-716C6B350D28}" dt="2019-11-01T17:20:49.430" v="1539" actId="478"/>
          <ac:grpSpMkLst>
            <pc:docMk/>
            <pc:sldMk cId="3002314342" sldId="1873"/>
            <ac:grpSpMk id="48" creationId="{DD18E21B-5996-4529-B547-088F44099529}"/>
          </ac:grpSpMkLst>
        </pc:grpChg>
        <pc:grpChg chg="add mod">
          <ac:chgData name="Nazar Shchur" userId="3faffa111ac016f6" providerId="LiveId" clId="{2A42AD59-B6B6-4513-BB7C-716C6B350D28}" dt="2019-11-01T20:45:50.319" v="3308" actId="1036"/>
          <ac:grpSpMkLst>
            <pc:docMk/>
            <pc:sldMk cId="3002314342" sldId="1873"/>
            <ac:grpSpMk id="64" creationId="{A4267620-14F2-478D-8D87-ACA52C282CB2}"/>
          </ac:grpSpMkLst>
        </pc:grpChg>
        <pc:grpChg chg="add del mod">
          <ac:chgData name="Nazar Shchur" userId="3faffa111ac016f6" providerId="LiveId" clId="{2A42AD59-B6B6-4513-BB7C-716C6B350D28}" dt="2019-11-01T17:25:05.227" v="1589" actId="165"/>
          <ac:grpSpMkLst>
            <pc:docMk/>
            <pc:sldMk cId="3002314342" sldId="1873"/>
            <ac:grpSpMk id="69" creationId="{D78E23B2-8BEE-42A0-82E5-DD643C97D124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2" creationId="{214BAF70-8F54-4AAF-B718-0DB280FB3DCC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3" creationId="{EA3831C9-0814-45AE-A28D-137BB4D905CF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4" creationId="{03278AC7-341C-4240-926C-0961CFA0BC57}"/>
          </ac:grpSpMkLst>
        </pc:grpChg>
        <pc:grpChg chg="mod topLvl">
          <ac:chgData name="Nazar Shchur" userId="3faffa111ac016f6" providerId="LiveId" clId="{2A42AD59-B6B6-4513-BB7C-716C6B350D28}" dt="2019-11-01T17:25:23.351" v="1592" actId="164"/>
          <ac:grpSpMkLst>
            <pc:docMk/>
            <pc:sldMk cId="3002314342" sldId="1873"/>
            <ac:grpSpMk id="75" creationId="{2BD55B01-A2A4-43D3-9C32-E212D97B5F99}"/>
          </ac:grpSpMkLst>
        </pc:grpChg>
        <pc:grpChg chg="add del mod">
          <ac:chgData name="Nazar Shchur" userId="3faffa111ac016f6" providerId="LiveId" clId="{2A42AD59-B6B6-4513-BB7C-716C6B350D28}" dt="2019-11-01T17:25:26.584" v="1593" actId="165"/>
          <ac:grpSpMkLst>
            <pc:docMk/>
            <pc:sldMk cId="3002314342" sldId="1873"/>
            <ac:grpSpMk id="84" creationId="{8CAB7687-E9E7-4038-9FAA-EC347FFDC7E0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1" creationId="{37A67659-E2C8-4AE0-B5A4-6404643F206C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2" creationId="{B98E4630-F466-4AFB-BE53-B7E3CB64727E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3" creationId="{A9DFC0E3-81A7-40DA-A939-BE4FD5248DDE}"/>
          </ac:grpSpMkLst>
        </pc:grpChg>
        <pc:grpChg chg="mod topLvl">
          <ac:chgData name="Nazar Shchur" userId="3faffa111ac016f6" providerId="LiveId" clId="{2A42AD59-B6B6-4513-BB7C-716C6B350D28}" dt="2019-11-01T17:25:48.962" v="1598" actId="164"/>
          <ac:grpSpMkLst>
            <pc:docMk/>
            <pc:sldMk cId="3002314342" sldId="1873"/>
            <ac:grpSpMk id="94" creationId="{90B82129-BDAC-4B4A-83D2-19F83A828A96}"/>
          </ac:grpSpMkLst>
        </pc:grpChg>
        <pc:grpChg chg="add del mod">
          <ac:chgData name="Nazar Shchur" userId="3faffa111ac016f6" providerId="LiveId" clId="{2A42AD59-B6B6-4513-BB7C-716C6B350D28}" dt="2019-11-01T17:25:53.035" v="1599" actId="165"/>
          <ac:grpSpMkLst>
            <pc:docMk/>
            <pc:sldMk cId="3002314342" sldId="1873"/>
            <ac:grpSpMk id="103" creationId="{14A100F5-A7C4-4865-951D-BCB1CBA76FC5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6" creationId="{6B9B4DFE-A0FA-4B35-864B-0D1F51DCA612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7" creationId="{05FFD6E8-6290-4AFC-9711-CBCF92769B4D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8" creationId="{7A7EC29F-25F2-41B3-A1F0-60F41AF8A018}"/>
          </ac:grpSpMkLst>
        </pc:grpChg>
        <pc:grpChg chg="mod topLvl">
          <ac:chgData name="Nazar Shchur" userId="3faffa111ac016f6" providerId="LiveId" clId="{2A42AD59-B6B6-4513-BB7C-716C6B350D28}" dt="2019-11-01T17:26:17.020" v="1605" actId="164"/>
          <ac:grpSpMkLst>
            <pc:docMk/>
            <pc:sldMk cId="3002314342" sldId="1873"/>
            <ac:grpSpMk id="109" creationId="{89031CC9-E33E-47FC-9538-DFA3EF2CEBA9}"/>
          </ac:grpSpMkLst>
        </pc:grpChg>
        <pc:grpChg chg="add del">
          <ac:chgData name="Nazar Shchur" userId="3faffa111ac016f6" providerId="LiveId" clId="{2A42AD59-B6B6-4513-BB7C-716C6B350D28}" dt="2019-11-01T17:26:20.785" v="1606" actId="478"/>
          <ac:grpSpMkLst>
            <pc:docMk/>
            <pc:sldMk cId="3002314342" sldId="1873"/>
            <ac:grpSpMk id="118" creationId="{C490EE3B-B5F0-4354-8D65-13E728746B2F}"/>
          </ac:grpSpMkLst>
        </pc:grpChg>
        <pc:picChg chg="add mod">
          <ac:chgData name="Nazar Shchur" userId="3faffa111ac016f6" providerId="LiveId" clId="{2A42AD59-B6B6-4513-BB7C-716C6B350D28}" dt="2019-11-01T20:45:42.317" v="3301" actId="1076"/>
          <ac:picMkLst>
            <pc:docMk/>
            <pc:sldMk cId="3002314342" sldId="1873"/>
            <ac:picMk id="63" creationId="{2F3599CE-E804-4157-8C75-E5230F2255CC}"/>
          </ac:picMkLst>
        </pc:picChg>
        <pc:cxnChg chg="mod">
          <ac:chgData name="Nazar Shchur" userId="3faffa111ac016f6" providerId="LiveId" clId="{2A42AD59-B6B6-4513-BB7C-716C6B350D28}" dt="2019-11-01T20:45:57.617" v="3309" actId="14100"/>
          <ac:cxnSpMkLst>
            <pc:docMk/>
            <pc:sldMk cId="3002314342" sldId="1873"/>
            <ac:cxnSpMk id="65" creationId="{05327034-7970-4E40-B524-9453BD194493}"/>
          </ac:cxnSpMkLst>
        </pc:cxnChg>
        <pc:cxnChg chg="mod">
          <ac:chgData name="Nazar Shchur" userId="3faffa111ac016f6" providerId="LiveId" clId="{2A42AD59-B6B6-4513-BB7C-716C6B350D28}" dt="2019-11-01T17:24:57.274" v="1588" actId="208"/>
          <ac:cxnSpMkLst>
            <pc:docMk/>
            <pc:sldMk cId="3002314342" sldId="1873"/>
            <ac:cxnSpMk id="66" creationId="{FE935386-2E69-42C8-9899-0D97058E287D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6" creationId="{A2784828-BEF1-460C-986A-0E240C7FEAA8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7" creationId="{C189E90B-3834-4C1C-9291-367628A63551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8" creationId="{6249CB24-A62B-4FB4-9404-ABF0254EF2C2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79" creationId="{62423A68-C91D-4D0A-B639-9F0A8E3B628B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0" creationId="{CCF9F748-9992-4C38-A18B-71FDC0C2E1FA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1" creationId="{C6FEECCF-B009-4F3C-A5BD-851581666593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2" creationId="{C36F4711-6034-406F-8DB2-FB7BEFE59E70}"/>
          </ac:cxnSpMkLst>
        </pc:cxnChg>
        <pc:cxnChg chg="mod">
          <ac:chgData name="Nazar Shchur" userId="3faffa111ac016f6" providerId="LiveId" clId="{2A42AD59-B6B6-4513-BB7C-716C6B350D28}" dt="2019-11-01T17:25:11.305" v="1590" actId="208"/>
          <ac:cxnSpMkLst>
            <pc:docMk/>
            <pc:sldMk cId="3002314342" sldId="1873"/>
            <ac:cxnSpMk id="83" creationId="{11C105A3-1B5F-49EA-B8BD-BB58B1B4C02E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88" creationId="{65A3C8E5-AF3D-431A-BC66-85808C52EDCC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89" creationId="{6D1AD040-C3A5-4189-9217-2E93DF11D730}"/>
          </ac:cxnSpMkLst>
        </pc:cxnChg>
        <pc:cxnChg chg="mod ord topLvl">
          <ac:chgData name="Nazar Shchur" userId="3faffa111ac016f6" providerId="LiveId" clId="{2A42AD59-B6B6-4513-BB7C-716C6B350D28}" dt="2019-11-01T17:25:48.962" v="1598" actId="164"/>
          <ac:cxnSpMkLst>
            <pc:docMk/>
            <pc:sldMk cId="3002314342" sldId="1873"/>
            <ac:cxnSpMk id="90" creationId="{D700C288-7225-4132-B4D3-C29389FA4874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5" creationId="{20515731-AD5B-478D-B3F6-AFF2A1E49A76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6" creationId="{B9E7B2CC-9C79-4251-A3A5-589CC98C5F12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7" creationId="{05303A14-1379-41E7-AA41-84AFB1BA1D06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8" creationId="{A8346C5E-D567-4D40-A40F-B3CC46D31F05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99" creationId="{7BCBE067-E1E5-4B98-86CF-4306E387B3CA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0" creationId="{6FECFE64-3825-4F8D-8E38-9639FB0E728A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1" creationId="{D7770FC8-FC4A-461E-B41E-8E0D0215A0B3}"/>
          </ac:cxnSpMkLst>
        </pc:cxnChg>
        <pc:cxnChg chg="mod">
          <ac:chgData name="Nazar Shchur" userId="3faffa111ac016f6" providerId="LiveId" clId="{2A42AD59-B6B6-4513-BB7C-716C6B350D28}" dt="2019-11-01T17:25:32.300" v="1594" actId="208"/>
          <ac:cxnSpMkLst>
            <pc:docMk/>
            <pc:sldMk cId="3002314342" sldId="1873"/>
            <ac:cxnSpMk id="102" creationId="{F9351BFD-181F-4BF5-8F0A-A44C4BB9FAA2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0" creationId="{5290011A-BFB4-46EE-8FAB-8186C41BC4BC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1" creationId="{F1E2546B-DA60-42B2-BA2E-AAD639FC41ED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2" creationId="{280EE31E-7FD6-4493-93BB-60D62927B449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3" creationId="{041F49D5-9CC5-4480-8396-B910E49F2379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4" creationId="{706021FF-8BBC-4FE1-B217-3EBF671F0DF5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5" creationId="{C3BF8AD1-F38B-4AE0-8493-4B35FA22588C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6" creationId="{A94FA67B-696F-4C22-B0AD-562BC6DEAFCF}"/>
          </ac:cxnSpMkLst>
        </pc:cxnChg>
        <pc:cxnChg chg="mod">
          <ac:chgData name="Nazar Shchur" userId="3faffa111ac016f6" providerId="LiveId" clId="{2A42AD59-B6B6-4513-BB7C-716C6B350D28}" dt="2019-11-01T17:26:00.192" v="1602" actId="208"/>
          <ac:cxnSpMkLst>
            <pc:docMk/>
            <pc:sldMk cId="3002314342" sldId="1873"/>
            <ac:cxnSpMk id="117" creationId="{98F89285-30FE-4351-A39B-B091E8811CC3}"/>
          </ac:cxnSpMkLst>
        </pc:cxnChg>
      </pc:sldChg>
      <pc:sldChg chg="addSp delSp modSp add delAnim modAnim">
        <pc:chgData name="Nazar Shchur" userId="3faffa111ac016f6" providerId="LiveId" clId="{2A42AD59-B6B6-4513-BB7C-716C6B350D28}" dt="2019-11-01T17:19:10.055" v="1532" actId="1076"/>
        <pc:sldMkLst>
          <pc:docMk/>
          <pc:sldMk cId="225806441" sldId="1874"/>
        </pc:sldMkLst>
        <pc:spChg chg="mod">
          <ac:chgData name="Nazar Shchur" userId="3faffa111ac016f6" providerId="LiveId" clId="{2A42AD59-B6B6-4513-BB7C-716C6B350D28}" dt="2019-11-01T17:09:58.647" v="1506"/>
          <ac:spMkLst>
            <pc:docMk/>
            <pc:sldMk cId="225806441" sldId="1874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7:19:10.055" v="1532" actId="1076"/>
          <ac:spMkLst>
            <pc:docMk/>
            <pc:sldMk cId="225806441" sldId="1874"/>
            <ac:spMk id="14" creationId="{BBA1EB4E-0D82-4620-AC8E-9AA6121F9CB3}"/>
          </ac:spMkLst>
        </pc:spChg>
        <pc:spChg chg="del">
          <ac:chgData name="Nazar Shchur" userId="3faffa111ac016f6" providerId="LiveId" clId="{2A42AD59-B6B6-4513-BB7C-716C6B350D28}" dt="2019-11-01T17:09:52.804" v="1505" actId="478"/>
          <ac:spMkLst>
            <pc:docMk/>
            <pc:sldMk cId="225806441" sldId="1874"/>
            <ac:spMk id="63" creationId="{0D289DAC-83E8-46AE-BE13-E5790599F620}"/>
          </ac:spMkLst>
        </pc:spChg>
        <pc:spChg chg="del">
          <ac:chgData name="Nazar Shchur" userId="3faffa111ac016f6" providerId="LiveId" clId="{2A42AD59-B6B6-4513-BB7C-716C6B350D28}" dt="2019-11-01T17:09:51.492" v="1504" actId="478"/>
          <ac:spMkLst>
            <pc:docMk/>
            <pc:sldMk cId="225806441" sldId="1874"/>
            <ac:spMk id="64" creationId="{D73F9E16-7E2A-4AD5-80DB-4ADC8CFB84F2}"/>
          </ac:spMkLst>
        </pc:spChg>
        <pc:picChg chg="del">
          <ac:chgData name="Nazar Shchur" userId="3faffa111ac016f6" providerId="LiveId" clId="{2A42AD59-B6B6-4513-BB7C-716C6B350D28}" dt="2019-11-01T17:09:49.774" v="1503" actId="478"/>
          <ac:picMkLst>
            <pc:docMk/>
            <pc:sldMk cId="225806441" sldId="1874"/>
            <ac:picMk id="66" creationId="{28DE8D2D-DEA1-40CA-9F33-BDC481AD073E}"/>
          </ac:picMkLst>
        </pc:picChg>
        <pc:picChg chg="add mod">
          <ac:chgData name="Nazar Shchur" userId="3faffa111ac016f6" providerId="LiveId" clId="{2A42AD59-B6B6-4513-BB7C-716C6B350D28}" dt="2019-11-01T17:17:11.118" v="1513" actId="167"/>
          <ac:picMkLst>
            <pc:docMk/>
            <pc:sldMk cId="225806441" sldId="1874"/>
            <ac:picMk id="1026" creationId="{A82446F5-25E8-4F04-AB7E-63C177FB622F}"/>
          </ac:picMkLst>
        </pc:picChg>
      </pc:sldChg>
      <pc:sldChg chg="add del">
        <pc:chgData name="Nazar Shchur" userId="3faffa111ac016f6" providerId="LiveId" clId="{2A42AD59-B6B6-4513-BB7C-716C6B350D28}" dt="2019-11-01T17:27:53.085" v="1618" actId="47"/>
        <pc:sldMkLst>
          <pc:docMk/>
          <pc:sldMk cId="391419731" sldId="1875"/>
        </pc:sldMkLst>
      </pc:sldChg>
      <pc:sldChg chg="addSp delSp modSp add delAnim modAnim">
        <pc:chgData name="Nazar Shchur" userId="3faffa111ac016f6" providerId="LiveId" clId="{2A42AD59-B6B6-4513-BB7C-716C6B350D28}" dt="2019-11-05T08:53:44.539" v="4139"/>
        <pc:sldMkLst>
          <pc:docMk/>
          <pc:sldMk cId="2933640307" sldId="1875"/>
        </pc:sldMkLst>
        <pc:spChg chg="del">
          <ac:chgData name="Nazar Shchur" userId="3faffa111ac016f6" providerId="LiveId" clId="{2A42AD59-B6B6-4513-BB7C-716C6B350D28}" dt="2019-11-01T17:33:41.544" v="1741" actId="478"/>
          <ac:spMkLst>
            <pc:docMk/>
            <pc:sldMk cId="2933640307" sldId="1875"/>
            <ac:spMk id="67" creationId="{05DC6DE3-8BDA-4A46-A317-8182C251D9CF}"/>
          </ac:spMkLst>
        </pc:spChg>
        <pc:spChg chg="del">
          <ac:chgData name="Nazar Shchur" userId="3faffa111ac016f6" providerId="LiveId" clId="{2A42AD59-B6B6-4513-BB7C-716C6B350D28}" dt="2019-11-01T17:33:41.544" v="1741" actId="478"/>
          <ac:spMkLst>
            <pc:docMk/>
            <pc:sldMk cId="2933640307" sldId="1875"/>
            <ac:spMk id="68" creationId="{24E47144-5C5E-42FE-8975-D6017498DB0F}"/>
          </ac:spMkLst>
        </pc:spChg>
        <pc:spChg chg="add mod">
          <ac:chgData name="Nazar Shchur" userId="3faffa111ac016f6" providerId="LiveId" clId="{2A42AD59-B6B6-4513-BB7C-716C6B350D28}" dt="2019-11-01T17:49:05.022" v="2068" actId="1076"/>
          <ac:spMkLst>
            <pc:docMk/>
            <pc:sldMk cId="2933640307" sldId="1875"/>
            <ac:spMk id="69" creationId="{9149F937-C744-4986-9765-48C046BDDE98}"/>
          </ac:spMkLst>
        </pc:spChg>
        <pc:spChg chg="add del">
          <ac:chgData name="Nazar Shchur" userId="3faffa111ac016f6" providerId="LiveId" clId="{2A42AD59-B6B6-4513-BB7C-716C6B350D28}" dt="2019-11-01T17:34:58.376" v="1767"/>
          <ac:spMkLst>
            <pc:docMk/>
            <pc:sldMk cId="2933640307" sldId="1875"/>
            <ac:spMk id="84" creationId="{6C293F94-F355-473F-91DB-A5FA01A212E9}"/>
          </ac:spMkLst>
        </pc:spChg>
        <pc:spChg chg="del mod">
          <ac:chgData name="Nazar Shchur" userId="3faffa111ac016f6" providerId="LiveId" clId="{2A42AD59-B6B6-4513-BB7C-716C6B350D28}" dt="2019-11-01T17:33:47.517" v="1749" actId="478"/>
          <ac:spMkLst>
            <pc:docMk/>
            <pc:sldMk cId="2933640307" sldId="1875"/>
            <ac:spMk id="121" creationId="{094AF945-83FC-4B54-9730-61B299A73439}"/>
          </ac:spMkLst>
        </pc:spChg>
        <pc:spChg chg="mod">
          <ac:chgData name="Nazar Shchur" userId="3faffa111ac016f6" providerId="LiveId" clId="{2A42AD59-B6B6-4513-BB7C-716C6B350D28}" dt="2019-11-01T17:34:09.109" v="1757" actId="1035"/>
          <ac:spMkLst>
            <pc:docMk/>
            <pc:sldMk cId="2933640307" sldId="1875"/>
            <ac:spMk id="122" creationId="{0FFC2736-B39F-445A-B436-5C3D2F7FBA92}"/>
          </ac:spMkLst>
        </pc:spChg>
        <pc:spChg chg="del">
          <ac:chgData name="Nazar Shchur" userId="3faffa111ac016f6" providerId="LiveId" clId="{2A42AD59-B6B6-4513-BB7C-716C6B350D28}" dt="2019-11-01T17:33:45.906" v="1747" actId="478"/>
          <ac:spMkLst>
            <pc:docMk/>
            <pc:sldMk cId="2933640307" sldId="1875"/>
            <ac:spMk id="123" creationId="{B83971BE-17C3-4685-8688-1BFBF75F1E5D}"/>
          </ac:spMkLst>
        </pc:spChg>
        <pc:spChg chg="del">
          <ac:chgData name="Nazar Shchur" userId="3faffa111ac016f6" providerId="LiveId" clId="{2A42AD59-B6B6-4513-BB7C-716C6B350D28}" dt="2019-11-01T17:33:46.625" v="1748" actId="478"/>
          <ac:spMkLst>
            <pc:docMk/>
            <pc:sldMk cId="2933640307" sldId="1875"/>
            <ac:spMk id="125" creationId="{E30E7BA2-D9B1-44AC-AA36-DDE83617386A}"/>
          </ac:spMkLst>
        </pc:spChg>
        <pc:spChg chg="add mod ord">
          <ac:chgData name="Nazar Shchur" userId="3faffa111ac016f6" providerId="LiveId" clId="{2A42AD59-B6B6-4513-BB7C-716C6B350D28}" dt="2019-11-01T17:50:09.618" v="2147" actId="1035"/>
          <ac:spMkLst>
            <pc:docMk/>
            <pc:sldMk cId="2933640307" sldId="1875"/>
            <ac:spMk id="127" creationId="{28BF564B-776B-4743-AE68-7400F68096E5}"/>
          </ac:spMkLst>
        </pc:spChg>
        <pc:spChg chg="add mod">
          <ac:chgData name="Nazar Shchur" userId="3faffa111ac016f6" providerId="LiveId" clId="{2A42AD59-B6B6-4513-BB7C-716C6B350D28}" dt="2019-11-01T17:49:24.868" v="2070" actId="1076"/>
          <ac:spMkLst>
            <pc:docMk/>
            <pc:sldMk cId="2933640307" sldId="1875"/>
            <ac:spMk id="128" creationId="{2B63E0BD-ABAC-4574-B943-BBFDC9C482C9}"/>
          </ac:spMkLst>
        </pc:spChg>
        <pc:spChg chg="add mod">
          <ac:chgData name="Nazar Shchur" userId="3faffa111ac016f6" providerId="LiveId" clId="{2A42AD59-B6B6-4513-BB7C-716C6B350D28}" dt="2019-11-01T17:50:09.618" v="2147" actId="1035"/>
          <ac:spMkLst>
            <pc:docMk/>
            <pc:sldMk cId="2933640307" sldId="1875"/>
            <ac:spMk id="129" creationId="{CF85309F-4E2C-468F-ABFD-A5C3275D5DED}"/>
          </ac:spMkLst>
        </pc:spChg>
        <pc:spChg chg="add mod">
          <ac:chgData name="Nazar Shchur" userId="3faffa111ac016f6" providerId="LiveId" clId="{2A42AD59-B6B6-4513-BB7C-716C6B350D28}" dt="2019-11-01T17:49:28.982" v="2071" actId="1076"/>
          <ac:spMkLst>
            <pc:docMk/>
            <pc:sldMk cId="2933640307" sldId="1875"/>
            <ac:spMk id="130" creationId="{A7E57EBD-C4C3-4634-B60C-44FD0A0B390F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2" creationId="{EE7646CC-D49A-4F50-9A26-40D87729CFE6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4" creationId="{D526C573-F42D-4665-95F5-ED7AED0E621F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5" creationId="{D8318988-948A-4606-A3E7-458E09D4CE8A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6" creationId="{3BB6A76C-FBB2-4356-A52A-102D8809ABCC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7" creationId="{04D7451C-221E-4113-9D18-6669A6FB0F14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8" creationId="{70A8C316-EEA6-4F6E-831E-42F02EFF7379}"/>
          </ac:spMkLst>
        </pc:spChg>
        <pc:spChg chg="add del">
          <ac:chgData name="Nazar Shchur" userId="3faffa111ac016f6" providerId="LiveId" clId="{2A42AD59-B6B6-4513-BB7C-716C6B350D28}" dt="2019-11-01T17:51:19.475" v="2153"/>
          <ac:spMkLst>
            <pc:docMk/>
            <pc:sldMk cId="2933640307" sldId="1875"/>
            <ac:spMk id="139" creationId="{F765B7F9-2DF1-45C2-8598-04C2218212AC}"/>
          </ac:spMkLst>
        </pc:spChg>
        <pc:spChg chg="mod">
          <ac:chgData name="Nazar Shchur" userId="3faffa111ac016f6" providerId="LiveId" clId="{2A42AD59-B6B6-4513-BB7C-716C6B350D28}" dt="2019-11-01T17:56:55.398" v="2245" actId="1076"/>
          <ac:spMkLst>
            <pc:docMk/>
            <pc:sldMk cId="2933640307" sldId="1875"/>
            <ac:spMk id="158" creationId="{F5E37FD0-EAA1-4E85-8532-18674D14433F}"/>
          </ac:spMkLst>
        </pc:spChg>
        <pc:spChg chg="mod">
          <ac:chgData name="Nazar Shchur" userId="3faffa111ac016f6" providerId="LiveId" clId="{2A42AD59-B6B6-4513-BB7C-716C6B350D28}" dt="2019-11-01T17:56:55.398" v="2245" actId="1076"/>
          <ac:spMkLst>
            <pc:docMk/>
            <pc:sldMk cId="2933640307" sldId="1875"/>
            <ac:spMk id="159" creationId="{C158E7A1-9FAB-4ED5-A56C-3E8A8FBA8DA1}"/>
          </ac:spMkLst>
        </pc:spChg>
        <pc:grpChg chg="del">
          <ac:chgData name="Nazar Shchur" userId="3faffa111ac016f6" providerId="LiveId" clId="{2A42AD59-B6B6-4513-BB7C-716C6B350D28}" dt="2019-11-01T17:33:44.297" v="1745" actId="478"/>
          <ac:grpSpMkLst>
            <pc:docMk/>
            <pc:sldMk cId="2933640307" sldId="1875"/>
            <ac:grpSpMk id="6" creationId="{6A2011E6-345C-4460-A7C5-6DED1941754A}"/>
          </ac:grpSpMkLst>
        </pc:grpChg>
        <pc:grpChg chg="del">
          <ac:chgData name="Nazar Shchur" userId="3faffa111ac016f6" providerId="LiveId" clId="{2A42AD59-B6B6-4513-BB7C-716C6B350D28}" dt="2019-11-01T17:33:43.684" v="1744" actId="478"/>
          <ac:grpSpMkLst>
            <pc:docMk/>
            <pc:sldMk cId="2933640307" sldId="1875"/>
            <ac:grpSpMk id="7" creationId="{B767ADA0-4327-4CBB-AB9F-CDDADB0473E2}"/>
          </ac:grpSpMkLst>
        </pc:grpChg>
        <pc:grpChg chg="del">
          <ac:chgData name="Nazar Shchur" userId="3faffa111ac016f6" providerId="LiveId" clId="{2A42AD59-B6B6-4513-BB7C-716C6B350D28}" dt="2019-11-01T17:33:43.169" v="1743" actId="478"/>
          <ac:grpSpMkLst>
            <pc:docMk/>
            <pc:sldMk cId="2933640307" sldId="1875"/>
            <ac:grpSpMk id="8" creationId="{CC9A9793-4276-4CCE-BF64-BCEB11CDE4B9}"/>
          </ac:grpSpMkLst>
        </pc:grpChg>
        <pc:grpChg chg="add mod">
          <ac:chgData name="Nazar Shchur" userId="3faffa111ac016f6" providerId="LiveId" clId="{2A42AD59-B6B6-4513-BB7C-716C6B350D28}" dt="2019-11-01T17:47:47.456" v="2040" actId="1036"/>
          <ac:grpSpMkLst>
            <pc:docMk/>
            <pc:sldMk cId="2933640307" sldId="1875"/>
            <ac:grpSpMk id="14" creationId="{63D1CFB1-990D-4C57-95E8-3DC6C997B774}"/>
          </ac:grpSpMkLst>
        </pc:grpChg>
        <pc:grpChg chg="del">
          <ac:chgData name="Nazar Shchur" userId="3faffa111ac016f6" providerId="LiveId" clId="{2A42AD59-B6B6-4513-BB7C-716C6B350D28}" dt="2019-11-01T17:33:42.528" v="1742" actId="478"/>
          <ac:grpSpMkLst>
            <pc:docMk/>
            <pc:sldMk cId="2933640307" sldId="1875"/>
            <ac:grpSpMk id="64" creationId="{A4267620-14F2-478D-8D87-ACA52C282CB2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0" creationId="{A6B9135D-33B4-48C5-BC96-020849B20F54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4" creationId="{1890D15F-7039-4E64-86D5-235975EAE37A}"/>
          </ac:grpSpMkLst>
        </pc:grpChg>
        <pc:grpChg chg="add del">
          <ac:chgData name="Nazar Shchur" userId="3faffa111ac016f6" providerId="LiveId" clId="{2A42AD59-B6B6-4513-BB7C-716C6B350D28}" dt="2019-11-01T17:51:19.475" v="2153"/>
          <ac:grpSpMkLst>
            <pc:docMk/>
            <pc:sldMk cId="2933640307" sldId="1875"/>
            <ac:grpSpMk id="147" creationId="{259A5381-12BF-4031-8E6D-F360EEE6420A}"/>
          </ac:grpSpMkLst>
        </pc:grpChg>
        <pc:grpChg chg="add del mod">
          <ac:chgData name="Nazar Shchur" userId="3faffa111ac016f6" providerId="LiveId" clId="{2A42AD59-B6B6-4513-BB7C-716C6B350D28}" dt="2019-11-05T08:53:25.640" v="4132" actId="478"/>
          <ac:grpSpMkLst>
            <pc:docMk/>
            <pc:sldMk cId="2933640307" sldId="1875"/>
            <ac:grpSpMk id="150" creationId="{9B90E3A7-F227-429C-A59E-847C6702C1AD}"/>
          </ac:grpSpMkLst>
        </pc:grpChg>
        <pc:picChg chg="add mod">
          <ac:chgData name="Nazar Shchur" userId="3faffa111ac016f6" providerId="LiveId" clId="{2A42AD59-B6B6-4513-BB7C-716C6B350D28}" dt="2019-11-05T08:53:39.975" v="4136" actId="14100"/>
          <ac:picMkLst>
            <pc:docMk/>
            <pc:sldMk cId="2933640307" sldId="1875"/>
            <ac:picMk id="6" creationId="{60173D6C-BC76-4902-97D0-12CB7FF4FE9F}"/>
          </ac:picMkLst>
        </pc:picChg>
        <pc:picChg chg="del">
          <ac:chgData name="Nazar Shchur" userId="3faffa111ac016f6" providerId="LiveId" clId="{2A42AD59-B6B6-4513-BB7C-716C6B350D28}" dt="2019-11-01T17:33:41.544" v="1741" actId="478"/>
          <ac:picMkLst>
            <pc:docMk/>
            <pc:sldMk cId="2933640307" sldId="1875"/>
            <ac:picMk id="63" creationId="{2F3599CE-E804-4157-8C75-E5230F2255CC}"/>
          </ac:picMkLst>
        </pc:picChg>
        <pc:picChg chg="add mod">
          <ac:chgData name="Nazar Shchur" userId="3faffa111ac016f6" providerId="LiveId" clId="{2A42AD59-B6B6-4513-BB7C-716C6B350D28}" dt="2019-11-01T17:38:06.755" v="1962" actId="164"/>
          <ac:picMkLst>
            <pc:docMk/>
            <pc:sldMk cId="2933640307" sldId="1875"/>
            <ac:picMk id="103" creationId="{0114DB83-BCE0-4966-8FAF-9ADBD67783C7}"/>
          </ac:picMkLst>
        </pc:picChg>
        <pc:picChg chg="add del">
          <ac:chgData name="Nazar Shchur" userId="3faffa111ac016f6" providerId="LiveId" clId="{2A42AD59-B6B6-4513-BB7C-716C6B350D28}" dt="2019-11-01T17:51:19.475" v="2153"/>
          <ac:picMkLst>
            <pc:docMk/>
            <pc:sldMk cId="2933640307" sldId="1875"/>
            <ac:picMk id="131" creationId="{FDFF944F-42C5-43EA-AE78-CBEDE56EA350}"/>
          </ac:picMkLst>
        </pc:picChg>
        <pc:picChg chg="add del">
          <ac:chgData name="Nazar Shchur" userId="3faffa111ac016f6" providerId="LiveId" clId="{2A42AD59-B6B6-4513-BB7C-716C6B350D28}" dt="2019-11-01T17:51:19.475" v="2153"/>
          <ac:picMkLst>
            <pc:docMk/>
            <pc:sldMk cId="2933640307" sldId="1875"/>
            <ac:picMk id="133" creationId="{2FA150AA-5DEA-44FC-9E71-9E1780ECDDE8}"/>
          </ac:picMkLst>
        </pc:picChg>
        <pc:picChg chg="add mod">
          <ac:chgData name="Nazar Shchur" userId="3faffa111ac016f6" providerId="LiveId" clId="{2A42AD59-B6B6-4513-BB7C-716C6B350D28}" dt="2019-11-01T17:49:40" v="2076" actId="1076"/>
          <ac:picMkLst>
            <pc:docMk/>
            <pc:sldMk cId="2933640307" sldId="1875"/>
            <ac:picMk id="2050" creationId="{B4E0FAE1-87B9-4798-A032-7B1E62C09BD6}"/>
          </ac:picMkLst>
        </pc:picChg>
        <pc:cxnChg chg="add del">
          <ac:chgData name="Nazar Shchur" userId="3faffa111ac016f6" providerId="LiveId" clId="{2A42AD59-B6B6-4513-BB7C-716C6B350D28}" dt="2019-11-01T17:35:52.228" v="1777"/>
          <ac:cxnSpMkLst>
            <pc:docMk/>
            <pc:sldMk cId="2933640307" sldId="1875"/>
            <ac:cxnSpMk id="118" creationId="{0098601E-CA1C-4215-94CD-A64BB1EF8A6C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19" creationId="{9576F01F-A1BB-4C6C-9F94-44D444C8A05C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0" creationId="{6DE9D920-4B3B-46AF-8CB2-49840475AFD7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4" creationId="{2B71CD3D-FD71-4D68-95A5-2EE08DA23184}"/>
          </ac:cxnSpMkLst>
        </pc:cxnChg>
        <pc:cxnChg chg="add mod">
          <ac:chgData name="Nazar Shchur" userId="3faffa111ac016f6" providerId="LiveId" clId="{2A42AD59-B6B6-4513-BB7C-716C6B350D28}" dt="2019-11-01T17:38:06.755" v="1962" actId="164"/>
          <ac:cxnSpMkLst>
            <pc:docMk/>
            <pc:sldMk cId="2933640307" sldId="1875"/>
            <ac:cxnSpMk id="126" creationId="{14BE1734-A07D-46D8-ADCE-1E22D79AC825}"/>
          </ac:cxnSpMkLst>
        </pc:cxnChg>
        <pc:cxnChg chg="add del">
          <ac:chgData name="Nazar Shchur" userId="3faffa111ac016f6" providerId="LiveId" clId="{2A42AD59-B6B6-4513-BB7C-716C6B350D28}" dt="2019-11-01T17:51:19.475" v="2153"/>
          <ac:cxnSpMkLst>
            <pc:docMk/>
            <pc:sldMk cId="2933640307" sldId="1875"/>
            <ac:cxnSpMk id="143" creationId="{15BDE4AC-ECB3-46FC-A30E-FD764E80DED8}"/>
          </ac:cxnSpMkLst>
        </pc:cxnChg>
      </pc:sldChg>
      <pc:sldChg chg="add del">
        <pc:chgData name="Nazar Shchur" userId="3faffa111ac016f6" providerId="LiveId" clId="{2A42AD59-B6B6-4513-BB7C-716C6B350D28}" dt="2019-11-01T18:29:48.636" v="2434" actId="47"/>
        <pc:sldMkLst>
          <pc:docMk/>
          <pc:sldMk cId="340179457" sldId="1876"/>
        </pc:sldMkLst>
      </pc:sldChg>
      <pc:sldChg chg="add del">
        <pc:chgData name="Nazar Shchur" userId="3faffa111ac016f6" providerId="LiveId" clId="{2A42AD59-B6B6-4513-BB7C-716C6B350D28}" dt="2019-11-01T17:37:04.025" v="1785"/>
        <pc:sldMkLst>
          <pc:docMk/>
          <pc:sldMk cId="951354462" sldId="1876"/>
        </pc:sldMkLst>
      </pc:sldChg>
      <pc:sldChg chg="addSp delSp modSp add delAnim modAnim">
        <pc:chgData name="Nazar Shchur" userId="3faffa111ac016f6" providerId="LiveId" clId="{2A42AD59-B6B6-4513-BB7C-716C6B350D28}" dt="2019-11-01T19:37:00.284" v="3067" actId="20577"/>
        <pc:sldMkLst>
          <pc:docMk/>
          <pc:sldMk cId="1721672562" sldId="1877"/>
        </pc:sldMkLst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6" creationId="{FCBE6BFC-62D9-41A7-ABF0-0E4DBA46C4FF}"/>
          </ac:spMkLst>
        </pc:spChg>
        <pc:spChg chg="add mod">
          <ac:chgData name="Nazar Shchur" userId="3faffa111ac016f6" providerId="LiveId" clId="{2A42AD59-B6B6-4513-BB7C-716C6B350D28}" dt="2019-11-01T18:04:30.332" v="2288" actId="14100"/>
          <ac:spMkLst>
            <pc:docMk/>
            <pc:sldMk cId="1721672562" sldId="1877"/>
            <ac:spMk id="63" creationId="{FF58D5B3-9921-4E71-874A-95491B08D709}"/>
          </ac:spMkLst>
        </pc:spChg>
        <pc:spChg chg="add mod ord">
          <ac:chgData name="Nazar Shchur" userId="3faffa111ac016f6" providerId="LiveId" clId="{2A42AD59-B6B6-4513-BB7C-716C6B350D28}" dt="2019-11-01T19:37:00.284" v="3067" actId="20577"/>
          <ac:spMkLst>
            <pc:docMk/>
            <pc:sldMk cId="1721672562" sldId="1877"/>
            <ac:spMk id="64" creationId="{392D7C12-828B-4696-8EAE-8EA826C19C1A}"/>
          </ac:spMkLst>
        </pc:spChg>
        <pc:spChg chg="del">
          <ac:chgData name="Nazar Shchur" userId="3faffa111ac016f6" providerId="LiveId" clId="{2A42AD59-B6B6-4513-BB7C-716C6B350D28}" dt="2019-11-01T17:58:10.837" v="2257" actId="478"/>
          <ac:spMkLst>
            <pc:docMk/>
            <pc:sldMk cId="1721672562" sldId="1877"/>
            <ac:spMk id="69" creationId="{9149F937-C744-4986-9765-48C046BDDE98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2" creationId="{F092C693-ADEC-4275-A8A9-DB55F790ED75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3" creationId="{704BF760-A600-43DA-BACD-FC3A8423F83E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4" creationId="{15B844BC-F6C3-4638-A734-CD5F6A09EFA4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78" creationId="{186FFA37-D9B6-467D-8FBF-40EF2383049A}"/>
          </ac:spMkLst>
        </pc:spChg>
        <pc:spChg chg="add del mod">
          <ac:chgData name="Nazar Shchur" userId="3faffa111ac016f6" providerId="LiveId" clId="{2A42AD59-B6B6-4513-BB7C-716C6B350D28}" dt="2019-11-01T18:13:19.992" v="2306" actId="478"/>
          <ac:spMkLst>
            <pc:docMk/>
            <pc:sldMk cId="1721672562" sldId="1877"/>
            <ac:spMk id="80" creationId="{2A20DF66-6708-4A95-B318-52782AA34A05}"/>
          </ac:spMkLst>
        </pc:spChg>
        <pc:spChg chg="add del mod">
          <ac:chgData name="Nazar Shchur" userId="3faffa111ac016f6" providerId="LiveId" clId="{2A42AD59-B6B6-4513-BB7C-716C6B350D28}" dt="2019-11-01T18:13:21.735" v="2307" actId="478"/>
          <ac:spMkLst>
            <pc:docMk/>
            <pc:sldMk cId="1721672562" sldId="1877"/>
            <ac:spMk id="84" creationId="{E9ACC2FA-4EC9-4B71-811E-A481C9AC4912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85" creationId="{78823DAC-E4B3-487D-863F-2BDCCCE95166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89" creationId="{EAFEF24A-E9CD-488D-8D49-FA4DFACE791E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0" creationId="{CC826CD4-A9D6-4A43-9B45-33667ABEDD86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1" creationId="{889B65D7-CBEB-4EB9-AAA4-76595F6ACF40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2" creationId="{58D1C4CE-8ABA-4892-8996-DEE713BBA7D5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3" creationId="{3F28B16F-2321-4B51-9313-3B1F69CC68AF}"/>
          </ac:spMkLst>
        </pc:spChg>
        <pc:spChg chg="add mod">
          <ac:chgData name="Nazar Shchur" userId="3faffa111ac016f6" providerId="LiveId" clId="{2A42AD59-B6B6-4513-BB7C-716C6B350D28}" dt="2019-11-01T18:14:53.428" v="2343" actId="164"/>
          <ac:spMkLst>
            <pc:docMk/>
            <pc:sldMk cId="1721672562" sldId="1877"/>
            <ac:spMk id="94" creationId="{BB036D24-D051-40ED-8EFD-49A466E7FD32}"/>
          </ac:spMkLst>
        </pc:spChg>
        <pc:spChg chg="del">
          <ac:chgData name="Nazar Shchur" userId="3faffa111ac016f6" providerId="LiveId" clId="{2A42AD59-B6B6-4513-BB7C-716C6B350D28}" dt="2019-11-01T17:58:13.383" v="2259" actId="478"/>
          <ac:spMkLst>
            <pc:docMk/>
            <pc:sldMk cId="1721672562" sldId="1877"/>
            <ac:spMk id="122" creationId="{0FFC2736-B39F-445A-B436-5C3D2F7FBA92}"/>
          </ac:spMkLst>
        </pc:spChg>
        <pc:spChg chg="del">
          <ac:chgData name="Nazar Shchur" userId="3faffa111ac016f6" providerId="LiveId" clId="{2A42AD59-B6B6-4513-BB7C-716C6B350D28}" dt="2019-11-01T17:58:11.727" v="2258" actId="478"/>
          <ac:spMkLst>
            <pc:docMk/>
            <pc:sldMk cId="1721672562" sldId="1877"/>
            <ac:spMk id="127" creationId="{28BF564B-776B-4743-AE68-7400F68096E5}"/>
          </ac:spMkLst>
        </pc:spChg>
        <pc:spChg chg="del">
          <ac:chgData name="Nazar Shchur" userId="3faffa111ac016f6" providerId="LiveId" clId="{2A42AD59-B6B6-4513-BB7C-716C6B350D28}" dt="2019-11-01T17:58:03.037" v="2251" actId="478"/>
          <ac:spMkLst>
            <pc:docMk/>
            <pc:sldMk cId="1721672562" sldId="1877"/>
            <ac:spMk id="128" creationId="{2B63E0BD-ABAC-4574-B943-BBFDC9C482C9}"/>
          </ac:spMkLst>
        </pc:spChg>
        <pc:spChg chg="del">
          <ac:chgData name="Nazar Shchur" userId="3faffa111ac016f6" providerId="LiveId" clId="{2A42AD59-B6B6-4513-BB7C-716C6B350D28}" dt="2019-11-01T17:58:06.900" v="2254" actId="478"/>
          <ac:spMkLst>
            <pc:docMk/>
            <pc:sldMk cId="1721672562" sldId="1877"/>
            <ac:spMk id="129" creationId="{CF85309F-4E2C-468F-ABFD-A5C3275D5DED}"/>
          </ac:spMkLst>
        </pc:spChg>
        <pc:spChg chg="del mod">
          <ac:chgData name="Nazar Shchur" userId="3faffa111ac016f6" providerId="LiveId" clId="{2A42AD59-B6B6-4513-BB7C-716C6B350D28}" dt="2019-11-01T17:58:08.837" v="2256" actId="478"/>
          <ac:spMkLst>
            <pc:docMk/>
            <pc:sldMk cId="1721672562" sldId="1877"/>
            <ac:spMk id="130" creationId="{A7E57EBD-C4C3-4634-B60C-44FD0A0B390F}"/>
          </ac:spMkLst>
        </pc:spChg>
        <pc:grpChg chg="add mod">
          <ac:chgData name="Nazar Shchur" userId="3faffa111ac016f6" providerId="LiveId" clId="{2A42AD59-B6B6-4513-BB7C-716C6B350D28}" dt="2019-11-01T18:14:54.839" v="2344" actId="1076"/>
          <ac:grpSpMkLst>
            <pc:docMk/>
            <pc:sldMk cId="1721672562" sldId="1877"/>
            <ac:grpSpMk id="7" creationId="{27787853-CF78-4C72-AB85-195843E49E6F}"/>
          </ac:grpSpMkLst>
        </pc:grpChg>
        <pc:grpChg chg="del">
          <ac:chgData name="Nazar Shchur" userId="3faffa111ac016f6" providerId="LiveId" clId="{2A42AD59-B6B6-4513-BB7C-716C6B350D28}" dt="2019-11-01T17:58:03.037" v="2251" actId="478"/>
          <ac:grpSpMkLst>
            <pc:docMk/>
            <pc:sldMk cId="1721672562" sldId="1877"/>
            <ac:grpSpMk id="14" creationId="{63D1CFB1-990D-4C57-95E8-3DC6C997B774}"/>
          </ac:grpSpMkLst>
        </pc:grpChg>
        <pc:grpChg chg="add del">
          <ac:chgData name="Nazar Shchur" userId="3faffa111ac016f6" providerId="LiveId" clId="{2A42AD59-B6B6-4513-BB7C-716C6B350D28}" dt="2019-11-01T17:58:21.456" v="2261"/>
          <ac:grpSpMkLst>
            <pc:docMk/>
            <pc:sldMk cId="1721672562" sldId="1877"/>
            <ac:grpSpMk id="43" creationId="{22C519C9-C8AC-4F64-A0C8-AE796D4B2AE0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67" creationId="{8EC1E0CE-9230-48BF-9C8A-2F3E2F427B0F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75" creationId="{21F9AF6F-7B4E-4765-8012-420E335D6E0C}"/>
          </ac:grpSpMkLst>
        </pc:grpChg>
        <pc:grpChg chg="add del mod">
          <ac:chgData name="Nazar Shchur" userId="3faffa111ac016f6" providerId="LiveId" clId="{2A42AD59-B6B6-4513-BB7C-716C6B350D28}" dt="2019-11-01T18:13:18.589" v="2305" actId="478"/>
          <ac:grpSpMkLst>
            <pc:docMk/>
            <pc:sldMk cId="1721672562" sldId="1877"/>
            <ac:grpSpMk id="81" creationId="{A6D029BA-C7CB-4235-8468-A56E494AFF46}"/>
          </ac:grpSpMkLst>
        </pc:grpChg>
        <pc:grpChg chg="add mod">
          <ac:chgData name="Nazar Shchur" userId="3faffa111ac016f6" providerId="LiveId" clId="{2A42AD59-B6B6-4513-BB7C-716C6B350D28}" dt="2019-11-01T18:14:53.428" v="2343" actId="164"/>
          <ac:grpSpMkLst>
            <pc:docMk/>
            <pc:sldMk cId="1721672562" sldId="1877"/>
            <ac:grpSpMk id="86" creationId="{69DFC01B-EC5A-4073-968E-37B657EBE54B}"/>
          </ac:grpSpMkLst>
        </pc:grpChg>
        <pc:grpChg chg="del">
          <ac:chgData name="Nazar Shchur" userId="3faffa111ac016f6" providerId="LiveId" clId="{2A42AD59-B6B6-4513-BB7C-716C6B350D28}" dt="2019-11-01T17:58:04.350" v="2252" actId="478"/>
          <ac:grpSpMkLst>
            <pc:docMk/>
            <pc:sldMk cId="1721672562" sldId="1877"/>
            <ac:grpSpMk id="150" creationId="{9B90E3A7-F227-429C-A59E-847C6702C1AD}"/>
          </ac:grpSpMkLst>
        </pc:grpChg>
        <pc:picChg chg="del">
          <ac:chgData name="Nazar Shchur" userId="3faffa111ac016f6" providerId="LiveId" clId="{2A42AD59-B6B6-4513-BB7C-716C6B350D28}" dt="2019-11-01T17:58:03.037" v="2251" actId="478"/>
          <ac:picMkLst>
            <pc:docMk/>
            <pc:sldMk cId="1721672562" sldId="1877"/>
            <ac:picMk id="2050" creationId="{B4E0FAE1-87B9-4798-A032-7B1E62C09BD6}"/>
          </ac:picMkLst>
        </pc:picChg>
        <pc:picChg chg="add mod">
          <ac:chgData name="Nazar Shchur" userId="3faffa111ac016f6" providerId="LiveId" clId="{2A42AD59-B6B6-4513-BB7C-716C6B350D28}" dt="2019-11-01T18:00:24.914" v="2285" actId="1076"/>
          <ac:picMkLst>
            <pc:docMk/>
            <pc:sldMk cId="1721672562" sldId="1877"/>
            <ac:picMk id="4098" creationId="{DD6A2642-1FDF-4DF1-8A97-ACD80E153E1B}"/>
          </ac:picMkLst>
        </pc:picChg>
        <pc:picChg chg="add del mod">
          <ac:chgData name="Nazar Shchur" userId="3faffa111ac016f6" providerId="LiveId" clId="{2A42AD59-B6B6-4513-BB7C-716C6B350D28}" dt="2019-11-01T18:05:09.234" v="2293" actId="478"/>
          <ac:picMkLst>
            <pc:docMk/>
            <pc:sldMk cId="1721672562" sldId="1877"/>
            <ac:picMk id="4100" creationId="{96CA723A-5EC3-4C18-9A1C-5A09E77CB53D}"/>
          </ac:picMkLst>
        </pc:picChg>
        <pc:cxnChg chg="add mod">
          <ac:chgData name="Nazar Shchur" userId="3faffa111ac016f6" providerId="LiveId" clId="{2A42AD59-B6B6-4513-BB7C-716C6B350D28}" dt="2019-11-01T18:14:53.428" v="2343" actId="164"/>
          <ac:cxnSpMkLst>
            <pc:docMk/>
            <pc:sldMk cId="1721672562" sldId="1877"/>
            <ac:cxnSpMk id="71" creationId="{77A33573-B40B-460D-B234-13A22436E827}"/>
          </ac:cxnSpMkLst>
        </pc:cxnChg>
        <pc:cxnChg chg="mod">
          <ac:chgData name="Nazar Shchur" userId="3faffa111ac016f6" providerId="LiveId" clId="{2A42AD59-B6B6-4513-BB7C-716C6B350D28}" dt="2019-11-01T19:36:30.588" v="3063" actId="1582"/>
          <ac:cxnSpMkLst>
            <pc:docMk/>
            <pc:sldMk cId="1721672562" sldId="1877"/>
            <ac:cxnSpMk id="76" creationId="{FFE3D78A-1814-49E8-A1B5-975675B9B522}"/>
          </ac:cxnSpMkLst>
        </pc:cxnChg>
        <pc:cxnChg chg="mod">
          <ac:chgData name="Nazar Shchur" userId="3faffa111ac016f6" providerId="LiveId" clId="{2A42AD59-B6B6-4513-BB7C-716C6B350D28}" dt="2019-11-01T19:36:35.275" v="3064" actId="1582"/>
          <ac:cxnSpMkLst>
            <pc:docMk/>
            <pc:sldMk cId="1721672562" sldId="1877"/>
            <ac:cxnSpMk id="77" creationId="{0206F0CB-F163-4F1F-B24B-6D4ACA681CD6}"/>
          </ac:cxnSpMkLst>
        </pc:cxnChg>
        <pc:cxnChg chg="add mod">
          <ac:chgData name="Nazar Shchur" userId="3faffa111ac016f6" providerId="LiveId" clId="{2A42AD59-B6B6-4513-BB7C-716C6B350D28}" dt="2019-11-01T18:14:53.428" v="2343" actId="164"/>
          <ac:cxnSpMkLst>
            <pc:docMk/>
            <pc:sldMk cId="1721672562" sldId="1877"/>
            <ac:cxnSpMk id="79" creationId="{DE71BAAA-2FF0-4A1D-A187-EF88FA793984}"/>
          </ac:cxnSpMkLst>
        </pc:cxnChg>
        <pc:cxnChg chg="mod">
          <ac:chgData name="Nazar Shchur" userId="3faffa111ac016f6" providerId="LiveId" clId="{2A42AD59-B6B6-4513-BB7C-716C6B350D28}" dt="2019-11-01T19:36:41.337" v="3065" actId="1582"/>
          <ac:cxnSpMkLst>
            <pc:docMk/>
            <pc:sldMk cId="1721672562" sldId="1877"/>
            <ac:cxnSpMk id="87" creationId="{EB60C9E5-4F0A-4729-9782-674C66ACC5FE}"/>
          </ac:cxnSpMkLst>
        </pc:cxnChg>
        <pc:cxnChg chg="mod">
          <ac:chgData name="Nazar Shchur" userId="3faffa111ac016f6" providerId="LiveId" clId="{2A42AD59-B6B6-4513-BB7C-716C6B350D28}" dt="2019-11-01T19:36:47.106" v="3066" actId="1582"/>
          <ac:cxnSpMkLst>
            <pc:docMk/>
            <pc:sldMk cId="1721672562" sldId="1877"/>
            <ac:cxnSpMk id="88" creationId="{44667E8E-E58B-497E-8E74-11E6FD5F66EA}"/>
          </ac:cxnSpMkLst>
        </pc:cxnChg>
      </pc:sldChg>
      <pc:sldChg chg="delSp add del delAnim">
        <pc:chgData name="Nazar Shchur" userId="3faffa111ac016f6" providerId="LiveId" clId="{2A42AD59-B6B6-4513-BB7C-716C6B350D28}" dt="2019-11-01T19:29:50.393" v="3022" actId="47"/>
        <pc:sldMkLst>
          <pc:docMk/>
          <pc:sldMk cId="1825499094" sldId="1878"/>
        </pc:sldMkLst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17" creationId="{16CE2C02-2A77-4810-8AD2-3430A82C2271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18" creationId="{64C4FD14-DE01-455A-B020-DC87998A4B0C}"/>
          </ac:spMkLst>
        </pc:spChg>
        <pc:spChg chg="del">
          <ac:chgData name="Nazar Shchur" userId="3faffa111ac016f6" providerId="LiveId" clId="{2A42AD59-B6B6-4513-BB7C-716C6B350D28}" dt="2019-11-01T18:48:38.345" v="2727" actId="478"/>
          <ac:spMkLst>
            <pc:docMk/>
            <pc:sldMk cId="1825499094" sldId="1878"/>
            <ac:spMk id="19" creationId="{C6C4EDCA-B2B1-443B-8093-AE8A47C1CFDF}"/>
          </ac:spMkLst>
        </pc:spChg>
        <pc:spChg chg="del">
          <ac:chgData name="Nazar Shchur" userId="3faffa111ac016f6" providerId="LiveId" clId="{2A42AD59-B6B6-4513-BB7C-716C6B350D28}" dt="2019-11-01T18:48:36.090" v="2726" actId="478"/>
          <ac:spMkLst>
            <pc:docMk/>
            <pc:sldMk cId="1825499094" sldId="1878"/>
            <ac:spMk id="20" creationId="{855A2BC0-56C8-4C79-BD7A-0FE5058AFA2E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42" creationId="{D8782D60-5884-4E72-9E82-324E94F5D28D}"/>
          </ac:spMkLst>
        </pc:spChg>
        <pc:spChg chg="del">
          <ac:chgData name="Nazar Shchur" userId="3faffa111ac016f6" providerId="LiveId" clId="{2A42AD59-B6B6-4513-BB7C-716C6B350D28}" dt="2019-11-01T18:48:32.510" v="2725" actId="478"/>
          <ac:spMkLst>
            <pc:docMk/>
            <pc:sldMk cId="1825499094" sldId="1878"/>
            <ac:spMk id="43" creationId="{FB8095EA-E58F-4A9E-983E-96D7D5007B9F}"/>
          </ac:spMkLst>
        </pc:spChg>
        <pc:grpChg chg="del">
          <ac:chgData name="Nazar Shchur" userId="3faffa111ac016f6" providerId="LiveId" clId="{2A42AD59-B6B6-4513-BB7C-716C6B350D28}" dt="2019-11-01T18:48:32.510" v="2725" actId="478"/>
          <ac:grpSpMkLst>
            <pc:docMk/>
            <pc:sldMk cId="1825499094" sldId="1878"/>
            <ac:grpSpMk id="24" creationId="{03D07732-0735-44DC-B9AA-799724E90E6D}"/>
          </ac:grpSpMkLst>
        </pc:grpChg>
      </pc:sldChg>
      <pc:sldChg chg="addSp delSp modSp add ord modAnim">
        <pc:chgData name="Nazar Shchur" userId="3faffa111ac016f6" providerId="LiveId" clId="{2A42AD59-B6B6-4513-BB7C-716C6B350D28}" dt="2019-11-01T19:38:57.520" v="3069" actId="1076"/>
        <pc:sldMkLst>
          <pc:docMk/>
          <pc:sldMk cId="2615151774" sldId="1879"/>
        </pc:sldMkLst>
        <pc:spChg chg="mod">
          <ac:chgData name="Nazar Shchur" userId="3faffa111ac016f6" providerId="LiveId" clId="{2A42AD59-B6B6-4513-BB7C-716C6B350D28}" dt="2019-11-01T19:35:16.917" v="3059"/>
          <ac:spMkLst>
            <pc:docMk/>
            <pc:sldMk cId="2615151774" sldId="1879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54:21.815" v="2818" actId="1036"/>
          <ac:spMkLst>
            <pc:docMk/>
            <pc:sldMk cId="2615151774" sldId="1879"/>
            <ac:spMk id="45" creationId="{22A2867D-275E-4087-9D18-C5A89B44FD15}"/>
          </ac:spMkLst>
        </pc:spChg>
        <pc:spChg chg="add mod">
          <ac:chgData name="Nazar Shchur" userId="3faffa111ac016f6" providerId="LiveId" clId="{2A42AD59-B6B6-4513-BB7C-716C6B350D28}" dt="2019-11-01T18:54:21.815" v="2818" actId="1036"/>
          <ac:spMkLst>
            <pc:docMk/>
            <pc:sldMk cId="2615151774" sldId="1879"/>
            <ac:spMk id="46" creationId="{41913681-7374-40BD-8D0E-9711580E78AC}"/>
          </ac:spMkLst>
        </pc:spChg>
        <pc:spChg chg="add mod">
          <ac:chgData name="Nazar Shchur" userId="3faffa111ac016f6" providerId="LiveId" clId="{2A42AD59-B6B6-4513-BB7C-716C6B350D28}" dt="2019-11-01T19:38:57.520" v="3069" actId="1076"/>
          <ac:spMkLst>
            <pc:docMk/>
            <pc:sldMk cId="2615151774" sldId="1879"/>
            <ac:spMk id="47" creationId="{8CA5707C-3C17-417D-8F45-9A3E49CDD76A}"/>
          </ac:spMkLst>
        </pc:spChg>
        <pc:grpChg chg="del">
          <ac:chgData name="Nazar Shchur" userId="3faffa111ac016f6" providerId="LiveId" clId="{2A42AD59-B6B6-4513-BB7C-716C6B350D28}" dt="2019-11-01T18:51:39.759" v="2731" actId="478"/>
          <ac:grpSpMkLst>
            <pc:docMk/>
            <pc:sldMk cId="2615151774" sldId="1879"/>
            <ac:grpSpMk id="7" creationId="{EA994D82-5B1D-4F75-A6B1-63D804F540F2}"/>
          </ac:grpSpMkLst>
        </pc:grpChg>
        <pc:picChg chg="mod">
          <ac:chgData name="Nazar Shchur" userId="3faffa111ac016f6" providerId="LiveId" clId="{2A42AD59-B6B6-4513-BB7C-716C6B350D28}" dt="2019-11-01T18:54:21.815" v="2818" actId="1036"/>
          <ac:picMkLst>
            <pc:docMk/>
            <pc:sldMk cId="2615151774" sldId="1879"/>
            <ac:picMk id="10" creationId="{DD4BDC3C-68A8-4D77-909D-1B6D8C0B736F}"/>
          </ac:picMkLst>
        </pc:picChg>
        <pc:picChg chg="add mod">
          <ac:chgData name="Nazar Shchur" userId="3faffa111ac016f6" providerId="LiveId" clId="{2A42AD59-B6B6-4513-BB7C-716C6B350D28}" dt="2019-11-01T18:54:21.815" v="2818" actId="1036"/>
          <ac:picMkLst>
            <pc:docMk/>
            <pc:sldMk cId="2615151774" sldId="1879"/>
            <ac:picMk id="44" creationId="{7EA74E82-F140-4169-8C8C-A86B758EB341}"/>
          </ac:picMkLst>
        </pc:picChg>
      </pc:sldChg>
      <pc:sldChg chg="addSp delSp modSp add delAnim modAnim">
        <pc:chgData name="Nazar Shchur" userId="3faffa111ac016f6" providerId="LiveId" clId="{2A42AD59-B6B6-4513-BB7C-716C6B350D28}" dt="2019-11-01T19:40:42.848" v="3087"/>
        <pc:sldMkLst>
          <pc:docMk/>
          <pc:sldMk cId="1720288054" sldId="1880"/>
        </pc:sldMkLst>
        <pc:spChg chg="mod">
          <ac:chgData name="Nazar Shchur" userId="3faffa111ac016f6" providerId="LiveId" clId="{2A42AD59-B6B6-4513-BB7C-716C6B350D28}" dt="2019-11-01T19:35:20.661" v="3060"/>
          <ac:spMkLst>
            <pc:docMk/>
            <pc:sldMk cId="1720288054" sldId="1880"/>
            <ac:spMk id="5" creationId="{00000000-0000-0000-0000-000000000000}"/>
          </ac:spMkLst>
        </pc:spChg>
        <pc:spChg chg="add mod">
          <ac:chgData name="Nazar Shchur" userId="3faffa111ac016f6" providerId="LiveId" clId="{2A42AD59-B6B6-4513-BB7C-716C6B350D28}" dt="2019-11-01T18:57:36.583" v="2850" actId="20577"/>
          <ac:spMkLst>
            <pc:docMk/>
            <pc:sldMk cId="1720288054" sldId="1880"/>
            <ac:spMk id="76" creationId="{24915D3B-6CE3-4D27-945F-3E477501D630}"/>
          </ac:spMkLst>
        </pc:spChg>
        <pc:spChg chg="add mod">
          <ac:chgData name="Nazar Shchur" userId="3faffa111ac016f6" providerId="LiveId" clId="{2A42AD59-B6B6-4513-BB7C-716C6B350D28}" dt="2019-11-01T18:58:38.296" v="2863" actId="1076"/>
          <ac:spMkLst>
            <pc:docMk/>
            <pc:sldMk cId="1720288054" sldId="1880"/>
            <ac:spMk id="78" creationId="{9AC464F8-5C49-403F-81A8-CB5B4A680E54}"/>
          </ac:spMkLst>
        </pc:spChg>
        <pc:spChg chg="add mod">
          <ac:chgData name="Nazar Shchur" userId="3faffa111ac016f6" providerId="LiveId" clId="{2A42AD59-B6B6-4513-BB7C-716C6B350D28}" dt="2019-11-01T18:59:22.509" v="2872" actId="1076"/>
          <ac:spMkLst>
            <pc:docMk/>
            <pc:sldMk cId="1720288054" sldId="1880"/>
            <ac:spMk id="79" creationId="{AE7DC8E3-D90E-44F9-9C57-536DAA8CED83}"/>
          </ac:spMkLst>
        </pc:spChg>
        <pc:grpChg chg="mod">
          <ac:chgData name="Nazar Shchur" userId="3faffa111ac016f6" providerId="LiveId" clId="{2A42AD59-B6B6-4513-BB7C-716C6B350D28}" dt="2019-11-01T18:58:04.267" v="2856" actId="1076"/>
          <ac:grpSpMkLst>
            <pc:docMk/>
            <pc:sldMk cId="1720288054" sldId="1880"/>
            <ac:grpSpMk id="44" creationId="{E2F58498-08DA-41D5-80E8-BA3D7EAC3427}"/>
          </ac:grpSpMkLst>
        </pc:grpChg>
        <pc:grpChg chg="del">
          <ac:chgData name="Nazar Shchur" userId="3faffa111ac016f6" providerId="LiveId" clId="{2A42AD59-B6B6-4513-BB7C-716C6B350D28}" dt="2019-11-01T18:57:12.805" v="2844" actId="478"/>
          <ac:grpSpMkLst>
            <pc:docMk/>
            <pc:sldMk cId="1720288054" sldId="1880"/>
            <ac:grpSpMk id="47" creationId="{6B1826F3-D229-407E-867F-6B9D263B87EF}"/>
          </ac:grpSpMkLst>
        </pc:grpChg>
        <pc:picChg chg="add del mod">
          <ac:chgData name="Nazar Shchur" userId="3faffa111ac016f6" providerId="LiveId" clId="{2A42AD59-B6B6-4513-BB7C-716C6B350D28}" dt="2019-11-01T19:40:03.384" v="3071" actId="478"/>
          <ac:picMkLst>
            <pc:docMk/>
            <pc:sldMk cId="1720288054" sldId="1880"/>
            <ac:picMk id="77" creationId="{6C5F2015-6183-47CC-A710-7F040783FA5D}"/>
          </ac:picMkLst>
        </pc:picChg>
        <pc:picChg chg="add mod">
          <ac:chgData name="Nazar Shchur" userId="3faffa111ac016f6" providerId="LiveId" clId="{2A42AD59-B6B6-4513-BB7C-716C6B350D28}" dt="2019-11-01T19:40:35.607" v="3086" actId="167"/>
          <ac:picMkLst>
            <pc:docMk/>
            <pc:sldMk cId="1720288054" sldId="1880"/>
            <ac:picMk id="80" creationId="{E2EF5871-E3AA-49CA-9561-CB069BCB6C5C}"/>
          </ac:picMkLst>
        </pc:picChg>
      </pc:sldChg>
      <pc:sldChg chg="addSp delSp modSp add modAnim">
        <pc:chgData name="Nazar Shchur" userId="3faffa111ac016f6" providerId="LiveId" clId="{2A42AD59-B6B6-4513-BB7C-716C6B350D28}" dt="2019-11-01T19:33:49.388" v="3051"/>
        <pc:sldMkLst>
          <pc:docMk/>
          <pc:sldMk cId="4218348363" sldId="1881"/>
        </pc:sldMkLst>
        <pc:spChg chg="mod">
          <ac:chgData name="Nazar Shchur" userId="3faffa111ac016f6" providerId="LiveId" clId="{2A42AD59-B6B6-4513-BB7C-716C6B350D28}" dt="2019-11-01T19:33:49.388" v="3051"/>
          <ac:spMkLst>
            <pc:docMk/>
            <pc:sldMk cId="4218348363" sldId="1881"/>
            <ac:spMk id="5" creationId="{00000000-0000-0000-0000-000000000000}"/>
          </ac:spMkLst>
        </pc:spChg>
        <pc:spChg chg="mod">
          <ac:chgData name="Nazar Shchur" userId="3faffa111ac016f6" providerId="LiveId" clId="{2A42AD59-B6B6-4513-BB7C-716C6B350D28}" dt="2019-11-01T19:27:24.131" v="2998" actId="1076"/>
          <ac:spMkLst>
            <pc:docMk/>
            <pc:sldMk cId="4218348363" sldId="1881"/>
            <ac:spMk id="63" creationId="{FF58D5B3-9921-4E71-874A-95491B08D709}"/>
          </ac:spMkLst>
        </pc:spChg>
        <pc:spChg chg="del">
          <ac:chgData name="Nazar Shchur" userId="3faffa111ac016f6" providerId="LiveId" clId="{2A42AD59-B6B6-4513-BB7C-716C6B350D28}" dt="2019-11-01T19:07:57.774" v="2977" actId="478"/>
          <ac:spMkLst>
            <pc:docMk/>
            <pc:sldMk cId="4218348363" sldId="1881"/>
            <ac:spMk id="64" creationId="{392D7C12-828B-4696-8EAE-8EA826C19C1A}"/>
          </ac:spMkLst>
        </pc:spChg>
        <pc:grpChg chg="del">
          <ac:chgData name="Nazar Shchur" userId="3faffa111ac016f6" providerId="LiveId" clId="{2A42AD59-B6B6-4513-BB7C-716C6B350D28}" dt="2019-11-01T19:07:57.774" v="2977" actId="478"/>
          <ac:grpSpMkLst>
            <pc:docMk/>
            <pc:sldMk cId="4218348363" sldId="1881"/>
            <ac:grpSpMk id="7" creationId="{27787853-CF78-4C72-AB85-195843E49E6F}"/>
          </ac:grpSpMkLst>
        </pc:grpChg>
        <pc:picChg chg="del">
          <ac:chgData name="Nazar Shchur" userId="3faffa111ac016f6" providerId="LiveId" clId="{2A42AD59-B6B6-4513-BB7C-716C6B350D28}" dt="2019-11-01T19:07:57.774" v="2977" actId="478"/>
          <ac:picMkLst>
            <pc:docMk/>
            <pc:sldMk cId="4218348363" sldId="1881"/>
            <ac:picMk id="4098" creationId="{DD6A2642-1FDF-4DF1-8A97-ACD80E153E1B}"/>
          </ac:picMkLst>
        </pc:picChg>
        <pc:picChg chg="add mod">
          <ac:chgData name="Nazar Shchur" userId="3faffa111ac016f6" providerId="LiveId" clId="{2A42AD59-B6B6-4513-BB7C-716C6B350D28}" dt="2019-11-01T19:27:02.893" v="2994" actId="732"/>
          <ac:picMkLst>
            <pc:docMk/>
            <pc:sldMk cId="4218348363" sldId="1881"/>
            <ac:picMk id="5122" creationId="{561635A7-4713-4B74-BB3F-C498D3DC4E94}"/>
          </ac:picMkLst>
        </pc:picChg>
      </pc:sldChg>
      <pc:sldChg chg="addSp delSp modSp add del delAnim">
        <pc:chgData name="Nazar Shchur" userId="3faffa111ac016f6" providerId="LiveId" clId="{2A42AD59-B6B6-4513-BB7C-716C6B350D28}" dt="2019-11-01T20:43:31.629" v="3282" actId="47"/>
        <pc:sldMkLst>
          <pc:docMk/>
          <pc:sldMk cId="25539240" sldId="1882"/>
        </pc:sldMkLst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3" creationId="{A8D6A6C5-E270-4E1E-A9AA-142D8E021D78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4" creationId="{E74CAA2E-8BA8-4EB3-AF2F-957CAE94622F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5" creationId="{E5B38F6A-E86B-4A53-AFE1-F1B6D1EBE01B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6" creationId="{0D63B1A0-364A-4E5D-A003-CAB2075E7CCB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57" creationId="{7AAC9D00-1A65-4B64-9E50-92DF09FA2275}"/>
          </ac:spMkLst>
        </pc:spChg>
        <pc:spChg chg="add mod topLvl">
          <ac:chgData name="Nazar Shchur" userId="3faffa111ac016f6" providerId="LiveId" clId="{2A42AD59-B6B6-4513-BB7C-716C6B350D28}" dt="2019-11-01T20:42:36.782" v="3175" actId="164"/>
          <ac:spMkLst>
            <pc:docMk/>
            <pc:sldMk cId="25539240" sldId="1882"/>
            <ac:spMk id="61" creationId="{1B4287A8-6FC1-47FB-9C6D-61EACB991EE2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05" creationId="{62E1AEA9-A838-45B4-8616-6FFBD5CB5DB2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06" creationId="{E88F7D24-1B87-42B9-8E67-E512CA6FBA2F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69" creationId="{45A62C95-2518-4F44-B7CC-8EF06F20B6CC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0" creationId="{DE6B1359-618A-40A5-AD52-3A5032130259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1" creationId="{F9FC9D99-F7D3-4E9B-A18C-3FED9E94023A}"/>
          </ac:spMkLst>
        </pc:spChg>
        <pc:spChg chg="del">
          <ac:chgData name="Nazar Shchur" userId="3faffa111ac016f6" providerId="LiveId" clId="{2A42AD59-B6B6-4513-BB7C-716C6B350D28}" dt="2019-11-01T20:40:15.655" v="3132" actId="478"/>
          <ac:spMkLst>
            <pc:docMk/>
            <pc:sldMk cId="25539240" sldId="1882"/>
            <ac:spMk id="172" creationId="{AC60BFE6-BC0A-4365-8592-BDAE8CF55370}"/>
          </ac:spMkLst>
        </pc:spChg>
        <pc:grpChg chg="add mod">
          <ac:chgData name="Nazar Shchur" userId="3faffa111ac016f6" providerId="LiveId" clId="{2A42AD59-B6B6-4513-BB7C-716C6B350D28}" dt="2019-11-01T20:42:56.693" v="3180" actId="1076"/>
          <ac:grpSpMkLst>
            <pc:docMk/>
            <pc:sldMk cId="25539240" sldId="1882"/>
            <ac:grpSpMk id="8" creationId="{9F0B8C47-3962-439D-82E7-C0A01BE864DA}"/>
          </ac:grpSpMkLst>
        </pc:grpChg>
        <pc:grpChg chg="add del mod">
          <ac:chgData name="Nazar Shchur" userId="3faffa111ac016f6" providerId="LiveId" clId="{2A42AD59-B6B6-4513-BB7C-716C6B350D28}" dt="2019-11-01T20:40:36.444" v="3136" actId="165"/>
          <ac:grpSpMkLst>
            <pc:docMk/>
            <pc:sldMk cId="25539240" sldId="1882"/>
            <ac:grpSpMk id="34" creationId="{A1922CD6-6480-468A-AA46-EF461A91E13A}"/>
          </ac:grpSpMkLst>
        </pc:grpChg>
        <pc:grpChg chg="add mod topLvl">
          <ac:chgData name="Nazar Shchur" userId="3faffa111ac016f6" providerId="LiveId" clId="{2A42AD59-B6B6-4513-BB7C-716C6B350D28}" dt="2019-11-01T20:42:36.782" v="3175" actId="164"/>
          <ac:grpSpMkLst>
            <pc:docMk/>
            <pc:sldMk cId="25539240" sldId="1882"/>
            <ac:grpSpMk id="59" creationId="{73E275B2-C87F-4810-969F-C9962B5F0148}"/>
          </ac:grpSpMkLst>
        </pc:grpChg>
        <pc:grpChg chg="add mod topLvl">
          <ac:chgData name="Nazar Shchur" userId="3faffa111ac016f6" providerId="LiveId" clId="{2A42AD59-B6B6-4513-BB7C-716C6B350D28}" dt="2019-11-01T20:42:36.782" v="3175" actId="164"/>
          <ac:grpSpMkLst>
            <pc:docMk/>
            <pc:sldMk cId="25539240" sldId="1882"/>
            <ac:grpSpMk id="60" creationId="{D278E862-D7D1-4B2F-A5E2-30C2A2E0E6EF}"/>
          </ac:grpSpMkLst>
        </pc:grpChg>
        <pc:picChg chg="add mod ord">
          <ac:chgData name="Nazar Shchur" userId="3faffa111ac016f6" providerId="LiveId" clId="{2A42AD59-B6B6-4513-BB7C-716C6B350D28}" dt="2019-11-01T20:42:36.782" v="3175" actId="164"/>
          <ac:picMkLst>
            <pc:docMk/>
            <pc:sldMk cId="25539240" sldId="1882"/>
            <ac:picMk id="6" creationId="{AC78E17E-E29C-43FE-B2AD-835F8E7B6707}"/>
          </ac:picMkLst>
        </pc:picChg>
        <pc:picChg chg="add mod ord">
          <ac:chgData name="Nazar Shchur" userId="3faffa111ac016f6" providerId="LiveId" clId="{2A42AD59-B6B6-4513-BB7C-716C6B350D28}" dt="2019-11-01T20:42:36.782" v="3175" actId="164"/>
          <ac:picMkLst>
            <pc:docMk/>
            <pc:sldMk cId="25539240" sldId="1882"/>
            <ac:picMk id="7" creationId="{ADBA867D-C9A5-4027-B218-4778A4080A5F}"/>
          </ac:picMkLst>
        </pc:picChg>
        <pc:picChg chg="add del mod topLvl">
          <ac:chgData name="Nazar Shchur" userId="3faffa111ac016f6" providerId="LiveId" clId="{2A42AD59-B6B6-4513-BB7C-716C6B350D28}" dt="2019-11-01T20:41:02.618" v="3142" actId="478"/>
          <ac:picMkLst>
            <pc:docMk/>
            <pc:sldMk cId="25539240" sldId="1882"/>
            <ac:picMk id="35" creationId="{E21A44B7-2BD0-4E98-BED5-52FBD36DCB16}"/>
          </ac:picMkLst>
        </pc:picChg>
        <pc:picChg chg="add del mod topLvl">
          <ac:chgData name="Nazar Shchur" userId="3faffa111ac016f6" providerId="LiveId" clId="{2A42AD59-B6B6-4513-BB7C-716C6B350D28}" dt="2019-11-01T20:40:43.773" v="3137" actId="478"/>
          <ac:picMkLst>
            <pc:docMk/>
            <pc:sldMk cId="25539240" sldId="1882"/>
            <ac:picMk id="52" creationId="{A61B815C-98BC-4147-A09D-F91E8C94B4B9}"/>
          </ac:picMkLst>
        </pc:picChg>
        <pc:cxnChg chg="add mod topLvl">
          <ac:chgData name="Nazar Shchur" userId="3faffa111ac016f6" providerId="LiveId" clId="{2A42AD59-B6B6-4513-BB7C-716C6B350D28}" dt="2019-11-01T20:42:36.782" v="3175" actId="164"/>
          <ac:cxnSpMkLst>
            <pc:docMk/>
            <pc:sldMk cId="25539240" sldId="1882"/>
            <ac:cxnSpMk id="58" creationId="{0C4E3CB8-03D5-408A-91DA-BA12949F8FBC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2" creationId="{46F3B03F-7B1C-4888-B318-9CE94364E5EE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3" creationId="{8D509777-B3CC-4D7C-B8D5-F56E82119F1B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4" creationId="{2AF2A1E4-5514-439F-BC99-E3084C41BBE2}"/>
          </ac:cxnSpMkLst>
        </pc:cxnChg>
        <pc:cxnChg chg="add">
          <ac:chgData name="Nazar Shchur" userId="3faffa111ac016f6" providerId="LiveId" clId="{2A42AD59-B6B6-4513-BB7C-716C6B350D28}" dt="2019-11-01T20:40:16.155" v="3133"/>
          <ac:cxnSpMkLst>
            <pc:docMk/>
            <pc:sldMk cId="25539240" sldId="1882"/>
            <ac:cxnSpMk id="65" creationId="{DCAB1AAE-CAD2-4461-88E5-7128F055A4EA}"/>
          </ac:cxnSpMkLst>
        </pc:cxnChg>
      </pc:sldChg>
      <pc:sldChg chg="add del">
        <pc:chgData name="Nazar Shchur" userId="3faffa111ac016f6" providerId="LiveId" clId="{2A42AD59-B6B6-4513-BB7C-716C6B350D28}" dt="2019-11-03T11:45:58.023" v="3417" actId="47"/>
        <pc:sldMkLst>
          <pc:docMk/>
          <pc:sldMk cId="1034764046" sldId="1882"/>
        </pc:sldMkLst>
      </pc:sldChg>
      <pc:sldChg chg="addSp modSp add modAnim">
        <pc:chgData name="Nazar Shchur" userId="3faffa111ac016f6" providerId="LiveId" clId="{2A42AD59-B6B6-4513-BB7C-716C6B350D28}" dt="2019-11-03T12:10:38.707" v="3473"/>
        <pc:sldMkLst>
          <pc:docMk/>
          <pc:sldMk cId="3364313405" sldId="1883"/>
        </pc:sldMkLst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1" creationId="{0821A50F-DFDC-4EE8-96A0-D0017EDA99E6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12" creationId="{D667C814-B8C0-4E7C-934F-569E3AEFE14E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3" creationId="{12FFD28A-EA97-4337-A291-4DDAE9A08AF2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17" creationId="{6C80327C-6A3A-4560-9F3F-1D6D9A66BB8E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19" creationId="{0A634451-1AF3-42F8-8D6E-0430B19DAB14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24" creationId="{47BBF2A3-8FB6-4C1B-8861-D92D3CC59F92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28" creationId="{0B6AAFC5-B521-4B2D-BEDF-14F9494714C0}"/>
          </ac:spMkLst>
        </pc:spChg>
        <pc:spChg chg="add">
          <ac:chgData name="Nazar Shchur" userId="3faffa111ac016f6" providerId="LiveId" clId="{2A42AD59-B6B6-4513-BB7C-716C6B350D28}" dt="2019-11-03T11:29:52.124" v="3324"/>
          <ac:spMkLst>
            <pc:docMk/>
            <pc:sldMk cId="3364313405" sldId="1883"/>
            <ac:spMk id="29" creationId="{CA2C8062-02E7-463A-ACA7-639FD91801F1}"/>
          </ac:spMkLst>
        </pc:spChg>
        <pc:spChg chg="add mod">
          <ac:chgData name="Nazar Shchur" userId="3faffa111ac016f6" providerId="LiveId" clId="{2A42AD59-B6B6-4513-BB7C-716C6B350D28}" dt="2019-11-03T11:30:30.125" v="3344" actId="1036"/>
          <ac:spMkLst>
            <pc:docMk/>
            <pc:sldMk cId="3364313405" sldId="1883"/>
            <ac:spMk id="30" creationId="{71FF43AD-9CF9-4A42-8DED-971F9A37726F}"/>
          </ac:spMkLst>
        </pc:spChg>
        <pc:spChg chg="add mod">
          <ac:chgData name="Nazar Shchur" userId="3faffa111ac016f6" providerId="LiveId" clId="{2A42AD59-B6B6-4513-BB7C-716C6B350D28}" dt="2019-11-03T11:42:33.418" v="3386" actId="207"/>
          <ac:spMkLst>
            <pc:docMk/>
            <pc:sldMk cId="3364313405" sldId="1883"/>
            <ac:spMk id="34" creationId="{E8CA740D-86CF-4F4C-80B7-249E3A12AD65}"/>
          </ac:spMkLst>
        </pc:s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14" creationId="{26635F4C-2D1E-4E77-8BFC-2430702981C5}"/>
          </ac:grpSpMkLst>
        </pc:gr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20" creationId="{3EACCE94-CAFE-4BCF-9FC9-E9A0DCF481E1}"/>
          </ac:grpSpMkLst>
        </pc:grpChg>
        <pc:grpChg chg="add">
          <ac:chgData name="Nazar Shchur" userId="3faffa111ac016f6" providerId="LiveId" clId="{2A42AD59-B6B6-4513-BB7C-716C6B350D28}" dt="2019-11-03T11:29:52.124" v="3324"/>
          <ac:grpSpMkLst>
            <pc:docMk/>
            <pc:sldMk cId="3364313405" sldId="1883"/>
            <ac:grpSpMk id="25" creationId="{344A624E-E78E-4650-996E-F3D975FCFA1C}"/>
          </ac:grpSpMkLst>
        </pc:grpChg>
        <pc:cxnChg chg="add">
          <ac:chgData name="Nazar Shchur" userId="3faffa111ac016f6" providerId="LiveId" clId="{2A42AD59-B6B6-4513-BB7C-716C6B350D28}" dt="2019-11-03T11:29:52.124" v="3324"/>
          <ac:cxnSpMkLst>
            <pc:docMk/>
            <pc:sldMk cId="3364313405" sldId="1883"/>
            <ac:cxnSpMk id="10" creationId="{6B900586-3C1E-4174-862E-50480577A93F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15" creationId="{1944E67F-C27F-40DB-8459-36C29298BAE6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16" creationId="{B800AFAF-AFE5-47EB-9C8D-B785154C48C4}"/>
          </ac:cxnSpMkLst>
        </pc:cxnChg>
        <pc:cxnChg chg="add">
          <ac:chgData name="Nazar Shchur" userId="3faffa111ac016f6" providerId="LiveId" clId="{2A42AD59-B6B6-4513-BB7C-716C6B350D28}" dt="2019-11-03T11:29:52.124" v="3324"/>
          <ac:cxnSpMkLst>
            <pc:docMk/>
            <pc:sldMk cId="3364313405" sldId="1883"/>
            <ac:cxnSpMk id="18" creationId="{CDFA5E09-55A6-4822-984D-336C5A201AD6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22" creationId="{BC0B3B71-481C-4F7E-B551-938A6634720D}"/>
          </ac:cxnSpMkLst>
        </pc:cxnChg>
        <pc:cxnChg chg="mod">
          <ac:chgData name="Nazar Shchur" userId="3faffa111ac016f6" providerId="LiveId" clId="{2A42AD59-B6B6-4513-BB7C-716C6B350D28}" dt="2019-11-03T11:29:59.398" v="3325" actId="1582"/>
          <ac:cxnSpMkLst>
            <pc:docMk/>
            <pc:sldMk cId="3364313405" sldId="1883"/>
            <ac:cxnSpMk id="23" creationId="{CE73E0E6-DF1C-4589-B960-465D17672713}"/>
          </ac:cxnSpMkLst>
        </pc:cxnChg>
      </pc:sldChg>
      <pc:sldChg chg="addSp modSp add modAnim">
        <pc:chgData name="Nazar Shchur" userId="3faffa111ac016f6" providerId="LiveId" clId="{2A42AD59-B6B6-4513-BB7C-716C6B350D28}" dt="2019-11-03T12:11:14.186" v="3478"/>
        <pc:sldMkLst>
          <pc:docMk/>
          <pc:sldMk cId="3433273054" sldId="1884"/>
        </pc:sldMkLst>
        <pc:spChg chg="add mod">
          <ac:chgData name="Nazar Shchur" userId="3faffa111ac016f6" providerId="LiveId" clId="{2A42AD59-B6B6-4513-BB7C-716C6B350D28}" dt="2019-11-03T11:33:02.546" v="3374" actId="1035"/>
          <ac:spMkLst>
            <pc:docMk/>
            <pc:sldMk cId="3433273054" sldId="1884"/>
            <ac:spMk id="11" creationId="{5196BD4C-B6E7-4006-81ED-5094E7C912F3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12" creationId="{59FC000D-7D36-4B1B-ADA3-58357B2025F1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16" creationId="{88A24700-3496-437C-80BD-0F71D0AF2D82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18" creationId="{98EC76CA-86F4-46D5-8469-E862F63CE19A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23" creationId="{58A314C8-2D83-45A4-8C07-8D82CF7CB286}"/>
          </ac:spMkLst>
        </pc:spChg>
        <pc:spChg chg="add">
          <ac:chgData name="Nazar Shchur" userId="3faffa111ac016f6" providerId="LiveId" clId="{2A42AD59-B6B6-4513-BB7C-716C6B350D28}" dt="2019-11-03T11:32:23.975" v="3345"/>
          <ac:spMkLst>
            <pc:docMk/>
            <pc:sldMk cId="3433273054" sldId="1884"/>
            <ac:spMk id="27" creationId="{E75D629B-4E74-4E09-A8F6-9511F7EDF016}"/>
          </ac:spMkLst>
        </pc:spChg>
        <pc:spChg chg="add mod">
          <ac:chgData name="Nazar Shchur" userId="3faffa111ac016f6" providerId="LiveId" clId="{2A42AD59-B6B6-4513-BB7C-716C6B350D28}" dt="2019-11-03T11:32:57.454" v="3363" actId="1035"/>
          <ac:spMkLst>
            <pc:docMk/>
            <pc:sldMk cId="3433273054" sldId="1884"/>
            <ac:spMk id="28" creationId="{07BFB30E-21CF-4170-99A0-8ABB31AF03FF}"/>
          </ac:spMkLst>
        </pc:spChg>
        <pc:spChg chg="add mod">
          <ac:chgData name="Nazar Shchur" userId="3faffa111ac016f6" providerId="LiveId" clId="{2A42AD59-B6B6-4513-BB7C-716C6B350D28}" dt="2019-11-03T11:43:06.273" v="3393" actId="207"/>
          <ac:spMkLst>
            <pc:docMk/>
            <pc:sldMk cId="3433273054" sldId="1884"/>
            <ac:spMk id="29" creationId="{1939A206-3313-4D87-85DE-75B302A59235}"/>
          </ac:spMkLst>
        </pc:s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13" creationId="{144DF568-300D-4588-8990-B5882E5B2314}"/>
          </ac:grpSpMkLst>
        </pc:gr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19" creationId="{6021DB09-8343-450D-BC5C-D14BC58B26C7}"/>
          </ac:grpSpMkLst>
        </pc:grpChg>
        <pc:grpChg chg="add">
          <ac:chgData name="Nazar Shchur" userId="3faffa111ac016f6" providerId="LiveId" clId="{2A42AD59-B6B6-4513-BB7C-716C6B350D28}" dt="2019-11-03T11:32:23.975" v="3345"/>
          <ac:grpSpMkLst>
            <pc:docMk/>
            <pc:sldMk cId="3433273054" sldId="1884"/>
            <ac:grpSpMk id="24" creationId="{2DBF5B18-D04D-42D5-9293-A96261FCA6E4}"/>
          </ac:grpSpMkLst>
        </pc:grpChg>
        <pc:cxnChg chg="add">
          <ac:chgData name="Nazar Shchur" userId="3faffa111ac016f6" providerId="LiveId" clId="{2A42AD59-B6B6-4513-BB7C-716C6B350D28}" dt="2019-11-03T11:32:23.975" v="3345"/>
          <ac:cxnSpMkLst>
            <pc:docMk/>
            <pc:sldMk cId="3433273054" sldId="1884"/>
            <ac:cxnSpMk id="10" creationId="{16B9E3F0-C915-41FB-B583-F0AB2578A285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14" creationId="{75052920-D3C4-43E2-A000-B7CA16E0E8F7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15" creationId="{8C1C3B37-5EA9-43E1-A689-0CEF986E99F2}"/>
          </ac:cxnSpMkLst>
        </pc:cxnChg>
        <pc:cxnChg chg="add">
          <ac:chgData name="Nazar Shchur" userId="3faffa111ac016f6" providerId="LiveId" clId="{2A42AD59-B6B6-4513-BB7C-716C6B350D28}" dt="2019-11-03T11:32:23.975" v="3345"/>
          <ac:cxnSpMkLst>
            <pc:docMk/>
            <pc:sldMk cId="3433273054" sldId="1884"/>
            <ac:cxnSpMk id="17" creationId="{40B39B86-DF64-42BF-B015-F16A6D6F070D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20" creationId="{6B6C6D93-395D-4DAF-81C2-D2DA3E728F39}"/>
          </ac:cxnSpMkLst>
        </pc:cxnChg>
        <pc:cxnChg chg="mod">
          <ac:chgData name="Nazar Shchur" userId="3faffa111ac016f6" providerId="LiveId" clId="{2A42AD59-B6B6-4513-BB7C-716C6B350D28}" dt="2019-11-03T11:32:32.182" v="3346" actId="1582"/>
          <ac:cxnSpMkLst>
            <pc:docMk/>
            <pc:sldMk cId="3433273054" sldId="1884"/>
            <ac:cxnSpMk id="22" creationId="{EDF43C3A-8A21-4F38-AAC7-5A0431D00C5D}"/>
          </ac:cxnSpMkLst>
        </pc:cxnChg>
      </pc:sldChg>
      <pc:sldChg chg="addSp modSp add modAnim">
        <pc:chgData name="Nazar Shchur" userId="3faffa111ac016f6" providerId="LiveId" clId="{2A42AD59-B6B6-4513-BB7C-716C6B350D28}" dt="2019-11-03T11:45:54.460" v="3416"/>
        <pc:sldMkLst>
          <pc:docMk/>
          <pc:sldMk cId="3886442014" sldId="1885"/>
        </pc:sldMkLst>
        <pc:spChg chg="add mod">
          <ac:chgData name="Nazar Shchur" userId="3faffa111ac016f6" providerId="LiveId" clId="{2A42AD59-B6B6-4513-BB7C-716C6B350D28}" dt="2019-11-03T11:45:26.791" v="3409" actId="1076"/>
          <ac:spMkLst>
            <pc:docMk/>
            <pc:sldMk cId="3886442014" sldId="1885"/>
            <ac:spMk id="10" creationId="{F3C309E3-F691-43F6-8B00-2DCE9CAF8D89}"/>
          </ac:spMkLst>
        </pc:spChg>
        <pc:picChg chg="add mod">
          <ac:chgData name="Nazar Shchur" userId="3faffa111ac016f6" providerId="LiveId" clId="{2A42AD59-B6B6-4513-BB7C-716C6B350D28}" dt="2019-11-03T11:45:28.297" v="3410" actId="1076"/>
          <ac:picMkLst>
            <pc:docMk/>
            <pc:sldMk cId="3886442014" sldId="1885"/>
            <ac:picMk id="6" creationId="{B21FFA69-2A92-4659-9F37-173992B866CA}"/>
          </ac:picMkLst>
        </pc:picChg>
      </pc:sldChg>
      <pc:sldChg chg="modSp add">
        <pc:chgData name="Nazar Shchur" userId="3faffa111ac016f6" providerId="LiveId" clId="{2A42AD59-B6B6-4513-BB7C-716C6B350D28}" dt="2019-11-03T11:50:24.582" v="3448" actId="207"/>
        <pc:sldMkLst>
          <pc:docMk/>
          <pc:sldMk cId="3990610638" sldId="1886"/>
        </pc:sldMkLst>
        <pc:spChg chg="mod">
          <ac:chgData name="Nazar Shchur" userId="3faffa111ac016f6" providerId="LiveId" clId="{2A42AD59-B6B6-4513-BB7C-716C6B350D28}" dt="2019-11-03T11:50:17.381" v="3446" actId="207"/>
          <ac:spMkLst>
            <pc:docMk/>
            <pc:sldMk cId="3990610638" sldId="1886"/>
            <ac:spMk id="9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20.264" v="3447" actId="207"/>
          <ac:spMkLst>
            <pc:docMk/>
            <pc:sldMk cId="3990610638" sldId="1886"/>
            <ac:spMk id="13" creationId="{00000000-0000-0000-0000-000000000000}"/>
          </ac:spMkLst>
        </pc:spChg>
        <pc:spChg chg="mod">
          <ac:chgData name="Nazar Shchur" userId="3faffa111ac016f6" providerId="LiveId" clId="{2A42AD59-B6B6-4513-BB7C-716C6B350D28}" dt="2019-11-03T11:50:24.582" v="3448" actId="207"/>
          <ac:spMkLst>
            <pc:docMk/>
            <pc:sldMk cId="3990610638" sldId="1886"/>
            <ac:spMk id="14" creationId="{03B41AF7-5C2B-4B2B-B192-EF26494BC1F0}"/>
          </ac:spMkLst>
        </pc:spChg>
      </pc:sldChg>
      <pc:sldChg chg="delSp add del ord delAnim">
        <pc:chgData name="Nazar Shchur" userId="3faffa111ac016f6" providerId="LiveId" clId="{2A42AD59-B6B6-4513-BB7C-716C6B350D28}" dt="2019-11-03T16:15:54.914" v="4131" actId="47"/>
        <pc:sldMkLst>
          <pc:docMk/>
          <pc:sldMk cId="1733647150" sldId="1887"/>
        </pc:sldMkLst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1" creationId="{0821A50F-DFDC-4EE8-96A0-D0017EDA99E6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2" creationId="{D667C814-B8C0-4E7C-934F-569E3AEFE14E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3" creationId="{12FFD28A-EA97-4337-A291-4DDAE9A08AF2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7" creationId="{6C80327C-6A3A-4560-9F3F-1D6D9A66BB8E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19" creationId="{0A634451-1AF3-42F8-8D6E-0430B19DAB14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4" creationId="{47BBF2A3-8FB6-4C1B-8861-D92D3CC59F92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8" creationId="{0B6AAFC5-B521-4B2D-BEDF-14F9494714C0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29" creationId="{CA2C8062-02E7-463A-ACA7-639FD91801F1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30" creationId="{71FF43AD-9CF9-4A42-8DED-971F9A37726F}"/>
          </ac:spMkLst>
        </pc:spChg>
        <pc:spChg chg="del">
          <ac:chgData name="Nazar Shchur" userId="3faffa111ac016f6" providerId="LiveId" clId="{2A42AD59-B6B6-4513-BB7C-716C6B350D28}" dt="2019-11-03T12:08:09.698" v="3452" actId="478"/>
          <ac:spMkLst>
            <pc:docMk/>
            <pc:sldMk cId="1733647150" sldId="1887"/>
            <ac:spMk id="34" creationId="{E8CA740D-86CF-4F4C-80B7-249E3A12AD65}"/>
          </ac:spMkLst>
        </pc:s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14" creationId="{26635F4C-2D1E-4E77-8BFC-2430702981C5}"/>
          </ac:grpSpMkLst>
        </pc:gr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20" creationId="{3EACCE94-CAFE-4BCF-9FC9-E9A0DCF481E1}"/>
          </ac:grpSpMkLst>
        </pc:grpChg>
        <pc:grpChg chg="del">
          <ac:chgData name="Nazar Shchur" userId="3faffa111ac016f6" providerId="LiveId" clId="{2A42AD59-B6B6-4513-BB7C-716C6B350D28}" dt="2019-11-03T12:08:09.698" v="3452" actId="478"/>
          <ac:grpSpMkLst>
            <pc:docMk/>
            <pc:sldMk cId="1733647150" sldId="1887"/>
            <ac:grpSpMk id="25" creationId="{344A624E-E78E-4650-996E-F3D975FCFA1C}"/>
          </ac:grpSpMkLst>
        </pc:grpChg>
        <pc:cxnChg chg="del">
          <ac:chgData name="Nazar Shchur" userId="3faffa111ac016f6" providerId="LiveId" clId="{2A42AD59-B6B6-4513-BB7C-716C6B350D28}" dt="2019-11-03T12:08:09.698" v="3452" actId="478"/>
          <ac:cxnSpMkLst>
            <pc:docMk/>
            <pc:sldMk cId="1733647150" sldId="1887"/>
            <ac:cxnSpMk id="10" creationId="{6B900586-3C1E-4174-862E-50480577A93F}"/>
          </ac:cxnSpMkLst>
        </pc:cxnChg>
        <pc:cxnChg chg="del">
          <ac:chgData name="Nazar Shchur" userId="3faffa111ac016f6" providerId="LiveId" clId="{2A42AD59-B6B6-4513-BB7C-716C6B350D28}" dt="2019-11-03T12:08:09.698" v="3452" actId="478"/>
          <ac:cxnSpMkLst>
            <pc:docMk/>
            <pc:sldMk cId="1733647150" sldId="1887"/>
            <ac:cxnSpMk id="18" creationId="{CDFA5E09-55A6-4822-984D-336C5A201AD6}"/>
          </ac:cxnSpMkLst>
        </pc:cxnChg>
      </pc:sldChg>
      <pc:sldChg chg="delSp add delAnim">
        <pc:chgData name="Nazar Shchur" userId="3faffa111ac016f6" providerId="LiveId" clId="{2A42AD59-B6B6-4513-BB7C-716C6B350D28}" dt="2019-11-05T08:58:26.492" v="4189" actId="478"/>
        <pc:sldMkLst>
          <pc:docMk/>
          <pc:sldMk cId="3095259988" sldId="1887"/>
        </pc:sldMkLst>
        <pc:spChg chg="del">
          <ac:chgData name="Nazar Shchur" userId="3faffa111ac016f6" providerId="LiveId" clId="{2A42AD59-B6B6-4513-BB7C-716C6B350D28}" dt="2019-11-05T08:58:23.094" v="4187" actId="478"/>
          <ac:spMkLst>
            <pc:docMk/>
            <pc:sldMk cId="3095259988" sldId="1887"/>
            <ac:spMk id="19" creationId="{C6C4EDCA-B2B1-443B-8093-AE8A47C1CFDF}"/>
          </ac:spMkLst>
        </pc:spChg>
        <pc:spChg chg="del">
          <ac:chgData name="Nazar Shchur" userId="3faffa111ac016f6" providerId="LiveId" clId="{2A42AD59-B6B6-4513-BB7C-716C6B350D28}" dt="2019-11-05T08:58:26.492" v="4189" actId="478"/>
          <ac:spMkLst>
            <pc:docMk/>
            <pc:sldMk cId="3095259988" sldId="1887"/>
            <ac:spMk id="20" creationId="{855A2BC0-56C8-4C79-BD7A-0FE5058AFA2E}"/>
          </ac:spMkLst>
        </pc:spChg>
        <pc:spChg chg="del">
          <ac:chgData name="Nazar Shchur" userId="3faffa111ac016f6" providerId="LiveId" clId="{2A42AD59-B6B6-4513-BB7C-716C6B350D28}" dt="2019-11-05T08:58:24.710" v="4188" actId="478"/>
          <ac:spMkLst>
            <pc:docMk/>
            <pc:sldMk cId="3095259988" sldId="1887"/>
            <ac:spMk id="42" creationId="{D8782D60-5884-4E72-9E82-324E94F5D28D}"/>
          </ac:spMkLst>
        </pc:spChg>
        <pc:spChg chg="del">
          <ac:chgData name="Nazar Shchur" userId="3faffa111ac016f6" providerId="LiveId" clId="{2A42AD59-B6B6-4513-BB7C-716C6B350D28}" dt="2019-11-05T08:58:21.169" v="4186" actId="478"/>
          <ac:spMkLst>
            <pc:docMk/>
            <pc:sldMk cId="3095259988" sldId="1887"/>
            <ac:spMk id="43" creationId="{FB8095EA-E58F-4A9E-983E-96D7D5007B9F}"/>
          </ac:spMkLst>
        </pc:spChg>
      </pc:sldChg>
      <pc:sldChg chg="addSp delSp modSp add del delAnim modAnim">
        <pc:chgData name="Nazar Shchur" userId="3faffa111ac016f6" providerId="LiveId" clId="{2A42AD59-B6B6-4513-BB7C-716C6B350D28}" dt="2019-11-05T08:55:48.192" v="4161" actId="47"/>
        <pc:sldMkLst>
          <pc:docMk/>
          <pc:sldMk cId="3312260785" sldId="1887"/>
        </pc:sldMkLst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05" creationId="{62E1AEA9-A838-45B4-8616-6FFBD5CB5DB2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06" creationId="{E88F7D24-1B87-42B9-8E67-E512CA6FBA2F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69" creationId="{45A62C95-2518-4F44-B7CC-8EF06F20B6CC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0" creationId="{DE6B1359-618A-40A5-AD52-3A5032130259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1" creationId="{F9FC9D99-F7D3-4E9B-A18C-3FED9E94023A}"/>
          </ac:spMkLst>
        </pc:spChg>
        <pc:spChg chg="del">
          <ac:chgData name="Nazar Shchur" userId="3faffa111ac016f6" providerId="LiveId" clId="{2A42AD59-B6B6-4513-BB7C-716C6B350D28}" dt="2019-11-05T08:55:04.327" v="4147" actId="478"/>
          <ac:spMkLst>
            <pc:docMk/>
            <pc:sldMk cId="3312260785" sldId="1887"/>
            <ac:spMk id="172" creationId="{AC60BFE6-BC0A-4365-8592-BDAE8CF55370}"/>
          </ac:spMkLst>
        </pc:spChg>
        <pc:grpChg chg="del">
          <ac:chgData name="Nazar Shchur" userId="3faffa111ac016f6" providerId="LiveId" clId="{2A42AD59-B6B6-4513-BB7C-716C6B350D28}" dt="2019-11-05T08:55:07.657" v="4148" actId="165"/>
          <ac:grpSpMkLst>
            <pc:docMk/>
            <pc:sldMk cId="3312260785" sldId="1887"/>
            <ac:grpSpMk id="7" creationId="{224637AF-D560-4571-94B2-BDDDF9A408FF}"/>
          </ac:grpSpMkLst>
        </pc:grpChg>
        <pc:grpChg chg="add mod">
          <ac:chgData name="Nazar Shchur" userId="3faffa111ac016f6" providerId="LiveId" clId="{2A42AD59-B6B6-4513-BB7C-716C6B350D28}" dt="2019-11-05T08:55:31.129" v="4155" actId="164"/>
          <ac:grpSpMkLst>
            <pc:docMk/>
            <pc:sldMk cId="3312260785" sldId="1887"/>
            <ac:grpSpMk id="9" creationId="{C85F9C09-38FB-4CD6-8560-9DD6E4EE3D09}"/>
          </ac:grpSpMkLst>
        </pc:grpChg>
        <pc:grpChg chg="add del mod topLvl">
          <ac:chgData name="Nazar Shchur" userId="3faffa111ac016f6" providerId="LiveId" clId="{2A42AD59-B6B6-4513-BB7C-716C6B350D28}" dt="2019-11-05T08:55:31.129" v="4155" actId="164"/>
          <ac:grpSpMkLst>
            <pc:docMk/>
            <pc:sldMk cId="3312260785" sldId="1887"/>
            <ac:grpSpMk id="88" creationId="{938322D2-BB86-4899-BFC9-2922EE5DA12F}"/>
          </ac:grpSpMkLst>
        </pc:grpChg>
        <pc:picChg chg="mod topLvl">
          <ac:chgData name="Nazar Shchur" userId="3faffa111ac016f6" providerId="LiveId" clId="{2A42AD59-B6B6-4513-BB7C-716C6B350D28}" dt="2019-11-05T08:55:31.129" v="4155" actId="164"/>
          <ac:picMkLst>
            <pc:docMk/>
            <pc:sldMk cId="3312260785" sldId="1887"/>
            <ac:picMk id="6" creationId="{97B04EEA-8D90-48E1-A2A9-6A617F5CF283}"/>
          </ac:picMkLst>
        </pc:picChg>
        <pc:picChg chg="add mod ord">
          <ac:chgData name="Nazar Shchur" userId="3faffa111ac016f6" providerId="LiveId" clId="{2A42AD59-B6B6-4513-BB7C-716C6B350D28}" dt="2019-11-05T08:55:31.129" v="4155" actId="164"/>
          <ac:picMkLst>
            <pc:docMk/>
            <pc:sldMk cId="3312260785" sldId="1887"/>
            <ac:picMk id="52" creationId="{C713C35F-012A-4CA1-AAD1-E2C6E6488BC8}"/>
          </ac:picMkLst>
        </pc:picChg>
        <pc:picChg chg="del">
          <ac:chgData name="Nazar Shchur" userId="3faffa111ac016f6" providerId="LiveId" clId="{2A42AD59-B6B6-4513-BB7C-716C6B350D28}" dt="2019-11-05T08:55:20.884" v="4154" actId="478"/>
          <ac:picMkLst>
            <pc:docMk/>
            <pc:sldMk cId="3312260785" sldId="1887"/>
            <ac:picMk id="90" creationId="{155F1783-75F1-46C6-A435-750181EFFD2F}"/>
          </ac:picMkLst>
        </pc:picChg>
      </pc:sldChg>
      <pc:sldChg chg="addSp delSp modSp add del delAnim modAnim">
        <pc:chgData name="Nazar Shchur" userId="3faffa111ac016f6" providerId="LiveId" clId="{2A42AD59-B6B6-4513-BB7C-716C6B350D28}" dt="2019-11-03T16:12:20.195" v="4129" actId="47"/>
        <pc:sldMkLst>
          <pc:docMk/>
          <pc:sldMk cId="1172204122" sldId="1888"/>
        </pc:sldMkLst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1" creationId="{0821A50F-DFDC-4EE8-96A0-D0017EDA99E6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2" creationId="{D667C814-B8C0-4E7C-934F-569E3AEFE14E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3" creationId="{12FFD28A-EA97-4337-A291-4DDAE9A08AF2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7" creationId="{6C80327C-6A3A-4560-9F3F-1D6D9A66BB8E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19" creationId="{0A634451-1AF3-42F8-8D6E-0430B19DAB14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4" creationId="{47BBF2A3-8FB6-4C1B-8861-D92D3CC59F92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8" creationId="{0B6AAFC5-B521-4B2D-BEDF-14F9494714C0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29" creationId="{CA2C8062-02E7-463A-ACA7-639FD91801F1}"/>
          </ac:spMkLst>
        </pc:spChg>
        <pc:spChg chg="del">
          <ac:chgData name="Nazar Shchur" userId="3faffa111ac016f6" providerId="LiveId" clId="{2A42AD59-B6B6-4513-BB7C-716C6B350D28}" dt="2019-11-03T12:11:33.971" v="3479" actId="478"/>
          <ac:spMkLst>
            <pc:docMk/>
            <pc:sldMk cId="1172204122" sldId="1888"/>
            <ac:spMk id="30" creationId="{71FF43AD-9CF9-4A42-8DED-971F9A37726F}"/>
          </ac:spMkLst>
        </pc:spChg>
        <pc:spChg chg="mod">
          <ac:chgData name="Nazar Shchur" userId="3faffa111ac016f6" providerId="LiveId" clId="{2A42AD59-B6B6-4513-BB7C-716C6B350D28}" dt="2019-11-03T12:17:36.354" v="3495" actId="207"/>
          <ac:spMkLst>
            <pc:docMk/>
            <pc:sldMk cId="1172204122" sldId="1888"/>
            <ac:spMk id="34" creationId="{E8CA740D-86CF-4F4C-80B7-249E3A12AD6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36" creationId="{56B75FB7-DD81-4C74-81DA-3554EC25D7FF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37" creationId="{12F199EA-5025-4AA8-8D6B-8A24FC9148CD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1" creationId="{CCCF4E34-5B95-498B-BC30-0562B5CECF6A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3" creationId="{EEB18719-EB5D-412C-B92E-E7DBB8026D2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47" creationId="{E748E3A4-189F-4284-8485-2F55512C0DB1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1" creationId="{853D4DBA-32F3-4BC8-B691-2E32CC0C01CB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2" creationId="{84DDDADB-8AD0-4A20-96D4-BF8216827EC5}"/>
          </ac:spMkLst>
        </pc:spChg>
        <pc:spChg chg="add del">
          <ac:chgData name="Nazar Shchur" userId="3faffa111ac016f6" providerId="LiveId" clId="{2A42AD59-B6B6-4513-BB7C-716C6B350D28}" dt="2019-11-03T12:12:35.796" v="3482" actId="478"/>
          <ac:spMkLst>
            <pc:docMk/>
            <pc:sldMk cId="1172204122" sldId="1888"/>
            <ac:spMk id="53" creationId="{F9035B3F-06D1-4B8C-9926-C8B679F917F8}"/>
          </ac:spMkLst>
        </pc:spChg>
        <pc:spChg chg="add mod">
          <ac:chgData name="Nazar Shchur" userId="3faffa111ac016f6" providerId="LiveId" clId="{2A42AD59-B6B6-4513-BB7C-716C6B350D28}" dt="2019-11-03T12:15:51.152" v="3488" actId="692"/>
          <ac:spMkLst>
            <pc:docMk/>
            <pc:sldMk cId="1172204122" sldId="1888"/>
            <ac:spMk id="55" creationId="{6E715A75-A66B-460B-A4D7-D72DD0E73C54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56" creationId="{A58499A2-DC94-41A6-84AF-4DAACD895A2C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57" creationId="{93C9EFB5-9FB8-4F04-8484-6ACB24363AAB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1" creationId="{BE562C29-8FEA-4357-83F2-28C6D88DCCB4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3" creationId="{AE6E68CB-BA40-43C6-83B6-C8DA80AA4841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67" creationId="{A615DF77-A682-4E4D-A550-EE1B4D17FD56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71" creationId="{CF11E9FE-DDAA-44A3-B3D2-2BFED304AE01}"/>
          </ac:spMkLst>
        </pc:spChg>
        <pc:spChg chg="add mod">
          <ac:chgData name="Nazar Shchur" userId="3faffa111ac016f6" providerId="LiveId" clId="{2A42AD59-B6B6-4513-BB7C-716C6B350D28}" dt="2019-11-03T12:15:43.693" v="3486" actId="692"/>
          <ac:spMkLst>
            <pc:docMk/>
            <pc:sldMk cId="1172204122" sldId="1888"/>
            <ac:spMk id="72" creationId="{895C7DEC-CF1B-4F48-B5B5-E4CFF0657193}"/>
          </ac:spMkLst>
        </pc:spChg>
        <pc:spChg chg="add">
          <ac:chgData name="Nazar Shchur" userId="3faffa111ac016f6" providerId="LiveId" clId="{2A42AD59-B6B6-4513-BB7C-716C6B350D28}" dt="2019-11-03T12:12:36.234" v="3483"/>
          <ac:spMkLst>
            <pc:docMk/>
            <pc:sldMk cId="1172204122" sldId="1888"/>
            <ac:spMk id="73" creationId="{62596085-0ADF-4FDF-85C3-120C884100EF}"/>
          </ac:spMkLst>
        </pc:s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14" creationId="{26635F4C-2D1E-4E77-8BFC-2430702981C5}"/>
          </ac:grpSpMkLst>
        </pc:gr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20" creationId="{3EACCE94-CAFE-4BCF-9FC9-E9A0DCF481E1}"/>
          </ac:grpSpMkLst>
        </pc:grpChg>
        <pc:grpChg chg="del">
          <ac:chgData name="Nazar Shchur" userId="3faffa111ac016f6" providerId="LiveId" clId="{2A42AD59-B6B6-4513-BB7C-716C6B350D28}" dt="2019-11-03T12:11:33.971" v="3479" actId="478"/>
          <ac:grpSpMkLst>
            <pc:docMk/>
            <pc:sldMk cId="1172204122" sldId="1888"/>
            <ac:grpSpMk id="25" creationId="{344A624E-E78E-4650-996E-F3D975FCFA1C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38" creationId="{F04F2457-8657-4A04-B07B-30ECB507C576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44" creationId="{FF0AAA4E-D0DF-43C4-BFA5-7078E75190C0}"/>
          </ac:grpSpMkLst>
        </pc:grpChg>
        <pc:grpChg chg="add del">
          <ac:chgData name="Nazar Shchur" userId="3faffa111ac016f6" providerId="LiveId" clId="{2A42AD59-B6B6-4513-BB7C-716C6B350D28}" dt="2019-11-03T12:12:35.796" v="3482" actId="478"/>
          <ac:grpSpMkLst>
            <pc:docMk/>
            <pc:sldMk cId="1172204122" sldId="1888"/>
            <ac:grpSpMk id="48" creationId="{12FCA3B9-9E3E-4292-99AC-E96E6FA6B9EB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58" creationId="{07DF9184-7B56-4684-9420-91AA3431C947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64" creationId="{07DFD882-1701-4F02-B103-C50458160365}"/>
          </ac:grpSpMkLst>
        </pc:grpChg>
        <pc:grpChg chg="add">
          <ac:chgData name="Nazar Shchur" userId="3faffa111ac016f6" providerId="LiveId" clId="{2A42AD59-B6B6-4513-BB7C-716C6B350D28}" dt="2019-11-03T12:12:36.234" v="3483"/>
          <ac:grpSpMkLst>
            <pc:docMk/>
            <pc:sldMk cId="1172204122" sldId="1888"/>
            <ac:grpSpMk id="68" creationId="{AFEDAC7F-344E-4B8F-8C17-2D8F9BDA3B2F}"/>
          </ac:grpSpMkLst>
        </pc:grpChg>
        <pc:cxnChg chg="del">
          <ac:chgData name="Nazar Shchur" userId="3faffa111ac016f6" providerId="LiveId" clId="{2A42AD59-B6B6-4513-BB7C-716C6B350D28}" dt="2019-11-03T12:11:33.971" v="3479" actId="478"/>
          <ac:cxnSpMkLst>
            <pc:docMk/>
            <pc:sldMk cId="1172204122" sldId="1888"/>
            <ac:cxnSpMk id="10" creationId="{6B900586-3C1E-4174-862E-50480577A93F}"/>
          </ac:cxnSpMkLst>
        </pc:cxnChg>
        <pc:cxnChg chg="del">
          <ac:chgData name="Nazar Shchur" userId="3faffa111ac016f6" providerId="LiveId" clId="{2A42AD59-B6B6-4513-BB7C-716C6B350D28}" dt="2019-11-03T12:11:33.971" v="3479" actId="478"/>
          <ac:cxnSpMkLst>
            <pc:docMk/>
            <pc:sldMk cId="1172204122" sldId="1888"/>
            <ac:cxnSpMk id="18" creationId="{CDFA5E09-55A6-4822-984D-336C5A201AD6}"/>
          </ac:cxnSpMkLst>
        </pc:cxnChg>
        <pc:cxnChg chg="add del">
          <ac:chgData name="Nazar Shchur" userId="3faffa111ac016f6" providerId="LiveId" clId="{2A42AD59-B6B6-4513-BB7C-716C6B350D28}" dt="2019-11-03T12:12:35.796" v="3482" actId="478"/>
          <ac:cxnSpMkLst>
            <pc:docMk/>
            <pc:sldMk cId="1172204122" sldId="1888"/>
            <ac:cxnSpMk id="35" creationId="{834C36F3-FFED-47A5-9275-7DFAF7A37637}"/>
          </ac:cxnSpMkLst>
        </pc:cxnChg>
        <pc:cxnChg chg="add del">
          <ac:chgData name="Nazar Shchur" userId="3faffa111ac016f6" providerId="LiveId" clId="{2A42AD59-B6B6-4513-BB7C-716C6B350D28}" dt="2019-11-03T12:12:35.796" v="3482" actId="478"/>
          <ac:cxnSpMkLst>
            <pc:docMk/>
            <pc:sldMk cId="1172204122" sldId="1888"/>
            <ac:cxnSpMk id="42" creationId="{F8F9209B-8563-48A0-AD20-C8E457721D68}"/>
          </ac:cxnSpMkLst>
        </pc:cxnChg>
        <pc:cxnChg chg="add">
          <ac:chgData name="Nazar Shchur" userId="3faffa111ac016f6" providerId="LiveId" clId="{2A42AD59-B6B6-4513-BB7C-716C6B350D28}" dt="2019-11-03T12:12:36.234" v="3483"/>
          <ac:cxnSpMkLst>
            <pc:docMk/>
            <pc:sldMk cId="1172204122" sldId="1888"/>
            <ac:cxnSpMk id="54" creationId="{A9BE5255-C0D0-4003-911C-2C6D0C3A7104}"/>
          </ac:cxnSpMkLst>
        </pc:cxnChg>
        <pc:cxnChg chg="add">
          <ac:chgData name="Nazar Shchur" userId="3faffa111ac016f6" providerId="LiveId" clId="{2A42AD59-B6B6-4513-BB7C-716C6B350D28}" dt="2019-11-03T12:12:36.234" v="3483"/>
          <ac:cxnSpMkLst>
            <pc:docMk/>
            <pc:sldMk cId="1172204122" sldId="1888"/>
            <ac:cxnSpMk id="62" creationId="{71AB5024-791D-4865-821C-3833F0B1B2AA}"/>
          </ac:cxnSpMkLst>
        </pc:cxnChg>
      </pc:sldChg>
      <pc:sldChg chg="add del ord">
        <pc:chgData name="Nazar Shchur" userId="3faffa111ac016f6" providerId="LiveId" clId="{2A42AD59-B6B6-4513-BB7C-716C6B350D28}" dt="2019-11-03T16:12:20.195" v="4129" actId="47"/>
        <pc:sldMkLst>
          <pc:docMk/>
          <pc:sldMk cId="3457984349" sldId="1889"/>
        </pc:sldMkLst>
      </pc:sldChg>
      <pc:sldChg chg="addSp delSp modSp add del ord delAnim modAnim">
        <pc:chgData name="Nazar Shchur" userId="3faffa111ac016f6" providerId="LiveId" clId="{2A42AD59-B6B6-4513-BB7C-716C6B350D28}" dt="2019-11-03T16:12:20.195" v="4129" actId="47"/>
        <pc:sldMkLst>
          <pc:docMk/>
          <pc:sldMk cId="2106864206" sldId="1890"/>
        </pc:sldMkLst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7" creationId="{34700315-1482-4AE5-A6CD-8097A6D3338A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5" creationId="{6C75F651-6A51-4000-817D-1B1CAAEE53AC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6" creationId="{5B8F8C5B-EFE7-411D-9231-AE88FD2EF1BB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7" creationId="{05D615F4-EC68-4F20-AA21-A00DD419DEFA}"/>
          </ac:spMkLst>
        </pc:spChg>
        <pc:spChg chg="add mod">
          <ac:chgData name="Nazar Shchur" userId="3faffa111ac016f6" providerId="LiveId" clId="{2A42AD59-B6B6-4513-BB7C-716C6B350D28}" dt="2019-11-03T12:55:09.636" v="3532" actId="164"/>
          <ac:spMkLst>
            <pc:docMk/>
            <pc:sldMk cId="2106864206" sldId="1890"/>
            <ac:spMk id="18" creationId="{04E46693-23E2-4670-B8BC-0E85E17A4582}"/>
          </ac:spMkLst>
        </pc:spChg>
        <pc:grpChg chg="add mod">
          <ac:chgData name="Nazar Shchur" userId="3faffa111ac016f6" providerId="LiveId" clId="{2A42AD59-B6B6-4513-BB7C-716C6B350D28}" dt="2019-11-03T12:55:09.636" v="3532" actId="164"/>
          <ac:grpSpMkLst>
            <pc:docMk/>
            <pc:sldMk cId="2106864206" sldId="1890"/>
            <ac:grpSpMk id="9" creationId="{F850FBF4-31C7-48EA-88F9-D732A84393B6}"/>
          </ac:grpSpMkLst>
        </pc:grpChg>
        <pc:picChg chg="del">
          <ac:chgData name="Nazar Shchur" userId="3faffa111ac016f6" providerId="LiveId" clId="{2A42AD59-B6B6-4513-BB7C-716C6B350D28}" dt="2019-11-03T12:46:42.857" v="3500" actId="478"/>
          <ac:picMkLst>
            <pc:docMk/>
            <pc:sldMk cId="2106864206" sldId="1890"/>
            <ac:picMk id="6" creationId="{B21FFA69-2A92-4659-9F37-173992B866CA}"/>
          </ac:picMkLst>
        </pc:picChg>
        <pc:cxnChg chg="add mod">
          <ac:chgData name="Nazar Shchur" userId="3faffa111ac016f6" providerId="LiveId" clId="{2A42AD59-B6B6-4513-BB7C-716C6B350D28}" dt="2019-11-03T12:55:09.636" v="3532" actId="164"/>
          <ac:cxnSpMkLst>
            <pc:docMk/>
            <pc:sldMk cId="2106864206" sldId="1890"/>
            <ac:cxnSpMk id="13" creationId="{E1F03F32-5A1B-4503-9955-46A19148E239}"/>
          </ac:cxnSpMkLst>
        </pc:cxnChg>
      </pc:sldChg>
      <pc:sldChg chg="addSp delSp modSp add del delAnim modAnim">
        <pc:chgData name="Nazar Shchur" userId="3faffa111ac016f6" providerId="LiveId" clId="{2A42AD59-B6B6-4513-BB7C-716C6B350D28}" dt="2019-11-03T16:15:54.914" v="4131" actId="47"/>
        <pc:sldMkLst>
          <pc:docMk/>
          <pc:sldMk cId="1465859520" sldId="1891"/>
        </pc:sldMkLst>
        <pc:spChg chg="del">
          <ac:chgData name="Nazar Shchur" userId="3faffa111ac016f6" providerId="LiveId" clId="{2A42AD59-B6B6-4513-BB7C-716C6B350D28}" dt="2019-11-03T13:57:16.614" v="3534" actId="478"/>
          <ac:spMkLst>
            <pc:docMk/>
            <pc:sldMk cId="1465859520" sldId="1891"/>
            <ac:spMk id="10" creationId="{F3C309E3-F691-43F6-8B00-2DCE9CAF8D89}"/>
          </ac:spMkLst>
        </pc:spChg>
        <pc:spChg chg="mod">
          <ac:chgData name="Nazar Shchur" userId="3faffa111ac016f6" providerId="LiveId" clId="{2A42AD59-B6B6-4513-BB7C-716C6B350D28}" dt="2019-11-03T14:00:44.395" v="3575" actId="207"/>
          <ac:spMkLst>
            <pc:docMk/>
            <pc:sldMk cId="1465859520" sldId="1891"/>
            <ac:spMk id="22" creationId="{2B6B65AB-17C7-41FF-90E6-1D76F7F79CFD}"/>
          </ac:spMkLst>
        </pc:spChg>
        <pc:spChg chg="mod">
          <ac:chgData name="Nazar Shchur" userId="3faffa111ac016f6" providerId="LiveId" clId="{2A42AD59-B6B6-4513-BB7C-716C6B350D28}" dt="2019-11-03T14:00:52.964" v="3576" actId="207"/>
          <ac:spMkLst>
            <pc:docMk/>
            <pc:sldMk cId="1465859520" sldId="1891"/>
            <ac:spMk id="26" creationId="{1D98A7D1-C5CD-47E0-93A5-1CA3F6B0F0CE}"/>
          </ac:spMkLst>
        </pc:spChg>
        <pc:spChg chg="add mod or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28" creationId="{9F146EC4-21A1-4824-B8C9-362484610E5B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3" creationId="{6C535759-9C72-4D48-8254-E6005EDB2A81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4" creationId="{5D952D0D-C8FD-45B8-9285-79C4AC9AD765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5" creationId="{D0C74CB8-52B4-438D-AE1C-5A92FF4B9454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6" creationId="{9A7AC0AA-048A-4CEB-9DA3-78B6BF058D37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7" creationId="{CFBE95EB-4BE7-403D-B1DF-1DDBBB1C91B8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8" creationId="{017E8283-BD2E-4538-8186-832D9F08D308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49" creationId="{6FC43EA3-6013-4AAB-935E-91AFB4FF72A2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0" creationId="{C7424D19-0086-45D3-B2CF-B3ACD4354BF5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1" creationId="{2CCFB85F-F557-452D-8093-865FD03D14B3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2" creationId="{C0F87524-4CE6-481E-B06B-1C10EB1D478A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3" creationId="{26979C61-80BD-4F4B-ABD2-CBA93523B3E9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4" creationId="{B7FB9F30-C756-4B34-B69F-5E9A330DD580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5" creationId="{27E76DAD-6AEE-4EE6-9906-D6AF5003A75B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6" creationId="{8B57DB18-6EBB-4D58-8FAA-6D09FA4EA6A1}"/>
          </ac:spMkLst>
        </pc:spChg>
        <pc:spChg chg="add mod">
          <ac:chgData name="Nazar Shchur" userId="3faffa111ac016f6" providerId="LiveId" clId="{2A42AD59-B6B6-4513-BB7C-716C6B350D28}" dt="2019-11-03T14:08:27.196" v="3712" actId="164"/>
          <ac:spMkLst>
            <pc:docMk/>
            <pc:sldMk cId="1465859520" sldId="1891"/>
            <ac:spMk id="57" creationId="{898AEB21-ECF9-47A5-84A1-B2AD7BDCBF0A}"/>
          </ac:spMkLst>
        </pc:spChg>
        <pc:spChg chg="add del mod">
          <ac:chgData name="Nazar Shchur" userId="3faffa111ac016f6" providerId="LiveId" clId="{2A42AD59-B6B6-4513-BB7C-716C6B350D28}" dt="2019-11-03T14:11:32.321" v="3716" actId="478"/>
          <ac:spMkLst>
            <pc:docMk/>
            <pc:sldMk cId="1465859520" sldId="1891"/>
            <ac:spMk id="59" creationId="{B13DA9B8-3676-42F6-A3F0-082975FBFB37}"/>
          </ac:spMkLst>
        </pc:spChg>
        <pc:grpChg chg="del">
          <ac:chgData name="Nazar Shchur" userId="3faffa111ac016f6" providerId="LiveId" clId="{2A42AD59-B6B6-4513-BB7C-716C6B350D28}" dt="2019-11-03T13:57:17.901" v="3535" actId="478"/>
          <ac:grpSpMkLst>
            <pc:docMk/>
            <pc:sldMk cId="1465859520" sldId="1891"/>
            <ac:grpSpMk id="9" creationId="{F850FBF4-31C7-48EA-88F9-D732A84393B6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20" creationId="{BC204FF8-296F-420C-AB9C-40ED3E2BFB68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25" creationId="{2408FA58-B59C-4806-AB65-3E5D43E955B0}"/>
          </ac:grpSpMkLst>
        </pc:grpChg>
        <pc:grpChg chg="add mod">
          <ac:chgData name="Nazar Shchur" userId="3faffa111ac016f6" providerId="LiveId" clId="{2A42AD59-B6B6-4513-BB7C-716C6B350D28}" dt="2019-11-03T14:08:27.196" v="3712" actId="164"/>
          <ac:grpSpMkLst>
            <pc:docMk/>
            <pc:sldMk cId="1465859520" sldId="1891"/>
            <ac:grpSpMk id="58" creationId="{A1579CAA-6E5F-402C-BDC0-EFD5180A5739}"/>
          </ac:grpSpMkLst>
        </pc:grpChg>
        <pc:picChg chg="add del mod modCrop">
          <ac:chgData name="Nazar Shchur" userId="3faffa111ac016f6" providerId="LiveId" clId="{2A42AD59-B6B6-4513-BB7C-716C6B350D28}" dt="2019-11-03T14:08:21.223" v="3711" actId="478"/>
          <ac:picMkLst>
            <pc:docMk/>
            <pc:sldMk cId="1465859520" sldId="1891"/>
            <ac:picMk id="19" creationId="{90F77A3A-6F82-49EF-86CF-1942B52B98F3}"/>
          </ac:picMkLst>
        </pc:picChg>
        <pc:picChg chg="add del mod">
          <ac:chgData name="Nazar Shchur" userId="3faffa111ac016f6" providerId="LiveId" clId="{2A42AD59-B6B6-4513-BB7C-716C6B350D28}" dt="2019-11-03T14:08:39.613" v="3713" actId="478"/>
          <ac:picMkLst>
            <pc:docMk/>
            <pc:sldMk cId="1465859520" sldId="1891"/>
            <ac:picMk id="24" creationId="{C3E648B4-E926-4CA1-8688-3E9574F35211}"/>
          </ac:picMkLst>
        </pc:pic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29" creationId="{4EB176D5-5073-4DB5-A2A5-31D1768FF073}"/>
          </ac:cxnSpMkLst>
        </pc:cxnChg>
        <pc:cxnChg chg="add mod">
          <ac:chgData name="Nazar Shchur" userId="3faffa111ac016f6" providerId="LiveId" clId="{2A42AD59-B6B6-4513-BB7C-716C6B350D28}" dt="2019-11-03T14:11:56.116" v="3717" actId="693"/>
          <ac:cxnSpMkLst>
            <pc:docMk/>
            <pc:sldMk cId="1465859520" sldId="1891"/>
            <ac:cxnSpMk id="30" creationId="{B9068218-756C-499B-8AC5-F709B214A379}"/>
          </ac:cxnSpMkLst>
        </pc:cxnChg>
        <pc:cxnChg chg="add mod">
          <ac:chgData name="Nazar Shchur" userId="3faffa111ac016f6" providerId="LiveId" clId="{2A42AD59-B6B6-4513-BB7C-716C6B350D28}" dt="2019-11-03T14:12:01.140" v="3718" actId="693"/>
          <ac:cxnSpMkLst>
            <pc:docMk/>
            <pc:sldMk cId="1465859520" sldId="1891"/>
            <ac:cxnSpMk id="34" creationId="{8145A96A-3E51-4CAC-8665-C0BBE72CFF9C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5" creationId="{B8838A01-E4F3-4C72-978A-35E675D5F9DC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7" creationId="{5316AD8C-AFF7-4F0C-B3E2-DEFB877E25FE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39" creationId="{20402A7A-D2DC-4E46-89A7-2DEE973E2227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40" creationId="{3D8F8F2B-CE76-4F2C-A932-413C9AA16991}"/>
          </ac:cxnSpMkLst>
        </pc:cxnChg>
        <pc:cxnChg chg="add mod">
          <ac:chgData name="Nazar Shchur" userId="3faffa111ac016f6" providerId="LiveId" clId="{2A42AD59-B6B6-4513-BB7C-716C6B350D28}" dt="2019-11-03T14:08:27.196" v="3712" actId="164"/>
          <ac:cxnSpMkLst>
            <pc:docMk/>
            <pc:sldMk cId="1465859520" sldId="1891"/>
            <ac:cxnSpMk id="42" creationId="{B7854214-CF20-434F-BF06-51BD23E027B5}"/>
          </ac:cxnSpMkLst>
        </pc:cxnChg>
      </pc:sldChg>
      <pc:sldChg chg="addSp delSp modSp add del modAnim">
        <pc:chgData name="Nazar Shchur" userId="3faffa111ac016f6" providerId="LiveId" clId="{2A42AD59-B6B6-4513-BB7C-716C6B350D28}" dt="2019-11-03T16:15:54.914" v="4131" actId="47"/>
        <pc:sldMkLst>
          <pc:docMk/>
          <pc:sldMk cId="2502724759" sldId="1892"/>
        </pc:sldMkLst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28" creationId="{9F146EC4-21A1-4824-B8C9-362484610E5B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43" creationId="{6C535759-9C72-4D48-8254-E6005EDB2A81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4" creationId="{5D952D0D-C8FD-45B8-9285-79C4AC9AD765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7" creationId="{CFBE95EB-4BE7-403D-B1DF-1DDBBB1C91B8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48" creationId="{017E8283-BD2E-4538-8186-832D9F08D308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0" creationId="{C7424D19-0086-45D3-B2CF-B3ACD4354BF5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1" creationId="{2CCFB85F-F557-452D-8093-865FD03D14B3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2" creationId="{C0F87524-4CE6-481E-B06B-1C10EB1D478A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3" creationId="{26979C61-80BD-4F4B-ABD2-CBA93523B3E9}"/>
          </ac:spMkLst>
        </pc:spChg>
        <pc:spChg chg="del mod topLvl">
          <ac:chgData name="Nazar Shchur" userId="3faffa111ac016f6" providerId="LiveId" clId="{2A42AD59-B6B6-4513-BB7C-716C6B350D28}" dt="2019-11-03T14:39:53.456" v="3852" actId="478"/>
          <ac:spMkLst>
            <pc:docMk/>
            <pc:sldMk cId="2502724759" sldId="1892"/>
            <ac:spMk id="54" creationId="{B7FB9F30-C756-4B34-B69F-5E9A330DD580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5" creationId="{27E76DAD-6AEE-4EE6-9906-D6AF5003A75B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6" creationId="{8B57DB18-6EBB-4D58-8FAA-6D09FA4EA6A1}"/>
          </ac:spMkLst>
        </pc:spChg>
        <pc:spChg chg="mod topLvl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57" creationId="{898AEB21-ECF9-47A5-84A1-B2AD7BDCBF0A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60" creationId="{B9485F9F-AAAB-4E5A-8EC5-B83D7B93D634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68" creationId="{701231C8-3910-4549-8D7A-D2037CA77F5C}"/>
          </ac:spMkLst>
        </pc:spChg>
        <pc:spChg chg="add mod">
          <ac:chgData name="Nazar Shchur" userId="3faffa111ac016f6" providerId="LiveId" clId="{2A42AD59-B6B6-4513-BB7C-716C6B350D28}" dt="2019-11-03T14:39:36.883" v="3850" actId="164"/>
          <ac:spMkLst>
            <pc:docMk/>
            <pc:sldMk cId="2502724759" sldId="1892"/>
            <ac:spMk id="71" creationId="{9FAD852D-5DF8-4123-B01C-83F740DC53F6}"/>
          </ac:spMkLst>
        </pc:spChg>
        <pc:grpChg chg="add mod">
          <ac:chgData name="Nazar Shchur" userId="3faffa111ac016f6" providerId="LiveId" clId="{2A42AD59-B6B6-4513-BB7C-716C6B350D28}" dt="2019-11-03T14:40:01.264" v="3855" actId="1076"/>
          <ac:grpSpMkLst>
            <pc:docMk/>
            <pc:sldMk cId="2502724759" sldId="1892"/>
            <ac:grpSpMk id="15" creationId="{6F07DA29-1442-43F0-9E4E-F4BC7267A23B}"/>
          </ac:grpSpMkLst>
        </pc:grpChg>
        <pc:grpChg chg="mod topLvl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20" creationId="{BC204FF8-296F-420C-AB9C-40ED3E2BFB68}"/>
          </ac:grpSpMkLst>
        </pc:grpChg>
        <pc:grpChg chg="mod topLvl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25" creationId="{2408FA58-B59C-4806-AB65-3E5D43E955B0}"/>
          </ac:grpSpMkLst>
        </pc:grpChg>
        <pc:grpChg chg="del">
          <ac:chgData name="Nazar Shchur" userId="3faffa111ac016f6" providerId="LiveId" clId="{2A42AD59-B6B6-4513-BB7C-716C6B350D28}" dt="2019-11-03T14:33:23.777" v="3734" actId="165"/>
          <ac:grpSpMkLst>
            <pc:docMk/>
            <pc:sldMk cId="2502724759" sldId="1892"/>
            <ac:grpSpMk id="58" creationId="{A1579CAA-6E5F-402C-BDC0-EFD5180A5739}"/>
          </ac:grpSpMkLst>
        </pc:grpChg>
        <pc:grpChg chg="add mod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61" creationId="{141BE347-838C-4BF4-A66D-8AB4220FE4D1}"/>
          </ac:grpSpMkLst>
        </pc:grpChg>
        <pc:grpChg chg="add mod">
          <ac:chgData name="Nazar Shchur" userId="3faffa111ac016f6" providerId="LiveId" clId="{2A42AD59-B6B6-4513-BB7C-716C6B350D28}" dt="2019-11-03T14:39:36.883" v="3850" actId="164"/>
          <ac:grpSpMkLst>
            <pc:docMk/>
            <pc:sldMk cId="2502724759" sldId="1892"/>
            <ac:grpSpMk id="64" creationId="{76D8A50A-852E-42BA-9672-794E5463B630}"/>
          </ac:grpSpMkLst>
        </pc:grpChg>
        <pc:picChg chg="add del mod">
          <ac:chgData name="Nazar Shchur" userId="3faffa111ac016f6" providerId="LiveId" clId="{2A42AD59-B6B6-4513-BB7C-716C6B350D28}" dt="2019-11-03T14:39:51.375" v="3851" actId="478"/>
          <ac:picMkLst>
            <pc:docMk/>
            <pc:sldMk cId="2502724759" sldId="1892"/>
            <ac:picMk id="59" creationId="{3D650072-609D-48FC-9CE0-0B222A95E09C}"/>
          </ac:picMkLst>
        </pc:picChg>
        <pc:picChg chg="add del mod">
          <ac:chgData name="Nazar Shchur" userId="3faffa111ac016f6" providerId="LiveId" clId="{2A42AD59-B6B6-4513-BB7C-716C6B350D28}" dt="2019-11-03T14:39:22.242" v="3848" actId="478"/>
          <ac:picMkLst>
            <pc:docMk/>
            <pc:sldMk cId="2502724759" sldId="1892"/>
            <ac:picMk id="1026" creationId="{4DDD7421-E37B-49B8-820F-065B7859AD76}"/>
          </ac:picMkLst>
        </pc:pic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29" creationId="{4EB176D5-5073-4DB5-A2A5-31D1768FF073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0" creationId="{B9068218-756C-499B-8AC5-F709B214A379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4" creationId="{8145A96A-3E51-4CAC-8665-C0BBE72CFF9C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5" creationId="{B8838A01-E4F3-4C72-978A-35E675D5F9DC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7" creationId="{5316AD8C-AFF7-4F0C-B3E2-DEFB877E25FE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39" creationId="{20402A7A-D2DC-4E46-89A7-2DEE973E2227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40" creationId="{3D8F8F2B-CE76-4F2C-A932-413C9AA16991}"/>
          </ac:cxnSpMkLst>
        </pc:cxnChg>
        <pc:cxnChg chg="del mod topLvl">
          <ac:chgData name="Nazar Shchur" userId="3faffa111ac016f6" providerId="LiveId" clId="{2A42AD59-B6B6-4513-BB7C-716C6B350D28}" dt="2019-11-03T14:39:53.456" v="3852" actId="478"/>
          <ac:cxnSpMkLst>
            <pc:docMk/>
            <pc:sldMk cId="2502724759" sldId="1892"/>
            <ac:cxnSpMk id="42" creationId="{B7854214-CF20-434F-BF06-51BD23E027B5}"/>
          </ac:cxnSpMkLst>
        </pc:cxnChg>
        <pc:cxnChg chg="mod">
          <ac:chgData name="Nazar Shchur" userId="3faffa111ac016f6" providerId="LiveId" clId="{2A42AD59-B6B6-4513-BB7C-716C6B350D28}" dt="2019-11-03T14:39:31.969" v="3849" actId="14100"/>
          <ac:cxnSpMkLst>
            <pc:docMk/>
            <pc:sldMk cId="2502724759" sldId="1892"/>
            <ac:cxnSpMk id="62" creationId="{2DFC8B13-4602-4E42-9694-AF0AC3DC5ABB}"/>
          </ac:cxnSpMkLst>
        </pc:cxnChg>
        <pc:cxnChg chg="mod">
          <ac:chgData name="Nazar Shchur" userId="3faffa111ac016f6" providerId="LiveId" clId="{2A42AD59-B6B6-4513-BB7C-716C6B350D28}" dt="2019-11-03T14:37:06.870" v="3807" actId="14100"/>
          <ac:cxnSpMkLst>
            <pc:docMk/>
            <pc:sldMk cId="2502724759" sldId="1892"/>
            <ac:cxnSpMk id="66" creationId="{CB71C5E3-7C52-4AD6-98FB-6B49CC6F3B8C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67" creationId="{36FF299F-1E54-4385-930E-5AF7179DA7A5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69" creationId="{7310699F-65C3-45A0-B4DF-D4DD0BF66210}"/>
          </ac:cxnSpMkLst>
        </pc:cxnChg>
        <pc:cxnChg chg="add mod">
          <ac:chgData name="Nazar Shchur" userId="3faffa111ac016f6" providerId="LiveId" clId="{2A42AD59-B6B6-4513-BB7C-716C6B350D28}" dt="2019-11-03T14:39:36.883" v="3850" actId="164"/>
          <ac:cxnSpMkLst>
            <pc:docMk/>
            <pc:sldMk cId="2502724759" sldId="1892"/>
            <ac:cxnSpMk id="70" creationId="{7EF2F8F1-87E6-4056-8F0A-A94DD6E21C6D}"/>
          </ac:cxnSpMkLst>
        </pc:cxnChg>
      </pc:sldChg>
      <pc:sldChg chg="addSp delSp modSp add del">
        <pc:chgData name="Nazar Shchur" userId="3faffa111ac016f6" providerId="LiveId" clId="{2A42AD59-B6B6-4513-BB7C-716C6B350D28}" dt="2019-11-03T16:15:54.914" v="4131" actId="47"/>
        <pc:sldMkLst>
          <pc:docMk/>
          <pc:sldMk cId="3318791951" sldId="1893"/>
        </pc:sldMkLst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44" creationId="{5D952D0D-C8FD-45B8-9285-79C4AC9AD765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7" creationId="{CFBE95EB-4BE7-403D-B1DF-1DDBBB1C91B8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0" creationId="{C7424D19-0086-45D3-B2CF-B3ACD4354BF5}"/>
          </ac:spMkLst>
        </pc:spChg>
        <pc:spChg chg="add mod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1" creationId="{87729755-1DE0-4CA0-9E88-29AFA6DD2FE1}"/>
          </ac:spMkLst>
        </pc:spChg>
        <pc:spChg chg="add mod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2" creationId="{342F1036-3A2A-4B32-A1CB-237AAE18F4BF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3" creationId="{26979C61-80BD-4F4B-ABD2-CBA93523B3E9}"/>
          </ac:spMkLst>
        </pc:spChg>
        <pc:spChg chg="mod topLvl">
          <ac:chgData name="Nazar Shchur" userId="3faffa111ac016f6" providerId="LiveId" clId="{2A42AD59-B6B6-4513-BB7C-716C6B350D28}" dt="2019-11-03T15:11:00.212" v="3950" actId="164"/>
          <ac:spMkLst>
            <pc:docMk/>
            <pc:sldMk cId="3318791951" sldId="1893"/>
            <ac:spMk id="55" creationId="{27E76DAD-6AEE-4EE6-9906-D6AF5003A75B}"/>
          </ac:spMkLst>
        </pc:spChg>
        <pc:spChg chg="mod topLvl">
          <ac:chgData name="Nazar Shchur" userId="3faffa111ac016f6" providerId="LiveId" clId="{2A42AD59-B6B6-4513-BB7C-716C6B350D28}" dt="2019-11-03T15:13:51.022" v="3966" actId="1076"/>
          <ac:spMkLst>
            <pc:docMk/>
            <pc:sldMk cId="3318791951" sldId="1893"/>
            <ac:spMk id="56" creationId="{8B57DB18-6EBB-4D58-8FAA-6D09FA4EA6A1}"/>
          </ac:spMkLst>
        </pc:spChg>
        <pc:spChg chg="mod topLvl">
          <ac:chgData name="Nazar Shchur" userId="3faffa111ac016f6" providerId="LiveId" clId="{2A42AD59-B6B6-4513-BB7C-716C6B350D28}" dt="2019-11-03T15:13:46.212" v="3965" actId="114"/>
          <ac:spMkLst>
            <pc:docMk/>
            <pc:sldMk cId="3318791951" sldId="1893"/>
            <ac:spMk id="57" creationId="{898AEB21-ECF9-47A5-84A1-B2AD7BDCBF0A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60" creationId="{B9485F9F-AAAB-4E5A-8EC5-B83D7B93D634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68" creationId="{701231C8-3910-4549-8D7A-D2037CA77F5C}"/>
          </ac:spMkLst>
        </pc:spChg>
        <pc:spChg chg="del mod topLvl">
          <ac:chgData name="Nazar Shchur" userId="3faffa111ac016f6" providerId="LiveId" clId="{2A42AD59-B6B6-4513-BB7C-716C6B350D28}" dt="2019-11-03T15:11:03.627" v="3952" actId="478"/>
          <ac:spMkLst>
            <pc:docMk/>
            <pc:sldMk cId="3318791951" sldId="1893"/>
            <ac:spMk id="71" creationId="{9FAD852D-5DF8-4123-B01C-83F740DC53F6}"/>
          </ac:spMkLst>
        </pc:spChg>
        <pc:grpChg chg="add mod">
          <ac:chgData name="Nazar Shchur" userId="3faffa111ac016f6" providerId="LiveId" clId="{2A42AD59-B6B6-4513-BB7C-716C6B350D28}" dt="2019-11-03T15:13:46.212" v="3965" actId="114"/>
          <ac:grpSpMkLst>
            <pc:docMk/>
            <pc:sldMk cId="3318791951" sldId="1893"/>
            <ac:grpSpMk id="10" creationId="{82421781-89E5-4C0F-8A2E-13993F2F104C}"/>
          </ac:grpSpMkLst>
        </pc:grpChg>
        <pc:grpChg chg="del">
          <ac:chgData name="Nazar Shchur" userId="3faffa111ac016f6" providerId="LiveId" clId="{2A42AD59-B6B6-4513-BB7C-716C6B350D28}" dt="2019-11-03T15:06:15.905" v="3869" actId="165"/>
          <ac:grpSpMkLst>
            <pc:docMk/>
            <pc:sldMk cId="3318791951" sldId="1893"/>
            <ac:grpSpMk id="15" creationId="{6F07DA29-1442-43F0-9E4E-F4BC7267A23B}"/>
          </ac:grpSpMkLst>
        </pc:grpChg>
        <pc:grpChg chg="mod topLvl">
          <ac:chgData name="Nazar Shchur" userId="3faffa111ac016f6" providerId="LiveId" clId="{2A42AD59-B6B6-4513-BB7C-716C6B350D28}" dt="2019-11-03T15:11:00.212" v="3950" actId="164"/>
          <ac:grpSpMkLst>
            <pc:docMk/>
            <pc:sldMk cId="3318791951" sldId="1893"/>
            <ac:grpSpMk id="20" creationId="{BC204FF8-296F-420C-AB9C-40ED3E2BFB68}"/>
          </ac:grpSpMkLst>
        </pc:grpChg>
        <pc:grpChg chg="del mod topLvl">
          <ac:chgData name="Nazar Shchur" userId="3faffa111ac016f6" providerId="LiveId" clId="{2A42AD59-B6B6-4513-BB7C-716C6B350D28}" dt="2019-11-03T15:11:03.627" v="3952" actId="478"/>
          <ac:grpSpMkLst>
            <pc:docMk/>
            <pc:sldMk cId="3318791951" sldId="1893"/>
            <ac:grpSpMk id="25" creationId="{2408FA58-B59C-4806-AB65-3E5D43E955B0}"/>
          </ac:grpSpMkLst>
        </pc:grpChg>
        <pc:grpChg chg="mod topLvl">
          <ac:chgData name="Nazar Shchur" userId="3faffa111ac016f6" providerId="LiveId" clId="{2A42AD59-B6B6-4513-BB7C-716C6B350D28}" dt="2019-11-03T15:11:00.212" v="3950" actId="164"/>
          <ac:grpSpMkLst>
            <pc:docMk/>
            <pc:sldMk cId="3318791951" sldId="1893"/>
            <ac:grpSpMk id="61" creationId="{141BE347-838C-4BF4-A66D-8AB4220FE4D1}"/>
          </ac:grpSpMkLst>
        </pc:grpChg>
        <pc:grpChg chg="del mod topLvl">
          <ac:chgData name="Nazar Shchur" userId="3faffa111ac016f6" providerId="LiveId" clId="{2A42AD59-B6B6-4513-BB7C-716C6B350D28}" dt="2019-11-03T15:11:03.627" v="3952" actId="478"/>
          <ac:grpSpMkLst>
            <pc:docMk/>
            <pc:sldMk cId="3318791951" sldId="1893"/>
            <ac:grpSpMk id="64" creationId="{76D8A50A-852E-42BA-9672-794E5463B630}"/>
          </ac:grpSpMkLst>
        </pc:grpChg>
        <pc:picChg chg="add del mod">
          <ac:chgData name="Nazar Shchur" userId="3faffa111ac016f6" providerId="LiveId" clId="{2A42AD59-B6B6-4513-BB7C-716C6B350D28}" dt="2019-11-03T15:11:01.699" v="3951" actId="478"/>
          <ac:picMkLst>
            <pc:docMk/>
            <pc:sldMk cId="3318791951" sldId="1893"/>
            <ac:picMk id="40" creationId="{BA5F30A9-16B7-4BC1-AA19-B1B082182412}"/>
          </ac:picMkLst>
        </pc:picChg>
        <pc:picChg chg="add del mod">
          <ac:chgData name="Nazar Shchur" userId="3faffa111ac016f6" providerId="LiveId" clId="{2A42AD59-B6B6-4513-BB7C-716C6B350D28}" dt="2019-11-03T15:10:46.160" v="3947" actId="478"/>
          <ac:picMkLst>
            <pc:docMk/>
            <pc:sldMk cId="3318791951" sldId="1893"/>
            <ac:picMk id="2050" creationId="{761BCEB1-1A9F-4309-9858-0F4F49276921}"/>
          </ac:picMkLst>
        </pc:picChg>
        <pc:cxnChg chg="add mod">
          <ac:chgData name="Nazar Shchur" userId="3faffa111ac016f6" providerId="LiveId" clId="{2A42AD59-B6B6-4513-BB7C-716C6B350D28}" dt="2019-11-03T15:11:00.212" v="3950" actId="164"/>
          <ac:cxnSpMkLst>
            <pc:docMk/>
            <pc:sldMk cId="3318791951" sldId="1893"/>
            <ac:cxnSpMk id="41" creationId="{E5AC52B7-E139-4277-A38B-77AA4CEB72F2}"/>
          </ac:cxnSpMkLst>
        </pc:cxnChg>
        <pc:cxnChg chg="add del mod">
          <ac:chgData name="Nazar Shchur" userId="3faffa111ac016f6" providerId="LiveId" clId="{2A42AD59-B6B6-4513-BB7C-716C6B350D28}" dt="2019-11-03T15:10:44.414" v="3946"/>
          <ac:cxnSpMkLst>
            <pc:docMk/>
            <pc:sldMk cId="3318791951" sldId="1893"/>
            <ac:cxnSpMk id="48" creationId="{CC7CB07F-69EA-48B7-9259-EC3AEBB70C20}"/>
          </ac:cxnSpMkLst>
        </pc:cxnChg>
        <pc:cxnChg chg="add mod">
          <ac:chgData name="Nazar Shchur" userId="3faffa111ac016f6" providerId="LiveId" clId="{2A42AD59-B6B6-4513-BB7C-716C6B350D28}" dt="2019-11-03T15:13:10.017" v="3960" actId="1035"/>
          <ac:cxnSpMkLst>
            <pc:docMk/>
            <pc:sldMk cId="3318791951" sldId="1893"/>
            <ac:cxnSpMk id="54" creationId="{AA0DC756-B4E0-4603-8A11-496DEEA14A1A}"/>
          </ac:cxnSpMkLst>
        </pc:cxnChg>
        <pc:cxnChg chg="del mod topLvl">
          <ac:chgData name="Nazar Shchur" userId="3faffa111ac016f6" providerId="LiveId" clId="{2A42AD59-B6B6-4513-BB7C-716C6B350D28}" dt="2019-11-03T15:11:03.627" v="3952" actId="478"/>
          <ac:cxnSpMkLst>
            <pc:docMk/>
            <pc:sldMk cId="3318791951" sldId="1893"/>
            <ac:cxnSpMk id="67" creationId="{36FF299F-1E54-4385-930E-5AF7179DA7A5}"/>
          </ac:cxnSpMkLst>
        </pc:cxnChg>
        <pc:cxnChg chg="mod topLvl">
          <ac:chgData name="Nazar Shchur" userId="3faffa111ac016f6" providerId="LiveId" clId="{2A42AD59-B6B6-4513-BB7C-716C6B350D28}" dt="2019-11-03T15:11:00.212" v="3950" actId="164"/>
          <ac:cxnSpMkLst>
            <pc:docMk/>
            <pc:sldMk cId="3318791951" sldId="1893"/>
            <ac:cxnSpMk id="69" creationId="{7310699F-65C3-45A0-B4DF-D4DD0BF66210}"/>
          </ac:cxnSpMkLst>
        </pc:cxnChg>
        <pc:cxnChg chg="del mod topLvl">
          <ac:chgData name="Nazar Shchur" userId="3faffa111ac016f6" providerId="LiveId" clId="{2A42AD59-B6B6-4513-BB7C-716C6B350D28}" dt="2019-11-03T15:11:03.627" v="3952" actId="478"/>
          <ac:cxnSpMkLst>
            <pc:docMk/>
            <pc:sldMk cId="3318791951" sldId="1893"/>
            <ac:cxnSpMk id="70" creationId="{7EF2F8F1-87E6-4056-8F0A-A94DD6E21C6D}"/>
          </ac:cxnSpMkLst>
        </pc:cxnChg>
      </pc:sldChg>
      <pc:sldChg chg="addSp delSp modSp add del">
        <pc:chgData name="Nazar Shchur" userId="3faffa111ac016f6" providerId="LiveId" clId="{2A42AD59-B6B6-4513-BB7C-716C6B350D28}" dt="2019-11-03T16:15:54.914" v="4131" actId="47"/>
        <pc:sldMkLst>
          <pc:docMk/>
          <pc:sldMk cId="4189476713" sldId="1894"/>
        </pc:sldMkLst>
        <pc:spChg chg="add del">
          <ac:chgData name="Nazar Shchur" userId="3faffa111ac016f6" providerId="LiveId" clId="{2A42AD59-B6B6-4513-BB7C-716C6B350D28}" dt="2019-11-03T15:49:42.741" v="4058"/>
          <ac:spMkLst>
            <pc:docMk/>
            <pc:sldMk cId="4189476713" sldId="1894"/>
            <ac:spMk id="13" creationId="{AFD43C60-CF9B-4E57-AF4A-DD8C7471AA67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3" creationId="{48A3C509-B8B6-477A-9BD6-A04C8FCD2CE5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4" creationId="{605B8508-5B41-4965-8216-9E714416DB0E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5" creationId="{D0C74CB8-52B4-438D-AE1C-5A92FF4B9454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6" creationId="{9A7AC0AA-048A-4CEB-9DA3-78B6BF058D37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7" creationId="{CFBE95EB-4BE7-403D-B1DF-1DDBBB1C91B8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8" creationId="{06EA0B11-2883-4244-B158-868A8C6F1293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49" creationId="{6FC43EA3-6013-4AAB-935E-91AFB4FF72A2}"/>
          </ac:spMkLst>
        </pc:spChg>
        <pc:spChg chg="mod topLvl">
          <ac:chgData name="Nazar Shchur" userId="3faffa111ac016f6" providerId="LiveId" clId="{2A42AD59-B6B6-4513-BB7C-716C6B350D28}" dt="2019-11-03T15:44:59.550" v="3976" actId="165"/>
          <ac:spMkLst>
            <pc:docMk/>
            <pc:sldMk cId="4189476713" sldId="1894"/>
            <ac:spMk id="50" creationId="{C7424D19-0086-45D3-B2CF-B3ACD4354BF5}"/>
          </ac:spMkLst>
        </pc:spChg>
        <pc:spChg chg="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1" creationId="{87729755-1DE0-4CA0-9E88-29AFA6DD2FE1}"/>
          </ac:spMkLst>
        </pc:spChg>
        <pc:spChg chg="mod topLvl">
          <ac:chgData name="Nazar Shchur" userId="3faffa111ac016f6" providerId="LiveId" clId="{2A42AD59-B6B6-4513-BB7C-716C6B350D28}" dt="2019-11-03T15:44:59.550" v="3976" actId="165"/>
          <ac:spMkLst>
            <pc:docMk/>
            <pc:sldMk cId="4189476713" sldId="1894"/>
            <ac:spMk id="52" creationId="{342F1036-3A2A-4B32-A1CB-237AAE18F4BF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3" creationId="{26979C61-80BD-4F4B-ABD2-CBA93523B3E9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5" creationId="{27E76DAD-6AEE-4EE6-9906-D6AF5003A75B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6" creationId="{8B57DB18-6EBB-4D58-8FAA-6D09FA4EA6A1}"/>
          </ac:spMkLst>
        </pc:spChg>
        <pc:spChg chg="add del mod topLvl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7" creationId="{898AEB21-ECF9-47A5-84A1-B2AD7BDCBF0A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8" creationId="{EC8EFA68-8722-4623-88A4-A9FD0118F912}"/>
          </ac:spMkLst>
        </pc:spChg>
        <pc:spChg chg="add mod">
          <ac:chgData name="Nazar Shchur" userId="3faffa111ac016f6" providerId="LiveId" clId="{2A42AD59-B6B6-4513-BB7C-716C6B350D28}" dt="2019-11-03T15:55:39.280" v="4126" actId="164"/>
          <ac:spMkLst>
            <pc:docMk/>
            <pc:sldMk cId="4189476713" sldId="1894"/>
            <ac:spMk id="59" creationId="{DA6336EC-2999-4B9D-B44C-C82576346B7F}"/>
          </ac:spMkLst>
        </pc:spChg>
        <pc:grpChg chg="del mod">
          <ac:chgData name="Nazar Shchur" userId="3faffa111ac016f6" providerId="LiveId" clId="{2A42AD59-B6B6-4513-BB7C-716C6B350D28}" dt="2019-11-03T15:44:59.550" v="3976" actId="165"/>
          <ac:grpSpMkLst>
            <pc:docMk/>
            <pc:sldMk cId="4189476713" sldId="1894"/>
            <ac:grpSpMk id="10" creationId="{82421781-89E5-4C0F-8A2E-13993F2F104C}"/>
          </ac:grpSpMkLst>
        </pc:grpChg>
        <pc:grpChg chg="add mod">
          <ac:chgData name="Nazar Shchur" userId="3faffa111ac016f6" providerId="LiveId" clId="{2A42AD59-B6B6-4513-BB7C-716C6B350D28}" dt="2019-11-03T15:55:42.643" v="4128" actId="1076"/>
          <ac:grpSpMkLst>
            <pc:docMk/>
            <pc:sldMk cId="4189476713" sldId="1894"/>
            <ac:grpSpMk id="14" creationId="{93C9F341-4D63-4CF6-9F14-DBE68CAB0EAA}"/>
          </ac:grpSpMkLst>
        </pc:grpChg>
        <pc:grpChg chg="mod topLvl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20" creationId="{BC204FF8-296F-420C-AB9C-40ED3E2BFB68}"/>
          </ac:grpSpMkLst>
        </pc:grpChg>
        <pc:grpChg chg="add mod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35" creationId="{7C1A6FF2-4084-4BC1-9315-6E4CC006FFD9}"/>
          </ac:grpSpMkLst>
        </pc:grpChg>
        <pc:grpChg chg="add 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60" creationId="{D3B69C3B-18A6-447E-B717-B58E90C13FD1}"/>
          </ac:grpSpMkLst>
        </pc:grpChg>
        <pc:grpChg chg="mod topLvl">
          <ac:chgData name="Nazar Shchur" userId="3faffa111ac016f6" providerId="LiveId" clId="{2A42AD59-B6B6-4513-BB7C-716C6B350D28}" dt="2019-11-03T15:55:39.280" v="4126" actId="164"/>
          <ac:grpSpMkLst>
            <pc:docMk/>
            <pc:sldMk cId="4189476713" sldId="1894"/>
            <ac:grpSpMk id="61" creationId="{141BE347-838C-4BF4-A66D-8AB4220FE4D1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64" creationId="{0BFF0951-ACF8-42A4-93F7-5C51F1B34AE7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74" creationId="{4401F530-DB5B-4DB5-AC41-02625F6A5281}"/>
          </ac:grpSpMkLst>
        </pc:grpChg>
        <pc:grpChg chg="mod">
          <ac:chgData name="Nazar Shchur" userId="3faffa111ac016f6" providerId="LiveId" clId="{2A42AD59-B6B6-4513-BB7C-716C6B350D28}" dt="2019-11-03T15:55:35.868" v="4124" actId="571"/>
          <ac:grpSpMkLst>
            <pc:docMk/>
            <pc:sldMk cId="4189476713" sldId="1894"/>
            <ac:grpSpMk id="78" creationId="{9DA6369E-D2B6-48A3-9A03-FFFEDF649A83}"/>
          </ac:grpSpMkLst>
        </pc:grpChg>
        <pc:picChg chg="add mod">
          <ac:chgData name="Nazar Shchur" userId="3faffa111ac016f6" providerId="LiveId" clId="{2A42AD59-B6B6-4513-BB7C-716C6B350D28}" dt="2019-11-03T15:50:36.076" v="4070" actId="1076"/>
          <ac:picMkLst>
            <pc:docMk/>
            <pc:sldMk cId="4189476713" sldId="1894"/>
            <ac:picMk id="34" creationId="{776A991B-DEC3-4D94-83BB-B8051A1C4364}"/>
          </ac:picMkLst>
        </pc:picChg>
        <pc:picChg chg="add del mod">
          <ac:chgData name="Nazar Shchur" userId="3faffa111ac016f6" providerId="LiveId" clId="{2A42AD59-B6B6-4513-BB7C-716C6B350D28}" dt="2019-11-03T15:50:31.818" v="4068" actId="478"/>
          <ac:picMkLst>
            <pc:docMk/>
            <pc:sldMk cId="4189476713" sldId="1894"/>
            <ac:picMk id="3074" creationId="{E32974A9-136E-4F81-8865-08CCEC64C955}"/>
          </ac:picMkLst>
        </pc:picChg>
        <pc:cxnChg chg="mod">
          <ac:chgData name="Nazar Shchur" userId="3faffa111ac016f6" providerId="LiveId" clId="{2A42AD59-B6B6-4513-BB7C-716C6B350D28}" dt="2019-11-03T15:46:47.033" v="4005" actId="14100"/>
          <ac:cxnSpMkLst>
            <pc:docMk/>
            <pc:sldMk cId="4189476713" sldId="1894"/>
            <ac:cxnSpMk id="36" creationId="{6FA17D1A-008A-4C8F-A365-F5738FDB13A4}"/>
          </ac:cxnSpMkLst>
        </pc:cxnChg>
        <pc:cxnChg chg="mod">
          <ac:chgData name="Nazar Shchur" userId="3faffa111ac016f6" providerId="LiveId" clId="{2A42AD59-B6B6-4513-BB7C-716C6B350D28}" dt="2019-11-03T15:46:58.105" v="4007" actId="14100"/>
          <ac:cxnSpMkLst>
            <pc:docMk/>
            <pc:sldMk cId="4189476713" sldId="1894"/>
            <ac:cxnSpMk id="37" creationId="{589F0817-0CED-4E89-97E3-1B03B4F46B67}"/>
          </ac:cxnSpMkLst>
        </pc:cxnChg>
        <pc:cxnChg chg="add del mod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40" creationId="{95F1765C-ED32-4ABC-9F71-625C1BCC259A}"/>
          </ac:cxnSpMkLst>
        </pc:cxnChg>
        <pc:cxnChg chg="mod topLvl">
          <ac:chgData name="Nazar Shchur" userId="3faffa111ac016f6" providerId="LiveId" clId="{2A42AD59-B6B6-4513-BB7C-716C6B350D28}" dt="2019-11-03T15:44:59.550" v="3976" actId="165"/>
          <ac:cxnSpMkLst>
            <pc:docMk/>
            <pc:sldMk cId="4189476713" sldId="1894"/>
            <ac:cxnSpMk id="41" creationId="{E5AC52B7-E139-4277-A38B-77AA4CEB72F2}"/>
          </ac:cxnSpMkLst>
        </pc:cxnChg>
        <pc:cxnChg chg="mod topLvl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54" creationId="{AA0DC756-B4E0-4603-8A11-496DEEA14A1A}"/>
          </ac:cxnSpMkLst>
        </pc:cxnChg>
        <pc:cxnChg chg="add del mod topLvl">
          <ac:chgData name="Nazar Shchur" userId="3faffa111ac016f6" providerId="LiveId" clId="{2A42AD59-B6B6-4513-BB7C-716C6B350D28}" dt="2019-11-03T15:55:39.280" v="4126" actId="164"/>
          <ac:cxnSpMkLst>
            <pc:docMk/>
            <pc:sldMk cId="4189476713" sldId="1894"/>
            <ac:cxnSpMk id="69" creationId="{7310699F-65C3-45A0-B4DF-D4DD0BF66210}"/>
          </ac:cxnSpMkLst>
        </pc:cxnChg>
      </pc:sldChg>
      <pc:sldChg chg="addSp delSp modSp add del ord">
        <pc:chgData name="Nazar Shchur" userId="3faffa111ac016f6" providerId="LiveId" clId="{2A42AD59-B6B6-4513-BB7C-716C6B350D28}" dt="2019-11-03T16:15:54.914" v="4131" actId="47"/>
        <pc:sldMkLst>
          <pc:docMk/>
          <pc:sldMk cId="3445431494" sldId="1895"/>
        </pc:sldMkLst>
        <pc:spChg chg="add 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8" creationId="{8EF4417A-8C32-42E1-8ADC-96E729DDC786}"/>
          </ac:spMkLst>
        </pc:spChg>
        <pc:spChg chg="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43" creationId="{48A3C509-B8B6-477A-9BD6-A04C8FCD2CE5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44" creationId="{605B8508-5B41-4965-8216-9E714416DB0E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5" creationId="{D0C74CB8-52B4-438D-AE1C-5A92FF4B9454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46" creationId="{9A7AC0AA-048A-4CEB-9DA3-78B6BF058D37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7" creationId="{CFBE95EB-4BE7-403D-B1DF-1DDBBB1C91B8}"/>
          </ac:spMkLst>
        </pc:spChg>
        <pc:spChg chg="mod">
          <ac:chgData name="Nazar Shchur" userId="3faffa111ac016f6" providerId="LiveId" clId="{2A42AD59-B6B6-4513-BB7C-716C6B350D28}" dt="2019-11-03T16:13:15.063" v="4130" actId="164"/>
          <ac:spMkLst>
            <pc:docMk/>
            <pc:sldMk cId="3445431494" sldId="1895"/>
            <ac:spMk id="48" creationId="{06EA0B11-2883-4244-B158-868A8C6F1293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49" creationId="{6FC43EA3-6013-4AAB-935E-91AFB4FF72A2}"/>
          </ac:spMkLst>
        </pc:spChg>
        <pc:spChg chg="del">
          <ac:chgData name="Nazar Shchur" userId="3faffa111ac016f6" providerId="LiveId" clId="{2A42AD59-B6B6-4513-BB7C-716C6B350D28}" dt="2019-11-03T15:53:02.418" v="4096" actId="478"/>
          <ac:spMkLst>
            <pc:docMk/>
            <pc:sldMk cId="3445431494" sldId="1895"/>
            <ac:spMk id="51" creationId="{87729755-1DE0-4CA0-9E88-29AFA6DD2FE1}"/>
          </ac:spMkLst>
        </pc:spChg>
        <pc:spChg chg="del">
          <ac:chgData name="Nazar Shchur" userId="3faffa111ac016f6" providerId="LiveId" clId="{2A42AD59-B6B6-4513-BB7C-716C6B350D28}" dt="2019-11-03T15:53:18.940" v="4103" actId="478"/>
          <ac:spMkLst>
            <pc:docMk/>
            <pc:sldMk cId="3445431494" sldId="1895"/>
            <ac:spMk id="52" creationId="{342F1036-3A2A-4B32-A1CB-237AAE18F4BF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3" creationId="{26979C61-80BD-4F4B-ABD2-CBA93523B3E9}"/>
          </ac:spMkLst>
        </pc:spChg>
        <pc:spChg chg="del">
          <ac:chgData name="Nazar Shchur" userId="3faffa111ac016f6" providerId="LiveId" clId="{2A42AD59-B6B6-4513-BB7C-716C6B350D28}" dt="2019-11-03T15:52:56.457" v="4093" actId="478"/>
          <ac:spMkLst>
            <pc:docMk/>
            <pc:sldMk cId="3445431494" sldId="1895"/>
            <ac:spMk id="55" creationId="{27E76DAD-6AEE-4EE6-9906-D6AF5003A75B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6" creationId="{8B57DB18-6EBB-4D58-8FAA-6D09FA4EA6A1}"/>
          </ac:spMkLst>
        </pc:spChg>
        <pc:spChg chg="del">
          <ac:chgData name="Nazar Shchur" userId="3faffa111ac016f6" providerId="LiveId" clId="{2A42AD59-B6B6-4513-BB7C-716C6B350D28}" dt="2019-11-03T15:52:54.645" v="4092" actId="478"/>
          <ac:spMkLst>
            <pc:docMk/>
            <pc:sldMk cId="3445431494" sldId="1895"/>
            <ac:spMk id="57" creationId="{898AEB21-ECF9-47A5-84A1-B2AD7BDCBF0A}"/>
          </ac:spMkLst>
        </pc:spChg>
        <pc:spChg chg="del">
          <ac:chgData name="Nazar Shchur" userId="3faffa111ac016f6" providerId="LiveId" clId="{2A42AD59-B6B6-4513-BB7C-716C6B350D28}" dt="2019-11-03T15:52:52.102" v="4091" actId="478"/>
          <ac:spMkLst>
            <pc:docMk/>
            <pc:sldMk cId="3445431494" sldId="1895"/>
            <ac:spMk id="58" creationId="{EC8EFA68-8722-4623-88A4-A9FD0118F912}"/>
          </ac:spMkLst>
        </pc:spChg>
        <pc:grpChg chg="add 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9" creationId="{D67D75C7-0354-4E1A-8C16-3C04D6E0E41A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20" creationId="{BC204FF8-296F-420C-AB9C-40ED3E2BFB68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35" creationId="{7C1A6FF2-4084-4BC1-9315-6E4CC006FFD9}"/>
          </ac:grpSpMkLst>
        </pc:grpChg>
        <pc:grpChg chg="mod">
          <ac:chgData name="Nazar Shchur" userId="3faffa111ac016f6" providerId="LiveId" clId="{2A42AD59-B6B6-4513-BB7C-716C6B350D28}" dt="2019-11-03T16:13:15.063" v="4130" actId="164"/>
          <ac:grpSpMkLst>
            <pc:docMk/>
            <pc:sldMk cId="3445431494" sldId="1895"/>
            <ac:grpSpMk id="61" creationId="{141BE347-838C-4BF4-A66D-8AB4220FE4D1}"/>
          </ac:grpSpMkLst>
        </pc:grpChg>
        <pc:picChg chg="del">
          <ac:chgData name="Nazar Shchur" userId="3faffa111ac016f6" providerId="LiveId" clId="{2A42AD59-B6B6-4513-BB7C-716C6B350D28}" dt="2019-11-03T15:53:19.818" v="4104" actId="478"/>
          <ac:picMkLst>
            <pc:docMk/>
            <pc:sldMk cId="3445431494" sldId="1895"/>
            <ac:picMk id="34" creationId="{776A991B-DEC3-4D94-83BB-B8051A1C4364}"/>
          </ac:picMkLst>
        </pc:picChg>
        <pc:cxnChg chg="mod">
          <ac:chgData name="Nazar Shchur" userId="3faffa111ac016f6" providerId="LiveId" clId="{2A42AD59-B6B6-4513-BB7C-716C6B350D28}" dt="2019-11-03T15:54:02.706" v="4111" actId="14100"/>
          <ac:cxnSpMkLst>
            <pc:docMk/>
            <pc:sldMk cId="3445431494" sldId="1895"/>
            <ac:cxnSpMk id="23" creationId="{922EE157-EA7B-406E-8068-F376E7AA9F20}"/>
          </ac:cxnSpMkLst>
        </pc:cxnChg>
        <pc:cxnChg chg="del">
          <ac:chgData name="Nazar Shchur" userId="3faffa111ac016f6" providerId="LiveId" clId="{2A42AD59-B6B6-4513-BB7C-716C6B350D28}" dt="2019-11-03T15:53:00.362" v="4095" actId="478"/>
          <ac:cxnSpMkLst>
            <pc:docMk/>
            <pc:sldMk cId="3445431494" sldId="1895"/>
            <ac:cxnSpMk id="40" creationId="{95F1765C-ED32-4ABC-9F71-625C1BCC259A}"/>
          </ac:cxnSpMkLst>
        </pc:cxnChg>
        <pc:cxnChg chg="del">
          <ac:chgData name="Nazar Shchur" userId="3faffa111ac016f6" providerId="LiveId" clId="{2A42AD59-B6B6-4513-BB7C-716C6B350D28}" dt="2019-11-03T15:53:18.940" v="4103" actId="478"/>
          <ac:cxnSpMkLst>
            <pc:docMk/>
            <pc:sldMk cId="3445431494" sldId="1895"/>
            <ac:cxnSpMk id="41" creationId="{E5AC52B7-E139-4277-A38B-77AA4CEB72F2}"/>
          </ac:cxnSpMkLst>
        </pc:cxnChg>
        <pc:cxnChg chg="mod">
          <ac:chgData name="Nazar Shchur" userId="3faffa111ac016f6" providerId="LiveId" clId="{2A42AD59-B6B6-4513-BB7C-716C6B350D28}" dt="2019-11-03T16:13:15.063" v="4130" actId="164"/>
          <ac:cxnSpMkLst>
            <pc:docMk/>
            <pc:sldMk cId="3445431494" sldId="1895"/>
            <ac:cxnSpMk id="54" creationId="{AA0DC756-B4E0-4603-8A11-496DEEA14A1A}"/>
          </ac:cxnSpMkLst>
        </pc:cxnChg>
        <pc:cxnChg chg="mod">
          <ac:chgData name="Nazar Shchur" userId="3faffa111ac016f6" providerId="LiveId" clId="{2A42AD59-B6B6-4513-BB7C-716C6B350D28}" dt="2019-11-03T15:53:28.341" v="4106" actId="1037"/>
          <ac:cxnSpMkLst>
            <pc:docMk/>
            <pc:sldMk cId="3445431494" sldId="1895"/>
            <ac:cxnSpMk id="63" creationId="{44EACF27-7EFE-41A8-A4F1-B681DE59EF56}"/>
          </ac:cxnSpMkLst>
        </pc:cxnChg>
        <pc:cxnChg chg="del">
          <ac:chgData name="Nazar Shchur" userId="3faffa111ac016f6" providerId="LiveId" clId="{2A42AD59-B6B6-4513-BB7C-716C6B350D28}" dt="2019-11-03T15:52:54.645" v="4092" actId="478"/>
          <ac:cxnSpMkLst>
            <pc:docMk/>
            <pc:sldMk cId="3445431494" sldId="1895"/>
            <ac:cxnSpMk id="69" creationId="{7310699F-65C3-45A0-B4DF-D4DD0BF6621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9F47D-97CC-44E4-A185-7F6298C878C2}" type="datetimeFigureOut">
              <a:rPr lang="uk-UA" smtClean="0"/>
              <a:pPr/>
              <a:t>08.04.2020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9399A-B587-42BB-B4A2-B5768FCE61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5054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41015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88454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67436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003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8873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755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4236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53956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06247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49876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13716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7676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8838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9399A-B587-42BB-B4A2-B5768FCE6146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9250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17702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18192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431220"/>
            <a:ext cx="9135135" cy="6863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59452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325531"/>
            <a:ext cx="10800160" cy="2819800"/>
          </a:xfrm>
        </p:spPr>
        <p:txBody>
          <a:bodyPr anchor="b"/>
          <a:lstStyle>
            <a:lvl1pPr algn="ctr"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4254073"/>
            <a:ext cx="10800160" cy="1955486"/>
          </a:xfrm>
        </p:spPr>
        <p:txBody>
          <a:bodyPr/>
          <a:lstStyle>
            <a:lvl1pPr marL="0" indent="0" algn="ctr">
              <a:buNone/>
              <a:defRPr sz="2834"/>
            </a:lvl1pPr>
            <a:lvl2pPr marL="539953" indent="0" algn="ctr">
              <a:buNone/>
              <a:defRPr sz="2362"/>
            </a:lvl2pPr>
            <a:lvl3pPr marL="1079906" indent="0" algn="ctr">
              <a:buNone/>
              <a:defRPr sz="2126"/>
            </a:lvl3pPr>
            <a:lvl4pPr marL="1619860" indent="0" algn="ctr">
              <a:buNone/>
              <a:defRPr sz="1890"/>
            </a:lvl4pPr>
            <a:lvl5pPr marL="2159813" indent="0" algn="ctr">
              <a:buNone/>
              <a:defRPr sz="1890"/>
            </a:lvl5pPr>
            <a:lvl6pPr marL="2699766" indent="0" algn="ctr">
              <a:buNone/>
              <a:defRPr sz="1890"/>
            </a:lvl6pPr>
            <a:lvl7pPr marL="3239719" indent="0" algn="ctr">
              <a:buNone/>
              <a:defRPr sz="1890"/>
            </a:lvl7pPr>
            <a:lvl8pPr marL="3779672" indent="0" algn="ctr">
              <a:buNone/>
              <a:defRPr sz="1890"/>
            </a:lvl8pPr>
            <a:lvl9pPr marL="4319626" indent="0" algn="ctr">
              <a:buNone/>
              <a:defRPr sz="189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42622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0370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4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0398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9" y="2156098"/>
            <a:ext cx="6120091" cy="5139011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748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1"/>
            <a:ext cx="12420184" cy="1565514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2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2" y="2958540"/>
            <a:ext cx="6091965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9740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67009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18557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9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040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808943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2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9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2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548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1649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431220"/>
            <a:ext cx="3105046" cy="6863888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6" y="431220"/>
            <a:ext cx="9135135" cy="686388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3819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2019233"/>
            <a:ext cx="12420184" cy="3369135"/>
          </a:xfrm>
        </p:spPr>
        <p:txBody>
          <a:bodyPr anchor="b"/>
          <a:lstStyle>
            <a:lvl1pPr>
              <a:defRPr sz="70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5420241"/>
            <a:ext cx="12420184" cy="1771749"/>
          </a:xfrm>
        </p:spPr>
        <p:txBody>
          <a:bodyPr/>
          <a:lstStyle>
            <a:lvl1pPr marL="0" indent="0">
              <a:buNone/>
              <a:defRPr sz="2834">
                <a:solidFill>
                  <a:schemeClr val="tx1">
                    <a:tint val="75000"/>
                  </a:schemeClr>
                </a:solidFill>
              </a:defRPr>
            </a:lvl1pPr>
            <a:lvl2pPr marL="539953" indent="0">
              <a:buNone/>
              <a:defRPr sz="2362">
                <a:solidFill>
                  <a:schemeClr val="tx1">
                    <a:tint val="75000"/>
                  </a:schemeClr>
                </a:solidFill>
              </a:defRPr>
            </a:lvl2pPr>
            <a:lvl3pPr marL="1079906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3pPr>
            <a:lvl4pPr marL="16198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4pPr>
            <a:lvl5pPr marL="215981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5pPr>
            <a:lvl6pPr marL="269976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6pPr>
            <a:lvl7pPr marL="3239719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7pPr>
            <a:lvl8pPr marL="3779672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8pPr>
            <a:lvl9pPr marL="4319626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282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2156097"/>
            <a:ext cx="6120091" cy="51390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25668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431220"/>
            <a:ext cx="12420184" cy="15655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985485"/>
            <a:ext cx="6091965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958540"/>
            <a:ext cx="6091965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985485"/>
            <a:ext cx="6121966" cy="973055"/>
          </a:xfrm>
        </p:spPr>
        <p:txBody>
          <a:bodyPr anchor="b"/>
          <a:lstStyle>
            <a:lvl1pPr marL="0" indent="0">
              <a:buNone/>
              <a:defRPr sz="2834" b="1"/>
            </a:lvl1pPr>
            <a:lvl2pPr marL="539953" indent="0">
              <a:buNone/>
              <a:defRPr sz="2362" b="1"/>
            </a:lvl2pPr>
            <a:lvl3pPr marL="1079906" indent="0">
              <a:buNone/>
              <a:defRPr sz="2126" b="1"/>
            </a:lvl3pPr>
            <a:lvl4pPr marL="1619860" indent="0">
              <a:buNone/>
              <a:defRPr sz="1890" b="1"/>
            </a:lvl4pPr>
            <a:lvl5pPr marL="2159813" indent="0">
              <a:buNone/>
              <a:defRPr sz="1890" b="1"/>
            </a:lvl5pPr>
            <a:lvl6pPr marL="2699766" indent="0">
              <a:buNone/>
              <a:defRPr sz="1890" b="1"/>
            </a:lvl6pPr>
            <a:lvl7pPr marL="3239719" indent="0">
              <a:buNone/>
              <a:defRPr sz="1890" b="1"/>
            </a:lvl7pPr>
            <a:lvl8pPr marL="3779672" indent="0">
              <a:buNone/>
              <a:defRPr sz="1890" b="1"/>
            </a:lvl8pPr>
            <a:lvl9pPr marL="4319626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958540"/>
            <a:ext cx="6121966" cy="43515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8309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198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01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1166168"/>
            <a:ext cx="7290108" cy="5755841"/>
          </a:xfrm>
        </p:spPr>
        <p:txBody>
          <a:bodyPr/>
          <a:lstStyle>
            <a:lvl1pPr>
              <a:defRPr sz="3779"/>
            </a:lvl1pPr>
            <a:lvl2pPr>
              <a:defRPr sz="3307"/>
            </a:lvl2pPr>
            <a:lvl3pPr>
              <a:defRPr sz="2834"/>
            </a:lvl3pPr>
            <a:lvl4pPr>
              <a:defRPr sz="2362"/>
            </a:lvl4pPr>
            <a:lvl5pPr>
              <a:defRPr sz="2362"/>
            </a:lvl5pPr>
            <a:lvl6pPr>
              <a:defRPr sz="2362"/>
            </a:lvl6pPr>
            <a:lvl7pPr>
              <a:defRPr sz="2362"/>
            </a:lvl7pPr>
            <a:lvl8pPr>
              <a:defRPr sz="2362"/>
            </a:lvl8pPr>
            <a:lvl9pPr>
              <a:defRPr sz="23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293920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539962"/>
            <a:ext cx="4644443" cy="188986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1166168"/>
            <a:ext cx="7290108" cy="5755841"/>
          </a:xfrm>
        </p:spPr>
        <p:txBody>
          <a:bodyPr anchor="t"/>
          <a:lstStyle>
            <a:lvl1pPr marL="0" indent="0">
              <a:buNone/>
              <a:defRPr sz="3779"/>
            </a:lvl1pPr>
            <a:lvl2pPr marL="539953" indent="0">
              <a:buNone/>
              <a:defRPr sz="3307"/>
            </a:lvl2pPr>
            <a:lvl3pPr marL="1079906" indent="0">
              <a:buNone/>
              <a:defRPr sz="2834"/>
            </a:lvl3pPr>
            <a:lvl4pPr marL="1619860" indent="0">
              <a:buNone/>
              <a:defRPr sz="2362"/>
            </a:lvl4pPr>
            <a:lvl5pPr marL="2159813" indent="0">
              <a:buNone/>
              <a:defRPr sz="2362"/>
            </a:lvl5pPr>
            <a:lvl6pPr marL="2699766" indent="0">
              <a:buNone/>
              <a:defRPr sz="2362"/>
            </a:lvl6pPr>
            <a:lvl7pPr marL="3239719" indent="0">
              <a:buNone/>
              <a:defRPr sz="2362"/>
            </a:lvl7pPr>
            <a:lvl8pPr marL="3779672" indent="0">
              <a:buNone/>
              <a:defRPr sz="2362"/>
            </a:lvl8pPr>
            <a:lvl9pPr marL="4319626" indent="0">
              <a:buNone/>
              <a:defRPr sz="2362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2429828"/>
            <a:ext cx="4644443" cy="4501556"/>
          </a:xfrm>
        </p:spPr>
        <p:txBody>
          <a:bodyPr/>
          <a:lstStyle>
            <a:lvl1pPr marL="0" indent="0">
              <a:buNone/>
              <a:defRPr sz="1890"/>
            </a:lvl1pPr>
            <a:lvl2pPr marL="539953" indent="0">
              <a:buNone/>
              <a:defRPr sz="1653"/>
            </a:lvl2pPr>
            <a:lvl3pPr marL="1079906" indent="0">
              <a:buNone/>
              <a:defRPr sz="1417"/>
            </a:lvl3pPr>
            <a:lvl4pPr marL="1619860" indent="0">
              <a:buNone/>
              <a:defRPr sz="1181"/>
            </a:lvl4pPr>
            <a:lvl5pPr marL="2159813" indent="0">
              <a:buNone/>
              <a:defRPr sz="1181"/>
            </a:lvl5pPr>
            <a:lvl6pPr marL="2699766" indent="0">
              <a:buNone/>
              <a:defRPr sz="1181"/>
            </a:lvl6pPr>
            <a:lvl7pPr marL="3239719" indent="0">
              <a:buNone/>
              <a:defRPr sz="1181"/>
            </a:lvl7pPr>
            <a:lvl8pPr marL="3779672" indent="0">
              <a:buNone/>
              <a:defRPr sz="1181"/>
            </a:lvl8pPr>
            <a:lvl9pPr marL="4319626" indent="0">
              <a:buNone/>
              <a:defRPr sz="118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A343-85A3-46B9-A311-74F62496568C}" type="datetimeFigureOut">
              <a:rPr lang="nl-NL" smtClean="0"/>
              <a:pPr/>
              <a:t>8-4-2020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701073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0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7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/>
              <a:pPr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8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8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215C-3A82-40ED-9E83-CB21DA54D37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78091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431221"/>
            <a:ext cx="12420184" cy="1565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2156098"/>
            <a:ext cx="12420184" cy="5139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C46C2-E70E-41E8-B8D2-5438C7F4DB69}" type="datetimeFigureOut">
              <a:rPr lang="en-GB" smtClean="0"/>
              <a:pPr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7506969"/>
            <a:ext cx="4860072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7506969"/>
            <a:ext cx="3240048" cy="431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5AF59-58FE-43EB-B1D0-B07C81C980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18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u"/>
  </p:transition>
  <p:txStyles>
    <p:titleStyle>
      <a:lvl1pPr algn="l" defTabSz="1079906" rtl="0" eaLnBrk="1" latinLnBrk="0" hangingPunct="1">
        <a:lnSpc>
          <a:spcPct val="90000"/>
        </a:lnSpc>
        <a:spcBef>
          <a:spcPct val="0"/>
        </a:spcBef>
        <a:buNone/>
        <a:defRPr sz="51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77" indent="-269977" algn="l" defTabSz="107990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30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4" kern="1200">
          <a:solidFill>
            <a:schemeClr val="tx1"/>
          </a:solidFill>
          <a:latin typeface="+mn-lt"/>
          <a:ea typeface="+mn-ea"/>
          <a:cs typeface="+mn-cs"/>
        </a:defRPr>
      </a:lvl2pPr>
      <a:lvl3pPr marL="134988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83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78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743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696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649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602" indent="-269977" algn="l" defTabSz="1079906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5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860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813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76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719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672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626" algn="l" defTabSz="1079906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18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17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5" Type="http://schemas.openxmlformats.org/officeDocument/2006/relationships/image" Target="../media/image7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27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27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26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22" y="1634370"/>
            <a:ext cx="14398977" cy="4947016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2799" y="1634370"/>
            <a:ext cx="11362267" cy="4947016"/>
          </a:xfrm>
        </p:spPr>
        <p:txBody>
          <a:bodyPr anchor="ctr">
            <a:noAutofit/>
          </a:bodyPr>
          <a:lstStyle/>
          <a:p>
            <a:r>
              <a:rPr lang="uk-UA" sz="6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Радіоактивність. Основний закон радіоактивного розпаду</a:t>
            </a:r>
          </a:p>
        </p:txBody>
      </p:sp>
    </p:spTree>
    <p:extLst>
      <p:ext uri="{BB962C8B-B14F-4D97-AF65-F5344CB8AC3E}">
        <p14:creationId xmlns:p14="http://schemas.microsoft.com/office/powerpoint/2010/main" xmlns="" val="149342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343339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Активність радіоактивного джерела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id="{DDB6F670-E4F2-44D4-A06B-C27E9CED4B1E}"/>
                  </a:ext>
                </a:extLst>
              </p:cNvPr>
              <p:cNvSpPr/>
              <p:nvPr/>
            </p:nvSpPr>
            <p:spPr>
              <a:xfrm>
                <a:off x="9068969" y="2507504"/>
                <a:ext cx="2805035" cy="716898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uk-UA" sz="400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uk-UA" sz="40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B6F670-E4F2-44D4-A06B-C27E9CED4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8969" y="2507504"/>
                <a:ext cx="2805035" cy="71689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Button Color - Down">
            <a:extLst>
              <a:ext uri="{FF2B5EF4-FFF2-40B4-BE49-F238E27FC236}">
                <a16:creationId xmlns:a16="http://schemas.microsoft.com/office/drawing/2014/main" xmlns="" id="{4100A220-AC8A-4E47-AC21-27833C700209}"/>
              </a:ext>
            </a:extLst>
          </p:cNvPr>
          <p:cNvSpPr/>
          <p:nvPr/>
        </p:nvSpPr>
        <p:spPr>
          <a:xfrm>
            <a:off x="421028" y="1276119"/>
            <a:ext cx="6233772" cy="217828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Зразок містить 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атоми лише одного радіонукліда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D6D939B5-A2C1-42AC-9729-8722FF2FF9EF}"/>
                  </a:ext>
                </a:extLst>
              </p:cNvPr>
              <p:cNvSpPr/>
              <p:nvPr/>
            </p:nvSpPr>
            <p:spPr>
              <a:xfrm>
                <a:off x="6966816" y="3497377"/>
                <a:ext cx="7028386" cy="824411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800" b="1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uk-UA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кількість атомів радіонукліда в зразку на даний час</a:t>
                </a:r>
              </a:p>
            </p:txBody>
          </p:sp>
        </mc:Choice>
        <mc:Fallback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D939B5-A2C1-42AC-9729-8722FF2FF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16" y="3497377"/>
                <a:ext cx="7028386" cy="824411"/>
              </a:xfrm>
              <a:prstGeom prst="rect">
                <a:avLst/>
              </a:prstGeom>
              <a:blipFill>
                <a:blip r:embed="rId5" cstate="print"/>
                <a:stretch>
                  <a:fillRect t="-12766" b="-24823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A3D331F4-8DB9-4F08-8C4B-6CEF59596A69}"/>
                  </a:ext>
                </a:extLst>
              </p:cNvPr>
              <p:cNvSpPr/>
              <p:nvPr/>
            </p:nvSpPr>
            <p:spPr>
              <a:xfrm>
                <a:off x="6957294" y="4593298"/>
                <a:ext cx="7028386" cy="824411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3200" b="1" i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𝛌</m:t>
                    </m:r>
                  </m:oMath>
                </a14:m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8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 стала радіоактивного розпаду радіонукліда</a:t>
                </a:r>
              </a:p>
            </p:txBody>
          </p:sp>
        </mc:Choice>
        <mc:Fallback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D331F4-8DB9-4F08-8C4B-6CEF59596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294" y="4593298"/>
                <a:ext cx="7028386" cy="824411"/>
              </a:xfrm>
              <a:prstGeom prst="rect">
                <a:avLst/>
              </a:prstGeom>
              <a:blipFill>
                <a:blip r:embed="rId6" cstate="print"/>
                <a:stretch>
                  <a:fillRect t="-10563" b="-27465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id="{6DC9257A-C610-4A66-B3D5-44109E5598CD}"/>
                  </a:ext>
                </a:extLst>
              </p:cNvPr>
              <p:cNvSpPr/>
              <p:nvPr/>
            </p:nvSpPr>
            <p:spPr>
              <a:xfrm>
                <a:off x="7607792" y="5935972"/>
                <a:ext cx="2464451" cy="1486234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4000" smtClean="0">
                          <a:latin typeface="Cambria Math" panose="02040503050406030204" pitchFamily="18" charset="0"/>
                        </a:rPr>
                        <m:t>λ</m:t>
                      </m:r>
                      <m:r>
                        <a:rPr lang="uk-UA" sz="400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f>
                                <m:fPr>
                                  <m:type m:val="lin"/>
                                  <m:ctrlPr>
                                    <a:rPr lang="uk-UA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uk-UA" sz="4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uk-UA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den>
                      </m:f>
                    </m:oMath>
                  </m:oMathPara>
                </a14:m>
                <a:endParaRPr lang="uk-UA" sz="6600" dirty="0"/>
              </a:p>
            </p:txBody>
          </p:sp>
        </mc:Choice>
        <mc:Fallback>
          <p:sp>
            <p:nvSpPr>
              <p:cNvPr id="3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DC9257A-C610-4A66-B3D5-44109E5598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792" y="5935972"/>
                <a:ext cx="2464451" cy="148623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id="{B6E45CB0-CBC8-4B7A-9E18-E45C42B61DB1}"/>
                  </a:ext>
                </a:extLst>
              </p:cNvPr>
              <p:cNvSpPr/>
              <p:nvPr/>
            </p:nvSpPr>
            <p:spPr>
              <a:xfrm>
                <a:off x="10471486" y="5932047"/>
                <a:ext cx="3022478" cy="1486234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4000" i="1"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</m:d>
                      <m:r>
                        <a:rPr lang="uk-UA" sz="4000" i="1"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=1 </m:t>
                      </m:r>
                      <m:sSup>
                        <m:sSupPr>
                          <m:ctrlPr>
                            <a:rPr lang="uk-UA" sz="4000" i="1"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uk-UA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6E45CB0-CBC8-4B7A-9E18-E45C42B61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1486" y="5932047"/>
                <a:ext cx="3022478" cy="148623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3852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30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343339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Основний закон радіоактивного розпаду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id="{DDB6F670-E4F2-44D4-A06B-C27E9CED4B1E}"/>
                  </a:ext>
                </a:extLst>
              </p:cNvPr>
              <p:cNvSpPr/>
              <p:nvPr/>
            </p:nvSpPr>
            <p:spPr>
              <a:xfrm>
                <a:off x="8309585" y="2577309"/>
                <a:ext cx="3571252" cy="1314688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uk-UA" sz="40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uk-UA" sz="4000" i="1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uk-UA" sz="4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uk-UA" sz="4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f>
                                    <m:fPr>
                                      <m:type m:val="lin"/>
                                      <m:ctrlPr>
                                        <a:rPr lang="uk-UA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uk-UA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uk-UA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B6F670-E4F2-44D4-A06B-C27E9CED4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585" y="2577309"/>
                <a:ext cx="3571252" cy="131468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Button Color - Down">
            <a:extLst>
              <a:ext uri="{FF2B5EF4-FFF2-40B4-BE49-F238E27FC236}">
                <a16:creationId xmlns:a16="http://schemas.microsoft.com/office/drawing/2014/main" xmlns="" id="{4100A220-AC8A-4E47-AC21-27833C700209}"/>
              </a:ext>
            </a:extLst>
          </p:cNvPr>
          <p:cNvSpPr/>
          <p:nvPr/>
        </p:nvSpPr>
        <p:spPr>
          <a:xfrm>
            <a:off x="6834731" y="1464007"/>
            <a:ext cx="6520960" cy="82441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Основний закон радіоактивного розпаду</a:t>
            </a:r>
            <a:endParaRPr lang="uk-UA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id="{D6D939B5-A2C1-42AC-9729-8722FF2FF9EF}"/>
                  </a:ext>
                </a:extLst>
              </p:cNvPr>
              <p:cNvSpPr/>
              <p:nvPr/>
            </p:nvSpPr>
            <p:spPr>
              <a:xfrm>
                <a:off x="6840713" y="4187479"/>
                <a:ext cx="6515415" cy="824411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кількість </a:t>
                </a:r>
                <a:r>
                  <a:rPr lang="uk-UA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ядер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радіонукліда, що залишились у зразку через час </a:t>
                </a:r>
                <a14:m>
                  <m:oMath xmlns:m="http://schemas.openxmlformats.org/officeDocument/2006/math">
                    <m:r>
                      <a:rPr lang="uk-UA" sz="2800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uk-UA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6D939B5-A2C1-42AC-9729-8722FF2FF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713" y="4187479"/>
                <a:ext cx="6515415" cy="824411"/>
              </a:xfrm>
              <a:prstGeom prst="rect">
                <a:avLst/>
              </a:prstGeom>
              <a:blipFill>
                <a:blip r:embed="rId5" cstate="print"/>
                <a:stretch>
                  <a:fillRect t="-12057" r="-3070" b="-24823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id="{A3D331F4-8DB9-4F08-8C4B-6CEF59596A69}"/>
                  </a:ext>
                </a:extLst>
              </p:cNvPr>
              <p:cNvSpPr/>
              <p:nvPr/>
            </p:nvSpPr>
            <p:spPr>
              <a:xfrm>
                <a:off x="6843066" y="5305430"/>
                <a:ext cx="6515415" cy="46824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початкова кількість </a:t>
                </a:r>
                <a:r>
                  <a:rPr lang="uk-UA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ядер</a:t>
                </a:r>
                <a:endParaRPr lang="uk-UA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3D331F4-8DB9-4F08-8C4B-6CEF59596A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66" y="5305430"/>
                <a:ext cx="6515415" cy="468248"/>
              </a:xfrm>
              <a:prstGeom prst="rect">
                <a:avLst/>
              </a:prstGeom>
              <a:blipFill>
                <a:blip r:embed="rId6" cstate="print"/>
                <a:stretch>
                  <a:fillRect t="-13253" b="-34940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xmlns="" id="{02931A15-B790-4E9A-8556-D0F812653389}"/>
              </a:ext>
            </a:extLst>
          </p:cNvPr>
          <p:cNvGrpSpPr/>
          <p:nvPr/>
        </p:nvGrpSpPr>
        <p:grpSpPr>
          <a:xfrm>
            <a:off x="919816" y="1410127"/>
            <a:ext cx="4986192" cy="6070201"/>
            <a:chOff x="2547448" y="1521811"/>
            <a:chExt cx="4986192" cy="6070201"/>
          </a:xfrm>
        </p:grpSpPr>
        <p:cxnSp>
          <p:nvCxnSpPr>
            <p:cNvPr id="27" name="Пряма зі стрілкою 26">
              <a:extLst>
                <a:ext uri="{FF2B5EF4-FFF2-40B4-BE49-F238E27FC236}">
                  <a16:creationId xmlns:a16="http://schemas.microsoft.com/office/drawing/2014/main" xmlns="" id="{F54957E1-3503-4D28-9593-FB2DF26BC8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3478" y="1521811"/>
              <a:ext cx="0" cy="55592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 зі стрілкою 27">
              <a:extLst>
                <a:ext uri="{FF2B5EF4-FFF2-40B4-BE49-F238E27FC236}">
                  <a16:creationId xmlns:a16="http://schemas.microsoft.com/office/drawing/2014/main" xmlns="" id="{0493F35C-1BA8-489A-8BAE-F525477E389A}"/>
                </a:ext>
              </a:extLst>
            </p:cNvPr>
            <p:cNvCxnSpPr>
              <a:cxnSpLocks/>
            </p:cNvCxnSpPr>
            <p:nvPr/>
          </p:nvCxnSpPr>
          <p:spPr>
            <a:xfrm>
              <a:off x="3489668" y="7077241"/>
              <a:ext cx="40439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039FF38-3768-4A33-8454-FB3647971A61}"/>
                    </a:ext>
                  </a:extLst>
                </p:cNvPr>
                <p:cNvSpPr txBox="1"/>
                <p:nvPr/>
              </p:nvSpPr>
              <p:spPr>
                <a:xfrm>
                  <a:off x="7200106" y="7117627"/>
                  <a:ext cx="3157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AEF73C5-E5DE-4AE7-8DA2-BAECB25FDA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106" y="7117627"/>
                  <a:ext cx="315781" cy="461665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67767CE-0D80-4E7D-A309-AE9CEACF85C0}"/>
                    </a:ext>
                  </a:extLst>
                </p:cNvPr>
                <p:cNvSpPr txBox="1"/>
                <p:nvPr/>
              </p:nvSpPr>
              <p:spPr>
                <a:xfrm>
                  <a:off x="3256300" y="7117627"/>
                  <a:ext cx="3157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CD7AEF2E-9A98-49CC-9657-652B8E3883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56300" y="7117627"/>
                  <a:ext cx="315781" cy="461665"/>
                </a:xfrm>
                <a:prstGeom prst="rect">
                  <a:avLst/>
                </a:prstGeom>
                <a:blipFill>
                  <a:blip r:embed="rId8" cstate="print"/>
                  <a:stretch>
                    <a:fillRect l="-3846" r="-17308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2197686-71FA-46BB-823A-3216D70360B7}"/>
                    </a:ext>
                  </a:extLst>
                </p:cNvPr>
                <p:cNvSpPr txBox="1"/>
                <p:nvPr/>
              </p:nvSpPr>
              <p:spPr>
                <a:xfrm>
                  <a:off x="3053482" y="1592931"/>
                  <a:ext cx="3157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88457BC-A0A8-4AEC-93FC-E9DA6505B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482" y="1592931"/>
                  <a:ext cx="315781" cy="461665"/>
                </a:xfrm>
                <a:prstGeom prst="rect">
                  <a:avLst/>
                </a:prstGeom>
                <a:blipFill>
                  <a:blip r:embed="rId9" cstate="print"/>
                  <a:stretch>
                    <a:fillRect l="-5769" r="-3269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0F0CDE3-1380-49C5-B289-98FBDA9270EA}"/>
                    </a:ext>
                  </a:extLst>
                </p:cNvPr>
                <p:cNvSpPr txBox="1"/>
                <p:nvPr/>
              </p:nvSpPr>
              <p:spPr>
                <a:xfrm>
                  <a:off x="2895591" y="2066650"/>
                  <a:ext cx="31578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FDE2FF8-6A8F-47C1-9FFD-B05976C57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5591" y="2066650"/>
                  <a:ext cx="315781" cy="461665"/>
                </a:xfrm>
                <a:prstGeom prst="rect">
                  <a:avLst/>
                </a:prstGeom>
                <a:blipFill>
                  <a:blip r:embed="rId10" cstate="print"/>
                  <a:stretch>
                    <a:fillRect l="-5769" r="-55769" b="-1316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8F167E-DB9C-40A4-8578-F0DAE989C204}"/>
                    </a:ext>
                  </a:extLst>
                </p:cNvPr>
                <p:cNvSpPr txBox="1"/>
                <p:nvPr/>
              </p:nvSpPr>
              <p:spPr>
                <a:xfrm>
                  <a:off x="2547449" y="4404219"/>
                  <a:ext cx="8667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53F8997-3DA4-4687-A1E6-41C1E7A19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449" y="4404219"/>
                  <a:ext cx="866741" cy="461665"/>
                </a:xfrm>
                <a:prstGeom prst="rect">
                  <a:avLst/>
                </a:prstGeom>
                <a:blipFill>
                  <a:blip r:embed="rId11" cstate="print"/>
                  <a:stretch>
                    <a:fillRect l="-14085" t="-125000" r="-80986" b="-19078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728ADF2F-08B0-49A7-B396-405E2CF4AFC2}"/>
                    </a:ext>
                  </a:extLst>
                </p:cNvPr>
                <p:cNvSpPr txBox="1"/>
                <p:nvPr/>
              </p:nvSpPr>
              <p:spPr>
                <a:xfrm>
                  <a:off x="2547448" y="5584581"/>
                  <a:ext cx="8667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967D471-DF15-4CC1-835C-9149ED2F34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448" y="5584581"/>
                  <a:ext cx="866741" cy="461665"/>
                </a:xfrm>
                <a:prstGeom prst="rect">
                  <a:avLst/>
                </a:prstGeom>
                <a:blipFill>
                  <a:blip r:embed="rId12" cstate="print"/>
                  <a:stretch>
                    <a:fillRect l="-14085" t="-125000" r="-80986" b="-19078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936725E-CA0F-41FF-9D3D-698A9F881C98}"/>
                    </a:ext>
                  </a:extLst>
                </p:cNvPr>
                <p:cNvSpPr txBox="1"/>
                <p:nvPr/>
              </p:nvSpPr>
              <p:spPr>
                <a:xfrm>
                  <a:off x="2547448" y="6189103"/>
                  <a:ext cx="86674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6" name="TextBox 23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0E21133-7DA2-42BC-921D-288FC98C86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448" y="6189103"/>
                  <a:ext cx="866741" cy="461665"/>
                </a:xfrm>
                <a:prstGeom prst="rect">
                  <a:avLst/>
                </a:prstGeom>
                <a:blipFill>
                  <a:blip r:embed="rId13" cstate="print"/>
                  <a:stretch>
                    <a:fillRect l="-14085" t="-125000" r="-80986" b="-190789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3" name="Прямокутник 42">
                  <a:extLst>
                    <a:ext uri="{FF2B5EF4-FFF2-40B4-BE49-F238E27FC236}">
                      <a16:creationId xmlns:a16="http://schemas.microsoft.com/office/drawing/2014/main" id="{A5818FB6-BD1F-469F-B4DF-6ED96CE6BAF6}"/>
                    </a:ext>
                  </a:extLst>
                </p:cNvPr>
                <p:cNvSpPr/>
                <p:nvPr/>
              </p:nvSpPr>
              <p:spPr>
                <a:xfrm>
                  <a:off x="3878985" y="7106430"/>
                  <a:ext cx="800091" cy="485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uk-U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uk-UA" sz="2400" dirty="0"/>
                </a:p>
              </p:txBody>
            </p:sp>
          </mc:Choice>
          <mc:Fallback>
            <p:sp>
              <p:nvSpPr>
                <p:cNvPr id="10" name="Прямокутник 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DFB6147-640D-4839-8A1C-AFFADEC6B1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8985" y="7106430"/>
                  <a:ext cx="800091" cy="485582"/>
                </a:xfrm>
                <a:prstGeom prst="rect">
                  <a:avLst/>
                </a:prstGeom>
                <a:blipFill>
                  <a:blip r:embed="rId14" cstate="print"/>
                  <a:stretch>
                    <a:fillRect t="-54430" r="-56061" b="-13924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4" name="Прямокутник 43">
                  <a:extLst>
                    <a:ext uri="{FF2B5EF4-FFF2-40B4-BE49-F238E27FC236}">
                      <a16:creationId xmlns:a16="http://schemas.microsoft.com/office/drawing/2014/main" id="{248D22AE-24A2-4B52-BCB1-416005F0169D}"/>
                    </a:ext>
                  </a:extLst>
                </p:cNvPr>
                <p:cNvSpPr/>
                <p:nvPr/>
              </p:nvSpPr>
              <p:spPr>
                <a:xfrm>
                  <a:off x="4692479" y="7106430"/>
                  <a:ext cx="970009" cy="485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uk-U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uk-UA" sz="2400" dirty="0"/>
                </a:p>
              </p:txBody>
            </p:sp>
          </mc:Choice>
          <mc:Fallback>
            <p:sp>
              <p:nvSpPr>
                <p:cNvPr id="7" name="Прямокутник 2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2B62647-7404-4330-938D-0F2ACD4B0B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2479" y="7106430"/>
                  <a:ext cx="970009" cy="485582"/>
                </a:xfrm>
                <a:prstGeom prst="rect">
                  <a:avLst/>
                </a:prstGeom>
                <a:blipFill>
                  <a:blip r:embed="rId15" cstate="print"/>
                  <a:stretch>
                    <a:fillRect t="-54430" r="-46541" b="-13924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5" name="Прямокутник 44">
                  <a:extLst>
                    <a:ext uri="{FF2B5EF4-FFF2-40B4-BE49-F238E27FC236}">
                      <a16:creationId xmlns:a16="http://schemas.microsoft.com/office/drawing/2014/main" id="{34C1305B-0562-4883-8788-5847F99FD862}"/>
                    </a:ext>
                  </a:extLst>
                </p:cNvPr>
                <p:cNvSpPr/>
                <p:nvPr/>
              </p:nvSpPr>
              <p:spPr>
                <a:xfrm>
                  <a:off x="5577210" y="7106430"/>
                  <a:ext cx="970009" cy="4855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uk-UA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uk-UA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uk-UA" sz="240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uk-UA" sz="240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oMath>
                    </m:oMathPara>
                  </a14:m>
                  <a:endParaRPr lang="uk-UA" sz="2400" dirty="0"/>
                </a:p>
              </p:txBody>
            </p:sp>
          </mc:Choice>
          <mc:Fallback>
            <p:sp>
              <p:nvSpPr>
                <p:cNvPr id="8" name="Прямокутник 2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24942E96-55F0-4E8B-A272-326E008F19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7210" y="7106430"/>
                  <a:ext cx="970009" cy="485582"/>
                </a:xfrm>
                <a:prstGeom prst="rect">
                  <a:avLst/>
                </a:prstGeom>
                <a:blipFill>
                  <a:blip r:embed="rId16" cstate="print"/>
                  <a:stretch>
                    <a:fillRect t="-54430" r="-46541" b="-139241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Пряма сполучна лінія 45">
              <a:extLst>
                <a:ext uri="{FF2B5EF4-FFF2-40B4-BE49-F238E27FC236}">
                  <a16:creationId xmlns:a16="http://schemas.microsoft.com/office/drawing/2014/main" xmlns="" id="{782A8658-20F4-4E45-9460-DF468054CE5B}"/>
                </a:ext>
              </a:extLst>
            </p:cNvPr>
            <p:cNvCxnSpPr>
              <a:cxnSpLocks/>
            </p:cNvCxnSpPr>
            <p:nvPr/>
          </p:nvCxnSpPr>
          <p:spPr>
            <a:xfrm>
              <a:off x="3392081" y="2377440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 сполучна лінія 46">
              <a:extLst>
                <a:ext uri="{FF2B5EF4-FFF2-40B4-BE49-F238E27FC236}">
                  <a16:creationId xmlns:a16="http://schemas.microsoft.com/office/drawing/2014/main" xmlns="" id="{0BC58467-39C8-40B3-A32D-77386DD61BBB}"/>
                </a:ext>
              </a:extLst>
            </p:cNvPr>
            <p:cNvCxnSpPr>
              <a:cxnSpLocks/>
            </p:cNvCxnSpPr>
            <p:nvPr/>
          </p:nvCxnSpPr>
          <p:spPr>
            <a:xfrm>
              <a:off x="3392081" y="4688840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 сполучна лінія 47">
              <a:extLst>
                <a:ext uri="{FF2B5EF4-FFF2-40B4-BE49-F238E27FC236}">
                  <a16:creationId xmlns:a16="http://schemas.microsoft.com/office/drawing/2014/main" xmlns="" id="{95CB9FC0-CA13-47E2-B32A-F5A3F56F0952}"/>
                </a:ext>
              </a:extLst>
            </p:cNvPr>
            <p:cNvCxnSpPr>
              <a:cxnSpLocks/>
            </p:cNvCxnSpPr>
            <p:nvPr/>
          </p:nvCxnSpPr>
          <p:spPr>
            <a:xfrm>
              <a:off x="3399668" y="5847080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 сполучна лінія 48">
              <a:extLst>
                <a:ext uri="{FF2B5EF4-FFF2-40B4-BE49-F238E27FC236}">
                  <a16:creationId xmlns:a16="http://schemas.microsoft.com/office/drawing/2014/main" xmlns="" id="{2BE1F78B-B11A-48B9-8624-1E891B712E70}"/>
                </a:ext>
              </a:extLst>
            </p:cNvPr>
            <p:cNvCxnSpPr>
              <a:cxnSpLocks/>
            </p:cNvCxnSpPr>
            <p:nvPr/>
          </p:nvCxnSpPr>
          <p:spPr>
            <a:xfrm>
              <a:off x="3392081" y="6419935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 сполучна лінія 49">
              <a:extLst>
                <a:ext uri="{FF2B5EF4-FFF2-40B4-BE49-F238E27FC236}">
                  <a16:creationId xmlns:a16="http://schemas.microsoft.com/office/drawing/2014/main" xmlns="" id="{239537A2-D1A9-457D-A583-AC59DF81722A}"/>
                </a:ext>
              </a:extLst>
            </p:cNvPr>
            <p:cNvCxnSpPr>
              <a:cxnSpLocks/>
            </p:cNvCxnSpPr>
            <p:nvPr/>
          </p:nvCxnSpPr>
          <p:spPr>
            <a:xfrm>
              <a:off x="3399668" y="6709495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 сполучна лінія 50">
              <a:extLst>
                <a:ext uri="{FF2B5EF4-FFF2-40B4-BE49-F238E27FC236}">
                  <a16:creationId xmlns:a16="http://schemas.microsoft.com/office/drawing/2014/main" xmlns="" id="{62377E75-FDFD-4610-9A52-28809B5EADC4}"/>
                </a:ext>
              </a:extLst>
            </p:cNvPr>
            <p:cNvCxnSpPr>
              <a:cxnSpLocks/>
            </p:cNvCxnSpPr>
            <p:nvPr/>
          </p:nvCxnSpPr>
          <p:spPr>
            <a:xfrm>
              <a:off x="3399668" y="6877135"/>
              <a:ext cx="180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сполучна лінія 51">
              <a:extLst>
                <a:ext uri="{FF2B5EF4-FFF2-40B4-BE49-F238E27FC236}">
                  <a16:creationId xmlns:a16="http://schemas.microsoft.com/office/drawing/2014/main" xmlns="" id="{336A2BA7-2D08-4B26-A75A-D312B599D405}"/>
                </a:ext>
              </a:extLst>
            </p:cNvPr>
            <p:cNvCxnSpPr>
              <a:cxnSpLocks/>
            </p:cNvCxnSpPr>
            <p:nvPr/>
          </p:nvCxnSpPr>
          <p:spPr>
            <a:xfrm>
              <a:off x="4279030" y="6996756"/>
              <a:ext cx="1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сполучна лінія 52">
              <a:extLst>
                <a:ext uri="{FF2B5EF4-FFF2-40B4-BE49-F238E27FC236}">
                  <a16:creationId xmlns:a16="http://schemas.microsoft.com/office/drawing/2014/main" xmlns="" id="{43A31E6A-9F3A-453A-8557-E0FBE9A0A1B7}"/>
                </a:ext>
              </a:extLst>
            </p:cNvPr>
            <p:cNvCxnSpPr>
              <a:cxnSpLocks/>
            </p:cNvCxnSpPr>
            <p:nvPr/>
          </p:nvCxnSpPr>
          <p:spPr>
            <a:xfrm>
              <a:off x="5079120" y="6996756"/>
              <a:ext cx="1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 сполучна лінія 53">
              <a:extLst>
                <a:ext uri="{FF2B5EF4-FFF2-40B4-BE49-F238E27FC236}">
                  <a16:creationId xmlns:a16="http://schemas.microsoft.com/office/drawing/2014/main" xmlns="" id="{B05A7DFF-BE42-4877-9323-E954183BD2F4}"/>
                </a:ext>
              </a:extLst>
            </p:cNvPr>
            <p:cNvCxnSpPr>
              <a:cxnSpLocks/>
            </p:cNvCxnSpPr>
            <p:nvPr/>
          </p:nvCxnSpPr>
          <p:spPr>
            <a:xfrm>
              <a:off x="5879210" y="6996756"/>
              <a:ext cx="1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 сполучна лінія 54">
              <a:extLst>
                <a:ext uri="{FF2B5EF4-FFF2-40B4-BE49-F238E27FC236}">
                  <a16:creationId xmlns:a16="http://schemas.microsoft.com/office/drawing/2014/main" xmlns="" id="{E7AF2D24-2CA7-4903-8012-565FAD26C5A8}"/>
                </a:ext>
              </a:extLst>
            </p:cNvPr>
            <p:cNvCxnSpPr>
              <a:cxnSpLocks/>
            </p:cNvCxnSpPr>
            <p:nvPr/>
          </p:nvCxnSpPr>
          <p:spPr>
            <a:xfrm>
              <a:off x="6679300" y="6996756"/>
              <a:ext cx="1" cy="18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сполучна лінія 55">
              <a:extLst>
                <a:ext uri="{FF2B5EF4-FFF2-40B4-BE49-F238E27FC236}">
                  <a16:creationId xmlns:a16="http://schemas.microsoft.com/office/drawing/2014/main" xmlns="" id="{3F1BB774-6F8C-4E51-BD62-ABA9FBFB5C04}"/>
                </a:ext>
              </a:extLst>
            </p:cNvPr>
            <p:cNvCxnSpPr>
              <a:cxnSpLocks/>
            </p:cNvCxnSpPr>
            <p:nvPr/>
          </p:nvCxnSpPr>
          <p:spPr>
            <a:xfrm>
              <a:off x="4279030" y="4688840"/>
              <a:ext cx="0" cy="234696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сполучна лінія 56">
              <a:extLst>
                <a:ext uri="{FF2B5EF4-FFF2-40B4-BE49-F238E27FC236}">
                  <a16:creationId xmlns:a16="http://schemas.microsoft.com/office/drawing/2014/main" xmlns="" id="{F444D778-E5EA-41DD-8491-0B999DC09E6F}"/>
                </a:ext>
              </a:extLst>
            </p:cNvPr>
            <p:cNvCxnSpPr>
              <a:cxnSpLocks/>
            </p:cNvCxnSpPr>
            <p:nvPr/>
          </p:nvCxnSpPr>
          <p:spPr>
            <a:xfrm>
              <a:off x="5079120" y="5862320"/>
              <a:ext cx="0" cy="121492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 сполучна лінія 57">
              <a:extLst>
                <a:ext uri="{FF2B5EF4-FFF2-40B4-BE49-F238E27FC236}">
                  <a16:creationId xmlns:a16="http://schemas.microsoft.com/office/drawing/2014/main" xmlns="" id="{F45E6A54-4336-4314-902D-08C7E4EC55BA}"/>
                </a:ext>
              </a:extLst>
            </p:cNvPr>
            <p:cNvCxnSpPr>
              <a:cxnSpLocks/>
            </p:cNvCxnSpPr>
            <p:nvPr/>
          </p:nvCxnSpPr>
          <p:spPr>
            <a:xfrm>
              <a:off x="5879210" y="6469780"/>
              <a:ext cx="0" cy="56602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 сполучна лінія 58">
              <a:extLst>
                <a:ext uri="{FF2B5EF4-FFF2-40B4-BE49-F238E27FC236}">
                  <a16:creationId xmlns:a16="http://schemas.microsoft.com/office/drawing/2014/main" xmlns="" id="{28016134-B39A-43D9-90EA-20E77A741966}"/>
                </a:ext>
              </a:extLst>
            </p:cNvPr>
            <p:cNvCxnSpPr>
              <a:cxnSpLocks/>
            </p:cNvCxnSpPr>
            <p:nvPr/>
          </p:nvCxnSpPr>
          <p:spPr>
            <a:xfrm>
              <a:off x="6680950" y="6709495"/>
              <a:ext cx="0" cy="45065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 сполучна лінія 59">
              <a:extLst>
                <a:ext uri="{FF2B5EF4-FFF2-40B4-BE49-F238E27FC236}">
                  <a16:creationId xmlns:a16="http://schemas.microsoft.com/office/drawing/2014/main" xmlns="" id="{2DDCE4B5-9AE2-4A6F-8952-E737CEF13780}"/>
                </a:ext>
              </a:extLst>
            </p:cNvPr>
            <p:cNvCxnSpPr>
              <a:cxnSpLocks/>
            </p:cNvCxnSpPr>
            <p:nvPr/>
          </p:nvCxnSpPr>
          <p:spPr>
            <a:xfrm>
              <a:off x="3489668" y="4688840"/>
              <a:ext cx="78936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 сполучна лінія 60">
              <a:extLst>
                <a:ext uri="{FF2B5EF4-FFF2-40B4-BE49-F238E27FC236}">
                  <a16:creationId xmlns:a16="http://schemas.microsoft.com/office/drawing/2014/main" xmlns="" id="{AA1F6BC8-3EB2-4C65-8D3B-F2A0A25D49D4}"/>
                </a:ext>
              </a:extLst>
            </p:cNvPr>
            <p:cNvCxnSpPr>
              <a:cxnSpLocks/>
            </p:cNvCxnSpPr>
            <p:nvPr/>
          </p:nvCxnSpPr>
          <p:spPr>
            <a:xfrm>
              <a:off x="3525228" y="5847080"/>
              <a:ext cx="155389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 сполучна лінія 61">
              <a:extLst>
                <a:ext uri="{FF2B5EF4-FFF2-40B4-BE49-F238E27FC236}">
                  <a16:creationId xmlns:a16="http://schemas.microsoft.com/office/drawing/2014/main" xmlns="" id="{1C335D0A-EF91-4B2F-A7FC-52B2643EE1AC}"/>
                </a:ext>
              </a:extLst>
            </p:cNvPr>
            <p:cNvCxnSpPr>
              <a:cxnSpLocks/>
            </p:cNvCxnSpPr>
            <p:nvPr/>
          </p:nvCxnSpPr>
          <p:spPr>
            <a:xfrm>
              <a:off x="3525228" y="6419935"/>
              <a:ext cx="231677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 сполучна лінія 62">
              <a:extLst>
                <a:ext uri="{FF2B5EF4-FFF2-40B4-BE49-F238E27FC236}">
                  <a16:creationId xmlns:a16="http://schemas.microsoft.com/office/drawing/2014/main" xmlns="" id="{88176A2B-EAD9-471A-A4FE-025A037E8C57}"/>
                </a:ext>
              </a:extLst>
            </p:cNvPr>
            <p:cNvCxnSpPr>
              <a:cxnSpLocks/>
            </p:cNvCxnSpPr>
            <p:nvPr/>
          </p:nvCxnSpPr>
          <p:spPr>
            <a:xfrm>
              <a:off x="3525228" y="6709495"/>
              <a:ext cx="3154072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 сполучна лінія 63">
              <a:extLst>
                <a:ext uri="{FF2B5EF4-FFF2-40B4-BE49-F238E27FC236}">
                  <a16:creationId xmlns:a16="http://schemas.microsoft.com/office/drawing/2014/main" xmlns="" id="{5D76F4AA-6860-45D5-8954-2EBDC838ECA9}"/>
                </a:ext>
              </a:extLst>
            </p:cNvPr>
            <p:cNvCxnSpPr>
              <a:cxnSpLocks/>
            </p:cNvCxnSpPr>
            <p:nvPr/>
          </p:nvCxnSpPr>
          <p:spPr>
            <a:xfrm>
              <a:off x="3489668" y="6877135"/>
              <a:ext cx="386832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Полілінія: фігура 64">
              <a:extLst>
                <a:ext uri="{FF2B5EF4-FFF2-40B4-BE49-F238E27FC236}">
                  <a16:creationId xmlns:a16="http://schemas.microsoft.com/office/drawing/2014/main" xmlns="" id="{139F4BEF-D682-41FE-B9A7-D838549A7658}"/>
                </a:ext>
              </a:extLst>
            </p:cNvPr>
            <p:cNvSpPr/>
            <p:nvPr/>
          </p:nvSpPr>
          <p:spPr>
            <a:xfrm>
              <a:off x="3488436" y="2410936"/>
              <a:ext cx="3863340" cy="4427252"/>
            </a:xfrm>
            <a:custGeom>
              <a:avLst/>
              <a:gdLst>
                <a:gd name="connsiteX0" fmla="*/ 0 w 3863340"/>
                <a:gd name="connsiteY0" fmla="*/ 0 h 4427220"/>
                <a:gd name="connsiteX1" fmla="*/ 1592580 w 3863340"/>
                <a:gd name="connsiteY1" fmla="*/ 3444240 h 4427220"/>
                <a:gd name="connsiteX2" fmla="*/ 3863340 w 3863340"/>
                <a:gd name="connsiteY2" fmla="*/ 4427220 h 4427220"/>
                <a:gd name="connsiteX0" fmla="*/ 0 w 3863340"/>
                <a:gd name="connsiteY0" fmla="*/ 32 h 4427252"/>
                <a:gd name="connsiteX1" fmla="*/ 1592580 w 3863340"/>
                <a:gd name="connsiteY1" fmla="*/ 3444272 h 4427252"/>
                <a:gd name="connsiteX2" fmla="*/ 3863340 w 3863340"/>
                <a:gd name="connsiteY2" fmla="*/ 4427252 h 4427252"/>
                <a:gd name="connsiteX0" fmla="*/ 0 w 3863340"/>
                <a:gd name="connsiteY0" fmla="*/ 32 h 4427252"/>
                <a:gd name="connsiteX1" fmla="*/ 1592580 w 3863340"/>
                <a:gd name="connsiteY1" fmla="*/ 3444272 h 4427252"/>
                <a:gd name="connsiteX2" fmla="*/ 3863340 w 3863340"/>
                <a:gd name="connsiteY2" fmla="*/ 4427252 h 442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63340" h="4427252">
                  <a:moveTo>
                    <a:pt x="0" y="32"/>
                  </a:moveTo>
                  <a:cubicBezTo>
                    <a:pt x="1905" y="-10763"/>
                    <a:pt x="689610" y="2668302"/>
                    <a:pt x="1592580" y="3444272"/>
                  </a:cubicBezTo>
                  <a:cubicBezTo>
                    <a:pt x="2495550" y="4220242"/>
                    <a:pt x="3049905" y="4304697"/>
                    <a:pt x="3863340" y="4427252"/>
                  </a:cubicBezTo>
                </a:path>
              </a:pathLst>
            </a:custGeom>
            <a:noFill/>
            <a:ln w="28575"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6" name="Button Color - Down">
                <a:extLst>
                  <a:ext uri="{FF2B5EF4-FFF2-40B4-BE49-F238E27FC236}">
                    <a16:creationId xmlns:a16="http://schemas.microsoft.com/office/drawing/2014/main" id="{52E7D318-9D10-4DA1-AEE0-C0F16960589B}"/>
                  </a:ext>
                </a:extLst>
              </p:cNvPr>
              <p:cNvSpPr/>
              <p:nvPr/>
            </p:nvSpPr>
            <p:spPr>
              <a:xfrm>
                <a:off x="6840713" y="6069160"/>
                <a:ext cx="6515415" cy="46824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uk-U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період піврозпаду</a:t>
                </a:r>
                <a:endParaRPr lang="uk-UA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2E7D318-9D10-4DA1-AEE0-C0F1696058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713" y="6069160"/>
                <a:ext cx="6515415" cy="468248"/>
              </a:xfrm>
              <a:prstGeom prst="rect">
                <a:avLst/>
              </a:prstGeom>
              <a:blipFill>
                <a:blip r:embed="rId17" cstate="print"/>
                <a:stretch>
                  <a:fillRect t="-18293" b="-31707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id="{93806384-5898-4C17-9DE6-6955C6644803}"/>
                  </a:ext>
                </a:extLst>
              </p:cNvPr>
              <p:cNvSpPr/>
              <p:nvPr/>
            </p:nvSpPr>
            <p:spPr>
              <a:xfrm>
                <a:off x="6843066" y="6830948"/>
                <a:ext cx="6515415" cy="468248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час розпаду</a:t>
                </a:r>
                <a:endParaRPr lang="uk-UA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3806384-5898-4C17-9DE6-6955C66448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066" y="6830948"/>
                <a:ext cx="6515415" cy="468248"/>
              </a:xfrm>
              <a:prstGeom prst="rect">
                <a:avLst/>
              </a:prstGeom>
              <a:blipFill>
                <a:blip r:embed="rId18" cstate="print"/>
                <a:stretch>
                  <a:fillRect t="-14634" b="-35366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4048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4" grpId="0" animBg="1"/>
      <p:bldP spid="30" grpId="0" animBg="1"/>
      <p:bldP spid="34" grpId="0" animBg="1"/>
      <p:bldP spid="66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xmlns="" id="{49542791-1DFC-4249-9EB1-DCEFA6C80315}"/>
              </a:ext>
            </a:extLst>
          </p:cNvPr>
          <p:cNvGrpSpPr/>
          <p:nvPr/>
        </p:nvGrpSpPr>
        <p:grpSpPr>
          <a:xfrm>
            <a:off x="7289194" y="988405"/>
            <a:ext cx="7111019" cy="7111019"/>
            <a:chOff x="7289194" y="988405"/>
            <a:chExt cx="7111019" cy="7111019"/>
          </a:xfrm>
        </p:grpSpPr>
        <p:pic>
          <p:nvPicPr>
            <p:cNvPr id="1026" name="Picture 2" descr="Radon Granite sphere">
              <a:extLst>
                <a:ext uri="{FF2B5EF4-FFF2-40B4-BE49-F238E27FC236}">
                  <a16:creationId xmlns:a16="http://schemas.microsoft.com/office/drawing/2014/main" xmlns="" id="{0C1287D3-F75C-42CB-8D63-6881F2C53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194" y="988405"/>
              <a:ext cx="7111019" cy="711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кутник 12">
              <a:extLst>
                <a:ext uri="{FF2B5EF4-FFF2-40B4-BE49-F238E27FC236}">
                  <a16:creationId xmlns:a16="http://schemas.microsoft.com/office/drawing/2014/main" xmlns="" id="{4A1FDEC1-FDD3-467B-91B5-4A9FD20A54BB}"/>
                </a:ext>
              </a:extLst>
            </p:cNvPr>
            <p:cNvSpPr/>
            <p:nvPr/>
          </p:nvSpPr>
          <p:spPr>
            <a:xfrm>
              <a:off x="12842247" y="2450592"/>
              <a:ext cx="1392227" cy="597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0BD2A9F3-C46D-4F19-A8F5-4DB2FD3BF7C8}"/>
                  </a:ext>
                </a:extLst>
              </p:cNvPr>
              <p:cNvSpPr/>
              <p:nvPr/>
            </p:nvSpPr>
            <p:spPr>
              <a:xfrm>
                <a:off x="1103079" y="2845134"/>
                <a:ext cx="4827169" cy="2664274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Ядро Радону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k-UA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k-UA" sz="32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𝟖𝟔</m:t>
                        </m:r>
                      </m:sub>
                      <m:sup>
                        <m:r>
                          <a:rPr lang="uk-UA" sz="32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𝟐𝟐𝟎</m:t>
                        </m:r>
                      </m:sup>
                      <m:e>
                        <m:r>
                          <a:rPr lang="uk-UA" sz="32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𝐑𝐧</m:t>
                        </m:r>
                      </m:e>
                    </m:sPre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випустило</a:t>
                </a:r>
                <a:r>
                  <a:rPr lang="uk-UA" sz="32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α-частинку.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В ядро ​​якого елемента перетворилося ядро ​​Радону?</a:t>
                </a:r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D2A9F3-C46D-4F19-A8F5-4DB2FD3BF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79" y="2845134"/>
                <a:ext cx="4827169" cy="2664274"/>
              </a:xfrm>
              <a:prstGeom prst="rect">
                <a:avLst/>
              </a:prstGeom>
              <a:blipFill>
                <a:blip r:embed="rId5" cstate="print"/>
                <a:stretch>
                  <a:fillRect l="-2381" r="-4887" b="-4966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9612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6F4A5CB7-BC03-4609-A724-DAAD8391D040}"/>
              </a:ext>
            </a:extLst>
          </p:cNvPr>
          <p:cNvGrpSpPr/>
          <p:nvPr/>
        </p:nvGrpSpPr>
        <p:grpSpPr>
          <a:xfrm>
            <a:off x="7314450" y="988405"/>
            <a:ext cx="7111019" cy="7111019"/>
            <a:chOff x="7314450" y="988405"/>
            <a:chExt cx="7111019" cy="7111019"/>
          </a:xfrm>
        </p:grpSpPr>
        <p:pic>
          <p:nvPicPr>
            <p:cNvPr id="2050" name="Picture 2" descr="Cobalt Particularly beautiful plate">
              <a:extLst>
                <a:ext uri="{FF2B5EF4-FFF2-40B4-BE49-F238E27FC236}">
                  <a16:creationId xmlns:a16="http://schemas.microsoft.com/office/drawing/2014/main" xmlns="" id="{EE9B6BBA-06EE-46C7-9EF4-06F5DA03F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4450" y="988405"/>
              <a:ext cx="7111019" cy="711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кутник 14">
              <a:extLst>
                <a:ext uri="{FF2B5EF4-FFF2-40B4-BE49-F238E27FC236}">
                  <a16:creationId xmlns:a16="http://schemas.microsoft.com/office/drawing/2014/main" xmlns="" id="{FB06E6DD-3C74-4699-99E6-13EDC2067F43}"/>
                </a:ext>
              </a:extLst>
            </p:cNvPr>
            <p:cNvSpPr/>
            <p:nvPr/>
          </p:nvSpPr>
          <p:spPr>
            <a:xfrm>
              <a:off x="12842247" y="2450592"/>
              <a:ext cx="1392227" cy="597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0BD2A9F3-C46D-4F19-A8F5-4DB2FD3BF7C8}"/>
                  </a:ext>
                </a:extLst>
              </p:cNvPr>
              <p:cNvSpPr/>
              <p:nvPr/>
            </p:nvSpPr>
            <p:spPr>
              <a:xfrm>
                <a:off x="1103079" y="2845134"/>
                <a:ext cx="4931961" cy="2664274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 Ядро якого елемента утворилося з ядра ізотопу Кобальту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k-UA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k-UA" sz="32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𝟐𝟕</m:t>
                        </m:r>
                      </m:sub>
                      <m:sup>
                        <m:r>
                          <a:rPr lang="uk-UA" sz="32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sup>
                      <m:e>
                        <m:r>
                          <a:rPr lang="uk-UA" sz="32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𝐂𝐨</m:t>
                        </m:r>
                      </m:e>
                    </m:sPre>
                  </m:oMath>
                </a14:m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після випускання </a:t>
                </a:r>
              </a:p>
              <a:p>
                <a:pPr algn="ctr"/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β-частинки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D2A9F3-C46D-4F19-A8F5-4DB2FD3BF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79" y="2845134"/>
                <a:ext cx="4931961" cy="2664274"/>
              </a:xfrm>
              <a:prstGeom prst="rect">
                <a:avLst/>
              </a:prstGeom>
              <a:blipFill>
                <a:blip r:embed="rId5" cstate="print"/>
                <a:stretch>
                  <a:fillRect l="-2331" t="-451" r="-4663" b="-4740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3142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увати 7">
            <a:extLst>
              <a:ext uri="{FF2B5EF4-FFF2-40B4-BE49-F238E27FC236}">
                <a16:creationId xmlns:a16="http://schemas.microsoft.com/office/drawing/2014/main" xmlns="" id="{AB54AF1A-220A-4959-8458-D9DD2A4E1CE6}"/>
              </a:ext>
            </a:extLst>
          </p:cNvPr>
          <p:cNvGrpSpPr/>
          <p:nvPr/>
        </p:nvGrpSpPr>
        <p:grpSpPr>
          <a:xfrm>
            <a:off x="7288575" y="988406"/>
            <a:ext cx="7111020" cy="7111020"/>
            <a:chOff x="7288575" y="988406"/>
            <a:chExt cx="7111020" cy="7111020"/>
          </a:xfrm>
        </p:grpSpPr>
        <p:pic>
          <p:nvPicPr>
            <p:cNvPr id="3074" name="Picture 2" descr="Thorium Cutout sheets, 20g">
              <a:extLst>
                <a:ext uri="{FF2B5EF4-FFF2-40B4-BE49-F238E27FC236}">
                  <a16:creationId xmlns:a16="http://schemas.microsoft.com/office/drawing/2014/main" xmlns="" id="{2D4CC07D-1776-494F-B725-5FAA8A955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8575" y="988406"/>
              <a:ext cx="7111020" cy="711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Прямокутник 15">
              <a:extLst>
                <a:ext uri="{FF2B5EF4-FFF2-40B4-BE49-F238E27FC236}">
                  <a16:creationId xmlns:a16="http://schemas.microsoft.com/office/drawing/2014/main" xmlns="" id="{B6A804C9-7F2C-4671-B52A-F717FB8FCFB1}"/>
                </a:ext>
              </a:extLst>
            </p:cNvPr>
            <p:cNvSpPr/>
            <p:nvPr/>
          </p:nvSpPr>
          <p:spPr>
            <a:xfrm>
              <a:off x="12842247" y="2450592"/>
              <a:ext cx="1392227" cy="59796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9" y="271511"/>
            <a:ext cx="12419118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Розв'язування задач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id="{0BD2A9F3-C46D-4F19-A8F5-4DB2FD3BF7C8}"/>
                  </a:ext>
                </a:extLst>
              </p:cNvPr>
              <p:cNvSpPr/>
              <p:nvPr/>
            </p:nvSpPr>
            <p:spPr>
              <a:xfrm>
                <a:off x="1103079" y="2845134"/>
                <a:ext cx="4931961" cy="2664274"/>
              </a:xfrm>
              <a:prstGeom prst="rect">
                <a:avLst/>
              </a:prstGeom>
              <a:solidFill>
                <a:srgbClr val="00838F"/>
              </a:solidFill>
              <a:ln w="38100">
                <a:solidFill>
                  <a:srgbClr val="00838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Визначте зарядове і масове число ізотопу, який вийде із Торію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uk-UA" sz="32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uk-UA" sz="32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𝟗𝟎</m:t>
                        </m:r>
                      </m:sub>
                      <m:sup>
                        <m:r>
                          <a:rPr lang="uk-UA" sz="32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𝟐𝟑𝟐</m:t>
                        </m:r>
                      </m:sup>
                      <m:e>
                        <m:r>
                          <a:rPr lang="uk-UA" sz="3200" b="1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𝐓𝐡</m:t>
                        </m:r>
                      </m:e>
                    </m:sPre>
                  </m:oMath>
                </a14:m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після </a:t>
                </a:r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трьох α- 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і </a:t>
                </a:r>
                <a:r>
                  <a:rPr lang="uk-UA" sz="32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двох β-перетворень</a:t>
                </a:r>
                <a:r>
                  <a:rPr lang="uk-UA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8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BD2A9F3-C46D-4F19-A8F5-4DB2FD3BF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079" y="2845134"/>
                <a:ext cx="4931961" cy="2664274"/>
              </a:xfrm>
              <a:prstGeom prst="rect">
                <a:avLst/>
              </a:prstGeom>
              <a:blipFill>
                <a:blip r:embed="rId5" cstate="print"/>
                <a:stretch>
                  <a:fillRect l="-613" t="-451" r="-2822" b="-4966"/>
                </a:stretch>
              </a:blipFill>
              <a:ln w="38100">
                <a:solidFill>
                  <a:srgbClr val="00838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5854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4400213" cy="4343263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511"/>
          </a:p>
        </p:txBody>
      </p:sp>
      <p:sp>
        <p:nvSpPr>
          <p:cNvPr id="7" name="Rectangle 53"/>
          <p:cNvSpPr/>
          <p:nvPr/>
        </p:nvSpPr>
        <p:spPr>
          <a:xfrm>
            <a:off x="2255521" y="848918"/>
            <a:ext cx="9845040" cy="2773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56"/>
          <p:cNvSpPr/>
          <p:nvPr/>
        </p:nvSpPr>
        <p:spPr>
          <a:xfrm>
            <a:off x="2255520" y="3622513"/>
            <a:ext cx="9845041" cy="4476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Button Color - Down"/>
          <p:cNvSpPr/>
          <p:nvPr/>
        </p:nvSpPr>
        <p:spPr>
          <a:xfrm>
            <a:off x="2842033" y="1171417"/>
            <a:ext cx="8845346" cy="2128600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Домашнє завдання</a:t>
            </a:r>
            <a:endParaRPr lang="nl-NL" sz="4800" b="1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Button Color - Down"/>
          <p:cNvSpPr/>
          <p:nvPr/>
        </p:nvSpPr>
        <p:spPr>
          <a:xfrm>
            <a:off x="1242729" y="3945013"/>
            <a:ext cx="12043954" cy="3361559"/>
          </a:xfrm>
          <a:prstGeom prst="rect">
            <a:avLst/>
          </a:prstGeom>
          <a:solidFill>
            <a:srgbClr val="EF6C00"/>
          </a:solidFill>
          <a:ln w="38100">
            <a:solidFill>
              <a:srgbClr val="EF6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Повторити § 40,</a:t>
            </a:r>
          </a:p>
          <a:p>
            <a:pPr algn="ctr"/>
            <a:r>
              <a:rPr lang="uk-UA" sz="48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Вправа № 40 (1, 2)</a:t>
            </a:r>
          </a:p>
        </p:txBody>
      </p:sp>
    </p:spTree>
    <p:extLst>
      <p:ext uri="{BB962C8B-B14F-4D97-AF65-F5344CB8AC3E}">
        <p14:creationId xmlns:p14="http://schemas.microsoft.com/office/powerpoint/2010/main" xmlns="" val="397156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343339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Склад радіоактивного випромінювання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0" name="Куб 9">
            <a:extLst>
              <a:ext uri="{FF2B5EF4-FFF2-40B4-BE49-F238E27FC236}">
                <a16:creationId xmlns:a16="http://schemas.microsoft.com/office/drawing/2014/main" xmlns="" id="{2DB7748C-2868-45FC-AEE8-0DCF84186785}"/>
              </a:ext>
            </a:extLst>
          </p:cNvPr>
          <p:cNvSpPr/>
          <p:nvPr/>
        </p:nvSpPr>
        <p:spPr>
          <a:xfrm rot="10436720" flipH="1">
            <a:off x="1456758" y="2095164"/>
            <a:ext cx="1800200" cy="1989890"/>
          </a:xfrm>
          <a:prstGeom prst="cube">
            <a:avLst>
              <a:gd name="adj" fmla="val 39739"/>
            </a:avLst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8580000" lon="3600000" rev="330000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Блок-схема: магнитный диск 2">
            <a:extLst>
              <a:ext uri="{FF2B5EF4-FFF2-40B4-BE49-F238E27FC236}">
                <a16:creationId xmlns:a16="http://schemas.microsoft.com/office/drawing/2014/main" xmlns="" id="{F8D4BB7D-3146-4B32-9B66-0A1CAD4C65B8}"/>
              </a:ext>
            </a:extLst>
          </p:cNvPr>
          <p:cNvSpPr/>
          <p:nvPr/>
        </p:nvSpPr>
        <p:spPr>
          <a:xfrm>
            <a:off x="2420778" y="4166013"/>
            <a:ext cx="1296144" cy="1656184"/>
          </a:xfrm>
          <a:prstGeom prst="flowChartMagneticDisk">
            <a:avLst/>
          </a:prstGeom>
          <a:gradFill flip="none" rotWithShape="1">
            <a:gsLst>
              <a:gs pos="0">
                <a:srgbClr val="909465">
                  <a:tint val="75000"/>
                  <a:shade val="85000"/>
                  <a:satMod val="230000"/>
                </a:srgbClr>
              </a:gs>
              <a:gs pos="25000">
                <a:srgbClr val="909465">
                  <a:tint val="90000"/>
                  <a:shade val="70000"/>
                  <a:satMod val="220000"/>
                </a:srgbClr>
              </a:gs>
              <a:gs pos="50000">
                <a:srgbClr val="909465">
                  <a:tint val="90000"/>
                  <a:shade val="58000"/>
                  <a:satMod val="225000"/>
                </a:srgbClr>
              </a:gs>
              <a:gs pos="65000">
                <a:srgbClr val="909465">
                  <a:tint val="90000"/>
                  <a:shade val="58000"/>
                  <a:satMod val="225000"/>
                </a:srgbClr>
              </a:gs>
              <a:gs pos="80000">
                <a:srgbClr val="909465">
                  <a:tint val="90000"/>
                  <a:shade val="69000"/>
                  <a:satMod val="220000"/>
                </a:srgbClr>
              </a:gs>
              <a:gs pos="100000">
                <a:srgbClr val="909465">
                  <a:tint val="77000"/>
                  <a:shade val="80000"/>
                  <a:satMod val="230000"/>
                </a:srgbClr>
              </a:gs>
            </a:gsLst>
            <a:lin ang="0" scaled="1"/>
            <a:tileRect/>
          </a:gradFill>
          <a:ln>
            <a:gradFill>
              <a:gsLst>
                <a:gs pos="0">
                  <a:sysClr val="windowText" lastClr="000000"/>
                </a:gs>
                <a:gs pos="50000">
                  <a:srgbClr val="A6B769"/>
                </a:gs>
                <a:gs pos="100000">
                  <a:srgbClr val="94C600">
                    <a:tint val="23500"/>
                    <a:satMod val="160000"/>
                  </a:srgbClr>
                </a:gs>
              </a:gsLst>
              <a:lin ang="5400000" scaled="0"/>
            </a:gradFill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flat">
            <a:bevelT w="60000" h="50800"/>
            <a:contourClr>
              <a:srgbClr val="909465">
                <a:shade val="60000"/>
                <a:satMod val="11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Блок-схема: магнитный диск 3">
            <a:extLst>
              <a:ext uri="{FF2B5EF4-FFF2-40B4-BE49-F238E27FC236}">
                <a16:creationId xmlns:a16="http://schemas.microsoft.com/office/drawing/2014/main" xmlns="" id="{427488E9-A9B8-47F0-A998-DA34BC939FEC}"/>
              </a:ext>
            </a:extLst>
          </p:cNvPr>
          <p:cNvSpPr/>
          <p:nvPr/>
        </p:nvSpPr>
        <p:spPr>
          <a:xfrm>
            <a:off x="2924173" y="4407252"/>
            <a:ext cx="288032" cy="1061002"/>
          </a:xfrm>
          <a:custGeom>
            <a:avLst/>
            <a:gdLst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254 w 10000"/>
              <a:gd name="connsiteY4" fmla="*/ 9223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000 w 10000"/>
              <a:gd name="connsiteY4" fmla="*/ 10000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10000 w 10000"/>
              <a:gd name="connsiteY0" fmla="*/ 1667 h 10000"/>
              <a:gd name="connsiteX1" fmla="*/ 5000 w 10000"/>
              <a:gd name="connsiteY1" fmla="*/ 3334 h 10000"/>
              <a:gd name="connsiteX2" fmla="*/ 0 w 10000"/>
              <a:gd name="connsiteY2" fmla="*/ 1667 h 10000"/>
              <a:gd name="connsiteX0" fmla="*/ 0 w 10000"/>
              <a:gd name="connsiteY0" fmla="*/ 1667 h 10000"/>
              <a:gd name="connsiteX1" fmla="*/ 5000 w 10000"/>
              <a:gd name="connsiteY1" fmla="*/ 0 h 10000"/>
              <a:gd name="connsiteX2" fmla="*/ 10000 w 10000"/>
              <a:gd name="connsiteY2" fmla="*/ 1667 h 10000"/>
              <a:gd name="connsiteX3" fmla="*/ 10000 w 10000"/>
              <a:gd name="connsiteY3" fmla="*/ 8333 h 10000"/>
              <a:gd name="connsiteX4" fmla="*/ 5254 w 10000"/>
              <a:gd name="connsiteY4" fmla="*/ 9582 h 10000"/>
              <a:gd name="connsiteX5" fmla="*/ 0 w 10000"/>
              <a:gd name="connsiteY5" fmla="*/ 8333 h 10000"/>
              <a:gd name="connsiteX6" fmla="*/ 0 w 10000"/>
              <a:gd name="connsiteY6" fmla="*/ 1667 h 10000"/>
              <a:gd name="connsiteX0" fmla="*/ 0 w 10000"/>
              <a:gd name="connsiteY0" fmla="*/ 1667 h 9582"/>
              <a:gd name="connsiteX1" fmla="*/ 5000 w 10000"/>
              <a:gd name="connsiteY1" fmla="*/ 0 h 9582"/>
              <a:gd name="connsiteX2" fmla="*/ 10000 w 10000"/>
              <a:gd name="connsiteY2" fmla="*/ 1667 h 9582"/>
              <a:gd name="connsiteX3" fmla="*/ 10000 w 10000"/>
              <a:gd name="connsiteY3" fmla="*/ 8333 h 9582"/>
              <a:gd name="connsiteX4" fmla="*/ 5000 w 10000"/>
              <a:gd name="connsiteY4" fmla="*/ 9522 h 9582"/>
              <a:gd name="connsiteX5" fmla="*/ 0 w 10000"/>
              <a:gd name="connsiteY5" fmla="*/ 8333 h 9582"/>
              <a:gd name="connsiteX6" fmla="*/ 0 w 10000"/>
              <a:gd name="connsiteY6" fmla="*/ 1667 h 9582"/>
              <a:gd name="connsiteX0" fmla="*/ 10000 w 10000"/>
              <a:gd name="connsiteY0" fmla="*/ 1667 h 9582"/>
              <a:gd name="connsiteX1" fmla="*/ 5000 w 10000"/>
              <a:gd name="connsiteY1" fmla="*/ 3334 h 9582"/>
              <a:gd name="connsiteX2" fmla="*/ 0 w 10000"/>
              <a:gd name="connsiteY2" fmla="*/ 1667 h 9582"/>
              <a:gd name="connsiteX0" fmla="*/ 0 w 10000"/>
              <a:gd name="connsiteY0" fmla="*/ 1667 h 9582"/>
              <a:gd name="connsiteX1" fmla="*/ 5000 w 10000"/>
              <a:gd name="connsiteY1" fmla="*/ 0 h 9582"/>
              <a:gd name="connsiteX2" fmla="*/ 10000 w 10000"/>
              <a:gd name="connsiteY2" fmla="*/ 1667 h 9582"/>
              <a:gd name="connsiteX3" fmla="*/ 10000 w 10000"/>
              <a:gd name="connsiteY3" fmla="*/ 8333 h 9582"/>
              <a:gd name="connsiteX4" fmla="*/ 5254 w 10000"/>
              <a:gd name="connsiteY4" fmla="*/ 9582 h 9582"/>
              <a:gd name="connsiteX5" fmla="*/ 0 w 10000"/>
              <a:gd name="connsiteY5" fmla="*/ 8333 h 9582"/>
              <a:gd name="connsiteX6" fmla="*/ 0 w 10000"/>
              <a:gd name="connsiteY6" fmla="*/ 1667 h 9582"/>
              <a:gd name="connsiteX0" fmla="*/ 0 w 10000"/>
              <a:gd name="connsiteY0" fmla="*/ 1740 h 10000"/>
              <a:gd name="connsiteX1" fmla="*/ 5000 w 10000"/>
              <a:gd name="connsiteY1" fmla="*/ 0 h 10000"/>
              <a:gd name="connsiteX2" fmla="*/ 10000 w 10000"/>
              <a:gd name="connsiteY2" fmla="*/ 1740 h 10000"/>
              <a:gd name="connsiteX3" fmla="*/ 10000 w 10000"/>
              <a:gd name="connsiteY3" fmla="*/ 8697 h 10000"/>
              <a:gd name="connsiteX4" fmla="*/ 5000 w 10000"/>
              <a:gd name="connsiteY4" fmla="*/ 9937 h 10000"/>
              <a:gd name="connsiteX5" fmla="*/ 0 w 10000"/>
              <a:gd name="connsiteY5" fmla="*/ 8697 h 10000"/>
              <a:gd name="connsiteX6" fmla="*/ 0 w 10000"/>
              <a:gd name="connsiteY6" fmla="*/ 1740 h 10000"/>
              <a:gd name="connsiteX0" fmla="*/ 10000 w 10000"/>
              <a:gd name="connsiteY0" fmla="*/ 1740 h 10000"/>
              <a:gd name="connsiteX1" fmla="*/ 5000 w 10000"/>
              <a:gd name="connsiteY1" fmla="*/ 2544 h 10000"/>
              <a:gd name="connsiteX2" fmla="*/ 0 w 10000"/>
              <a:gd name="connsiteY2" fmla="*/ 1740 h 10000"/>
              <a:gd name="connsiteX0" fmla="*/ 0 w 10000"/>
              <a:gd name="connsiteY0" fmla="*/ 1740 h 10000"/>
              <a:gd name="connsiteX1" fmla="*/ 5000 w 10000"/>
              <a:gd name="connsiteY1" fmla="*/ 0 h 10000"/>
              <a:gd name="connsiteX2" fmla="*/ 10000 w 10000"/>
              <a:gd name="connsiteY2" fmla="*/ 1740 h 10000"/>
              <a:gd name="connsiteX3" fmla="*/ 10000 w 10000"/>
              <a:gd name="connsiteY3" fmla="*/ 8697 h 10000"/>
              <a:gd name="connsiteX4" fmla="*/ 5254 w 10000"/>
              <a:gd name="connsiteY4" fmla="*/ 10000 h 10000"/>
              <a:gd name="connsiteX5" fmla="*/ 0 w 10000"/>
              <a:gd name="connsiteY5" fmla="*/ 8697 h 10000"/>
              <a:gd name="connsiteX6" fmla="*/ 0 w 10000"/>
              <a:gd name="connsiteY6" fmla="*/ 1740 h 10000"/>
              <a:gd name="connsiteX0" fmla="*/ 0 w 10000"/>
              <a:gd name="connsiteY0" fmla="*/ 1740 h 10000"/>
              <a:gd name="connsiteX1" fmla="*/ 5000 w 10000"/>
              <a:gd name="connsiteY1" fmla="*/ 0 h 10000"/>
              <a:gd name="connsiteX2" fmla="*/ 10000 w 10000"/>
              <a:gd name="connsiteY2" fmla="*/ 1740 h 10000"/>
              <a:gd name="connsiteX3" fmla="*/ 10000 w 10000"/>
              <a:gd name="connsiteY3" fmla="*/ 8697 h 10000"/>
              <a:gd name="connsiteX4" fmla="*/ 5000 w 10000"/>
              <a:gd name="connsiteY4" fmla="*/ 9937 h 10000"/>
              <a:gd name="connsiteX5" fmla="*/ 0 w 10000"/>
              <a:gd name="connsiteY5" fmla="*/ 8697 h 10000"/>
              <a:gd name="connsiteX6" fmla="*/ 0 w 10000"/>
              <a:gd name="connsiteY6" fmla="*/ 1740 h 10000"/>
              <a:gd name="connsiteX0" fmla="*/ 10000 w 10000"/>
              <a:gd name="connsiteY0" fmla="*/ 1740 h 10000"/>
              <a:gd name="connsiteX1" fmla="*/ 5000 w 10000"/>
              <a:gd name="connsiteY1" fmla="*/ 2731 h 10000"/>
              <a:gd name="connsiteX2" fmla="*/ 0 w 10000"/>
              <a:gd name="connsiteY2" fmla="*/ 1740 h 10000"/>
              <a:gd name="connsiteX0" fmla="*/ 0 w 10000"/>
              <a:gd name="connsiteY0" fmla="*/ 1740 h 10000"/>
              <a:gd name="connsiteX1" fmla="*/ 5000 w 10000"/>
              <a:gd name="connsiteY1" fmla="*/ 0 h 10000"/>
              <a:gd name="connsiteX2" fmla="*/ 10000 w 10000"/>
              <a:gd name="connsiteY2" fmla="*/ 1740 h 10000"/>
              <a:gd name="connsiteX3" fmla="*/ 10000 w 10000"/>
              <a:gd name="connsiteY3" fmla="*/ 8697 h 10000"/>
              <a:gd name="connsiteX4" fmla="*/ 5254 w 10000"/>
              <a:gd name="connsiteY4" fmla="*/ 10000 h 10000"/>
              <a:gd name="connsiteX5" fmla="*/ 0 w 10000"/>
              <a:gd name="connsiteY5" fmla="*/ 8697 h 10000"/>
              <a:gd name="connsiteX6" fmla="*/ 0 w 10000"/>
              <a:gd name="connsiteY6" fmla="*/ 1740 h 10000"/>
              <a:gd name="connsiteX0" fmla="*/ 0 w 10000"/>
              <a:gd name="connsiteY0" fmla="*/ 1740 h 10000"/>
              <a:gd name="connsiteX1" fmla="*/ 5000 w 10000"/>
              <a:gd name="connsiteY1" fmla="*/ 0 h 10000"/>
              <a:gd name="connsiteX2" fmla="*/ 10000 w 10000"/>
              <a:gd name="connsiteY2" fmla="*/ 1740 h 10000"/>
              <a:gd name="connsiteX3" fmla="*/ 10000 w 10000"/>
              <a:gd name="connsiteY3" fmla="*/ 8697 h 10000"/>
              <a:gd name="connsiteX4" fmla="*/ 5000 w 10000"/>
              <a:gd name="connsiteY4" fmla="*/ 9937 h 10000"/>
              <a:gd name="connsiteX5" fmla="*/ 0 w 10000"/>
              <a:gd name="connsiteY5" fmla="*/ 8697 h 10000"/>
              <a:gd name="connsiteX6" fmla="*/ 0 w 10000"/>
              <a:gd name="connsiteY6" fmla="*/ 1740 h 10000"/>
              <a:gd name="connsiteX0" fmla="*/ 10000 w 10000"/>
              <a:gd name="connsiteY0" fmla="*/ 1740 h 10000"/>
              <a:gd name="connsiteX1" fmla="*/ 5000 w 10000"/>
              <a:gd name="connsiteY1" fmla="*/ 2731 h 10000"/>
              <a:gd name="connsiteX2" fmla="*/ 0 w 10000"/>
              <a:gd name="connsiteY2" fmla="*/ 1740 h 10000"/>
              <a:gd name="connsiteX0" fmla="*/ 0 w 10000"/>
              <a:gd name="connsiteY0" fmla="*/ 1740 h 10000"/>
              <a:gd name="connsiteX1" fmla="*/ 5254 w 10000"/>
              <a:gd name="connsiteY1" fmla="*/ 935 h 10000"/>
              <a:gd name="connsiteX2" fmla="*/ 10000 w 10000"/>
              <a:gd name="connsiteY2" fmla="*/ 1740 h 10000"/>
              <a:gd name="connsiteX3" fmla="*/ 10000 w 10000"/>
              <a:gd name="connsiteY3" fmla="*/ 8697 h 10000"/>
              <a:gd name="connsiteX4" fmla="*/ 5254 w 10000"/>
              <a:gd name="connsiteY4" fmla="*/ 10000 h 10000"/>
              <a:gd name="connsiteX5" fmla="*/ 0 w 10000"/>
              <a:gd name="connsiteY5" fmla="*/ 8697 h 10000"/>
              <a:gd name="connsiteX6" fmla="*/ 0 w 10000"/>
              <a:gd name="connsiteY6" fmla="*/ 1740 h 10000"/>
              <a:gd name="connsiteX0" fmla="*/ 3642 w 17599"/>
              <a:gd name="connsiteY0" fmla="*/ 1740 h 10000"/>
              <a:gd name="connsiteX1" fmla="*/ 8642 w 17599"/>
              <a:gd name="connsiteY1" fmla="*/ 0 h 10000"/>
              <a:gd name="connsiteX2" fmla="*/ 13642 w 17599"/>
              <a:gd name="connsiteY2" fmla="*/ 1740 h 10000"/>
              <a:gd name="connsiteX3" fmla="*/ 13642 w 17599"/>
              <a:gd name="connsiteY3" fmla="*/ 8697 h 10000"/>
              <a:gd name="connsiteX4" fmla="*/ 8642 w 17599"/>
              <a:gd name="connsiteY4" fmla="*/ 9937 h 10000"/>
              <a:gd name="connsiteX5" fmla="*/ 3642 w 17599"/>
              <a:gd name="connsiteY5" fmla="*/ 8697 h 10000"/>
              <a:gd name="connsiteX6" fmla="*/ 3642 w 17599"/>
              <a:gd name="connsiteY6" fmla="*/ 1740 h 10000"/>
              <a:gd name="connsiteX0" fmla="*/ 13642 w 17599"/>
              <a:gd name="connsiteY0" fmla="*/ 1740 h 10000"/>
              <a:gd name="connsiteX1" fmla="*/ 8642 w 17599"/>
              <a:gd name="connsiteY1" fmla="*/ 2731 h 10000"/>
              <a:gd name="connsiteX2" fmla="*/ 3642 w 17599"/>
              <a:gd name="connsiteY2" fmla="*/ 1740 h 10000"/>
              <a:gd name="connsiteX0" fmla="*/ 3642 w 17599"/>
              <a:gd name="connsiteY0" fmla="*/ 1740 h 10000"/>
              <a:gd name="connsiteX1" fmla="*/ 8896 w 17599"/>
              <a:gd name="connsiteY1" fmla="*/ 935 h 10000"/>
              <a:gd name="connsiteX2" fmla="*/ 13642 w 17599"/>
              <a:gd name="connsiteY2" fmla="*/ 1740 h 10000"/>
              <a:gd name="connsiteX3" fmla="*/ 13642 w 17599"/>
              <a:gd name="connsiteY3" fmla="*/ 8697 h 10000"/>
              <a:gd name="connsiteX4" fmla="*/ 8896 w 17599"/>
              <a:gd name="connsiteY4" fmla="*/ 10000 h 10000"/>
              <a:gd name="connsiteX5" fmla="*/ 3642 w 17599"/>
              <a:gd name="connsiteY5" fmla="*/ 8697 h 10000"/>
              <a:gd name="connsiteX6" fmla="*/ 3642 w 17599"/>
              <a:gd name="connsiteY6" fmla="*/ 1740 h 10000"/>
              <a:gd name="connsiteX0" fmla="*/ 0 w 10000"/>
              <a:gd name="connsiteY0" fmla="*/ 1740 h 10000"/>
              <a:gd name="connsiteX1" fmla="*/ 5000 w 10000"/>
              <a:gd name="connsiteY1" fmla="*/ 0 h 10000"/>
              <a:gd name="connsiteX2" fmla="*/ 10000 w 10000"/>
              <a:gd name="connsiteY2" fmla="*/ 1740 h 10000"/>
              <a:gd name="connsiteX3" fmla="*/ 10000 w 10000"/>
              <a:gd name="connsiteY3" fmla="*/ 8697 h 10000"/>
              <a:gd name="connsiteX4" fmla="*/ 5000 w 10000"/>
              <a:gd name="connsiteY4" fmla="*/ 9937 h 10000"/>
              <a:gd name="connsiteX5" fmla="*/ 0 w 10000"/>
              <a:gd name="connsiteY5" fmla="*/ 8697 h 10000"/>
              <a:gd name="connsiteX6" fmla="*/ 0 w 10000"/>
              <a:gd name="connsiteY6" fmla="*/ 1740 h 10000"/>
              <a:gd name="connsiteX0" fmla="*/ 10000 w 10000"/>
              <a:gd name="connsiteY0" fmla="*/ 1740 h 10000"/>
              <a:gd name="connsiteX1" fmla="*/ 5000 w 10000"/>
              <a:gd name="connsiteY1" fmla="*/ 2731 h 10000"/>
              <a:gd name="connsiteX2" fmla="*/ 0 w 10000"/>
              <a:gd name="connsiteY2" fmla="*/ 1740 h 10000"/>
              <a:gd name="connsiteX0" fmla="*/ 0 w 10000"/>
              <a:gd name="connsiteY0" fmla="*/ 1740 h 10000"/>
              <a:gd name="connsiteX1" fmla="*/ 5254 w 10000"/>
              <a:gd name="connsiteY1" fmla="*/ 935 h 10000"/>
              <a:gd name="connsiteX2" fmla="*/ 10000 w 10000"/>
              <a:gd name="connsiteY2" fmla="*/ 1740 h 10000"/>
              <a:gd name="connsiteX3" fmla="*/ 10000 w 10000"/>
              <a:gd name="connsiteY3" fmla="*/ 8697 h 10000"/>
              <a:gd name="connsiteX4" fmla="*/ 5254 w 10000"/>
              <a:gd name="connsiteY4" fmla="*/ 10000 h 10000"/>
              <a:gd name="connsiteX5" fmla="*/ 0 w 10000"/>
              <a:gd name="connsiteY5" fmla="*/ 8697 h 10000"/>
              <a:gd name="connsiteX6" fmla="*/ 0 w 10000"/>
              <a:gd name="connsiteY6" fmla="*/ 1740 h 10000"/>
              <a:gd name="connsiteX0" fmla="*/ 0 w 10000"/>
              <a:gd name="connsiteY0" fmla="*/ 830 h 9090"/>
              <a:gd name="connsiteX1" fmla="*/ 5287 w 10000"/>
              <a:gd name="connsiteY1" fmla="*/ 7 h 9090"/>
              <a:gd name="connsiteX2" fmla="*/ 10000 w 10000"/>
              <a:gd name="connsiteY2" fmla="*/ 830 h 9090"/>
              <a:gd name="connsiteX3" fmla="*/ 10000 w 10000"/>
              <a:gd name="connsiteY3" fmla="*/ 7787 h 9090"/>
              <a:gd name="connsiteX4" fmla="*/ 5000 w 10000"/>
              <a:gd name="connsiteY4" fmla="*/ 9027 h 9090"/>
              <a:gd name="connsiteX5" fmla="*/ 0 w 10000"/>
              <a:gd name="connsiteY5" fmla="*/ 7787 h 9090"/>
              <a:gd name="connsiteX6" fmla="*/ 0 w 10000"/>
              <a:gd name="connsiteY6" fmla="*/ 830 h 9090"/>
              <a:gd name="connsiteX0" fmla="*/ 10000 w 10000"/>
              <a:gd name="connsiteY0" fmla="*/ 830 h 9090"/>
              <a:gd name="connsiteX1" fmla="*/ 5000 w 10000"/>
              <a:gd name="connsiteY1" fmla="*/ 1821 h 9090"/>
              <a:gd name="connsiteX2" fmla="*/ 0 w 10000"/>
              <a:gd name="connsiteY2" fmla="*/ 830 h 9090"/>
              <a:gd name="connsiteX0" fmla="*/ 0 w 10000"/>
              <a:gd name="connsiteY0" fmla="*/ 830 h 9090"/>
              <a:gd name="connsiteX1" fmla="*/ 5254 w 10000"/>
              <a:gd name="connsiteY1" fmla="*/ 25 h 9090"/>
              <a:gd name="connsiteX2" fmla="*/ 10000 w 10000"/>
              <a:gd name="connsiteY2" fmla="*/ 830 h 9090"/>
              <a:gd name="connsiteX3" fmla="*/ 10000 w 10000"/>
              <a:gd name="connsiteY3" fmla="*/ 7787 h 9090"/>
              <a:gd name="connsiteX4" fmla="*/ 5254 w 10000"/>
              <a:gd name="connsiteY4" fmla="*/ 9090 h 9090"/>
              <a:gd name="connsiteX5" fmla="*/ 0 w 10000"/>
              <a:gd name="connsiteY5" fmla="*/ 7787 h 9090"/>
              <a:gd name="connsiteX6" fmla="*/ 0 w 10000"/>
              <a:gd name="connsiteY6" fmla="*/ 830 h 9090"/>
              <a:gd name="connsiteX0" fmla="*/ 0 w 10000"/>
              <a:gd name="connsiteY0" fmla="*/ 913 h 10000"/>
              <a:gd name="connsiteX1" fmla="*/ 5287 w 10000"/>
              <a:gd name="connsiteY1" fmla="*/ 8 h 10000"/>
              <a:gd name="connsiteX2" fmla="*/ 10000 w 10000"/>
              <a:gd name="connsiteY2" fmla="*/ 913 h 10000"/>
              <a:gd name="connsiteX3" fmla="*/ 10000 w 10000"/>
              <a:gd name="connsiteY3" fmla="*/ 8567 h 10000"/>
              <a:gd name="connsiteX4" fmla="*/ 5000 w 10000"/>
              <a:gd name="connsiteY4" fmla="*/ 9931 h 10000"/>
              <a:gd name="connsiteX5" fmla="*/ 0 w 10000"/>
              <a:gd name="connsiteY5" fmla="*/ 8567 h 10000"/>
              <a:gd name="connsiteX6" fmla="*/ 0 w 10000"/>
              <a:gd name="connsiteY6" fmla="*/ 913 h 10000"/>
              <a:gd name="connsiteX0" fmla="*/ 10000 w 10000"/>
              <a:gd name="connsiteY0" fmla="*/ 913 h 10000"/>
              <a:gd name="connsiteX1" fmla="*/ 5000 w 10000"/>
              <a:gd name="connsiteY1" fmla="*/ 2003 h 10000"/>
              <a:gd name="connsiteX2" fmla="*/ 0 w 10000"/>
              <a:gd name="connsiteY2" fmla="*/ 913 h 10000"/>
              <a:gd name="connsiteX0" fmla="*/ 0 w 10000"/>
              <a:gd name="connsiteY0" fmla="*/ 913 h 10000"/>
              <a:gd name="connsiteX1" fmla="*/ 5254 w 10000"/>
              <a:gd name="connsiteY1" fmla="*/ 28 h 10000"/>
              <a:gd name="connsiteX2" fmla="*/ 10000 w 10000"/>
              <a:gd name="connsiteY2" fmla="*/ 913 h 10000"/>
              <a:gd name="connsiteX3" fmla="*/ 10000 w 10000"/>
              <a:gd name="connsiteY3" fmla="*/ 8567 h 10000"/>
              <a:gd name="connsiteX4" fmla="*/ 5254 w 10000"/>
              <a:gd name="connsiteY4" fmla="*/ 10000 h 10000"/>
              <a:gd name="connsiteX5" fmla="*/ 0 w 10000"/>
              <a:gd name="connsiteY5" fmla="*/ 8567 h 10000"/>
              <a:gd name="connsiteX6" fmla="*/ 0 w 10000"/>
              <a:gd name="connsiteY6" fmla="*/ 913 h 10000"/>
              <a:gd name="connsiteX0" fmla="*/ 0 w 10000"/>
              <a:gd name="connsiteY0" fmla="*/ 913 h 10000"/>
              <a:gd name="connsiteX1" fmla="*/ 5287 w 10000"/>
              <a:gd name="connsiteY1" fmla="*/ 8 h 10000"/>
              <a:gd name="connsiteX2" fmla="*/ 10000 w 10000"/>
              <a:gd name="connsiteY2" fmla="*/ 913 h 10000"/>
              <a:gd name="connsiteX3" fmla="*/ 10000 w 10000"/>
              <a:gd name="connsiteY3" fmla="*/ 8567 h 10000"/>
              <a:gd name="connsiteX4" fmla="*/ 5000 w 10000"/>
              <a:gd name="connsiteY4" fmla="*/ 9931 h 10000"/>
              <a:gd name="connsiteX5" fmla="*/ 0 w 10000"/>
              <a:gd name="connsiteY5" fmla="*/ 8567 h 10000"/>
              <a:gd name="connsiteX6" fmla="*/ 0 w 10000"/>
              <a:gd name="connsiteY6" fmla="*/ 913 h 10000"/>
              <a:gd name="connsiteX0" fmla="*/ 10000 w 10000"/>
              <a:gd name="connsiteY0" fmla="*/ 913 h 10000"/>
              <a:gd name="connsiteX1" fmla="*/ 5000 w 10000"/>
              <a:gd name="connsiteY1" fmla="*/ 4137 h 10000"/>
              <a:gd name="connsiteX2" fmla="*/ 0 w 10000"/>
              <a:gd name="connsiteY2" fmla="*/ 913 h 10000"/>
              <a:gd name="connsiteX0" fmla="*/ 0 w 10000"/>
              <a:gd name="connsiteY0" fmla="*/ 913 h 10000"/>
              <a:gd name="connsiteX1" fmla="*/ 5254 w 10000"/>
              <a:gd name="connsiteY1" fmla="*/ 28 h 10000"/>
              <a:gd name="connsiteX2" fmla="*/ 10000 w 10000"/>
              <a:gd name="connsiteY2" fmla="*/ 913 h 10000"/>
              <a:gd name="connsiteX3" fmla="*/ 10000 w 10000"/>
              <a:gd name="connsiteY3" fmla="*/ 8567 h 10000"/>
              <a:gd name="connsiteX4" fmla="*/ 5254 w 10000"/>
              <a:gd name="connsiteY4" fmla="*/ 10000 h 10000"/>
              <a:gd name="connsiteX5" fmla="*/ 0 w 10000"/>
              <a:gd name="connsiteY5" fmla="*/ 8567 h 10000"/>
              <a:gd name="connsiteX6" fmla="*/ 0 w 10000"/>
              <a:gd name="connsiteY6" fmla="*/ 913 h 10000"/>
              <a:gd name="connsiteX0" fmla="*/ 0 w 10000"/>
              <a:gd name="connsiteY0" fmla="*/ 913 h 10000"/>
              <a:gd name="connsiteX1" fmla="*/ 5287 w 10000"/>
              <a:gd name="connsiteY1" fmla="*/ 8 h 10000"/>
              <a:gd name="connsiteX2" fmla="*/ 10000 w 10000"/>
              <a:gd name="connsiteY2" fmla="*/ 913 h 10000"/>
              <a:gd name="connsiteX3" fmla="*/ 10000 w 10000"/>
              <a:gd name="connsiteY3" fmla="*/ 8567 h 10000"/>
              <a:gd name="connsiteX4" fmla="*/ 5000 w 10000"/>
              <a:gd name="connsiteY4" fmla="*/ 9931 h 10000"/>
              <a:gd name="connsiteX5" fmla="*/ 0 w 10000"/>
              <a:gd name="connsiteY5" fmla="*/ 8567 h 10000"/>
              <a:gd name="connsiteX6" fmla="*/ 0 w 10000"/>
              <a:gd name="connsiteY6" fmla="*/ 913 h 10000"/>
              <a:gd name="connsiteX0" fmla="*/ 10000 w 10000"/>
              <a:gd name="connsiteY0" fmla="*/ 913 h 10000"/>
              <a:gd name="connsiteX1" fmla="*/ 5000 w 10000"/>
              <a:gd name="connsiteY1" fmla="*/ 1770 h 10000"/>
              <a:gd name="connsiteX2" fmla="*/ 0 w 10000"/>
              <a:gd name="connsiteY2" fmla="*/ 913 h 10000"/>
              <a:gd name="connsiteX0" fmla="*/ 0 w 10000"/>
              <a:gd name="connsiteY0" fmla="*/ 913 h 10000"/>
              <a:gd name="connsiteX1" fmla="*/ 5254 w 10000"/>
              <a:gd name="connsiteY1" fmla="*/ 28 h 10000"/>
              <a:gd name="connsiteX2" fmla="*/ 10000 w 10000"/>
              <a:gd name="connsiteY2" fmla="*/ 913 h 10000"/>
              <a:gd name="connsiteX3" fmla="*/ 10000 w 10000"/>
              <a:gd name="connsiteY3" fmla="*/ 8567 h 10000"/>
              <a:gd name="connsiteX4" fmla="*/ 5254 w 10000"/>
              <a:gd name="connsiteY4" fmla="*/ 10000 h 10000"/>
              <a:gd name="connsiteX5" fmla="*/ 0 w 10000"/>
              <a:gd name="connsiteY5" fmla="*/ 8567 h 10000"/>
              <a:gd name="connsiteX6" fmla="*/ 0 w 10000"/>
              <a:gd name="connsiteY6" fmla="*/ 913 h 10000"/>
              <a:gd name="connsiteX0" fmla="*/ 0 w 10000"/>
              <a:gd name="connsiteY0" fmla="*/ 913 h 10000"/>
              <a:gd name="connsiteX1" fmla="*/ 5287 w 10000"/>
              <a:gd name="connsiteY1" fmla="*/ 8 h 10000"/>
              <a:gd name="connsiteX2" fmla="*/ 10000 w 10000"/>
              <a:gd name="connsiteY2" fmla="*/ 913 h 10000"/>
              <a:gd name="connsiteX3" fmla="*/ 10000 w 10000"/>
              <a:gd name="connsiteY3" fmla="*/ 8567 h 10000"/>
              <a:gd name="connsiteX4" fmla="*/ 5000 w 10000"/>
              <a:gd name="connsiteY4" fmla="*/ 9931 h 10000"/>
              <a:gd name="connsiteX5" fmla="*/ 0 w 10000"/>
              <a:gd name="connsiteY5" fmla="*/ 8567 h 10000"/>
              <a:gd name="connsiteX6" fmla="*/ 0 w 10000"/>
              <a:gd name="connsiteY6" fmla="*/ 913 h 10000"/>
              <a:gd name="connsiteX0" fmla="*/ 10000 w 10000"/>
              <a:gd name="connsiteY0" fmla="*/ 913 h 10000"/>
              <a:gd name="connsiteX1" fmla="*/ 5000 w 10000"/>
              <a:gd name="connsiteY1" fmla="*/ 1770 h 10000"/>
              <a:gd name="connsiteX2" fmla="*/ 0 w 10000"/>
              <a:gd name="connsiteY2" fmla="*/ 913 h 10000"/>
              <a:gd name="connsiteX0" fmla="*/ 0 w 10000"/>
              <a:gd name="connsiteY0" fmla="*/ 913 h 10000"/>
              <a:gd name="connsiteX1" fmla="*/ 5254 w 10000"/>
              <a:gd name="connsiteY1" fmla="*/ 28 h 10000"/>
              <a:gd name="connsiteX2" fmla="*/ 10000 w 10000"/>
              <a:gd name="connsiteY2" fmla="*/ 913 h 10000"/>
              <a:gd name="connsiteX3" fmla="*/ 10000 w 10000"/>
              <a:gd name="connsiteY3" fmla="*/ 8567 h 10000"/>
              <a:gd name="connsiteX4" fmla="*/ 5254 w 10000"/>
              <a:gd name="connsiteY4" fmla="*/ 10000 h 10000"/>
              <a:gd name="connsiteX5" fmla="*/ 0 w 10000"/>
              <a:gd name="connsiteY5" fmla="*/ 8567 h 10000"/>
              <a:gd name="connsiteX6" fmla="*/ 0 w 10000"/>
              <a:gd name="connsiteY6" fmla="*/ 913 h 10000"/>
              <a:gd name="connsiteX0" fmla="*/ 0 w 10000"/>
              <a:gd name="connsiteY0" fmla="*/ 913 h 10000"/>
              <a:gd name="connsiteX1" fmla="*/ 5287 w 10000"/>
              <a:gd name="connsiteY1" fmla="*/ 8 h 10000"/>
              <a:gd name="connsiteX2" fmla="*/ 10000 w 10000"/>
              <a:gd name="connsiteY2" fmla="*/ 913 h 10000"/>
              <a:gd name="connsiteX3" fmla="*/ 10000 w 10000"/>
              <a:gd name="connsiteY3" fmla="*/ 8567 h 10000"/>
              <a:gd name="connsiteX4" fmla="*/ 5000 w 10000"/>
              <a:gd name="connsiteY4" fmla="*/ 9931 h 10000"/>
              <a:gd name="connsiteX5" fmla="*/ 0 w 10000"/>
              <a:gd name="connsiteY5" fmla="*/ 8567 h 10000"/>
              <a:gd name="connsiteX6" fmla="*/ 0 w 10000"/>
              <a:gd name="connsiteY6" fmla="*/ 913 h 10000"/>
              <a:gd name="connsiteX0" fmla="*/ 10000 w 10000"/>
              <a:gd name="connsiteY0" fmla="*/ 913 h 10000"/>
              <a:gd name="connsiteX1" fmla="*/ 5000 w 10000"/>
              <a:gd name="connsiteY1" fmla="*/ 1770 h 10000"/>
              <a:gd name="connsiteX2" fmla="*/ 0 w 10000"/>
              <a:gd name="connsiteY2" fmla="*/ 913 h 10000"/>
              <a:gd name="connsiteX0" fmla="*/ 0 w 10000"/>
              <a:gd name="connsiteY0" fmla="*/ 913 h 10000"/>
              <a:gd name="connsiteX1" fmla="*/ 5254 w 10000"/>
              <a:gd name="connsiteY1" fmla="*/ 28 h 10000"/>
              <a:gd name="connsiteX2" fmla="*/ 10000 w 10000"/>
              <a:gd name="connsiteY2" fmla="*/ 913 h 10000"/>
              <a:gd name="connsiteX3" fmla="*/ 10000 w 10000"/>
              <a:gd name="connsiteY3" fmla="*/ 8567 h 10000"/>
              <a:gd name="connsiteX4" fmla="*/ 5254 w 10000"/>
              <a:gd name="connsiteY4" fmla="*/ 10000 h 10000"/>
              <a:gd name="connsiteX5" fmla="*/ 0 w 10000"/>
              <a:gd name="connsiteY5" fmla="*/ 8567 h 10000"/>
              <a:gd name="connsiteX6" fmla="*/ 0 w 10000"/>
              <a:gd name="connsiteY6" fmla="*/ 913 h 10000"/>
              <a:gd name="connsiteX0" fmla="*/ 0 w 10000"/>
              <a:gd name="connsiteY0" fmla="*/ 2360 h 11447"/>
              <a:gd name="connsiteX1" fmla="*/ 5287 w 10000"/>
              <a:gd name="connsiteY1" fmla="*/ 1455 h 11447"/>
              <a:gd name="connsiteX2" fmla="*/ 10000 w 10000"/>
              <a:gd name="connsiteY2" fmla="*/ 2360 h 11447"/>
              <a:gd name="connsiteX3" fmla="*/ 10000 w 10000"/>
              <a:gd name="connsiteY3" fmla="*/ 10014 h 11447"/>
              <a:gd name="connsiteX4" fmla="*/ 5000 w 10000"/>
              <a:gd name="connsiteY4" fmla="*/ 11378 h 11447"/>
              <a:gd name="connsiteX5" fmla="*/ 0 w 10000"/>
              <a:gd name="connsiteY5" fmla="*/ 10014 h 11447"/>
              <a:gd name="connsiteX6" fmla="*/ 0 w 10000"/>
              <a:gd name="connsiteY6" fmla="*/ 2360 h 11447"/>
              <a:gd name="connsiteX0" fmla="*/ 10000 w 10000"/>
              <a:gd name="connsiteY0" fmla="*/ 2360 h 11447"/>
              <a:gd name="connsiteX1" fmla="*/ 5000 w 10000"/>
              <a:gd name="connsiteY1" fmla="*/ 3217 h 11447"/>
              <a:gd name="connsiteX2" fmla="*/ 0 w 10000"/>
              <a:gd name="connsiteY2" fmla="*/ 2360 h 11447"/>
              <a:gd name="connsiteX0" fmla="*/ 0 w 10000"/>
              <a:gd name="connsiteY0" fmla="*/ 2360 h 11447"/>
              <a:gd name="connsiteX1" fmla="*/ 5254 w 10000"/>
              <a:gd name="connsiteY1" fmla="*/ 0 h 11447"/>
              <a:gd name="connsiteX2" fmla="*/ 10000 w 10000"/>
              <a:gd name="connsiteY2" fmla="*/ 2360 h 11447"/>
              <a:gd name="connsiteX3" fmla="*/ 10000 w 10000"/>
              <a:gd name="connsiteY3" fmla="*/ 10014 h 11447"/>
              <a:gd name="connsiteX4" fmla="*/ 5254 w 10000"/>
              <a:gd name="connsiteY4" fmla="*/ 11447 h 11447"/>
              <a:gd name="connsiteX5" fmla="*/ 0 w 10000"/>
              <a:gd name="connsiteY5" fmla="*/ 10014 h 11447"/>
              <a:gd name="connsiteX6" fmla="*/ 0 w 10000"/>
              <a:gd name="connsiteY6" fmla="*/ 2360 h 11447"/>
              <a:gd name="connsiteX0" fmla="*/ 0 w 10000"/>
              <a:gd name="connsiteY0" fmla="*/ 2360 h 11447"/>
              <a:gd name="connsiteX1" fmla="*/ 5287 w 10000"/>
              <a:gd name="connsiteY1" fmla="*/ 2192 h 11447"/>
              <a:gd name="connsiteX2" fmla="*/ 10000 w 10000"/>
              <a:gd name="connsiteY2" fmla="*/ 2360 h 11447"/>
              <a:gd name="connsiteX3" fmla="*/ 10000 w 10000"/>
              <a:gd name="connsiteY3" fmla="*/ 10014 h 11447"/>
              <a:gd name="connsiteX4" fmla="*/ 5000 w 10000"/>
              <a:gd name="connsiteY4" fmla="*/ 11378 h 11447"/>
              <a:gd name="connsiteX5" fmla="*/ 0 w 10000"/>
              <a:gd name="connsiteY5" fmla="*/ 10014 h 11447"/>
              <a:gd name="connsiteX6" fmla="*/ 0 w 10000"/>
              <a:gd name="connsiteY6" fmla="*/ 2360 h 11447"/>
              <a:gd name="connsiteX0" fmla="*/ 10000 w 10000"/>
              <a:gd name="connsiteY0" fmla="*/ 2360 h 11447"/>
              <a:gd name="connsiteX1" fmla="*/ 5000 w 10000"/>
              <a:gd name="connsiteY1" fmla="*/ 3217 h 11447"/>
              <a:gd name="connsiteX2" fmla="*/ 0 w 10000"/>
              <a:gd name="connsiteY2" fmla="*/ 2360 h 11447"/>
              <a:gd name="connsiteX0" fmla="*/ 0 w 10000"/>
              <a:gd name="connsiteY0" fmla="*/ 2360 h 11447"/>
              <a:gd name="connsiteX1" fmla="*/ 5254 w 10000"/>
              <a:gd name="connsiteY1" fmla="*/ 0 h 11447"/>
              <a:gd name="connsiteX2" fmla="*/ 10000 w 10000"/>
              <a:gd name="connsiteY2" fmla="*/ 2360 h 11447"/>
              <a:gd name="connsiteX3" fmla="*/ 10000 w 10000"/>
              <a:gd name="connsiteY3" fmla="*/ 10014 h 11447"/>
              <a:gd name="connsiteX4" fmla="*/ 5254 w 10000"/>
              <a:gd name="connsiteY4" fmla="*/ 11447 h 11447"/>
              <a:gd name="connsiteX5" fmla="*/ 0 w 10000"/>
              <a:gd name="connsiteY5" fmla="*/ 10014 h 11447"/>
              <a:gd name="connsiteX6" fmla="*/ 0 w 10000"/>
              <a:gd name="connsiteY6" fmla="*/ 2360 h 11447"/>
              <a:gd name="connsiteX0" fmla="*/ 0 w 10000"/>
              <a:gd name="connsiteY0" fmla="*/ 2360 h 11447"/>
              <a:gd name="connsiteX1" fmla="*/ 5287 w 10000"/>
              <a:gd name="connsiteY1" fmla="*/ 1532 h 11447"/>
              <a:gd name="connsiteX2" fmla="*/ 10000 w 10000"/>
              <a:gd name="connsiteY2" fmla="*/ 2360 h 11447"/>
              <a:gd name="connsiteX3" fmla="*/ 10000 w 10000"/>
              <a:gd name="connsiteY3" fmla="*/ 10014 h 11447"/>
              <a:gd name="connsiteX4" fmla="*/ 5000 w 10000"/>
              <a:gd name="connsiteY4" fmla="*/ 11378 h 11447"/>
              <a:gd name="connsiteX5" fmla="*/ 0 w 10000"/>
              <a:gd name="connsiteY5" fmla="*/ 10014 h 11447"/>
              <a:gd name="connsiteX6" fmla="*/ 0 w 10000"/>
              <a:gd name="connsiteY6" fmla="*/ 2360 h 11447"/>
              <a:gd name="connsiteX0" fmla="*/ 10000 w 10000"/>
              <a:gd name="connsiteY0" fmla="*/ 2360 h 11447"/>
              <a:gd name="connsiteX1" fmla="*/ 5000 w 10000"/>
              <a:gd name="connsiteY1" fmla="*/ 3217 h 11447"/>
              <a:gd name="connsiteX2" fmla="*/ 0 w 10000"/>
              <a:gd name="connsiteY2" fmla="*/ 2360 h 11447"/>
              <a:gd name="connsiteX0" fmla="*/ 0 w 10000"/>
              <a:gd name="connsiteY0" fmla="*/ 2360 h 11447"/>
              <a:gd name="connsiteX1" fmla="*/ 5254 w 10000"/>
              <a:gd name="connsiteY1" fmla="*/ 0 h 11447"/>
              <a:gd name="connsiteX2" fmla="*/ 10000 w 10000"/>
              <a:gd name="connsiteY2" fmla="*/ 2360 h 11447"/>
              <a:gd name="connsiteX3" fmla="*/ 10000 w 10000"/>
              <a:gd name="connsiteY3" fmla="*/ 10014 h 11447"/>
              <a:gd name="connsiteX4" fmla="*/ 5254 w 10000"/>
              <a:gd name="connsiteY4" fmla="*/ 11447 h 11447"/>
              <a:gd name="connsiteX5" fmla="*/ 0 w 10000"/>
              <a:gd name="connsiteY5" fmla="*/ 10014 h 11447"/>
              <a:gd name="connsiteX6" fmla="*/ 0 w 10000"/>
              <a:gd name="connsiteY6" fmla="*/ 2360 h 11447"/>
              <a:gd name="connsiteX0" fmla="*/ 0 w 10000"/>
              <a:gd name="connsiteY0" fmla="*/ 2360 h 11447"/>
              <a:gd name="connsiteX1" fmla="*/ 5287 w 10000"/>
              <a:gd name="connsiteY1" fmla="*/ 1532 h 11447"/>
              <a:gd name="connsiteX2" fmla="*/ 10000 w 10000"/>
              <a:gd name="connsiteY2" fmla="*/ 2360 h 11447"/>
              <a:gd name="connsiteX3" fmla="*/ 10000 w 10000"/>
              <a:gd name="connsiteY3" fmla="*/ 10014 h 11447"/>
              <a:gd name="connsiteX4" fmla="*/ 5000 w 10000"/>
              <a:gd name="connsiteY4" fmla="*/ 11378 h 11447"/>
              <a:gd name="connsiteX5" fmla="*/ 0 w 10000"/>
              <a:gd name="connsiteY5" fmla="*/ 10014 h 11447"/>
              <a:gd name="connsiteX6" fmla="*/ 0 w 10000"/>
              <a:gd name="connsiteY6" fmla="*/ 2360 h 11447"/>
              <a:gd name="connsiteX0" fmla="*/ 10000 w 10000"/>
              <a:gd name="connsiteY0" fmla="*/ 2360 h 11447"/>
              <a:gd name="connsiteX1" fmla="*/ 5000 w 10000"/>
              <a:gd name="connsiteY1" fmla="*/ 3217 h 11447"/>
              <a:gd name="connsiteX2" fmla="*/ 0 w 10000"/>
              <a:gd name="connsiteY2" fmla="*/ 2360 h 11447"/>
              <a:gd name="connsiteX0" fmla="*/ 0 w 10000"/>
              <a:gd name="connsiteY0" fmla="*/ 2360 h 11447"/>
              <a:gd name="connsiteX1" fmla="*/ 5254 w 10000"/>
              <a:gd name="connsiteY1" fmla="*/ 0 h 11447"/>
              <a:gd name="connsiteX2" fmla="*/ 10000 w 10000"/>
              <a:gd name="connsiteY2" fmla="*/ 2360 h 11447"/>
              <a:gd name="connsiteX3" fmla="*/ 10000 w 10000"/>
              <a:gd name="connsiteY3" fmla="*/ 10014 h 11447"/>
              <a:gd name="connsiteX4" fmla="*/ 5254 w 10000"/>
              <a:gd name="connsiteY4" fmla="*/ 11447 h 11447"/>
              <a:gd name="connsiteX5" fmla="*/ 0 w 10000"/>
              <a:gd name="connsiteY5" fmla="*/ 10014 h 11447"/>
              <a:gd name="connsiteX6" fmla="*/ 0 w 10000"/>
              <a:gd name="connsiteY6" fmla="*/ 2360 h 11447"/>
              <a:gd name="connsiteX0" fmla="*/ 0 w 10000"/>
              <a:gd name="connsiteY0" fmla="*/ 2360 h 11447"/>
              <a:gd name="connsiteX1" fmla="*/ 5287 w 10000"/>
              <a:gd name="connsiteY1" fmla="*/ 1532 h 11447"/>
              <a:gd name="connsiteX2" fmla="*/ 10000 w 10000"/>
              <a:gd name="connsiteY2" fmla="*/ 2360 h 11447"/>
              <a:gd name="connsiteX3" fmla="*/ 10000 w 10000"/>
              <a:gd name="connsiteY3" fmla="*/ 10014 h 11447"/>
              <a:gd name="connsiteX4" fmla="*/ 5000 w 10000"/>
              <a:gd name="connsiteY4" fmla="*/ 11378 h 11447"/>
              <a:gd name="connsiteX5" fmla="*/ 0 w 10000"/>
              <a:gd name="connsiteY5" fmla="*/ 10014 h 11447"/>
              <a:gd name="connsiteX6" fmla="*/ 0 w 10000"/>
              <a:gd name="connsiteY6" fmla="*/ 2360 h 11447"/>
              <a:gd name="connsiteX0" fmla="*/ 10000 w 10000"/>
              <a:gd name="connsiteY0" fmla="*/ 2360 h 11447"/>
              <a:gd name="connsiteX1" fmla="*/ 5000 w 10000"/>
              <a:gd name="connsiteY1" fmla="*/ 3217 h 11447"/>
              <a:gd name="connsiteX2" fmla="*/ 0 w 10000"/>
              <a:gd name="connsiteY2" fmla="*/ 2360 h 11447"/>
              <a:gd name="connsiteX0" fmla="*/ 0 w 10000"/>
              <a:gd name="connsiteY0" fmla="*/ 2360 h 11447"/>
              <a:gd name="connsiteX1" fmla="*/ 5254 w 10000"/>
              <a:gd name="connsiteY1" fmla="*/ 0 h 11447"/>
              <a:gd name="connsiteX2" fmla="*/ 10000 w 10000"/>
              <a:gd name="connsiteY2" fmla="*/ 2360 h 11447"/>
              <a:gd name="connsiteX3" fmla="*/ 10000 w 10000"/>
              <a:gd name="connsiteY3" fmla="*/ 10014 h 11447"/>
              <a:gd name="connsiteX4" fmla="*/ 5254 w 10000"/>
              <a:gd name="connsiteY4" fmla="*/ 11447 h 11447"/>
              <a:gd name="connsiteX5" fmla="*/ 0 w 10000"/>
              <a:gd name="connsiteY5" fmla="*/ 10014 h 11447"/>
              <a:gd name="connsiteX6" fmla="*/ 0 w 10000"/>
              <a:gd name="connsiteY6" fmla="*/ 2360 h 11447"/>
              <a:gd name="connsiteX0" fmla="*/ 0 w 10000"/>
              <a:gd name="connsiteY0" fmla="*/ 864 h 9951"/>
              <a:gd name="connsiteX1" fmla="*/ 5287 w 10000"/>
              <a:gd name="connsiteY1" fmla="*/ 36 h 9951"/>
              <a:gd name="connsiteX2" fmla="*/ 10000 w 10000"/>
              <a:gd name="connsiteY2" fmla="*/ 864 h 9951"/>
              <a:gd name="connsiteX3" fmla="*/ 10000 w 10000"/>
              <a:gd name="connsiteY3" fmla="*/ 8518 h 9951"/>
              <a:gd name="connsiteX4" fmla="*/ 5000 w 10000"/>
              <a:gd name="connsiteY4" fmla="*/ 9882 h 9951"/>
              <a:gd name="connsiteX5" fmla="*/ 0 w 10000"/>
              <a:gd name="connsiteY5" fmla="*/ 8518 h 9951"/>
              <a:gd name="connsiteX6" fmla="*/ 0 w 10000"/>
              <a:gd name="connsiteY6" fmla="*/ 864 h 9951"/>
              <a:gd name="connsiteX0" fmla="*/ 10000 w 10000"/>
              <a:gd name="connsiteY0" fmla="*/ 864 h 9951"/>
              <a:gd name="connsiteX1" fmla="*/ 5000 w 10000"/>
              <a:gd name="connsiteY1" fmla="*/ 1721 h 9951"/>
              <a:gd name="connsiteX2" fmla="*/ 0 w 10000"/>
              <a:gd name="connsiteY2" fmla="*/ 864 h 9951"/>
              <a:gd name="connsiteX0" fmla="*/ 0 w 10000"/>
              <a:gd name="connsiteY0" fmla="*/ 864 h 9951"/>
              <a:gd name="connsiteX1" fmla="*/ 5110 w 10000"/>
              <a:gd name="connsiteY1" fmla="*/ 17 h 9951"/>
              <a:gd name="connsiteX2" fmla="*/ 10000 w 10000"/>
              <a:gd name="connsiteY2" fmla="*/ 864 h 9951"/>
              <a:gd name="connsiteX3" fmla="*/ 10000 w 10000"/>
              <a:gd name="connsiteY3" fmla="*/ 8518 h 9951"/>
              <a:gd name="connsiteX4" fmla="*/ 5254 w 10000"/>
              <a:gd name="connsiteY4" fmla="*/ 9951 h 9951"/>
              <a:gd name="connsiteX5" fmla="*/ 0 w 10000"/>
              <a:gd name="connsiteY5" fmla="*/ 8518 h 9951"/>
              <a:gd name="connsiteX6" fmla="*/ 0 w 10000"/>
              <a:gd name="connsiteY6" fmla="*/ 864 h 9951"/>
              <a:gd name="connsiteX0" fmla="*/ 0 w 10000"/>
              <a:gd name="connsiteY0" fmla="*/ 868 h 10000"/>
              <a:gd name="connsiteX1" fmla="*/ 5287 w 10000"/>
              <a:gd name="connsiteY1" fmla="*/ 36 h 10000"/>
              <a:gd name="connsiteX2" fmla="*/ 10000 w 10000"/>
              <a:gd name="connsiteY2" fmla="*/ 868 h 10000"/>
              <a:gd name="connsiteX3" fmla="*/ 10000 w 10000"/>
              <a:gd name="connsiteY3" fmla="*/ 8560 h 10000"/>
              <a:gd name="connsiteX4" fmla="*/ 5000 w 10000"/>
              <a:gd name="connsiteY4" fmla="*/ 9931 h 10000"/>
              <a:gd name="connsiteX5" fmla="*/ 0 w 10000"/>
              <a:gd name="connsiteY5" fmla="*/ 8560 h 10000"/>
              <a:gd name="connsiteX6" fmla="*/ 0 w 10000"/>
              <a:gd name="connsiteY6" fmla="*/ 868 h 10000"/>
              <a:gd name="connsiteX0" fmla="*/ 10000 w 10000"/>
              <a:gd name="connsiteY0" fmla="*/ 868 h 10000"/>
              <a:gd name="connsiteX1" fmla="*/ 5000 w 10000"/>
              <a:gd name="connsiteY1" fmla="*/ 1768 h 10000"/>
              <a:gd name="connsiteX2" fmla="*/ 0 w 10000"/>
              <a:gd name="connsiteY2" fmla="*/ 868 h 10000"/>
              <a:gd name="connsiteX0" fmla="*/ 0 w 10000"/>
              <a:gd name="connsiteY0" fmla="*/ 868 h 10000"/>
              <a:gd name="connsiteX1" fmla="*/ 5110 w 10000"/>
              <a:gd name="connsiteY1" fmla="*/ 17 h 10000"/>
              <a:gd name="connsiteX2" fmla="*/ 10000 w 10000"/>
              <a:gd name="connsiteY2" fmla="*/ 868 h 10000"/>
              <a:gd name="connsiteX3" fmla="*/ 10000 w 10000"/>
              <a:gd name="connsiteY3" fmla="*/ 8560 h 10000"/>
              <a:gd name="connsiteX4" fmla="*/ 5254 w 10000"/>
              <a:gd name="connsiteY4" fmla="*/ 10000 h 10000"/>
              <a:gd name="connsiteX5" fmla="*/ 0 w 10000"/>
              <a:gd name="connsiteY5" fmla="*/ 8560 h 10000"/>
              <a:gd name="connsiteX6" fmla="*/ 0 w 10000"/>
              <a:gd name="connsiteY6" fmla="*/ 86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 stroke="0" extrusionOk="0">
                <a:moveTo>
                  <a:pt x="0" y="868"/>
                </a:moveTo>
                <a:cubicBezTo>
                  <a:pt x="862" y="-233"/>
                  <a:pt x="5686" y="36"/>
                  <a:pt x="5287" y="36"/>
                </a:cubicBezTo>
                <a:cubicBezTo>
                  <a:pt x="4888" y="36"/>
                  <a:pt x="8994" y="-194"/>
                  <a:pt x="10000" y="868"/>
                </a:cubicBezTo>
                <a:lnTo>
                  <a:pt x="10000" y="8560"/>
                </a:lnTo>
                <a:cubicBezTo>
                  <a:pt x="10000" y="9622"/>
                  <a:pt x="7761" y="9931"/>
                  <a:pt x="5000" y="9931"/>
                </a:cubicBezTo>
                <a:cubicBezTo>
                  <a:pt x="2239" y="9931"/>
                  <a:pt x="0" y="9622"/>
                  <a:pt x="0" y="8560"/>
                </a:cubicBezTo>
                <a:lnTo>
                  <a:pt x="0" y="868"/>
                </a:lnTo>
                <a:close/>
              </a:path>
              <a:path w="10000" h="10000" fill="none" extrusionOk="0">
                <a:moveTo>
                  <a:pt x="10000" y="868"/>
                </a:moveTo>
                <a:cubicBezTo>
                  <a:pt x="10000" y="1930"/>
                  <a:pt x="5463" y="1729"/>
                  <a:pt x="5000" y="1768"/>
                </a:cubicBezTo>
                <a:cubicBezTo>
                  <a:pt x="5112" y="1729"/>
                  <a:pt x="0" y="1930"/>
                  <a:pt x="0" y="868"/>
                </a:cubicBezTo>
              </a:path>
              <a:path w="10000" h="10000" fill="none">
                <a:moveTo>
                  <a:pt x="0" y="868"/>
                </a:moveTo>
                <a:cubicBezTo>
                  <a:pt x="0" y="-194"/>
                  <a:pt x="5078" y="17"/>
                  <a:pt x="5110" y="17"/>
                </a:cubicBezTo>
                <a:cubicBezTo>
                  <a:pt x="5142" y="17"/>
                  <a:pt x="10000" y="-194"/>
                  <a:pt x="10000" y="868"/>
                </a:cubicBezTo>
                <a:lnTo>
                  <a:pt x="10000" y="8560"/>
                </a:lnTo>
                <a:cubicBezTo>
                  <a:pt x="10000" y="9622"/>
                  <a:pt x="8015" y="10000"/>
                  <a:pt x="5254" y="10000"/>
                </a:cubicBezTo>
                <a:cubicBezTo>
                  <a:pt x="2493" y="10000"/>
                  <a:pt x="0" y="9622"/>
                  <a:pt x="0" y="8560"/>
                </a:cubicBezTo>
                <a:lnTo>
                  <a:pt x="0" y="868"/>
                </a:lnTo>
                <a:close/>
              </a:path>
            </a:pathLst>
          </a:custGeom>
          <a:gradFill flip="none" rotWithShape="1">
            <a:gsLst>
              <a:gs pos="0">
                <a:srgbClr val="909465">
                  <a:tint val="75000"/>
                  <a:shade val="85000"/>
                  <a:satMod val="230000"/>
                  <a:alpha val="10000"/>
                </a:srgbClr>
              </a:gs>
              <a:gs pos="25000">
                <a:srgbClr val="909465">
                  <a:tint val="90000"/>
                  <a:shade val="70000"/>
                  <a:satMod val="220000"/>
                </a:srgbClr>
              </a:gs>
              <a:gs pos="50000">
                <a:srgbClr val="909465">
                  <a:tint val="90000"/>
                  <a:shade val="58000"/>
                  <a:satMod val="225000"/>
                </a:srgbClr>
              </a:gs>
              <a:gs pos="65000">
                <a:srgbClr val="909465">
                  <a:tint val="90000"/>
                  <a:shade val="58000"/>
                  <a:satMod val="225000"/>
                </a:srgbClr>
              </a:gs>
              <a:gs pos="80000">
                <a:srgbClr val="909465">
                  <a:tint val="90000"/>
                  <a:shade val="69000"/>
                  <a:satMod val="220000"/>
                </a:srgbClr>
              </a:gs>
              <a:gs pos="100000">
                <a:srgbClr val="909465">
                  <a:tint val="77000"/>
                  <a:shade val="80000"/>
                  <a:satMod val="230000"/>
                </a:srgbClr>
              </a:gs>
            </a:gsLst>
            <a:lin ang="0" scaled="1"/>
            <a:tileRect/>
          </a:gradFill>
          <a:ln>
            <a:gradFill>
              <a:gsLst>
                <a:gs pos="0">
                  <a:sysClr val="windowText" lastClr="000000"/>
                </a:gs>
                <a:gs pos="50000">
                  <a:srgbClr val="A6B769"/>
                </a:gs>
                <a:gs pos="100000">
                  <a:srgbClr val="94C600">
                    <a:tint val="23500"/>
                    <a:satMod val="160000"/>
                  </a:srgbClr>
                </a:gs>
              </a:gsLst>
              <a:lin ang="5400000" scaled="0"/>
            </a:gradFill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flat">
            <a:bevelT w="60000" h="50800"/>
            <a:contourClr>
              <a:srgbClr val="909465">
                <a:shade val="60000"/>
                <a:satMod val="11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E7AC3BAB-3C59-49F6-AE91-78E422E1E999}"/>
              </a:ext>
            </a:extLst>
          </p:cNvPr>
          <p:cNvSpPr/>
          <p:nvPr/>
        </p:nvSpPr>
        <p:spPr>
          <a:xfrm>
            <a:off x="2420778" y="4155223"/>
            <a:ext cx="1273776" cy="586853"/>
          </a:xfrm>
          <a:prstGeom prst="ellipse">
            <a:avLst/>
          </a:prstGeom>
          <a:gradFill rotWithShape="1">
            <a:gsLst>
              <a:gs pos="0">
                <a:srgbClr val="909465">
                  <a:tint val="75000"/>
                  <a:shade val="85000"/>
                  <a:satMod val="230000"/>
                  <a:alpha val="52000"/>
                </a:srgbClr>
              </a:gs>
              <a:gs pos="25000">
                <a:srgbClr val="909465">
                  <a:tint val="90000"/>
                  <a:shade val="70000"/>
                  <a:satMod val="220000"/>
                  <a:alpha val="69000"/>
                </a:srgbClr>
              </a:gs>
              <a:gs pos="50000">
                <a:srgbClr val="909465">
                  <a:tint val="90000"/>
                  <a:shade val="58000"/>
                  <a:satMod val="225000"/>
                  <a:alpha val="39000"/>
                </a:srgbClr>
              </a:gs>
              <a:gs pos="65000">
                <a:srgbClr val="909465">
                  <a:tint val="90000"/>
                  <a:shade val="58000"/>
                  <a:satMod val="225000"/>
                  <a:alpha val="41000"/>
                </a:srgbClr>
              </a:gs>
              <a:gs pos="80000">
                <a:srgbClr val="909465">
                  <a:tint val="90000"/>
                  <a:shade val="69000"/>
                  <a:satMod val="220000"/>
                  <a:alpha val="44000"/>
                </a:srgbClr>
              </a:gs>
              <a:gs pos="100000">
                <a:srgbClr val="909465">
                  <a:tint val="77000"/>
                  <a:shade val="80000"/>
                  <a:satMod val="230000"/>
                </a:srgbClr>
              </a:gs>
            </a:gsLst>
            <a:lin ang="0" scaled="1"/>
          </a:gradFill>
          <a:ln>
            <a:gradFill>
              <a:gsLst>
                <a:gs pos="0">
                  <a:sysClr val="windowText" lastClr="000000"/>
                </a:gs>
                <a:gs pos="50000">
                  <a:srgbClr val="A6B769"/>
                </a:gs>
                <a:gs pos="100000">
                  <a:srgbClr val="94C600">
                    <a:tint val="23500"/>
                    <a:satMod val="160000"/>
                  </a:srgbClr>
                </a:gs>
              </a:gsLst>
              <a:lin ang="5400000" scaled="0"/>
            </a:gradFill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flat">
            <a:bevelT w="60000" h="50800"/>
            <a:contourClr>
              <a:srgbClr val="909465">
                <a:shade val="60000"/>
                <a:satMod val="11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Пятно 1 8">
            <a:extLst>
              <a:ext uri="{FF2B5EF4-FFF2-40B4-BE49-F238E27FC236}">
                <a16:creationId xmlns:a16="http://schemas.microsoft.com/office/drawing/2014/main" xmlns="" id="{2386925E-FD6B-4A0A-B046-FF0F71879EDF}"/>
              </a:ext>
            </a:extLst>
          </p:cNvPr>
          <p:cNvSpPr/>
          <p:nvPr/>
        </p:nvSpPr>
        <p:spPr>
          <a:xfrm>
            <a:off x="2967304" y="3490262"/>
            <a:ext cx="216024" cy="211639"/>
          </a:xfrm>
          <a:prstGeom prst="irregularSeal1">
            <a:avLst/>
          </a:prstGeom>
          <a:gradFill rotWithShape="1">
            <a:gsLst>
              <a:gs pos="0">
                <a:srgbClr val="FF6700">
                  <a:tint val="75000"/>
                  <a:shade val="85000"/>
                  <a:satMod val="230000"/>
                </a:srgbClr>
              </a:gs>
              <a:gs pos="25000">
                <a:srgbClr val="FF6700">
                  <a:tint val="90000"/>
                  <a:shade val="70000"/>
                  <a:satMod val="220000"/>
                </a:srgbClr>
              </a:gs>
              <a:gs pos="50000">
                <a:srgbClr val="FF6700">
                  <a:tint val="90000"/>
                  <a:shade val="58000"/>
                  <a:satMod val="225000"/>
                </a:srgbClr>
              </a:gs>
              <a:gs pos="65000">
                <a:srgbClr val="FF6700">
                  <a:tint val="90000"/>
                  <a:shade val="58000"/>
                  <a:satMod val="225000"/>
                </a:srgbClr>
              </a:gs>
              <a:gs pos="80000">
                <a:srgbClr val="FF6700">
                  <a:tint val="90000"/>
                  <a:shade val="69000"/>
                  <a:satMod val="220000"/>
                </a:srgbClr>
              </a:gs>
              <a:gs pos="100000">
                <a:srgbClr val="FF6700">
                  <a:tint val="77000"/>
                  <a:shade val="80000"/>
                  <a:satMod val="230000"/>
                </a:srgbClr>
              </a:gs>
            </a:gsLst>
            <a:lin ang="5400000" scaled="1"/>
          </a:gra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FF6700">
                <a:shade val="60000"/>
                <a:satMod val="11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0">
            <a:extLst>
              <a:ext uri="{FF2B5EF4-FFF2-40B4-BE49-F238E27FC236}">
                <a16:creationId xmlns:a16="http://schemas.microsoft.com/office/drawing/2014/main" xmlns="" id="{913DBEDB-2B4C-45C3-94C1-D3D325A3BE13}"/>
              </a:ext>
            </a:extLst>
          </p:cNvPr>
          <p:cNvCxnSpPr>
            <a:cxnSpLocks/>
          </p:cNvCxnSpPr>
          <p:nvPr/>
        </p:nvCxnSpPr>
        <p:spPr>
          <a:xfrm flipV="1">
            <a:off x="3057666" y="1753386"/>
            <a:ext cx="11184" cy="3525177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16" name="Прямая со стрелкой 25">
            <a:extLst>
              <a:ext uri="{FF2B5EF4-FFF2-40B4-BE49-F238E27FC236}">
                <a16:creationId xmlns:a16="http://schemas.microsoft.com/office/drawing/2014/main" xmlns="" id="{73C4A401-CC6A-4BBB-9B5B-F288E9F75D43}"/>
              </a:ext>
            </a:extLst>
          </p:cNvPr>
          <p:cNvCxnSpPr>
            <a:cxnSpLocks/>
          </p:cNvCxnSpPr>
          <p:nvPr/>
        </p:nvCxnSpPr>
        <p:spPr>
          <a:xfrm flipH="1" flipV="1">
            <a:off x="3153400" y="3408731"/>
            <a:ext cx="922938" cy="55094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7" name="Прямая со стрелкой 26">
            <a:extLst>
              <a:ext uri="{FF2B5EF4-FFF2-40B4-BE49-F238E27FC236}">
                <a16:creationId xmlns:a16="http://schemas.microsoft.com/office/drawing/2014/main" xmlns="" id="{44B023D6-ACEA-40E4-A4C7-C5BE5C8DCA62}"/>
              </a:ext>
            </a:extLst>
          </p:cNvPr>
          <p:cNvCxnSpPr>
            <a:cxnSpLocks/>
          </p:cNvCxnSpPr>
          <p:nvPr/>
        </p:nvCxnSpPr>
        <p:spPr>
          <a:xfrm flipH="1" flipV="1">
            <a:off x="2838372" y="3127508"/>
            <a:ext cx="922938" cy="55094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8" name="Прямая со стрелкой 27">
            <a:extLst>
              <a:ext uri="{FF2B5EF4-FFF2-40B4-BE49-F238E27FC236}">
                <a16:creationId xmlns:a16="http://schemas.microsoft.com/office/drawing/2014/main" xmlns="" id="{372BF9F0-B2D6-4638-A0B1-8BA60B4848C2}"/>
              </a:ext>
            </a:extLst>
          </p:cNvPr>
          <p:cNvCxnSpPr>
            <a:cxnSpLocks/>
          </p:cNvCxnSpPr>
          <p:nvPr/>
        </p:nvCxnSpPr>
        <p:spPr>
          <a:xfrm flipH="1" flipV="1">
            <a:off x="3176862" y="3031844"/>
            <a:ext cx="922938" cy="55094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19" name="Прямая со стрелкой 28">
            <a:extLst>
              <a:ext uri="{FF2B5EF4-FFF2-40B4-BE49-F238E27FC236}">
                <a16:creationId xmlns:a16="http://schemas.microsoft.com/office/drawing/2014/main" xmlns="" id="{EE38FCEC-107A-4408-84DC-25B898F09356}"/>
              </a:ext>
            </a:extLst>
          </p:cNvPr>
          <p:cNvCxnSpPr>
            <a:cxnSpLocks/>
          </p:cNvCxnSpPr>
          <p:nvPr/>
        </p:nvCxnSpPr>
        <p:spPr>
          <a:xfrm flipH="1" flipV="1">
            <a:off x="2452424" y="3627871"/>
            <a:ext cx="904458" cy="52735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sp>
        <p:nvSpPr>
          <p:cNvPr id="20" name="Куб 19">
            <a:extLst>
              <a:ext uri="{FF2B5EF4-FFF2-40B4-BE49-F238E27FC236}">
                <a16:creationId xmlns:a16="http://schemas.microsoft.com/office/drawing/2014/main" xmlns="" id="{6C036DCE-6C17-4A34-91E1-84CD7484C69B}"/>
              </a:ext>
            </a:extLst>
          </p:cNvPr>
          <p:cNvSpPr/>
          <p:nvPr/>
        </p:nvSpPr>
        <p:spPr>
          <a:xfrm rot="10436720" flipH="1">
            <a:off x="3240782" y="3103276"/>
            <a:ext cx="1800200" cy="1989890"/>
          </a:xfrm>
          <a:prstGeom prst="cube">
            <a:avLst>
              <a:gd name="adj" fmla="val 39739"/>
            </a:avLst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</a:ln>
          <a:effectLst/>
          <a:scene3d>
            <a:camera prst="orthographicFront">
              <a:rot lat="8580000" lon="3600000" rev="3300000"/>
            </a:camera>
            <a:lightRig rig="threePt" dir="t"/>
          </a:scene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BBA5AB-B73F-47A1-81DD-8E12435E6441}"/>
              </a:ext>
            </a:extLst>
          </p:cNvPr>
          <p:cNvSpPr txBox="1"/>
          <p:nvPr/>
        </p:nvSpPr>
        <p:spPr>
          <a:xfrm>
            <a:off x="1772706" y="294187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S</a:t>
            </a:r>
            <a:endParaRPr lang="ru-RU" sz="2400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A718D3-E02F-450A-9BAD-237FE3F11DD8}"/>
              </a:ext>
            </a:extLst>
          </p:cNvPr>
          <p:cNvSpPr txBox="1"/>
          <p:nvPr/>
        </p:nvSpPr>
        <p:spPr>
          <a:xfrm>
            <a:off x="3500898" y="3949989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N</a:t>
            </a:r>
            <a:endParaRPr lang="ru-RU" sz="2400" i="1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cxnSp>
        <p:nvCxnSpPr>
          <p:cNvPr id="24" name="Прямая соединительная линия 32">
            <a:extLst>
              <a:ext uri="{FF2B5EF4-FFF2-40B4-BE49-F238E27FC236}">
                <a16:creationId xmlns:a16="http://schemas.microsoft.com/office/drawing/2014/main" xmlns="" id="{B6DA07C1-6F1C-4439-BB17-5C0DCAA417CB}"/>
              </a:ext>
            </a:extLst>
          </p:cNvPr>
          <p:cNvCxnSpPr>
            <a:cxnSpLocks/>
          </p:cNvCxnSpPr>
          <p:nvPr/>
        </p:nvCxnSpPr>
        <p:spPr>
          <a:xfrm flipH="1" flipV="1">
            <a:off x="2751973" y="1861757"/>
            <a:ext cx="311446" cy="1786675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25" name="Прямая соединительная линия 36">
            <a:extLst>
              <a:ext uri="{FF2B5EF4-FFF2-40B4-BE49-F238E27FC236}">
                <a16:creationId xmlns:a16="http://schemas.microsoft.com/office/drawing/2014/main" xmlns="" id="{7A8D3F34-69AF-4E44-B1E6-DB0B956D6C6A}"/>
              </a:ext>
            </a:extLst>
          </p:cNvPr>
          <p:cNvCxnSpPr>
            <a:cxnSpLocks/>
          </p:cNvCxnSpPr>
          <p:nvPr/>
        </p:nvCxnSpPr>
        <p:spPr>
          <a:xfrm flipV="1">
            <a:off x="3063258" y="1573725"/>
            <a:ext cx="509648" cy="205414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</p:cxnSp>
      <p:cxnSp>
        <p:nvCxnSpPr>
          <p:cNvPr id="26" name="Прямая со стрелкой 17">
            <a:extLst>
              <a:ext uri="{FF2B5EF4-FFF2-40B4-BE49-F238E27FC236}">
                <a16:creationId xmlns:a16="http://schemas.microsoft.com/office/drawing/2014/main" xmlns="" id="{E0BDB704-4361-48A1-AC5D-6EECC865E58B}"/>
              </a:ext>
            </a:extLst>
          </p:cNvPr>
          <p:cNvCxnSpPr>
            <a:cxnSpLocks/>
          </p:cNvCxnSpPr>
          <p:nvPr/>
        </p:nvCxnSpPr>
        <p:spPr>
          <a:xfrm flipH="1" flipV="1">
            <a:off x="2440527" y="3242471"/>
            <a:ext cx="877131" cy="52359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triangle"/>
          </a:ln>
          <a:effectLst/>
        </p:spPr>
      </p:cxnSp>
      <p:cxnSp>
        <p:nvCxnSpPr>
          <p:cNvPr id="30" name="Пряма сполучна лінія 29">
            <a:extLst>
              <a:ext uri="{FF2B5EF4-FFF2-40B4-BE49-F238E27FC236}">
                <a16:creationId xmlns:a16="http://schemas.microsoft.com/office/drawing/2014/main" xmlns="" id="{BC6F4A7F-8857-41F3-9D9A-FAA782C89EC6}"/>
              </a:ext>
            </a:extLst>
          </p:cNvPr>
          <p:cNvCxnSpPr>
            <a:cxnSpLocks/>
          </p:cNvCxnSpPr>
          <p:nvPr/>
        </p:nvCxnSpPr>
        <p:spPr>
          <a:xfrm>
            <a:off x="3409980" y="5368453"/>
            <a:ext cx="729469" cy="85571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Button Color - Down">
            <a:extLst>
              <a:ext uri="{FF2B5EF4-FFF2-40B4-BE49-F238E27FC236}">
                <a16:creationId xmlns:a16="http://schemas.microsoft.com/office/drawing/2014/main" xmlns="" id="{33BFDDFB-1302-415D-8A7D-C27DD05AF043}"/>
              </a:ext>
            </a:extLst>
          </p:cNvPr>
          <p:cNvSpPr/>
          <p:nvPr/>
        </p:nvSpPr>
        <p:spPr>
          <a:xfrm>
            <a:off x="3913336" y="6208119"/>
            <a:ext cx="1887746" cy="722903"/>
          </a:xfrm>
          <a:prstGeom prst="rect">
            <a:avLst/>
          </a:prstGeom>
          <a:solidFill>
            <a:srgbClr val="E8E8E8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Свинцевий контейнер</a:t>
            </a:r>
          </a:p>
        </p:txBody>
      </p:sp>
      <p:cxnSp>
        <p:nvCxnSpPr>
          <p:cNvPr id="35" name="Пряма сполучна лінія 34">
            <a:extLst>
              <a:ext uri="{FF2B5EF4-FFF2-40B4-BE49-F238E27FC236}">
                <a16:creationId xmlns:a16="http://schemas.microsoft.com/office/drawing/2014/main" xmlns="" id="{FF00730F-36EA-482C-9441-2ADC183EE92D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2301827" y="5468254"/>
            <a:ext cx="773678" cy="7398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Button Color - Down">
            <a:extLst>
              <a:ext uri="{FF2B5EF4-FFF2-40B4-BE49-F238E27FC236}">
                <a16:creationId xmlns:a16="http://schemas.microsoft.com/office/drawing/2014/main" xmlns="" id="{7B480EFC-5837-4376-88E4-F038336729EA}"/>
              </a:ext>
            </a:extLst>
          </p:cNvPr>
          <p:cNvSpPr/>
          <p:nvPr/>
        </p:nvSpPr>
        <p:spPr>
          <a:xfrm>
            <a:off x="825167" y="6214667"/>
            <a:ext cx="2304726" cy="722903"/>
          </a:xfrm>
          <a:prstGeom prst="rect">
            <a:avLst/>
          </a:prstGeom>
          <a:solidFill>
            <a:srgbClr val="E8E8E8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Радіоактивна речовина</a:t>
            </a:r>
          </a:p>
        </p:txBody>
      </p:sp>
      <p:sp>
        <p:nvSpPr>
          <p:cNvPr id="38" name="Button Color - Down">
            <a:extLst>
              <a:ext uri="{FF2B5EF4-FFF2-40B4-BE49-F238E27FC236}">
                <a16:creationId xmlns:a16="http://schemas.microsoft.com/office/drawing/2014/main" xmlns="" id="{94D62FF4-A176-4E87-973A-050457612C40}"/>
              </a:ext>
            </a:extLst>
          </p:cNvPr>
          <p:cNvSpPr/>
          <p:nvPr/>
        </p:nvSpPr>
        <p:spPr>
          <a:xfrm>
            <a:off x="4439399" y="1457999"/>
            <a:ext cx="2550348" cy="295386"/>
          </a:xfrm>
          <a:prstGeom prst="rect">
            <a:avLst/>
          </a:prstGeom>
          <a:solidFill>
            <a:srgbClr val="E8E8E8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Фотопластинка</a:t>
            </a:r>
          </a:p>
        </p:txBody>
      </p:sp>
      <p:sp>
        <p:nvSpPr>
          <p:cNvPr id="48" name="Прямоугольник 12">
            <a:extLst>
              <a:ext uri="{FF2B5EF4-FFF2-40B4-BE49-F238E27FC236}">
                <a16:creationId xmlns:a16="http://schemas.microsoft.com/office/drawing/2014/main" xmlns="" id="{095D693E-6D60-4F57-A10C-655458E0F9AE}"/>
              </a:ext>
            </a:extLst>
          </p:cNvPr>
          <p:cNvSpPr/>
          <p:nvPr/>
        </p:nvSpPr>
        <p:spPr>
          <a:xfrm rot="20992564">
            <a:off x="2349101" y="821638"/>
            <a:ext cx="1439499" cy="1863497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75000"/>
                  <a:shade val="85000"/>
                  <a:satMod val="230000"/>
                </a:sysClr>
              </a:gs>
              <a:gs pos="25000">
                <a:sysClr val="windowText" lastClr="000000">
                  <a:tint val="90000"/>
                  <a:shade val="70000"/>
                  <a:satMod val="220000"/>
                  <a:alpha val="61000"/>
                </a:sysClr>
              </a:gs>
              <a:gs pos="50000">
                <a:sysClr val="windowText" lastClr="000000">
                  <a:tint val="90000"/>
                  <a:shade val="58000"/>
                  <a:satMod val="225000"/>
                  <a:alpha val="64000"/>
                </a:sysClr>
              </a:gs>
              <a:gs pos="65000">
                <a:sysClr val="windowText" lastClr="000000">
                  <a:tint val="90000"/>
                  <a:shade val="58000"/>
                  <a:satMod val="225000"/>
                  <a:alpha val="73000"/>
                </a:sysClr>
              </a:gs>
              <a:gs pos="80000">
                <a:sysClr val="windowText" lastClr="000000">
                  <a:tint val="90000"/>
                  <a:shade val="69000"/>
                  <a:satMod val="220000"/>
                  <a:alpha val="83000"/>
                </a:sysClr>
              </a:gs>
              <a:gs pos="100000">
                <a:sysClr val="windowText" lastClr="000000">
                  <a:tint val="77000"/>
                  <a:shade val="80000"/>
                  <a:satMod val="230000"/>
                </a:sysClr>
              </a:gs>
            </a:gsLst>
            <a:lin ang="5400000" scaled="1"/>
          </a:gra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>
              <a:rot lat="5400000" lon="12600000" rev="1200000"/>
            </a:camera>
            <a:lightRig rig="balanced" dir="t">
              <a:rot lat="0" lon="0" rev="19200000"/>
            </a:lightRig>
          </a:scene3d>
          <a:sp3d contourW="12700" prstMaterial="powder">
            <a:bevelT w="60000" h="50800"/>
            <a:contourClr>
              <a:sysClr val="windowText" lastClr="000000">
                <a:shade val="60000"/>
                <a:satMod val="110000"/>
              </a:sys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EA71EE2-9754-4741-96F7-C924FE46B1E6}"/>
                  </a:ext>
                </a:extLst>
              </p:cNvPr>
              <p:cNvSpPr txBox="1"/>
              <p:nvPr/>
            </p:nvSpPr>
            <p:spPr>
              <a:xfrm>
                <a:off x="2336670" y="1295552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α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EA71EE2-9754-4741-96F7-C924FE46B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670" y="1295552"/>
                <a:ext cx="576064" cy="584775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16350-DED7-4F88-8B17-AEAB6C0ED2ED}"/>
                  </a:ext>
                </a:extLst>
              </p:cNvPr>
              <p:cNvSpPr txBox="1"/>
              <p:nvPr/>
            </p:nvSpPr>
            <p:spPr>
              <a:xfrm>
                <a:off x="3337272" y="1036689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β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916350-DED7-4F88-8B17-AEAB6C0ED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272" y="1036689"/>
                <a:ext cx="576064" cy="584775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52CDBDF-39F2-40FF-A13A-26BDD269FF7F}"/>
                  </a:ext>
                </a:extLst>
              </p:cNvPr>
              <p:cNvSpPr txBox="1"/>
              <p:nvPr/>
            </p:nvSpPr>
            <p:spPr>
              <a:xfrm>
                <a:off x="2841861" y="1140021"/>
                <a:ext cx="5760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2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γ</m:t>
                      </m:r>
                    </m:oMath>
                  </m:oMathPara>
                </a14:m>
                <a:endParaRPr lang="ru-RU" sz="32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52CDBDF-39F2-40FF-A13A-26BDD269F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861" y="1140021"/>
                <a:ext cx="576064" cy="58477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 сполучна лінія 36">
            <a:extLst>
              <a:ext uri="{FF2B5EF4-FFF2-40B4-BE49-F238E27FC236}">
                <a16:creationId xmlns:a16="http://schemas.microsoft.com/office/drawing/2014/main" xmlns="" id="{38AC00BD-9587-4894-9046-B95372F1FA7F}"/>
              </a:ext>
            </a:extLst>
          </p:cNvPr>
          <p:cNvCxnSpPr>
            <a:cxnSpLocks/>
            <a:stCxn id="48" idx="3"/>
            <a:endCxn id="38" idx="1"/>
          </p:cNvCxnSpPr>
          <p:nvPr/>
        </p:nvCxnSpPr>
        <p:spPr>
          <a:xfrm flipV="1">
            <a:off x="3777393" y="1605692"/>
            <a:ext cx="662006" cy="211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id="{CBFE648E-5EF6-4489-AFAE-E5458CE2C2FE}"/>
                  </a:ext>
                </a:extLst>
              </p:cNvPr>
              <p:cNvSpPr/>
              <p:nvPr/>
            </p:nvSpPr>
            <p:spPr>
              <a:xfrm>
                <a:off x="7357048" y="1100176"/>
                <a:ext cx="6623113" cy="855711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α-випромінювання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це потік </a:t>
                </a:r>
                <a:r>
                  <a:rPr lang="uk-UA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ядер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атомів Гелію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  <m:e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𝐇𝐞</m:t>
                            </m:r>
                          </m:e>
                        </m:sPre>
                      </m:e>
                    </m:d>
                  </m:oMath>
                </a14:m>
                <a:endParaRPr lang="uk-UA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BFE648E-5EF6-4489-AFAE-E5458CE2C2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48" y="1100176"/>
                <a:ext cx="6623113" cy="855711"/>
              </a:xfrm>
              <a:prstGeom prst="rect">
                <a:avLst/>
              </a:prstGeom>
              <a:blipFill>
                <a:blip r:embed="rId7" cstate="print"/>
                <a:stretch>
                  <a:fillRect t="-12925" b="-21088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id="{2D084E52-1210-4E20-B96B-C38CF61DAC4B}"/>
                  </a:ext>
                </a:extLst>
              </p:cNvPr>
              <p:cNvSpPr/>
              <p:nvPr/>
            </p:nvSpPr>
            <p:spPr>
              <a:xfrm>
                <a:off x="7357048" y="2082829"/>
                <a:ext cx="2215215" cy="38978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240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uk-UA" sz="2400" i="1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м/с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4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D084E52-1210-4E20-B96B-C38CF61DA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48" y="2082829"/>
                <a:ext cx="2215215" cy="389786"/>
              </a:xfrm>
              <a:prstGeom prst="rect">
                <a:avLst/>
              </a:prstGeom>
              <a:blipFill>
                <a:blip r:embed="rId8" cstate="print"/>
                <a:stretch>
                  <a:fillRect b="-24286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id="{CD6CC4A0-9576-4908-948F-27B0CE87034A}"/>
                  </a:ext>
                </a:extLst>
              </p:cNvPr>
              <p:cNvSpPr/>
              <p:nvPr/>
            </p:nvSpPr>
            <p:spPr>
              <a:xfrm>
                <a:off x="9709198" y="2082829"/>
                <a:ext cx="4270963" cy="38978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240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uk-UA" sz="2400" i="1">
                          <a:latin typeface="Cambria Math" panose="02040503050406030204" pitchFamily="18" charset="0"/>
                        </a:rPr>
                        <m:t>=+2</m:t>
                      </m:r>
                      <m:r>
                        <a:rPr lang="uk-UA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uk-UA" sz="2400" i="1">
                          <a:latin typeface="Cambria Math" panose="02040503050406030204" pitchFamily="18" charset="0"/>
                        </a:rPr>
                        <m:t>≈3,2∙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Кл</m:t>
                      </m:r>
                    </m:oMath>
                  </m:oMathPara>
                </a14:m>
                <a:endParaRPr lang="uk-UA" sz="3200" dirty="0"/>
              </a:p>
            </p:txBody>
          </p:sp>
        </mc:Choice>
        <mc:Fallback>
          <p:sp>
            <p:nvSpPr>
              <p:cNvPr id="4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6CC4A0-9576-4908-948F-27B0CE8703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9198" y="2082829"/>
                <a:ext cx="4270963" cy="389786"/>
              </a:xfrm>
              <a:prstGeom prst="rect">
                <a:avLst/>
              </a:prstGeom>
              <a:blipFill>
                <a:blip r:embed="rId9" cstate="print"/>
                <a:stretch>
                  <a:fillRect b="-17143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2" name="Button Color - Down">
                <a:extLst>
                  <a:ext uri="{FF2B5EF4-FFF2-40B4-BE49-F238E27FC236}">
                    <a16:creationId xmlns:a16="http://schemas.microsoft.com/office/drawing/2014/main" id="{68632482-8DC3-4EAD-B0E8-E38EF869A94C}"/>
                  </a:ext>
                </a:extLst>
              </p:cNvPr>
              <p:cNvSpPr/>
              <p:nvPr/>
            </p:nvSpPr>
            <p:spPr>
              <a:xfrm>
                <a:off x="7357048" y="2599557"/>
                <a:ext cx="6623113" cy="38978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2400">
                              <a:latin typeface="Cambria Math" panose="02040503050406030204" pitchFamily="18" charset="0"/>
                            </a:rPr>
                            <m:t>α</m:t>
                          </m:r>
                        </m:sub>
                      </m:sSub>
                      <m:r>
                        <a:rPr lang="uk-UA" sz="2400" i="1">
                          <a:latin typeface="Cambria Math" panose="02040503050406030204" pitchFamily="18" charset="0"/>
                        </a:rPr>
                        <m:t>≈4 а. о. м.≈6,6∙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−27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4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8632482-8DC3-4EAD-B0E8-E38EF869A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48" y="2599557"/>
                <a:ext cx="6623113" cy="389786"/>
              </a:xfrm>
              <a:prstGeom prst="rect">
                <a:avLst/>
              </a:prstGeom>
              <a:blipFill>
                <a:blip r:embed="rId10" cstate="print"/>
                <a:stretch>
                  <a:fillRect b="-4286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id="{65B4E95A-743D-48AE-83D5-B564C1DD13A7}"/>
                  </a:ext>
                </a:extLst>
              </p:cNvPr>
              <p:cNvSpPr/>
              <p:nvPr/>
            </p:nvSpPr>
            <p:spPr>
              <a:xfrm>
                <a:off x="7357048" y="3171704"/>
                <a:ext cx="6623113" cy="855711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uk-UA" sz="2800" b="1" baseline="30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-випромінювання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це потік електронів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  <m:e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sPre>
                      </m:e>
                    </m:d>
                  </m:oMath>
                </a14:m>
                <a:endParaRPr lang="uk-UA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3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5B4E95A-743D-48AE-83D5-B564C1DD1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48" y="3171704"/>
                <a:ext cx="6623113" cy="855711"/>
              </a:xfrm>
              <a:prstGeom prst="rect">
                <a:avLst/>
              </a:prstGeom>
              <a:blipFill>
                <a:blip r:embed="rId11" cstate="print"/>
                <a:stretch>
                  <a:fillRect t="-12925" b="-21088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id="{D25F1227-DDD1-416F-AEEE-BE4F50525E44}"/>
                  </a:ext>
                </a:extLst>
              </p:cNvPr>
              <p:cNvSpPr/>
              <p:nvPr/>
            </p:nvSpPr>
            <p:spPr>
              <a:xfrm>
                <a:off x="7357048" y="4148601"/>
                <a:ext cx="2489479" cy="38978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24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  <m:r>
                        <a:rPr lang="uk-UA" sz="2400" i="1">
                          <a:latin typeface="Cambria Math" panose="02040503050406030204" pitchFamily="18" charset="0"/>
                        </a:rPr>
                        <m:t>≈3⋅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м/с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4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5F1227-DDD1-416F-AEEE-BE4F50525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48" y="4148601"/>
                <a:ext cx="2489479" cy="389786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id="{4A040477-9FEB-437F-89F0-B37D8FA1156A}"/>
                  </a:ext>
                </a:extLst>
              </p:cNvPr>
              <p:cNvSpPr/>
              <p:nvPr/>
            </p:nvSpPr>
            <p:spPr>
              <a:xfrm>
                <a:off x="10024946" y="4148601"/>
                <a:ext cx="3955215" cy="38978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24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uk-UA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uk-UA" sz="2400" i="1">
                          <a:latin typeface="Cambria Math" panose="02040503050406030204" pitchFamily="18" charset="0"/>
                        </a:rPr>
                        <m:t>≈−1,6∙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Кл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45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A040477-9FEB-437F-89F0-B37D8FA11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946" y="4148601"/>
                <a:ext cx="3955215" cy="389786"/>
              </a:xfrm>
              <a:prstGeom prst="rect">
                <a:avLst/>
              </a:prstGeom>
              <a:blipFill>
                <a:blip r:embed="rId13" cstate="print"/>
                <a:stretch>
                  <a:fillRect b="-26087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Button Color - Down">
                <a:extLst>
                  <a:ext uri="{FF2B5EF4-FFF2-40B4-BE49-F238E27FC236}">
                    <a16:creationId xmlns:a16="http://schemas.microsoft.com/office/drawing/2014/main" id="{2BCEDBE7-13B8-4A93-8E39-D0859BE7023B}"/>
                  </a:ext>
                </a:extLst>
              </p:cNvPr>
              <p:cNvSpPr/>
              <p:nvPr/>
            </p:nvSpPr>
            <p:spPr>
              <a:xfrm>
                <a:off x="7357048" y="4659573"/>
                <a:ext cx="6623113" cy="38978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uk-UA" sz="2400" i="1">
                          <a:latin typeface="Cambria Math" panose="02040503050406030204" pitchFamily="18" charset="0"/>
                        </a:rPr>
                        <m:t>≈5,5∙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а. о. м.≈9,1∙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−31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47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BCEDBE7-13B8-4A93-8E39-D0859BE702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48" y="4659573"/>
                <a:ext cx="6623113" cy="389786"/>
              </a:xfrm>
              <a:prstGeom prst="rect">
                <a:avLst/>
              </a:prstGeom>
              <a:blipFill>
                <a:blip r:embed="rId14" cstate="print"/>
                <a:stretch>
                  <a:fillRect b="-4286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9" name="Button Color - Down">
                <a:extLst>
                  <a:ext uri="{FF2B5EF4-FFF2-40B4-BE49-F238E27FC236}">
                    <a16:creationId xmlns:a16="http://schemas.microsoft.com/office/drawing/2014/main" id="{F524706F-5E59-4A77-BD65-013906067165}"/>
                  </a:ext>
                </a:extLst>
              </p:cNvPr>
              <p:cNvSpPr/>
              <p:nvPr/>
            </p:nvSpPr>
            <p:spPr>
              <a:xfrm>
                <a:off x="7357048" y="5214249"/>
                <a:ext cx="6623113" cy="855711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β</a:t>
                </a:r>
                <a:r>
                  <a:rPr lang="uk-UA" sz="2800" b="1" baseline="300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-випромінювання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– це потік позитронів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uk-UA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Pre>
                          <m:sPrePr>
                            <m:ctrlPr>
                              <a:rPr lang="uk-UA" sz="2800" b="1" i="1">
                                <a:latin typeface="Cambria Math" panose="02040503050406030204" pitchFamily="18" charset="0"/>
                              </a:rPr>
                            </m:ctrlPr>
                          </m:sPrePr>
                          <m:sub>
                            <m:r>
                              <a:rPr lang="uk-UA" sz="28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  <m:e>
                            <m:r>
                              <a:rPr lang="uk-UA" sz="28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</m:sPre>
                      </m:e>
                    </m:d>
                  </m:oMath>
                </a14:m>
                <a:endParaRPr lang="uk-UA" sz="3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524706F-5E59-4A77-BD65-0139060671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48" y="5214249"/>
                <a:ext cx="6623113" cy="855711"/>
              </a:xfrm>
              <a:prstGeom prst="rect">
                <a:avLst/>
              </a:prstGeom>
              <a:blipFill>
                <a:blip r:embed="rId15" cstate="print"/>
                <a:stretch>
                  <a:fillRect t="-12925" b="-21088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0" name="Button Color - Down">
                <a:extLst>
                  <a:ext uri="{FF2B5EF4-FFF2-40B4-BE49-F238E27FC236}">
                    <a16:creationId xmlns:a16="http://schemas.microsoft.com/office/drawing/2014/main" id="{880F1DE9-4B44-47D2-A97D-8DD408D413A0}"/>
                  </a:ext>
                </a:extLst>
              </p:cNvPr>
              <p:cNvSpPr/>
              <p:nvPr/>
            </p:nvSpPr>
            <p:spPr>
              <a:xfrm>
                <a:off x="7357048" y="6191146"/>
                <a:ext cx="2489479" cy="38978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24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sub>
                      </m:sSub>
                      <m:r>
                        <a:rPr lang="uk-UA" sz="2400" i="1">
                          <a:latin typeface="Cambria Math" panose="02040503050406030204" pitchFamily="18" charset="0"/>
                        </a:rPr>
                        <m:t>≈3⋅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м/с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5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80F1DE9-4B44-47D2-A97D-8DD408D41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48" y="6191146"/>
                <a:ext cx="2489479" cy="389786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Button Color - Down">
                <a:extLst>
                  <a:ext uri="{FF2B5EF4-FFF2-40B4-BE49-F238E27FC236}">
                    <a16:creationId xmlns:a16="http://schemas.microsoft.com/office/drawing/2014/main" id="{D4788844-D25A-4F71-BEAE-A2EB765324D3}"/>
                  </a:ext>
                </a:extLst>
              </p:cNvPr>
              <p:cNvSpPr/>
              <p:nvPr/>
            </p:nvSpPr>
            <p:spPr>
              <a:xfrm>
                <a:off x="10024946" y="6191146"/>
                <a:ext cx="3955215" cy="38978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24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uk-UA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uk-UA" sz="24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uk-UA" sz="2400" i="1">
                          <a:latin typeface="Cambria Math" panose="02040503050406030204" pitchFamily="18" charset="0"/>
                        </a:rPr>
                        <m:t>≈1,6∙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Кл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5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4788844-D25A-4F71-BEAE-A2EB76532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946" y="6191146"/>
                <a:ext cx="3955215" cy="389786"/>
              </a:xfrm>
              <a:prstGeom prst="rect">
                <a:avLst/>
              </a:prstGeom>
              <a:blipFill>
                <a:blip r:embed="rId17" cstate="print"/>
                <a:stretch>
                  <a:fillRect b="-24286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2" name="Button Color - Down">
                <a:extLst>
                  <a:ext uri="{FF2B5EF4-FFF2-40B4-BE49-F238E27FC236}">
                    <a16:creationId xmlns:a16="http://schemas.microsoft.com/office/drawing/2014/main" id="{CDFC5C0D-166A-4A0E-BB6B-7DFD78F4C223}"/>
                  </a:ext>
                </a:extLst>
              </p:cNvPr>
              <p:cNvSpPr/>
              <p:nvPr/>
            </p:nvSpPr>
            <p:spPr>
              <a:xfrm>
                <a:off x="7357048" y="6702118"/>
                <a:ext cx="6623113" cy="38978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i="1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uk-UA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uk-UA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uk-UA" sz="2400" i="1">
                          <a:latin typeface="Cambria Math" panose="02040503050406030204" pitchFamily="18" charset="0"/>
                        </a:rPr>
                        <m:t>≈5,5∙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а. о. м.≈9,1∙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−31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кг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52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FC5C0D-166A-4A0E-BB6B-7DFD78F4C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48" y="6702118"/>
                <a:ext cx="6623113" cy="389786"/>
              </a:xfrm>
              <a:prstGeom prst="rect">
                <a:avLst/>
              </a:prstGeom>
              <a:blipFill>
                <a:blip r:embed="rId18" cstate="print"/>
                <a:stretch>
                  <a:fillRect b="-2857"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Button Color - Down">
            <a:extLst>
              <a:ext uri="{FF2B5EF4-FFF2-40B4-BE49-F238E27FC236}">
                <a16:creationId xmlns:a16="http://schemas.microsoft.com/office/drawing/2014/main" xmlns="" id="{59DAFF4A-270C-4A99-8F9B-BBEBEB37A43D}"/>
              </a:ext>
            </a:extLst>
          </p:cNvPr>
          <p:cNvSpPr/>
          <p:nvPr/>
        </p:nvSpPr>
        <p:spPr>
          <a:xfrm>
            <a:off x="1709987" y="7233680"/>
            <a:ext cx="7148401" cy="722904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γ-випромінювання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– це електромагнітні хвилі надзвичайно високої частоти (понад 10</a:t>
            </a:r>
            <a:r>
              <a:rPr lang="uk-UA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Гц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4" name="Button Color - Down">
                <a:extLst>
                  <a:ext uri="{FF2B5EF4-FFF2-40B4-BE49-F238E27FC236}">
                    <a16:creationId xmlns:a16="http://schemas.microsoft.com/office/drawing/2014/main" id="{C1A22AD1-B0F9-4B8F-B129-70D06F5DD6CB}"/>
                  </a:ext>
                </a:extLst>
              </p:cNvPr>
              <p:cNvSpPr/>
              <p:nvPr/>
            </p:nvSpPr>
            <p:spPr>
              <a:xfrm>
                <a:off x="8987597" y="7392482"/>
                <a:ext cx="3061908" cy="389786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uk-UA" sz="2400">
                              <a:latin typeface="Cambria Math" panose="02040503050406030204" pitchFamily="18" charset="0"/>
                            </a:rPr>
                            <m:t>γ</m:t>
                          </m:r>
                        </m:sub>
                      </m:sSub>
                      <m:r>
                        <a:rPr lang="uk-UA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4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uk-UA" sz="2400" i="1">
                          <a:latin typeface="Cambria Math" panose="02040503050406030204" pitchFamily="18" charset="0"/>
                        </a:rPr>
                        <m:t>=3⋅</m:t>
                      </m:r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2400" i="1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uk-UA" sz="2400" i="1">
                          <a:latin typeface="Cambria Math" panose="02040503050406030204" pitchFamily="18" charset="0"/>
                        </a:rPr>
                        <m:t> м/с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>
          <p:sp>
            <p:nvSpPr>
              <p:cNvPr id="5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1A22AD1-B0F9-4B8F-B129-70D06F5DD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7597" y="7392482"/>
                <a:ext cx="3061908" cy="389786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61821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7 0.21541 L 2.35255E-6 -3.55155E-6 " pathEditMode="relative" rAng="0" ptsTypes="AA">
                                      <p:cBhvr>
                                        <p:cTn id="33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-107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4" grpId="2" animBg="1"/>
      <p:bldP spid="20" grpId="0" animBg="1"/>
      <p:bldP spid="22" grpId="0"/>
      <p:bldP spid="23" grpId="0"/>
      <p:bldP spid="34" grpId="0" animBg="1"/>
      <p:bldP spid="36" grpId="0" animBg="1"/>
      <p:bldP spid="38" grpId="0" animBg="1"/>
      <p:bldP spid="48" grpId="0" animBg="1"/>
      <p:bldP spid="27" grpId="0" animBg="1"/>
      <p:bldP spid="28" grpId="0" animBg="1"/>
      <p:bldP spid="29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увати 8">
            <a:extLst>
              <a:ext uri="{FF2B5EF4-FFF2-40B4-BE49-F238E27FC236}">
                <a16:creationId xmlns:a16="http://schemas.microsoft.com/office/drawing/2014/main" xmlns="" id="{69B58435-CA0E-4F0F-904F-46CABBAD7560}"/>
              </a:ext>
            </a:extLst>
          </p:cNvPr>
          <p:cNvGrpSpPr/>
          <p:nvPr/>
        </p:nvGrpSpPr>
        <p:grpSpPr>
          <a:xfrm>
            <a:off x="-1" y="807719"/>
            <a:ext cx="14400213" cy="7291705"/>
            <a:chOff x="-1" y="807719"/>
            <a:chExt cx="14400213" cy="7291705"/>
          </a:xfrm>
        </p:grpSpPr>
        <p:grpSp>
          <p:nvGrpSpPr>
            <p:cNvPr id="7" name="Групувати 6">
              <a:extLst>
                <a:ext uri="{FF2B5EF4-FFF2-40B4-BE49-F238E27FC236}">
                  <a16:creationId xmlns:a16="http://schemas.microsoft.com/office/drawing/2014/main" xmlns="" id="{D2E0A8D2-7C7C-4073-8A8B-E900E757461E}"/>
                </a:ext>
              </a:extLst>
            </p:cNvPr>
            <p:cNvGrpSpPr/>
            <p:nvPr/>
          </p:nvGrpSpPr>
          <p:grpSpPr>
            <a:xfrm>
              <a:off x="-1" y="807719"/>
              <a:ext cx="14400213" cy="7291705"/>
              <a:chOff x="-1" y="807719"/>
              <a:chExt cx="14400213" cy="7291705"/>
            </a:xfrm>
          </p:grpSpPr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xmlns="" id="{C1F1F816-5BD8-44E5-9F28-EA48F229946C}"/>
                  </a:ext>
                </a:extLst>
              </p:cNvPr>
              <p:cNvSpPr/>
              <p:nvPr/>
            </p:nvSpPr>
            <p:spPr>
              <a:xfrm>
                <a:off x="-1" y="807719"/>
                <a:ext cx="14400213" cy="7291705"/>
              </a:xfrm>
              <a:prstGeom prst="rect">
                <a:avLst/>
              </a:prstGeom>
              <a:solidFill>
                <a:srgbClr val="FFFE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55" name="Picture 2" descr="Результат пошуку зображень за запитом types of radioactive radiation">
                <a:extLst>
                  <a:ext uri="{FF2B5EF4-FFF2-40B4-BE49-F238E27FC236}">
                    <a16:creationId xmlns:a16="http://schemas.microsoft.com/office/drawing/2014/main" xmlns="" id="{0D19EE64-7ACB-49ED-8ECD-944925D887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7817" b="9911"/>
              <a:stretch/>
            </p:blipFill>
            <p:spPr bwMode="auto">
              <a:xfrm>
                <a:off x="1195488" y="1067946"/>
                <a:ext cx="12009236" cy="6985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увати 7">
              <a:extLst>
                <a:ext uri="{FF2B5EF4-FFF2-40B4-BE49-F238E27FC236}">
                  <a16:creationId xmlns:a16="http://schemas.microsoft.com/office/drawing/2014/main" xmlns="" id="{604F72E5-7B3B-46B4-B2BA-5AE720285941}"/>
                </a:ext>
              </a:extLst>
            </p:cNvPr>
            <p:cNvGrpSpPr/>
            <p:nvPr/>
          </p:nvGrpSpPr>
          <p:grpSpPr>
            <a:xfrm rot="1522124">
              <a:off x="1856827" y="5114129"/>
              <a:ext cx="378373" cy="385321"/>
              <a:chOff x="3573866" y="2591017"/>
              <a:chExt cx="762823" cy="776830"/>
            </a:xfrm>
          </p:grpSpPr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xmlns="" id="{EE804654-41EF-4DC5-864F-0FFF20EA35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3941412" y="2737267"/>
                <a:ext cx="395277" cy="396000"/>
              </a:xfrm>
              <a:prstGeom prst="ellipse">
                <a:avLst/>
              </a:prstGeom>
            </p:spPr>
          </p:pic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xmlns="" id="{56AEB3E2-8666-47A9-9997-4779EBDF442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3615098" y="2591017"/>
                <a:ext cx="394909" cy="396000"/>
              </a:xfrm>
              <a:prstGeom prst="ellipse">
                <a:avLst/>
              </a:prstGeom>
            </p:spPr>
          </p:pic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xmlns="" id="{7ED9B217-3BF6-44A4-8AB2-C41408E65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1816" t="35494" r="43617" b="39379"/>
              <a:stretch/>
            </p:blipFill>
            <p:spPr>
              <a:xfrm>
                <a:off x="3828140" y="2971847"/>
                <a:ext cx="394909" cy="396000"/>
              </a:xfrm>
              <a:prstGeom prst="ellipse">
                <a:avLst/>
              </a:prstGeom>
            </p:spPr>
          </p:pic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xmlns="" id="{B25BEE25-B023-4F09-9434-3D29D6B59C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2156" t="35480" r="43806" b="39426"/>
              <a:stretch/>
            </p:blipFill>
            <p:spPr>
              <a:xfrm>
                <a:off x="3573866" y="2826117"/>
                <a:ext cx="395277" cy="396000"/>
              </a:xfrm>
              <a:prstGeom prst="ellipse">
                <a:avLst/>
              </a:prstGeom>
            </p:spPr>
          </p:pic>
        </p:grpSp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E88BC94C-7EE3-4EBB-A3E3-189E5B9F3E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878520" y="7468697"/>
              <a:ext cx="195881" cy="196422"/>
            </a:xfrm>
            <a:prstGeom prst="ellipse">
              <a:avLst/>
            </a:prstGeom>
          </p:spPr>
        </p:pic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xmlns="" id="{3F148D86-2087-460D-B25D-148EE58B44B2}"/>
                </a:ext>
              </a:extLst>
            </p:cNvPr>
            <p:cNvSpPr/>
            <p:nvPr/>
          </p:nvSpPr>
          <p:spPr>
            <a:xfrm>
              <a:off x="1900583" y="6051130"/>
              <a:ext cx="107140" cy="107140"/>
            </a:xfrm>
            <a:prstGeom prst="ellipse">
              <a:avLst/>
            </a:prstGeom>
            <a:gradFill flip="none" rotWithShape="1">
              <a:gsLst>
                <a:gs pos="84000">
                  <a:srgbClr val="0070C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343339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Склад радіоактивного випромінювання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22719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343339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Склад радіоактивного випромінювання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117" name="Полилиния: фигура 2">
            <a:extLst>
              <a:ext uri="{FF2B5EF4-FFF2-40B4-BE49-F238E27FC236}">
                <a16:creationId xmlns:a16="http://schemas.microsoft.com/office/drawing/2014/main" xmlns="" id="{685ABC51-B386-4B0E-9142-0FC9A2E84CC9}"/>
              </a:ext>
            </a:extLst>
          </p:cNvPr>
          <p:cNvSpPr/>
          <p:nvPr/>
        </p:nvSpPr>
        <p:spPr>
          <a:xfrm rot="3181629">
            <a:off x="1652170" y="2573790"/>
            <a:ext cx="1251364" cy="245587"/>
          </a:xfrm>
          <a:custGeom>
            <a:avLst/>
            <a:gdLst>
              <a:gd name="connsiteX0" fmla="*/ 0 w 949841"/>
              <a:gd name="connsiteY0" fmla="*/ 269365 h 276469"/>
              <a:gd name="connsiteX1" fmla="*/ 77972 w 949841"/>
              <a:gd name="connsiteY1" fmla="*/ 7 h 276469"/>
              <a:gd name="connsiteX2" fmla="*/ 127590 w 949841"/>
              <a:gd name="connsiteY2" fmla="*/ 276454 h 276469"/>
              <a:gd name="connsiteX3" fmla="*/ 205562 w 949841"/>
              <a:gd name="connsiteY3" fmla="*/ 14184 h 276469"/>
              <a:gd name="connsiteX4" fmla="*/ 262269 w 949841"/>
              <a:gd name="connsiteY4" fmla="*/ 276454 h 276469"/>
              <a:gd name="connsiteX5" fmla="*/ 389860 w 949841"/>
              <a:gd name="connsiteY5" fmla="*/ 21272 h 276469"/>
              <a:gd name="connsiteX6" fmla="*/ 439479 w 949841"/>
              <a:gd name="connsiteY6" fmla="*/ 269365 h 276469"/>
              <a:gd name="connsiteX7" fmla="*/ 552893 w 949841"/>
              <a:gd name="connsiteY7" fmla="*/ 35449 h 276469"/>
              <a:gd name="connsiteX8" fmla="*/ 595423 w 949841"/>
              <a:gd name="connsiteY8" fmla="*/ 269365 h 276469"/>
              <a:gd name="connsiteX9" fmla="*/ 666307 w 949841"/>
              <a:gd name="connsiteY9" fmla="*/ 141775 h 276469"/>
              <a:gd name="connsiteX10" fmla="*/ 949841 w 949841"/>
              <a:gd name="connsiteY10" fmla="*/ 134686 h 27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9841" h="276469">
                <a:moveTo>
                  <a:pt x="0" y="269365"/>
                </a:moveTo>
                <a:cubicBezTo>
                  <a:pt x="28353" y="134095"/>
                  <a:pt x="56707" y="-1174"/>
                  <a:pt x="77972" y="7"/>
                </a:cubicBezTo>
                <a:cubicBezTo>
                  <a:pt x="99237" y="1188"/>
                  <a:pt x="106325" y="274091"/>
                  <a:pt x="127590" y="276454"/>
                </a:cubicBezTo>
                <a:cubicBezTo>
                  <a:pt x="148855" y="278817"/>
                  <a:pt x="183116" y="14184"/>
                  <a:pt x="205562" y="14184"/>
                </a:cubicBezTo>
                <a:cubicBezTo>
                  <a:pt x="228008" y="14184"/>
                  <a:pt x="231553" y="275273"/>
                  <a:pt x="262269" y="276454"/>
                </a:cubicBezTo>
                <a:cubicBezTo>
                  <a:pt x="292985" y="277635"/>
                  <a:pt x="360325" y="22453"/>
                  <a:pt x="389860" y="21272"/>
                </a:cubicBezTo>
                <a:cubicBezTo>
                  <a:pt x="419395" y="20090"/>
                  <a:pt x="412307" y="267002"/>
                  <a:pt x="439479" y="269365"/>
                </a:cubicBezTo>
                <a:cubicBezTo>
                  <a:pt x="466651" y="271728"/>
                  <a:pt x="526902" y="35449"/>
                  <a:pt x="552893" y="35449"/>
                </a:cubicBezTo>
                <a:cubicBezTo>
                  <a:pt x="578884" y="35449"/>
                  <a:pt x="576521" y="251644"/>
                  <a:pt x="595423" y="269365"/>
                </a:cubicBezTo>
                <a:cubicBezTo>
                  <a:pt x="614325" y="287086"/>
                  <a:pt x="607237" y="164221"/>
                  <a:pt x="666307" y="141775"/>
                </a:cubicBezTo>
                <a:cubicBezTo>
                  <a:pt x="725377" y="119329"/>
                  <a:pt x="837609" y="127007"/>
                  <a:pt x="949841" y="134686"/>
                </a:cubicBezTo>
              </a:path>
            </a:pathLst>
          </a:custGeom>
          <a:noFill/>
          <a:ln w="19050">
            <a:solidFill>
              <a:srgbClr val="92D05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79"/>
            <a:endParaRPr lang="x-none" sz="2511">
              <a:solidFill>
                <a:prstClr val="white"/>
              </a:solidFill>
              <a:latin typeface="Gerbera"/>
            </a:endParaRPr>
          </a:p>
        </p:txBody>
      </p:sp>
      <p:grpSp>
        <p:nvGrpSpPr>
          <p:cNvPr id="118" name="Группа 86">
            <a:extLst>
              <a:ext uri="{FF2B5EF4-FFF2-40B4-BE49-F238E27FC236}">
                <a16:creationId xmlns:a16="http://schemas.microsoft.com/office/drawing/2014/main" xmlns="" id="{F885D7A1-746F-4B6F-9477-D42A1C38D633}"/>
              </a:ext>
            </a:extLst>
          </p:cNvPr>
          <p:cNvGrpSpPr/>
          <p:nvPr/>
        </p:nvGrpSpPr>
        <p:grpSpPr>
          <a:xfrm>
            <a:off x="1428506" y="2500573"/>
            <a:ext cx="1083375" cy="1131751"/>
            <a:chOff x="4999382" y="2874258"/>
            <a:chExt cx="488658" cy="510478"/>
          </a:xfrm>
        </p:grpSpPr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xmlns="" id="{1D24D94C-C62F-42E6-82FC-7257CCB4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03376" y="2942724"/>
              <a:ext cx="284664" cy="284664"/>
            </a:xfrm>
            <a:prstGeom prst="ellipse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xmlns="" id="{18C4E8A9-E090-4611-8388-F452BA50C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53092" y="2874258"/>
              <a:ext cx="295423" cy="286640"/>
            </a:xfrm>
            <a:prstGeom prst="ellipse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0C1E90B6-E32B-47B9-9203-19E5A18E1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999382" y="3045119"/>
              <a:ext cx="284664" cy="284664"/>
            </a:xfrm>
            <a:prstGeom prst="ellipse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xmlns="" id="{17012082-8683-434F-8DE5-D59C4FE2BE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166598" y="3098096"/>
              <a:ext cx="295423" cy="286640"/>
            </a:xfrm>
            <a:prstGeom prst="ellipse">
              <a:avLst/>
            </a:prstGeom>
          </p:spPr>
        </p:pic>
      </p:grpSp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CA59BBE2-C5D3-4EE9-BACE-2B7AF6B15D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897840" y="2296347"/>
            <a:ext cx="361569" cy="360000"/>
          </a:xfrm>
          <a:prstGeom prst="ellipse">
            <a:avLst/>
          </a:prstGeom>
        </p:spPr>
      </p:pic>
      <p:grpSp>
        <p:nvGrpSpPr>
          <p:cNvPr id="124" name="Группа 7">
            <a:extLst>
              <a:ext uri="{FF2B5EF4-FFF2-40B4-BE49-F238E27FC236}">
                <a16:creationId xmlns:a16="http://schemas.microsoft.com/office/drawing/2014/main" xmlns="" id="{E3ABCC4A-3FAA-42E3-8058-40B6A41359F0}"/>
              </a:ext>
            </a:extLst>
          </p:cNvPr>
          <p:cNvGrpSpPr/>
          <p:nvPr/>
        </p:nvGrpSpPr>
        <p:grpSpPr>
          <a:xfrm>
            <a:off x="1133335" y="2083033"/>
            <a:ext cx="1758505" cy="1694073"/>
            <a:chOff x="5296286" y="1838690"/>
            <a:chExt cx="793177" cy="764115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xmlns="" id="{D5C19831-83DC-40E0-B75B-DFB7CE8E4A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794040" y="1979287"/>
              <a:ext cx="295423" cy="286640"/>
            </a:xfrm>
            <a:prstGeom prst="ellipse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F6DDCFC3-1F55-4BD1-A3D2-C433922C3A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757326" y="2242945"/>
              <a:ext cx="284664" cy="286249"/>
            </a:xfrm>
            <a:prstGeom prst="ellipse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0DE25B96-D1A9-41AD-A37E-DAFE9595E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687310" y="1859563"/>
              <a:ext cx="284664" cy="286249"/>
            </a:xfrm>
            <a:prstGeom prst="ellipse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xmlns="" id="{E67B11BD-AEEB-4831-B4DB-100DDED823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96286" y="2204745"/>
              <a:ext cx="295423" cy="286640"/>
            </a:xfrm>
            <a:prstGeom prst="ellipse">
              <a:avLst/>
            </a:prstGeom>
          </p:spPr>
        </p:pic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xmlns="" id="{F04712F8-2DC9-418E-B23E-9A98F25EE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462229" y="1838690"/>
              <a:ext cx="292738" cy="286640"/>
            </a:xfrm>
            <a:prstGeom prst="ellipse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C9051AAF-0B2D-4A71-B5BB-96AAEA8C38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00036" y="1976845"/>
              <a:ext cx="295423" cy="286640"/>
            </a:xfrm>
            <a:prstGeom prst="ellipse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xmlns="" id="{4A442DB3-524D-4144-B10B-9F3C378F7A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348377">
              <a:off x="5449687" y="2316556"/>
              <a:ext cx="284664" cy="286249"/>
            </a:xfrm>
            <a:prstGeom prst="ellipse">
              <a:avLst/>
            </a:prstGeom>
          </p:spPr>
        </p:pic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F9EE342D-2C57-44BA-BEFA-5FBA02E6B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607467" y="2302260"/>
              <a:ext cx="295423" cy="286640"/>
            </a:xfrm>
            <a:prstGeom prst="ellipse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EC510A35-699C-4F71-B8AF-9BD10E983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772609" y="2111049"/>
              <a:ext cx="295423" cy="286640"/>
            </a:xfrm>
            <a:prstGeom prst="ellipse">
              <a:avLst/>
            </a:prstGeom>
          </p:spPr>
        </p:pic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xmlns="" id="{24D4471F-4BCA-4C7F-9715-B4D6B3883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15050" y="1935763"/>
              <a:ext cx="284664" cy="286249"/>
            </a:xfrm>
            <a:prstGeom prst="ellipse">
              <a:avLst/>
            </a:prstGeom>
          </p:spPr>
        </p:pic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xmlns="" id="{0F6BC492-B94C-4CDF-949F-2C431DCD8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671432" y="1938938"/>
              <a:ext cx="284664" cy="286249"/>
            </a:xfrm>
            <a:prstGeom prst="ellipse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3405D89C-AACC-45EA-9A85-386D4CF4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666241" y="2184873"/>
              <a:ext cx="284664" cy="286249"/>
            </a:xfrm>
            <a:prstGeom prst="ellipse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xmlns="" id="{FBA35D1A-0A8E-4928-AA49-D6283D6F9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348377">
              <a:off x="5432226" y="2181618"/>
              <a:ext cx="284664" cy="286249"/>
            </a:xfrm>
            <a:prstGeom prst="ellipse">
              <a:avLst/>
            </a:prstGeom>
          </p:spPr>
        </p:pic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xmlns="" id="{D5341976-587D-4482-BD9F-AA7BD80F46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41628" y="2053899"/>
              <a:ext cx="295423" cy="286640"/>
            </a:xfrm>
            <a:prstGeom prst="ellipse">
              <a:avLst/>
            </a:prstGeom>
          </p:spPr>
        </p:pic>
      </p:grpSp>
      <p:grpSp>
        <p:nvGrpSpPr>
          <p:cNvPr id="139" name="Группа 24">
            <a:extLst>
              <a:ext uri="{FF2B5EF4-FFF2-40B4-BE49-F238E27FC236}">
                <a16:creationId xmlns:a16="http://schemas.microsoft.com/office/drawing/2014/main" xmlns="" id="{0C63529D-F22E-439A-B4D7-810196935CA7}"/>
              </a:ext>
            </a:extLst>
          </p:cNvPr>
          <p:cNvGrpSpPr/>
          <p:nvPr/>
        </p:nvGrpSpPr>
        <p:grpSpPr>
          <a:xfrm>
            <a:off x="1130196" y="2078592"/>
            <a:ext cx="1758505" cy="1692317"/>
            <a:chOff x="5296286" y="1838690"/>
            <a:chExt cx="793177" cy="763323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xmlns="" id="{DCC6B750-7A06-4F34-AA0B-C5851725B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794040" y="1979287"/>
              <a:ext cx="295423" cy="286640"/>
            </a:xfrm>
            <a:prstGeom prst="ellipse">
              <a:avLst/>
            </a:prstGeom>
          </p:spPr>
        </p:pic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xmlns="" id="{0016C954-2C2A-4E0B-98B9-5818557CB0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57326" y="2243737"/>
              <a:ext cx="284664" cy="284664"/>
            </a:xfrm>
            <a:prstGeom prst="ellipse">
              <a:avLst/>
            </a:prstGeom>
          </p:spPr>
        </p:pic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89955327-DE20-470F-8A6C-675DE40AAF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687310" y="1860355"/>
              <a:ext cx="284664" cy="284664"/>
            </a:xfrm>
            <a:prstGeom prst="ellipse">
              <a:avLst/>
            </a:prstGeom>
          </p:spPr>
        </p:pic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xmlns="" id="{1E394E7E-EFD6-4F46-912A-9E45CB8A1E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96286" y="2204745"/>
              <a:ext cx="295423" cy="286640"/>
            </a:xfrm>
            <a:prstGeom prst="ellipse">
              <a:avLst/>
            </a:prstGeom>
          </p:spPr>
        </p:pic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xmlns="" id="{2B14FF7E-6370-47B7-81F4-2375AE5EF7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460887" y="1838690"/>
              <a:ext cx="295423" cy="286640"/>
            </a:xfrm>
            <a:prstGeom prst="ellipse">
              <a:avLst/>
            </a:prstGeom>
          </p:spPr>
        </p:pic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xmlns="" id="{0BD1CBEE-C595-432F-93AB-31AB6F2C3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00036" y="1976845"/>
              <a:ext cx="295423" cy="286640"/>
            </a:xfrm>
            <a:prstGeom prst="ellipse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xmlns="" id="{C1925EF9-F4C8-4C67-B878-2EEC4035C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348377">
              <a:off x="5449687" y="2317349"/>
              <a:ext cx="284664" cy="284664"/>
            </a:xfrm>
            <a:prstGeom prst="ellipse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xmlns="" id="{6CCC4E4B-9AAF-4922-A9FC-4DCB2BA8FC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607467" y="2302260"/>
              <a:ext cx="295423" cy="286640"/>
            </a:xfrm>
            <a:prstGeom prst="ellipse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xmlns="" id="{44A4D6FE-572F-4662-8BE7-7C69D70D8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773951" y="2111049"/>
              <a:ext cx="292738" cy="286640"/>
            </a:xfrm>
            <a:prstGeom prst="ellipse">
              <a:avLst/>
            </a:prstGeom>
          </p:spPr>
        </p:pic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xmlns="" id="{D3CC328C-AB4D-492F-9427-F15233271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415050" y="1936556"/>
              <a:ext cx="284664" cy="284664"/>
            </a:xfrm>
            <a:prstGeom prst="ellipse">
              <a:avLst/>
            </a:prstGeom>
          </p:spPr>
        </p:pic>
        <p:pic>
          <p:nvPicPr>
            <p:cNvPr id="150" name="Рисунок 149">
              <a:extLst>
                <a:ext uri="{FF2B5EF4-FFF2-40B4-BE49-F238E27FC236}">
                  <a16:creationId xmlns:a16="http://schemas.microsoft.com/office/drawing/2014/main" xmlns="" id="{67B81FD3-6061-49D2-84BD-9EE1F0FB7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671432" y="1939731"/>
              <a:ext cx="284664" cy="284664"/>
            </a:xfrm>
            <a:prstGeom prst="ellipse">
              <a:avLst/>
            </a:prstGeom>
          </p:spPr>
        </p:pic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xmlns="" id="{A9C1313E-FFA6-4C67-8BBF-B75B327F1D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666241" y="2185665"/>
              <a:ext cx="284664" cy="284664"/>
            </a:xfrm>
            <a:prstGeom prst="ellipse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xmlns="" id="{77845C58-0415-45DD-ABA3-31F0A4A14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348377">
              <a:off x="5432226" y="2182411"/>
              <a:ext cx="284664" cy="284664"/>
            </a:xfrm>
            <a:prstGeom prst="ellipse">
              <a:avLst/>
            </a:prstGeom>
          </p:spPr>
        </p:pic>
        <p:pic>
          <p:nvPicPr>
            <p:cNvPr id="153" name="Рисунок 152">
              <a:extLst>
                <a:ext uri="{FF2B5EF4-FFF2-40B4-BE49-F238E27FC236}">
                  <a16:creationId xmlns:a16="http://schemas.microsoft.com/office/drawing/2014/main" xmlns="" id="{3D8731B8-8E75-4EE3-B2B2-983A8A1F1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41628" y="2053899"/>
              <a:ext cx="295423" cy="286640"/>
            </a:xfrm>
            <a:prstGeom prst="ellipse">
              <a:avLst/>
            </a:prstGeom>
          </p:spPr>
        </p:pic>
      </p:grpSp>
      <p:grpSp>
        <p:nvGrpSpPr>
          <p:cNvPr id="154" name="Группа 43">
            <a:extLst>
              <a:ext uri="{FF2B5EF4-FFF2-40B4-BE49-F238E27FC236}">
                <a16:creationId xmlns:a16="http://schemas.microsoft.com/office/drawing/2014/main" xmlns="" id="{8DB89A9B-8395-4CB5-BC3B-A51FD5AE11BD}"/>
              </a:ext>
            </a:extLst>
          </p:cNvPr>
          <p:cNvGrpSpPr/>
          <p:nvPr/>
        </p:nvGrpSpPr>
        <p:grpSpPr>
          <a:xfrm>
            <a:off x="962577" y="2066969"/>
            <a:ext cx="2032416" cy="1747715"/>
            <a:chOff x="5271954" y="1851732"/>
            <a:chExt cx="916725" cy="788310"/>
          </a:xfrm>
        </p:grpSpPr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xmlns="" id="{8C5F1DCE-FDDF-4810-B436-4D94B97E96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893256" y="2143832"/>
              <a:ext cx="295423" cy="286640"/>
            </a:xfrm>
            <a:prstGeom prst="ellipse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xmlns="" id="{105546BA-7F76-42A0-8A77-4279F31FC6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88431" y="1883482"/>
              <a:ext cx="295423" cy="286640"/>
            </a:xfrm>
            <a:prstGeom prst="ellipse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xmlns="" id="{52F23E37-4943-4C06-854F-24BE98EDB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71954" y="2051197"/>
              <a:ext cx="284664" cy="284664"/>
            </a:xfrm>
            <a:prstGeom prst="ellipse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xmlns="" id="{BDD75719-9E35-4C29-AD75-730ED8F37A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848584" y="1992329"/>
              <a:ext cx="295423" cy="286640"/>
            </a:xfrm>
            <a:prstGeom prst="ellipse">
              <a:avLst/>
            </a:prstGeom>
          </p:spPr>
        </p:pic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xmlns="" id="{C829DB99-950F-4A35-90FA-19B7BA0A4E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827745" y="2285355"/>
              <a:ext cx="284664" cy="284664"/>
            </a:xfrm>
            <a:prstGeom prst="ellipse">
              <a:avLst/>
            </a:prstGeom>
          </p:spPr>
        </p:pic>
        <p:pic>
          <p:nvPicPr>
            <p:cNvPr id="160" name="Рисунок 159">
              <a:extLst>
                <a:ext uri="{FF2B5EF4-FFF2-40B4-BE49-F238E27FC236}">
                  <a16:creationId xmlns:a16="http://schemas.microsoft.com/office/drawing/2014/main" xmlns="" id="{92E8C75A-1144-4D0F-9FAB-B9635378D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41854" y="1873397"/>
              <a:ext cx="284664" cy="284664"/>
            </a:xfrm>
            <a:prstGeom prst="ellipse">
              <a:avLst/>
            </a:prstGeom>
          </p:spPr>
        </p:pic>
        <p:pic>
          <p:nvPicPr>
            <p:cNvPr id="161" name="Рисунок 160">
              <a:extLst>
                <a:ext uri="{FF2B5EF4-FFF2-40B4-BE49-F238E27FC236}">
                  <a16:creationId xmlns:a16="http://schemas.microsoft.com/office/drawing/2014/main" xmlns="" id="{52DE5F6A-A1A4-41C6-8BB8-5F8374D67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17247" y="2255887"/>
              <a:ext cx="292738" cy="286640"/>
            </a:xfrm>
            <a:prstGeom prst="ellipse">
              <a:avLst/>
            </a:prstGeom>
          </p:spPr>
        </p:pic>
        <p:pic>
          <p:nvPicPr>
            <p:cNvPr id="162" name="Рисунок 161">
              <a:extLst>
                <a:ext uri="{FF2B5EF4-FFF2-40B4-BE49-F238E27FC236}">
                  <a16:creationId xmlns:a16="http://schemas.microsoft.com/office/drawing/2014/main" xmlns="" id="{DA362D87-A2E0-4356-9229-0F59A3F06B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82106" y="1851732"/>
              <a:ext cx="295423" cy="286640"/>
            </a:xfrm>
            <a:prstGeom prst="ellipse">
              <a:avLst/>
            </a:prstGeom>
          </p:spPr>
        </p:pic>
        <p:pic>
          <p:nvPicPr>
            <p:cNvPr id="163" name="Рисунок 162">
              <a:extLst>
                <a:ext uri="{FF2B5EF4-FFF2-40B4-BE49-F238E27FC236}">
                  <a16:creationId xmlns:a16="http://schemas.microsoft.com/office/drawing/2014/main" xmlns="" id="{486DA584-BF1D-4CC7-90D9-CC37C8F67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41880" y="2050212"/>
              <a:ext cx="295423" cy="286640"/>
            </a:xfrm>
            <a:prstGeom prst="ellipse">
              <a:avLst/>
            </a:prstGeom>
          </p:spPr>
        </p:pic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xmlns="" id="{24374B0D-95FD-4FE4-946E-E32F8FEF3B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348377">
              <a:off x="5469306" y="2352616"/>
              <a:ext cx="284664" cy="284664"/>
            </a:xfrm>
            <a:prstGeom prst="ellipse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xmlns="" id="{2DD3D0FF-7B6D-479D-B2F9-17F3841BC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662011" y="2353402"/>
              <a:ext cx="295423" cy="286640"/>
            </a:xfrm>
            <a:prstGeom prst="ellipse">
              <a:avLst/>
            </a:prstGeom>
          </p:spPr>
        </p:pic>
        <p:pic>
          <p:nvPicPr>
            <p:cNvPr id="166" name="Рисунок 165">
              <a:extLst>
                <a:ext uri="{FF2B5EF4-FFF2-40B4-BE49-F238E27FC236}">
                  <a16:creationId xmlns:a16="http://schemas.microsoft.com/office/drawing/2014/main" xmlns="" id="{F0799E7E-72BA-442A-85B1-27EC53671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801753" y="2117741"/>
              <a:ext cx="295423" cy="286640"/>
            </a:xfrm>
            <a:prstGeom prst="ellipse">
              <a:avLst/>
            </a:prstGeom>
          </p:spPr>
        </p:pic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xmlns="" id="{2E781A2C-8B53-43FF-806F-66CC8F77B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463244" y="1962297"/>
              <a:ext cx="284664" cy="284664"/>
            </a:xfrm>
            <a:prstGeom prst="ellipse">
              <a:avLst/>
            </a:prstGeom>
          </p:spPr>
        </p:pic>
        <p:pic>
          <p:nvPicPr>
            <p:cNvPr id="168" name="Рисунок 167">
              <a:extLst>
                <a:ext uri="{FF2B5EF4-FFF2-40B4-BE49-F238E27FC236}">
                  <a16:creationId xmlns:a16="http://schemas.microsoft.com/office/drawing/2014/main" xmlns="" id="{86711583-69B0-453B-A5A0-FC54DB381A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10101" y="1974998"/>
              <a:ext cx="284664" cy="284664"/>
            </a:xfrm>
            <a:prstGeom prst="ellipse">
              <a:avLst/>
            </a:prstGeom>
          </p:spPr>
        </p:pic>
        <p:pic>
          <p:nvPicPr>
            <p:cNvPr id="169" name="Рисунок 168">
              <a:extLst>
                <a:ext uri="{FF2B5EF4-FFF2-40B4-BE49-F238E27FC236}">
                  <a16:creationId xmlns:a16="http://schemas.microsoft.com/office/drawing/2014/main" xmlns="" id="{9D13B8B7-F4CE-43BF-B7B1-35CA13E2F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08085" y="2211407"/>
              <a:ext cx="284664" cy="284664"/>
            </a:xfrm>
            <a:prstGeom prst="ellipse">
              <a:avLst/>
            </a:prstGeom>
          </p:spPr>
        </p:pic>
        <p:pic>
          <p:nvPicPr>
            <p:cNvPr id="170" name="Рисунок 169">
              <a:extLst>
                <a:ext uri="{FF2B5EF4-FFF2-40B4-BE49-F238E27FC236}">
                  <a16:creationId xmlns:a16="http://schemas.microsoft.com/office/drawing/2014/main" xmlns="" id="{FE81E2C2-33E3-49EF-9D70-4665365D2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348377">
              <a:off x="5458195" y="2211328"/>
              <a:ext cx="284664" cy="284664"/>
            </a:xfrm>
            <a:prstGeom prst="ellipse">
              <a:avLst/>
            </a:prstGeom>
          </p:spPr>
        </p:pic>
        <p:pic>
          <p:nvPicPr>
            <p:cNvPr id="171" name="Рисунок 170">
              <a:extLst>
                <a:ext uri="{FF2B5EF4-FFF2-40B4-BE49-F238E27FC236}">
                  <a16:creationId xmlns:a16="http://schemas.microsoft.com/office/drawing/2014/main" xmlns="" id="{608D0796-1791-436B-8862-2854750F5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86647" y="2092341"/>
              <a:ext cx="295423" cy="286640"/>
            </a:xfrm>
            <a:prstGeom prst="ellipse">
              <a:avLst/>
            </a:prstGeom>
          </p:spPr>
        </p:pic>
      </p:grpSp>
      <p:grpSp>
        <p:nvGrpSpPr>
          <p:cNvPr id="172" name="Группа 62">
            <a:extLst>
              <a:ext uri="{FF2B5EF4-FFF2-40B4-BE49-F238E27FC236}">
                <a16:creationId xmlns:a16="http://schemas.microsoft.com/office/drawing/2014/main" xmlns="" id="{40C27702-1236-447E-A363-0F7CEEB28FE0}"/>
              </a:ext>
            </a:extLst>
          </p:cNvPr>
          <p:cNvGrpSpPr/>
          <p:nvPr/>
        </p:nvGrpSpPr>
        <p:grpSpPr>
          <a:xfrm>
            <a:off x="5122650" y="5257945"/>
            <a:ext cx="2032416" cy="1747715"/>
            <a:chOff x="5271954" y="1851732"/>
            <a:chExt cx="916725" cy="788310"/>
          </a:xfrm>
        </p:grpSpPr>
        <p:pic>
          <p:nvPicPr>
            <p:cNvPr id="173" name="Рисунок 172">
              <a:extLst>
                <a:ext uri="{FF2B5EF4-FFF2-40B4-BE49-F238E27FC236}">
                  <a16:creationId xmlns:a16="http://schemas.microsoft.com/office/drawing/2014/main" xmlns="" id="{16E06D69-E98D-4FFD-AB2D-9DFE701A8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893256" y="2143832"/>
              <a:ext cx="295423" cy="286640"/>
            </a:xfrm>
            <a:prstGeom prst="ellipse">
              <a:avLst/>
            </a:prstGeom>
          </p:spPr>
        </p:pic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xmlns="" id="{47E2185B-9E5D-4F3D-B95B-26D1128D66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88431" y="1883482"/>
              <a:ext cx="295423" cy="286640"/>
            </a:xfrm>
            <a:prstGeom prst="ellipse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xmlns="" id="{F904924E-5FF6-49A7-98AB-24E3852C8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71954" y="2051197"/>
              <a:ext cx="284664" cy="284664"/>
            </a:xfrm>
            <a:prstGeom prst="ellipse">
              <a:avLst/>
            </a:prstGeom>
          </p:spPr>
        </p:pic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xmlns="" id="{DA7BFEA4-5961-4F26-A8AC-ECE007F6A9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848584" y="1992329"/>
              <a:ext cx="295423" cy="286640"/>
            </a:xfrm>
            <a:prstGeom prst="ellipse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xmlns="" id="{DE976D08-3087-4034-B935-28CF798B9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827745" y="2285355"/>
              <a:ext cx="284664" cy="284664"/>
            </a:xfrm>
            <a:prstGeom prst="ellipse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xmlns="" id="{92A44EAE-B267-4754-A75D-5290FF1D5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41854" y="1873397"/>
              <a:ext cx="284664" cy="284664"/>
            </a:xfrm>
            <a:prstGeom prst="ellipse">
              <a:avLst/>
            </a:prstGeom>
          </p:spPr>
        </p:pic>
        <p:pic>
          <p:nvPicPr>
            <p:cNvPr id="179" name="Рисунок 178">
              <a:extLst>
                <a:ext uri="{FF2B5EF4-FFF2-40B4-BE49-F238E27FC236}">
                  <a16:creationId xmlns:a16="http://schemas.microsoft.com/office/drawing/2014/main" xmlns="" id="{DF80D901-A3DE-442C-9EFB-9EC945ABB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15905" y="2255887"/>
              <a:ext cx="295423" cy="286640"/>
            </a:xfrm>
            <a:prstGeom prst="ellipse">
              <a:avLst/>
            </a:prstGeom>
          </p:spPr>
        </p:pic>
        <p:pic>
          <p:nvPicPr>
            <p:cNvPr id="180" name="Рисунок 179">
              <a:extLst>
                <a:ext uri="{FF2B5EF4-FFF2-40B4-BE49-F238E27FC236}">
                  <a16:creationId xmlns:a16="http://schemas.microsoft.com/office/drawing/2014/main" xmlns="" id="{41E73706-77FD-4579-A584-E066123386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82106" y="1851732"/>
              <a:ext cx="295423" cy="286640"/>
            </a:xfrm>
            <a:prstGeom prst="ellipse">
              <a:avLst/>
            </a:prstGeom>
          </p:spPr>
        </p:pic>
        <p:pic>
          <p:nvPicPr>
            <p:cNvPr id="181" name="Рисунок 180">
              <a:extLst>
                <a:ext uri="{FF2B5EF4-FFF2-40B4-BE49-F238E27FC236}">
                  <a16:creationId xmlns:a16="http://schemas.microsoft.com/office/drawing/2014/main" xmlns="" id="{3C3E33AB-014E-48A6-9D37-4A86E6BBC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341880" y="2050212"/>
              <a:ext cx="295423" cy="286640"/>
            </a:xfrm>
            <a:prstGeom prst="ellipse">
              <a:avLst/>
            </a:prstGeom>
          </p:spPr>
        </p:pic>
        <p:pic>
          <p:nvPicPr>
            <p:cNvPr id="182" name="Рисунок 181">
              <a:extLst>
                <a:ext uri="{FF2B5EF4-FFF2-40B4-BE49-F238E27FC236}">
                  <a16:creationId xmlns:a16="http://schemas.microsoft.com/office/drawing/2014/main" xmlns="" id="{39D66EF8-E422-46A2-89CC-D60082F0D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348377">
              <a:off x="5469306" y="2352616"/>
              <a:ext cx="284664" cy="284664"/>
            </a:xfrm>
            <a:prstGeom prst="ellipse">
              <a:avLst/>
            </a:prstGeom>
          </p:spPr>
        </p:pic>
        <p:pic>
          <p:nvPicPr>
            <p:cNvPr id="183" name="Рисунок 182">
              <a:extLst>
                <a:ext uri="{FF2B5EF4-FFF2-40B4-BE49-F238E27FC236}">
                  <a16:creationId xmlns:a16="http://schemas.microsoft.com/office/drawing/2014/main" xmlns="" id="{79234D75-624C-449D-BD4E-FD7ECDE907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662011" y="2353402"/>
              <a:ext cx="295423" cy="286640"/>
            </a:xfrm>
            <a:prstGeom prst="ellipse">
              <a:avLst/>
            </a:prstGeom>
          </p:spPr>
        </p:pic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xmlns="" id="{0178AA6B-E2B6-4D7D-B811-4A1C27B84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801753" y="2117741"/>
              <a:ext cx="295423" cy="286640"/>
            </a:xfrm>
            <a:prstGeom prst="ellipse">
              <a:avLst/>
            </a:prstGeom>
          </p:spPr>
        </p:pic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xmlns="" id="{2783A4B8-633A-4595-B534-5C7265349D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463244" y="1962297"/>
              <a:ext cx="284664" cy="284664"/>
            </a:xfrm>
            <a:prstGeom prst="ellipse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xmlns="" id="{C29DE087-54AA-4853-A679-2AC23CE6C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10101" y="1974998"/>
              <a:ext cx="284664" cy="284664"/>
            </a:xfrm>
            <a:prstGeom prst="ellipse">
              <a:avLst/>
            </a:prstGeom>
          </p:spPr>
        </p:pic>
        <p:pic>
          <p:nvPicPr>
            <p:cNvPr id="187" name="Рисунок 186">
              <a:extLst>
                <a:ext uri="{FF2B5EF4-FFF2-40B4-BE49-F238E27FC236}">
                  <a16:creationId xmlns:a16="http://schemas.microsoft.com/office/drawing/2014/main" xmlns="" id="{5B8B26A0-AA9E-4811-A9F1-E274ED87F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08085" y="2211407"/>
              <a:ext cx="284664" cy="284664"/>
            </a:xfrm>
            <a:prstGeom prst="ellipse">
              <a:avLst/>
            </a:prstGeom>
          </p:spPr>
        </p:pic>
        <p:pic>
          <p:nvPicPr>
            <p:cNvPr id="188" name="Рисунок 187">
              <a:extLst>
                <a:ext uri="{FF2B5EF4-FFF2-40B4-BE49-F238E27FC236}">
                  <a16:creationId xmlns:a16="http://schemas.microsoft.com/office/drawing/2014/main" xmlns="" id="{F5B95387-DBE5-41B6-A8E6-F4175AB76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 rot="348377">
              <a:off x="5458195" y="2211328"/>
              <a:ext cx="284664" cy="284664"/>
            </a:xfrm>
            <a:prstGeom prst="ellipse">
              <a:avLst/>
            </a:prstGeom>
          </p:spPr>
        </p:pic>
        <p:pic>
          <p:nvPicPr>
            <p:cNvPr id="189" name="Рисунок 188">
              <a:extLst>
                <a:ext uri="{FF2B5EF4-FFF2-40B4-BE49-F238E27FC236}">
                  <a16:creationId xmlns:a16="http://schemas.microsoft.com/office/drawing/2014/main" xmlns="" id="{FC42C32A-1D0D-457E-AFB1-CEF8BFCDB0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586647" y="2092341"/>
              <a:ext cx="295423" cy="286640"/>
            </a:xfrm>
            <a:prstGeom prst="ellipse">
              <a:avLst/>
            </a:prstGeom>
          </p:spPr>
        </p:pic>
      </p:grpSp>
      <p:pic>
        <p:nvPicPr>
          <p:cNvPr id="190" name="Рисунок 189">
            <a:extLst>
              <a:ext uri="{FF2B5EF4-FFF2-40B4-BE49-F238E27FC236}">
                <a16:creationId xmlns:a16="http://schemas.microsoft.com/office/drawing/2014/main" xmlns="" id="{B9564E2D-4DFE-4D69-BBD7-4B6AD4EEEC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21264" y="2011680"/>
            <a:ext cx="360000" cy="361328"/>
          </a:xfrm>
          <a:prstGeom prst="ellipse">
            <a:avLst/>
          </a:prstGeom>
        </p:spPr>
      </p:pic>
      <p:grpSp>
        <p:nvGrpSpPr>
          <p:cNvPr id="191" name="Группа 107">
            <a:extLst>
              <a:ext uri="{FF2B5EF4-FFF2-40B4-BE49-F238E27FC236}">
                <a16:creationId xmlns:a16="http://schemas.microsoft.com/office/drawing/2014/main" xmlns="" id="{F13A9A12-7AF2-43E7-A665-A765F4062B33}"/>
              </a:ext>
            </a:extLst>
          </p:cNvPr>
          <p:cNvGrpSpPr/>
          <p:nvPr/>
        </p:nvGrpSpPr>
        <p:grpSpPr>
          <a:xfrm>
            <a:off x="1300375" y="5814057"/>
            <a:ext cx="1083375" cy="1131751"/>
            <a:chOff x="4999382" y="2874258"/>
            <a:chExt cx="488658" cy="510478"/>
          </a:xfrm>
        </p:grpSpPr>
        <p:pic>
          <p:nvPicPr>
            <p:cNvPr id="192" name="Рисунок 191">
              <a:extLst>
                <a:ext uri="{FF2B5EF4-FFF2-40B4-BE49-F238E27FC236}">
                  <a16:creationId xmlns:a16="http://schemas.microsoft.com/office/drawing/2014/main" xmlns="" id="{9A0FCD0A-F65F-4BE4-B59D-31EA12D68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203376" y="2942724"/>
              <a:ext cx="284664" cy="284664"/>
            </a:xfrm>
            <a:prstGeom prst="ellipse">
              <a:avLst/>
            </a:prstGeom>
          </p:spPr>
        </p:pic>
        <p:pic>
          <p:nvPicPr>
            <p:cNvPr id="193" name="Рисунок 192">
              <a:extLst>
                <a:ext uri="{FF2B5EF4-FFF2-40B4-BE49-F238E27FC236}">
                  <a16:creationId xmlns:a16="http://schemas.microsoft.com/office/drawing/2014/main" xmlns="" id="{539A4AD9-AF25-45D9-933A-A8D3BEEC39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53092" y="2874258"/>
              <a:ext cx="295423" cy="286640"/>
            </a:xfrm>
            <a:prstGeom prst="ellipse">
              <a:avLst/>
            </a:prstGeom>
          </p:spPr>
        </p:pic>
        <p:pic>
          <p:nvPicPr>
            <p:cNvPr id="194" name="Рисунок 193">
              <a:extLst>
                <a:ext uri="{FF2B5EF4-FFF2-40B4-BE49-F238E27FC236}">
                  <a16:creationId xmlns:a16="http://schemas.microsoft.com/office/drawing/2014/main" xmlns="" id="{235867AE-7988-4818-A3EE-EFAFA95CDF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999382" y="3045119"/>
              <a:ext cx="284664" cy="284664"/>
            </a:xfrm>
            <a:prstGeom prst="ellipse">
              <a:avLst/>
            </a:prstGeom>
          </p:spPr>
        </p:pic>
        <p:pic>
          <p:nvPicPr>
            <p:cNvPr id="195" name="Рисунок 194">
              <a:extLst>
                <a:ext uri="{FF2B5EF4-FFF2-40B4-BE49-F238E27FC236}">
                  <a16:creationId xmlns:a16="http://schemas.microsoft.com/office/drawing/2014/main" xmlns="" id="{BB52B5D3-95AE-40EB-AEAF-AD0565F28B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166598" y="3098096"/>
              <a:ext cx="295423" cy="286640"/>
            </a:xfrm>
            <a:prstGeom prst="ellipse">
              <a:avLst/>
            </a:prstGeom>
          </p:spPr>
        </p:pic>
      </p:grpSp>
      <p:sp>
        <p:nvSpPr>
          <p:cNvPr id="196" name="Полилиния: фигура 83">
            <a:extLst>
              <a:ext uri="{FF2B5EF4-FFF2-40B4-BE49-F238E27FC236}">
                <a16:creationId xmlns:a16="http://schemas.microsoft.com/office/drawing/2014/main" xmlns="" id="{CEF7C45A-5F57-49EF-A26B-E9FEEC3634A5}"/>
              </a:ext>
            </a:extLst>
          </p:cNvPr>
          <p:cNvSpPr/>
          <p:nvPr/>
        </p:nvSpPr>
        <p:spPr>
          <a:xfrm rot="3181629">
            <a:off x="2723722" y="4873160"/>
            <a:ext cx="1251364" cy="245587"/>
          </a:xfrm>
          <a:custGeom>
            <a:avLst/>
            <a:gdLst>
              <a:gd name="connsiteX0" fmla="*/ 0 w 949841"/>
              <a:gd name="connsiteY0" fmla="*/ 269365 h 276469"/>
              <a:gd name="connsiteX1" fmla="*/ 77972 w 949841"/>
              <a:gd name="connsiteY1" fmla="*/ 7 h 276469"/>
              <a:gd name="connsiteX2" fmla="*/ 127590 w 949841"/>
              <a:gd name="connsiteY2" fmla="*/ 276454 h 276469"/>
              <a:gd name="connsiteX3" fmla="*/ 205562 w 949841"/>
              <a:gd name="connsiteY3" fmla="*/ 14184 h 276469"/>
              <a:gd name="connsiteX4" fmla="*/ 262269 w 949841"/>
              <a:gd name="connsiteY4" fmla="*/ 276454 h 276469"/>
              <a:gd name="connsiteX5" fmla="*/ 389860 w 949841"/>
              <a:gd name="connsiteY5" fmla="*/ 21272 h 276469"/>
              <a:gd name="connsiteX6" fmla="*/ 439479 w 949841"/>
              <a:gd name="connsiteY6" fmla="*/ 269365 h 276469"/>
              <a:gd name="connsiteX7" fmla="*/ 552893 w 949841"/>
              <a:gd name="connsiteY7" fmla="*/ 35449 h 276469"/>
              <a:gd name="connsiteX8" fmla="*/ 595423 w 949841"/>
              <a:gd name="connsiteY8" fmla="*/ 269365 h 276469"/>
              <a:gd name="connsiteX9" fmla="*/ 666307 w 949841"/>
              <a:gd name="connsiteY9" fmla="*/ 141775 h 276469"/>
              <a:gd name="connsiteX10" fmla="*/ 949841 w 949841"/>
              <a:gd name="connsiteY10" fmla="*/ 134686 h 27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9841" h="276469">
                <a:moveTo>
                  <a:pt x="0" y="269365"/>
                </a:moveTo>
                <a:cubicBezTo>
                  <a:pt x="28353" y="134095"/>
                  <a:pt x="56707" y="-1174"/>
                  <a:pt x="77972" y="7"/>
                </a:cubicBezTo>
                <a:cubicBezTo>
                  <a:pt x="99237" y="1188"/>
                  <a:pt x="106325" y="274091"/>
                  <a:pt x="127590" y="276454"/>
                </a:cubicBezTo>
                <a:cubicBezTo>
                  <a:pt x="148855" y="278817"/>
                  <a:pt x="183116" y="14184"/>
                  <a:pt x="205562" y="14184"/>
                </a:cubicBezTo>
                <a:cubicBezTo>
                  <a:pt x="228008" y="14184"/>
                  <a:pt x="231553" y="275273"/>
                  <a:pt x="262269" y="276454"/>
                </a:cubicBezTo>
                <a:cubicBezTo>
                  <a:pt x="292985" y="277635"/>
                  <a:pt x="360325" y="22453"/>
                  <a:pt x="389860" y="21272"/>
                </a:cubicBezTo>
                <a:cubicBezTo>
                  <a:pt x="419395" y="20090"/>
                  <a:pt x="412307" y="267002"/>
                  <a:pt x="439479" y="269365"/>
                </a:cubicBezTo>
                <a:cubicBezTo>
                  <a:pt x="466651" y="271728"/>
                  <a:pt x="526902" y="35449"/>
                  <a:pt x="552893" y="35449"/>
                </a:cubicBezTo>
                <a:cubicBezTo>
                  <a:pt x="578884" y="35449"/>
                  <a:pt x="576521" y="251644"/>
                  <a:pt x="595423" y="269365"/>
                </a:cubicBezTo>
                <a:cubicBezTo>
                  <a:pt x="614325" y="287086"/>
                  <a:pt x="607237" y="164221"/>
                  <a:pt x="666307" y="141775"/>
                </a:cubicBezTo>
                <a:cubicBezTo>
                  <a:pt x="725377" y="119329"/>
                  <a:pt x="837609" y="127007"/>
                  <a:pt x="949841" y="134686"/>
                </a:cubicBezTo>
              </a:path>
            </a:pathLst>
          </a:custGeom>
          <a:noFill/>
          <a:ln w="19050">
            <a:solidFill>
              <a:srgbClr val="92D05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879"/>
            <a:endParaRPr lang="x-none" sz="2511">
              <a:solidFill>
                <a:prstClr val="white"/>
              </a:solidFill>
              <a:latin typeface="Gerbera"/>
            </a:endParaRPr>
          </a:p>
        </p:txBody>
      </p:sp>
      <p:cxnSp>
        <p:nvCxnSpPr>
          <p:cNvPr id="197" name="Прямая со стрелкой 84">
            <a:extLst>
              <a:ext uri="{FF2B5EF4-FFF2-40B4-BE49-F238E27FC236}">
                <a16:creationId xmlns:a16="http://schemas.microsoft.com/office/drawing/2014/main" xmlns="" id="{0C6214AE-2A35-4EDC-BBD8-0CA31B76A586}"/>
              </a:ext>
            </a:extLst>
          </p:cNvPr>
          <p:cNvCxnSpPr>
            <a:cxnSpLocks/>
          </p:cNvCxnSpPr>
          <p:nvPr/>
        </p:nvCxnSpPr>
        <p:spPr>
          <a:xfrm flipH="1">
            <a:off x="1881806" y="3829635"/>
            <a:ext cx="67494" cy="174737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Прямая со стрелкой 91">
            <a:extLst>
              <a:ext uri="{FF2B5EF4-FFF2-40B4-BE49-F238E27FC236}">
                <a16:creationId xmlns:a16="http://schemas.microsoft.com/office/drawing/2014/main" xmlns="" id="{BFBF12C4-18F9-4680-9CE4-E45CC5DBD69B}"/>
              </a:ext>
            </a:extLst>
          </p:cNvPr>
          <p:cNvCxnSpPr>
            <a:cxnSpLocks/>
          </p:cNvCxnSpPr>
          <p:nvPr/>
        </p:nvCxnSpPr>
        <p:spPr>
          <a:xfrm>
            <a:off x="2624252" y="3439663"/>
            <a:ext cx="374975" cy="81744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Прямая со стрелкой 92">
            <a:extLst>
              <a:ext uri="{FF2B5EF4-FFF2-40B4-BE49-F238E27FC236}">
                <a16:creationId xmlns:a16="http://schemas.microsoft.com/office/drawing/2014/main" xmlns="" id="{CE54F9BE-85A1-439C-B576-3AB32834B818}"/>
              </a:ext>
            </a:extLst>
          </p:cNvPr>
          <p:cNvCxnSpPr>
            <a:cxnSpLocks/>
          </p:cNvCxnSpPr>
          <p:nvPr/>
        </p:nvCxnSpPr>
        <p:spPr>
          <a:xfrm>
            <a:off x="2961727" y="3289674"/>
            <a:ext cx="2272340" cy="206985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93">
            <a:extLst>
              <a:ext uri="{FF2B5EF4-FFF2-40B4-BE49-F238E27FC236}">
                <a16:creationId xmlns:a16="http://schemas.microsoft.com/office/drawing/2014/main" xmlns="" id="{E02B5BAB-B10B-4D4C-85EB-4BF4B548FC9E}"/>
              </a:ext>
            </a:extLst>
          </p:cNvPr>
          <p:cNvCxnSpPr>
            <a:cxnSpLocks/>
          </p:cNvCxnSpPr>
          <p:nvPr/>
        </p:nvCxnSpPr>
        <p:spPr>
          <a:xfrm flipV="1">
            <a:off x="3351699" y="2239746"/>
            <a:ext cx="2969789" cy="26248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Button Color - Down">
            <a:extLst>
              <a:ext uri="{FF2B5EF4-FFF2-40B4-BE49-F238E27FC236}">
                <a16:creationId xmlns:a16="http://schemas.microsoft.com/office/drawing/2014/main" xmlns="" id="{400E8458-6E3B-4791-97ED-C462532E5D15}"/>
              </a:ext>
            </a:extLst>
          </p:cNvPr>
          <p:cNvSpPr/>
          <p:nvPr/>
        </p:nvSpPr>
        <p:spPr>
          <a:xfrm>
            <a:off x="8459391" y="2305742"/>
            <a:ext cx="4942311" cy="3487939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Радіоактивність </a:t>
            </a:r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здатність </a:t>
            </a:r>
            <a:r>
              <a:rPr lang="uk-UA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</a:t>
            </a:r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радіонуклідів довільно перетворюватися на ядра інших елементів із випромінюванням мікрочастинок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380179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8.20196E-7 -4.90396E-6 L 0.28839 0.39475 " pathEditMode="relative" rAng="0" ptsTypes="AA">
                                      <p:cBhvr>
                                        <p:cTn id="26" dur="1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0" y="197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96979E-6 -2.4461E-6 L 0.32135 -0.03508 " pathEditMode="relative" rAng="0" ptsTypes="AA">
                                      <p:cBhvr>
                                        <p:cTn id="28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2" y="-176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86947E-7 9.72168E-7 L -0.0086 0.40807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2040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32" dur="1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54977E-6 -6.62485E-7 L 0.07485 0.28361 " pathEditMode="relative" rAng="0" ptsTypes="AA">
                                      <p:cBhvr>
                                        <p:cTn id="34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141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4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0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7" grpId="1" animBg="1"/>
      <p:bldP spid="117" grpId="2" animBg="1"/>
      <p:bldP spid="117" grpId="3" animBg="1"/>
      <p:bldP spid="196" grpId="0" animBg="1"/>
      <p:bldP spid="2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343339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Правила заміщення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131" name="Групувати 130">
            <a:extLst>
              <a:ext uri="{FF2B5EF4-FFF2-40B4-BE49-F238E27FC236}">
                <a16:creationId xmlns:a16="http://schemas.microsoft.com/office/drawing/2014/main" xmlns="" id="{92EE2925-182F-4969-95F9-A50D37303962}"/>
              </a:ext>
            </a:extLst>
          </p:cNvPr>
          <p:cNvGrpSpPr/>
          <p:nvPr/>
        </p:nvGrpSpPr>
        <p:grpSpPr>
          <a:xfrm>
            <a:off x="1038635" y="2348518"/>
            <a:ext cx="5598040" cy="4756612"/>
            <a:chOff x="855755" y="2091806"/>
            <a:chExt cx="5598040" cy="4756612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xmlns="" id="{A6539BC3-8A21-418F-9683-C8E88C91C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435960" y="4870459"/>
              <a:ext cx="395277" cy="396000"/>
            </a:xfrm>
            <a:prstGeom prst="ellipse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xmlns="" id="{29D7655B-621F-4DA2-ACB7-A667BEE30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992830" y="3195304"/>
              <a:ext cx="395277" cy="396000"/>
            </a:xfrm>
            <a:prstGeom prst="ellipse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81F9B878-08AA-4618-A74A-6C9172B5B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560433" y="3633315"/>
              <a:ext cx="394909" cy="396000"/>
            </a:xfrm>
            <a:prstGeom prst="ellipse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06B725DD-8E19-4ADD-A8D1-F4BF5FFE2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582923" y="3804263"/>
              <a:ext cx="395277" cy="396000"/>
            </a:xfrm>
            <a:prstGeom prst="ellipse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E31CEC97-E3E0-4BFE-9898-B53FACB78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433618" y="3053933"/>
              <a:ext cx="394909" cy="396000"/>
            </a:xfrm>
            <a:prstGeom prst="ellipse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C3566F74-9EE6-454E-82DC-5C522C77B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699827" y="3045052"/>
              <a:ext cx="394909" cy="396000"/>
            </a:xfrm>
            <a:prstGeom prst="ellipse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80841323-46E9-4BDE-9A54-B1E6E68ED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655826" y="3666454"/>
              <a:ext cx="394909" cy="396000"/>
            </a:xfrm>
            <a:prstGeom prst="ellipse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E57421F8-85B4-4D7A-B6ED-B6EC648D4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884479" y="3871068"/>
              <a:ext cx="395277" cy="396000"/>
            </a:xfrm>
            <a:prstGeom prst="ellipse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5997A54F-58AC-4FAF-AEF4-8A5A0A85F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940189" y="3606700"/>
              <a:ext cx="395277" cy="396000"/>
            </a:xfrm>
            <a:prstGeom prst="ellipse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A8C14B09-87F2-46E5-A2AA-C7E16EECC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581831" y="4096366"/>
              <a:ext cx="395277" cy="396000"/>
            </a:xfrm>
            <a:prstGeom prst="ellipse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D3911950-A21D-4470-99F3-487FFF416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007766" y="4069068"/>
              <a:ext cx="395277" cy="396000"/>
            </a:xfrm>
            <a:prstGeom prst="ellipse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AC1334CE-B294-4CD3-8265-13F34EDD7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066474" y="4376441"/>
              <a:ext cx="395277" cy="396000"/>
            </a:xfrm>
            <a:prstGeom prst="ellipse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0D7B360A-A759-4495-86E9-7ED571FF2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313257" y="4546323"/>
              <a:ext cx="395277" cy="396000"/>
            </a:xfrm>
            <a:prstGeom prst="ellipse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5EC65A50-7D21-47B6-8706-4D6031B62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48216" y="3669210"/>
              <a:ext cx="395277" cy="396000"/>
            </a:xfrm>
            <a:prstGeom prst="ellipse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7DDA08BF-ED76-48F1-80E0-2B0A6940E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501137" y="4230082"/>
              <a:ext cx="394909" cy="396000"/>
            </a:xfrm>
            <a:prstGeom prst="ellipse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70A88A39-627A-4E85-8C31-EEFB054A1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157495" y="3236441"/>
              <a:ext cx="395277" cy="396000"/>
            </a:xfrm>
            <a:prstGeom prst="ellipse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91C7309B-ED39-40C8-9C4C-60D9752D9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019886" y="3440298"/>
              <a:ext cx="394909" cy="396000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942B9369-B1FD-4D0C-955D-1688FA0C1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244995" y="4200926"/>
              <a:ext cx="394909" cy="396000"/>
            </a:xfrm>
            <a:prstGeom prst="ellipse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53C83A37-40AC-4C36-82CD-DCD7770F2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609367" y="4657117"/>
              <a:ext cx="394909" cy="396000"/>
            </a:xfrm>
            <a:prstGeom prst="ellipse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93D0A41E-3DCD-4F6B-A20C-5EF972A25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221251" y="3882858"/>
              <a:ext cx="394909" cy="396000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988F1E22-D898-4616-84C5-F92A8D345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322758" y="3603603"/>
              <a:ext cx="395277" cy="396000"/>
            </a:xfrm>
            <a:prstGeom prst="ellipse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FC0F6FC9-6A39-4642-9221-0F111404C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511183" y="3970765"/>
              <a:ext cx="395277" cy="396000"/>
            </a:xfrm>
            <a:prstGeom prst="ellipse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9E007336-2B90-4B74-96E3-F8543D98C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930109" y="4626082"/>
              <a:ext cx="395277" cy="396000"/>
            </a:xfrm>
            <a:prstGeom prst="ellipse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CBD752C4-22F2-4BB2-9613-F48552224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827005" y="4408615"/>
              <a:ext cx="395277" cy="396000"/>
            </a:xfrm>
            <a:prstGeom prst="ellipse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BD394F82-38F5-4682-8611-59174E1A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574412" y="4309841"/>
              <a:ext cx="394909" cy="396000"/>
            </a:xfrm>
            <a:prstGeom prst="ellipse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5888DB2C-748A-4E7D-BADB-24B796C42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268365" y="4546323"/>
              <a:ext cx="394909" cy="396000"/>
            </a:xfrm>
            <a:prstGeom prst="ellipse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8E20AD4D-88FC-4CFE-99AB-8B43B9FE0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116937" y="4272673"/>
              <a:ext cx="394909" cy="396000"/>
            </a:xfrm>
            <a:prstGeom prst="ellipse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CE08D052-C9D0-44FA-A3C3-C6F4643F0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177802" y="4096366"/>
              <a:ext cx="394909" cy="396000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71FA64B6-A5AF-455E-96A6-31CD3A262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834746" y="4062454"/>
              <a:ext cx="395277" cy="396000"/>
            </a:xfrm>
            <a:prstGeom prst="ellipse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561B8288-21E7-4764-B8A2-9A5F01419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472476" y="3326501"/>
              <a:ext cx="395277" cy="396000"/>
            </a:xfrm>
            <a:prstGeom prst="ellipse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39FAA5B4-11E1-4BB7-ACFF-C05B3CA20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746875" y="3422610"/>
              <a:ext cx="395277" cy="396000"/>
            </a:xfrm>
            <a:prstGeom prst="ellipse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F89E16C6-BE6A-42AF-A7B1-8CD12C4AB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869549" y="3227833"/>
              <a:ext cx="395277" cy="396000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DE5A9617-595A-4D55-9B40-322339B7F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973353" y="3056982"/>
              <a:ext cx="395277" cy="396000"/>
            </a:xfrm>
            <a:prstGeom prst="ellipse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09574887-062E-42C8-B970-C81D28403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930109" y="3934794"/>
              <a:ext cx="395277" cy="396000"/>
            </a:xfrm>
            <a:prstGeom prst="ellipse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CAD3214C-C3FE-4DB4-8D4F-FF145969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034241" y="3672964"/>
              <a:ext cx="395277" cy="396000"/>
            </a:xfrm>
            <a:prstGeom prst="ellipse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38AAD55B-F2DE-4B61-9685-619B5F247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277398" y="3544957"/>
              <a:ext cx="395277" cy="396000"/>
            </a:xfrm>
            <a:prstGeom prst="ellipse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B90FDBB4-7125-43CF-BEFA-B96EED255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440953" y="4377514"/>
              <a:ext cx="395277" cy="396000"/>
            </a:xfrm>
            <a:prstGeom prst="ellipse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22572646-89FD-4B00-A34E-8AACA38C3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604416" y="3817895"/>
              <a:ext cx="394909" cy="396000"/>
            </a:xfrm>
            <a:prstGeom prst="ellipse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F86CBFC0-1B27-4158-A6AD-B4F0FC187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314528" y="3898366"/>
              <a:ext cx="395277" cy="396000"/>
            </a:xfrm>
            <a:prstGeom prst="ellipse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0849678-9A04-4FD3-AA2F-9684FA901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545758" y="3491520"/>
              <a:ext cx="395277" cy="396000"/>
            </a:xfrm>
            <a:prstGeom prst="ellipse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A6E4FD97-B922-4CCD-ACA3-67FDE413B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116752" y="3326032"/>
              <a:ext cx="395277" cy="396000"/>
            </a:xfrm>
            <a:prstGeom prst="ellipse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97DA678C-7FC0-4D75-832D-E4EB4BEF1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447049" y="3210372"/>
              <a:ext cx="395277" cy="396000"/>
            </a:xfrm>
            <a:prstGeom prst="ellipse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542CC23-0F01-405B-AF43-9E92561EC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243498" y="3133561"/>
              <a:ext cx="394909" cy="396000"/>
            </a:xfrm>
            <a:prstGeom prst="ellipse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xmlns="" id="{CF440EBF-4385-4617-8BB3-BDB76E433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941412" y="2737267"/>
              <a:ext cx="395277" cy="396000"/>
            </a:xfrm>
            <a:prstGeom prst="ellipse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xmlns="" id="{09065372-39F2-467A-9935-F16C197F3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3615098" y="2591017"/>
              <a:ext cx="394909" cy="396000"/>
            </a:xfrm>
            <a:prstGeom prst="ellipse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xmlns="" id="{A78F18AF-FE3C-45C5-81E7-6FA7DC3207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3828140" y="2971847"/>
              <a:ext cx="394909" cy="396000"/>
            </a:xfrm>
            <a:prstGeom prst="ellipse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xmlns="" id="{4A62CC47-6FF2-4F74-9EF2-70F2D83B50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573866" y="2826117"/>
              <a:ext cx="395277" cy="396000"/>
            </a:xfrm>
            <a:prstGeom prst="ellipse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B7612F20-37AE-48B1-AF64-09822E14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014903" y="5428616"/>
              <a:ext cx="394909" cy="396000"/>
            </a:xfrm>
            <a:prstGeom prst="ellipse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ABC09C09-1500-4C3E-8164-137EFB164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037393" y="5599564"/>
              <a:ext cx="395277" cy="396000"/>
            </a:xfrm>
            <a:prstGeom prst="ellipse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DF61D53E-2D14-4A3D-993E-D3FAEABEC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888088" y="4849234"/>
              <a:ext cx="394909" cy="396000"/>
            </a:xfrm>
            <a:prstGeom prst="ellipse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73008140-8B07-4CB8-8A67-47CC42A35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154297" y="4840353"/>
              <a:ext cx="394909" cy="396000"/>
            </a:xfrm>
            <a:prstGeom prst="ellipse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7CCD8867-5BFF-45C8-8E79-8071ADEA8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110296" y="5461755"/>
              <a:ext cx="394909" cy="396000"/>
            </a:xfrm>
            <a:prstGeom prst="ellipse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802030A2-E773-4130-9E16-D63B0DED6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338949" y="5666369"/>
              <a:ext cx="395277" cy="396000"/>
            </a:xfrm>
            <a:prstGeom prst="ellipse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41D9C96A-00B0-4F9A-BD1E-A360795FA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394659" y="5402001"/>
              <a:ext cx="395277" cy="396000"/>
            </a:xfrm>
            <a:prstGeom prst="ellipse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B4DCB556-1725-439F-9DFA-46C857ADC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036301" y="5891667"/>
              <a:ext cx="395277" cy="396000"/>
            </a:xfrm>
            <a:prstGeom prst="ellipse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873C05C9-D4DD-4098-9A25-F6D528A58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462236" y="5864369"/>
              <a:ext cx="395277" cy="396000"/>
            </a:xfrm>
            <a:prstGeom prst="ellipse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2503D5EA-59F5-4890-B840-A5496B9CF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520944" y="6171742"/>
              <a:ext cx="395277" cy="396000"/>
            </a:xfrm>
            <a:prstGeom prst="ellipse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1D7B27BD-6D40-4FC5-8C73-624EB970D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767727" y="6341624"/>
              <a:ext cx="395277" cy="396000"/>
            </a:xfrm>
            <a:prstGeom prst="ellipse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E036B2F7-1BD9-414D-95F7-28EF4DE52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402686" y="5464511"/>
              <a:ext cx="395277" cy="396000"/>
            </a:xfrm>
            <a:prstGeom prst="ellipse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30C0FFE4-AC3C-4E24-A31D-A1E085FC1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955607" y="6025383"/>
              <a:ext cx="394909" cy="396000"/>
            </a:xfrm>
            <a:prstGeom prst="ellipse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E3C8DCF3-0865-43F1-828C-6B54F3F48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611965" y="5031742"/>
              <a:ext cx="395277" cy="396000"/>
            </a:xfrm>
            <a:prstGeom prst="ellipse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04A78D40-4C00-4DD6-B6F9-8FCB9C912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474356" y="5235599"/>
              <a:ext cx="394909" cy="396000"/>
            </a:xfrm>
            <a:prstGeom prst="ellipse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630ED1BD-0A34-47B9-BF8B-D2EFDC8F6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699465" y="5996227"/>
              <a:ext cx="394909" cy="396000"/>
            </a:xfrm>
            <a:prstGeom prst="ellipse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D071FA4F-F564-4974-81FD-947591C89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063837" y="6452418"/>
              <a:ext cx="394909" cy="396000"/>
            </a:xfrm>
            <a:prstGeom prst="ellipse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xmlns="" id="{B21AA5BE-B75B-41FD-8D6E-2357F2A43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675721" y="5678159"/>
              <a:ext cx="394909" cy="396000"/>
            </a:xfrm>
            <a:prstGeom prst="ellipse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xmlns="" id="{7289EB08-6463-45A7-A745-F2B3FC19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777228" y="5398904"/>
              <a:ext cx="395277" cy="396000"/>
            </a:xfrm>
            <a:prstGeom prst="ellipse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51304734-CEF2-4026-AABC-8A1831FBB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965653" y="5766066"/>
              <a:ext cx="395277" cy="396000"/>
            </a:xfrm>
            <a:prstGeom prst="ellipse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F2AA1418-59E5-47D1-984C-BB20F7C03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384579" y="6421383"/>
              <a:ext cx="395277" cy="396000"/>
            </a:xfrm>
            <a:prstGeom prst="ellipse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xmlns="" id="{B8D71E8C-3868-47CA-B6EB-183AEC54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281475" y="6203916"/>
              <a:ext cx="395277" cy="396000"/>
            </a:xfrm>
            <a:prstGeom prst="ellipse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xmlns="" id="{095FFEB8-8DC4-40F9-86AB-058FBE777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028882" y="6105142"/>
              <a:ext cx="394909" cy="396000"/>
            </a:xfrm>
            <a:prstGeom prst="ellipse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58D9D377-1F51-4599-A707-0A80EA092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722835" y="6341624"/>
              <a:ext cx="394909" cy="396000"/>
            </a:xfrm>
            <a:prstGeom prst="ellipse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xmlns="" id="{4310EE5D-EF66-4907-BB2A-110F65DC4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571407" y="6067974"/>
              <a:ext cx="394909" cy="396000"/>
            </a:xfrm>
            <a:prstGeom prst="ellipse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83F91007-72BA-4859-95CB-3E76BEAB3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632272" y="5891667"/>
              <a:ext cx="394909" cy="396000"/>
            </a:xfrm>
            <a:prstGeom prst="ellipse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xmlns="" id="{905E55C1-29E2-43C5-878B-A1B2CE841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289216" y="5857755"/>
              <a:ext cx="395277" cy="396000"/>
            </a:xfrm>
            <a:prstGeom prst="ellipse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F44159F1-424A-4F0E-8F52-2CFC15D08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926946" y="5121802"/>
              <a:ext cx="395277" cy="396000"/>
            </a:xfrm>
            <a:prstGeom prst="ellipse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xmlns="" id="{79FB07B7-EC96-48DC-A3C4-90C6AB605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201345" y="5217911"/>
              <a:ext cx="395277" cy="396000"/>
            </a:xfrm>
            <a:prstGeom prst="ellipse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4FDB0A3C-ECB4-4920-A5B8-52CBB1BBB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324019" y="5023134"/>
              <a:ext cx="395277" cy="396000"/>
            </a:xfrm>
            <a:prstGeom prst="ellipse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xmlns="" id="{B5C6B02C-477D-4D40-AE07-1E01B2E71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384579" y="5730095"/>
              <a:ext cx="395277" cy="396000"/>
            </a:xfrm>
            <a:prstGeom prst="ellipse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xmlns="" id="{AB0D78AB-05F4-47A9-A2CE-A9915F4C8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488711" y="5468265"/>
              <a:ext cx="395277" cy="396000"/>
            </a:xfrm>
            <a:prstGeom prst="ellipse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xmlns="" id="{23F959A6-F5B0-4FC4-A7F0-4257E8312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731868" y="5340258"/>
              <a:ext cx="395277" cy="396000"/>
            </a:xfrm>
            <a:prstGeom prst="ellipse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FFF99358-4011-4BB3-93AC-5FDB9ACBE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895423" y="6172815"/>
              <a:ext cx="395277" cy="396000"/>
            </a:xfrm>
            <a:prstGeom prst="ellipse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25AA632B-1961-4AED-8A16-34278F548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6058886" y="5613196"/>
              <a:ext cx="394909" cy="396000"/>
            </a:xfrm>
            <a:prstGeom prst="ellipse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xmlns="" id="{98CA8BA6-19B1-46CA-A8AD-A48DDC15E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768998" y="5693667"/>
              <a:ext cx="395277" cy="396000"/>
            </a:xfrm>
            <a:prstGeom prst="ellipse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1CD69ECA-1170-445F-B4AB-BED54AFCD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6000228" y="5286821"/>
              <a:ext cx="395277" cy="396000"/>
            </a:xfrm>
            <a:prstGeom prst="ellipse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xmlns="" id="{D35110D6-1FB1-4F25-9E46-C884A977C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571222" y="5121333"/>
              <a:ext cx="395277" cy="396000"/>
            </a:xfrm>
            <a:prstGeom prst="ellipse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838838DD-9E0E-4CA2-94D0-F8A10B5A2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901519" y="5005673"/>
              <a:ext cx="395277" cy="396000"/>
            </a:xfrm>
            <a:prstGeom prst="ellipse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936A2DE2-E7D9-4784-9123-A7542F1BA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697968" y="4928862"/>
              <a:ext cx="394909" cy="396000"/>
            </a:xfrm>
            <a:prstGeom prst="ellipse">
              <a:avLst/>
            </a:prstGeom>
          </p:spPr>
        </p:pic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9" name="Button Color - Down">
                  <a:extLst>
                    <a:ext uri="{FF2B5EF4-FFF2-40B4-BE49-F238E27FC236}">
                      <a16:creationId xmlns:a16="http://schemas.microsoft.com/office/drawing/2014/main" id="{FEDDE107-B133-46FD-B3B6-2F81DA08CBC3}"/>
                    </a:ext>
                  </a:extLst>
                </p:cNvPr>
                <p:cNvSpPr/>
                <p:nvPr/>
              </p:nvSpPr>
              <p:spPr>
                <a:xfrm>
                  <a:off x="855755" y="2231032"/>
                  <a:ext cx="2177979" cy="750677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:r>
                    <a:rPr lang="uk-UA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Материнське ядро</a:t>
                  </a:r>
                  <a:r>
                    <a:rPr lang="en-US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uk-UA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</m:oMath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19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EDDE107-B133-46FD-B3B6-2F81DA08CB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55" y="2231032"/>
                  <a:ext cx="2177979" cy="750677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1117" t="-12195" r="-4749" b="-25203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0" name="Button Color - Down">
                  <a:extLst>
                    <a:ext uri="{FF2B5EF4-FFF2-40B4-BE49-F238E27FC236}">
                      <a16:creationId xmlns:a16="http://schemas.microsoft.com/office/drawing/2014/main" id="{79264DFC-CF52-489D-9F5F-B407D802C949}"/>
                    </a:ext>
                  </a:extLst>
                </p:cNvPr>
                <p:cNvSpPr/>
                <p:nvPr/>
              </p:nvSpPr>
              <p:spPr>
                <a:xfrm>
                  <a:off x="4504729" y="3917008"/>
                  <a:ext cx="1766542" cy="880086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:r>
                    <a:rPr lang="uk-UA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Дочірнє ядро</a:t>
                  </a:r>
                  <a:r>
                    <a:rPr lang="en-US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</m:oMath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0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9264DFC-CF52-489D-9F5F-B407D802C9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4729" y="3917008"/>
                  <a:ext cx="1766542" cy="880086"/>
                </a:xfrm>
                <a:prstGeom prst="rect">
                  <a:avLst/>
                </a:prstGeom>
                <a:blipFill>
                  <a:blip r:embed="rId7" cstate="print"/>
                  <a:stretch>
                    <a:fillRect l="-3448" t="-2778" b="-13194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Прямокутник 6">
                  <a:extLst>
                    <a:ext uri="{FF2B5EF4-FFF2-40B4-BE49-F238E27FC236}">
                      <a16:creationId xmlns:a16="http://schemas.microsoft.com/office/drawing/2014/main" id="{3B9084F8-60DF-44DD-A979-DDB54A4DE587}"/>
                    </a:ext>
                  </a:extLst>
                </p:cNvPr>
                <p:cNvSpPr/>
                <p:nvPr/>
              </p:nvSpPr>
              <p:spPr>
                <a:xfrm>
                  <a:off x="3738809" y="2091806"/>
                  <a:ext cx="2334550" cy="4651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0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α</m:t>
                      </m:r>
                    </m:oMath>
                  </a14:m>
                  <a:r>
                    <a:rPr lang="uk-UA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-частинка</a:t>
                  </a:r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</m:oMath>
                  </a14:m>
                  <a:endParaRPr lang="uk-UA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7" name="Прямокутник 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3B9084F8-60DF-44DD-A979-DDB54A4DE5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8809" y="2091806"/>
                  <a:ext cx="2334550" cy="465127"/>
                </a:xfrm>
                <a:prstGeom prst="rect">
                  <a:avLst/>
                </a:prstGeom>
                <a:blipFill>
                  <a:blip r:embed="rId8" cstate="print"/>
                  <a:stretch>
                    <a:fillRect t="-9211" b="-30263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Пряма сполучна лінія 8">
              <a:extLst>
                <a:ext uri="{FF2B5EF4-FFF2-40B4-BE49-F238E27FC236}">
                  <a16:creationId xmlns:a16="http://schemas.microsoft.com/office/drawing/2014/main" xmlns="" id="{5B269921-2449-48A0-8FE4-BAD70AA54B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95090" y="3101267"/>
              <a:ext cx="313944" cy="178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 сполучна лінія 121">
              <a:extLst>
                <a:ext uri="{FF2B5EF4-FFF2-40B4-BE49-F238E27FC236}">
                  <a16:creationId xmlns:a16="http://schemas.microsoft.com/office/drawing/2014/main" xmlns="" id="{97325C1A-A58B-4F4A-AE2D-E10755B7B7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51910" y="3228802"/>
              <a:ext cx="313944" cy="178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 сполучна лінія 122">
              <a:extLst>
                <a:ext uri="{FF2B5EF4-FFF2-40B4-BE49-F238E27FC236}">
                  <a16:creationId xmlns:a16="http://schemas.microsoft.com/office/drawing/2014/main" xmlns="" id="{F16ABD03-1D41-447B-A483-A3EB9F3EF5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41035" y="3164768"/>
              <a:ext cx="492170" cy="279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 зі стрілкою 126">
              <a:extLst>
                <a:ext uri="{FF2B5EF4-FFF2-40B4-BE49-F238E27FC236}">
                  <a16:creationId xmlns:a16="http://schemas.microsoft.com/office/drawing/2014/main" xmlns="" id="{007A4802-F2FF-4AC4-A6BD-21634403152A}"/>
                </a:ext>
              </a:extLst>
            </p:cNvPr>
            <p:cNvCxnSpPr/>
            <p:nvPr/>
          </p:nvCxnSpPr>
          <p:spPr>
            <a:xfrm>
              <a:off x="2977108" y="4211905"/>
              <a:ext cx="1458983" cy="110742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Button Color - Down">
            <a:extLst>
              <a:ext uri="{FF2B5EF4-FFF2-40B4-BE49-F238E27FC236}">
                <a16:creationId xmlns:a16="http://schemas.microsoft.com/office/drawing/2014/main" xmlns="" id="{BE4508BF-90A9-417B-84DE-AE7BC90C8125}"/>
              </a:ext>
            </a:extLst>
          </p:cNvPr>
          <p:cNvSpPr/>
          <p:nvPr/>
        </p:nvSpPr>
        <p:spPr>
          <a:xfrm>
            <a:off x="4907478" y="1314130"/>
            <a:ext cx="4585256" cy="47958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заміщення</a:t>
            </a:r>
          </a:p>
        </p:txBody>
      </p:sp>
      <p:sp>
        <p:nvSpPr>
          <p:cNvPr id="118" name="Button Color - Down">
            <a:extLst>
              <a:ext uri="{FF2B5EF4-FFF2-40B4-BE49-F238E27FC236}">
                <a16:creationId xmlns:a16="http://schemas.microsoft.com/office/drawing/2014/main" xmlns="" id="{927D2558-68FA-4892-AD31-25737A3069FD}"/>
              </a:ext>
            </a:extLst>
          </p:cNvPr>
          <p:cNvSpPr/>
          <p:nvPr/>
        </p:nvSpPr>
        <p:spPr>
          <a:xfrm>
            <a:off x="9706782" y="2952188"/>
            <a:ext cx="2651400" cy="47958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α-</a:t>
            </a:r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розпад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1" name="Button Color - Down">
                <a:extLst>
                  <a:ext uri="{FF2B5EF4-FFF2-40B4-BE49-F238E27FC236}">
                    <a16:creationId xmlns:a16="http://schemas.microsoft.com/office/drawing/2014/main" id="{8BA3E20B-6845-43C8-89BC-0A74AEDFFEAF}"/>
                  </a:ext>
                </a:extLst>
              </p:cNvPr>
              <p:cNvSpPr/>
              <p:nvPr/>
            </p:nvSpPr>
            <p:spPr>
              <a:xfrm>
                <a:off x="8703386" y="3877888"/>
                <a:ext cx="4658192" cy="972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sPre>
                      <m:box>
                        <m:box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→</m:t>
                          </m:r>
                        </m:e>
                      </m:box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  <m:r>
                        <a:rPr lang="uk-UA" sz="40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sPre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12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BA3E20B-6845-43C8-89BC-0A74AEDFFE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86" y="3877888"/>
                <a:ext cx="4658192" cy="97200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4" name="Button Color - Down">
                <a:extLst>
                  <a:ext uri="{FF2B5EF4-FFF2-40B4-BE49-F238E27FC236}">
                    <a16:creationId xmlns:a16="http://schemas.microsoft.com/office/drawing/2014/main" id="{3658BF70-1BBA-44F4-975E-B11F91EADD37}"/>
                  </a:ext>
                </a:extLst>
              </p:cNvPr>
              <p:cNvSpPr/>
              <p:nvPr/>
            </p:nvSpPr>
            <p:spPr>
              <a:xfrm>
                <a:off x="8703386" y="5055870"/>
                <a:ext cx="4658192" cy="972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238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U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</m:groupCh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He</m:t>
                          </m:r>
                        </m:e>
                      </m:sPre>
                      <m:r>
                        <a:rPr lang="uk-UA" sz="4000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12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658BF70-1BBA-44F4-975E-B11F91EADD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86" y="5055870"/>
                <a:ext cx="4658192" cy="97200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93750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8" grpId="0" animBg="1"/>
      <p:bldP spid="121" grpId="0" animBg="1"/>
      <p:bldP spid="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343339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Правила заміщення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xmlns="" id="{EE7C6388-19CF-42EB-9CEA-BA6DF27308FD}"/>
              </a:ext>
            </a:extLst>
          </p:cNvPr>
          <p:cNvGrpSpPr/>
          <p:nvPr/>
        </p:nvGrpSpPr>
        <p:grpSpPr>
          <a:xfrm>
            <a:off x="719031" y="2301696"/>
            <a:ext cx="6766699" cy="4850256"/>
            <a:chOff x="667284" y="1600133"/>
            <a:chExt cx="6766699" cy="4850256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xmlns="" id="{A6539BC3-8A21-418F-9683-C8E88C91C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549700" y="2086996"/>
              <a:ext cx="395277" cy="396000"/>
            </a:xfrm>
            <a:prstGeom prst="ellipse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xmlns="" id="{29D7655B-621F-4DA2-ACB7-A667BEE30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831013" y="3418650"/>
              <a:ext cx="395277" cy="396000"/>
            </a:xfrm>
            <a:prstGeom prst="ellipse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81F9B878-08AA-4618-A74A-6C9172B5B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398616" y="3856661"/>
              <a:ext cx="394909" cy="396000"/>
            </a:xfrm>
            <a:prstGeom prst="ellipse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06B725DD-8E19-4ADD-A8D1-F4BF5FFE2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421106" y="4027609"/>
              <a:ext cx="395277" cy="396000"/>
            </a:xfrm>
            <a:prstGeom prst="ellipse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E31CEC97-E3E0-4BFE-9898-B53FACB78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271801" y="3277279"/>
              <a:ext cx="394909" cy="396000"/>
            </a:xfrm>
            <a:prstGeom prst="ellipse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C3566F74-9EE6-454E-82DC-5C522C77B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538010" y="3268398"/>
              <a:ext cx="394909" cy="396000"/>
            </a:xfrm>
            <a:prstGeom prst="ellipse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80841323-46E9-4BDE-9A54-B1E6E68ED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494009" y="3889800"/>
              <a:ext cx="394909" cy="396000"/>
            </a:xfrm>
            <a:prstGeom prst="ellipse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E57421F8-85B4-4D7A-B6ED-B6EC648D4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722662" y="4094414"/>
              <a:ext cx="395277" cy="396000"/>
            </a:xfrm>
            <a:prstGeom prst="ellipse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5997A54F-58AC-4FAF-AEF4-8A5A0A85F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778372" y="3830046"/>
              <a:ext cx="395277" cy="396000"/>
            </a:xfrm>
            <a:prstGeom prst="ellipse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A8C14B09-87F2-46E5-A2AA-C7E16EECC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420014" y="4319712"/>
              <a:ext cx="395277" cy="396000"/>
            </a:xfrm>
            <a:prstGeom prst="ellipse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D3911950-A21D-4470-99F3-487FFF416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845949" y="4292414"/>
              <a:ext cx="395277" cy="396000"/>
            </a:xfrm>
            <a:prstGeom prst="ellipse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AC1334CE-B294-4CD3-8265-13F34EDD7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04657" y="4599787"/>
              <a:ext cx="395277" cy="396000"/>
            </a:xfrm>
            <a:prstGeom prst="ellipse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0D7B360A-A759-4495-86E9-7ED571FF2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151440" y="4769669"/>
              <a:ext cx="395277" cy="396000"/>
            </a:xfrm>
            <a:prstGeom prst="ellipse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5EC65A50-7D21-47B6-8706-4D6031B62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786399" y="3892556"/>
              <a:ext cx="395277" cy="396000"/>
            </a:xfrm>
            <a:prstGeom prst="ellipse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7DDA08BF-ED76-48F1-80E0-2B0A6940E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339320" y="4453428"/>
              <a:ext cx="394909" cy="396000"/>
            </a:xfrm>
            <a:prstGeom prst="ellipse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70A88A39-627A-4E85-8C31-EEFB054A1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95678" y="3459787"/>
              <a:ext cx="395277" cy="396000"/>
            </a:xfrm>
            <a:prstGeom prst="ellipse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91C7309B-ED39-40C8-9C4C-60D9752D9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858069" y="3663644"/>
              <a:ext cx="394909" cy="396000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942B9369-B1FD-4D0C-955D-1688FA0C1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083178" y="4424272"/>
              <a:ext cx="394909" cy="396000"/>
            </a:xfrm>
            <a:prstGeom prst="ellipse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53C83A37-40AC-4C36-82CD-DCD7770F2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447550" y="4880463"/>
              <a:ext cx="394909" cy="396000"/>
            </a:xfrm>
            <a:prstGeom prst="ellipse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93D0A41E-3DCD-4F6B-A20C-5EF972A25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059434" y="4106204"/>
              <a:ext cx="394909" cy="396000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988F1E22-D898-4616-84C5-F92A8D345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160941" y="3826949"/>
              <a:ext cx="395277" cy="396000"/>
            </a:xfrm>
            <a:prstGeom prst="ellipse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FC0F6FC9-6A39-4642-9221-0F111404C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349366" y="4194111"/>
              <a:ext cx="395277" cy="396000"/>
            </a:xfrm>
            <a:prstGeom prst="ellipse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9E007336-2B90-4B74-96E3-F8543D98C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768292" y="4849428"/>
              <a:ext cx="395277" cy="396000"/>
            </a:xfrm>
            <a:prstGeom prst="ellipse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CBD752C4-22F2-4BB2-9613-F48552224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665188" y="4631961"/>
              <a:ext cx="395277" cy="396000"/>
            </a:xfrm>
            <a:prstGeom prst="ellipse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BD394F82-38F5-4682-8611-59174E1A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412595" y="4533187"/>
              <a:ext cx="394909" cy="396000"/>
            </a:xfrm>
            <a:prstGeom prst="ellipse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5888DB2C-748A-4E7D-BADB-24B796C42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106548" y="4769669"/>
              <a:ext cx="394909" cy="396000"/>
            </a:xfrm>
            <a:prstGeom prst="ellipse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8E20AD4D-88FC-4CFE-99AB-8B43B9FE0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955120" y="4496019"/>
              <a:ext cx="394909" cy="396000"/>
            </a:xfrm>
            <a:prstGeom prst="ellipse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CE08D052-C9D0-44FA-A3C3-C6F4643F0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015985" y="4319712"/>
              <a:ext cx="394909" cy="396000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71FA64B6-A5AF-455E-96A6-31CD3A262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672929" y="4285800"/>
              <a:ext cx="395277" cy="396000"/>
            </a:xfrm>
            <a:prstGeom prst="ellipse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561B8288-21E7-4764-B8A2-9A5F01419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310659" y="3549847"/>
              <a:ext cx="395277" cy="396000"/>
            </a:xfrm>
            <a:prstGeom prst="ellipse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39FAA5B4-11E1-4BB7-ACFF-C05B3CA20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585058" y="3645956"/>
              <a:ext cx="395277" cy="396000"/>
            </a:xfrm>
            <a:prstGeom prst="ellipse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F89E16C6-BE6A-42AF-A7B1-8CD12C4AB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707732" y="3451179"/>
              <a:ext cx="395277" cy="396000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DE5A9617-595A-4D55-9B40-322339B7F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811536" y="3280328"/>
              <a:ext cx="395277" cy="396000"/>
            </a:xfrm>
            <a:prstGeom prst="ellipse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09574887-062E-42C8-B970-C81D28403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768292" y="4158140"/>
              <a:ext cx="395277" cy="396000"/>
            </a:xfrm>
            <a:prstGeom prst="ellipse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CAD3214C-C3FE-4DB4-8D4F-FF145969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872424" y="3896310"/>
              <a:ext cx="395277" cy="396000"/>
            </a:xfrm>
            <a:prstGeom prst="ellipse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38AAD55B-F2DE-4B61-9685-619B5F247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115581" y="3768303"/>
              <a:ext cx="395277" cy="396000"/>
            </a:xfrm>
            <a:prstGeom prst="ellipse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B90FDBB4-7125-43CF-BEFA-B96EED255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279136" y="4600860"/>
              <a:ext cx="395277" cy="396000"/>
            </a:xfrm>
            <a:prstGeom prst="ellipse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22572646-89FD-4B00-A34E-8AACA38C3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442599" y="4041241"/>
              <a:ext cx="394909" cy="396000"/>
            </a:xfrm>
            <a:prstGeom prst="ellipse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F86CBFC0-1B27-4158-A6AD-B4F0FC187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152711" y="4121712"/>
              <a:ext cx="395277" cy="396000"/>
            </a:xfrm>
            <a:prstGeom prst="ellipse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0849678-9A04-4FD3-AA2F-9684FA901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383941" y="3714866"/>
              <a:ext cx="395277" cy="396000"/>
            </a:xfrm>
            <a:prstGeom prst="ellipse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A6E4FD97-B922-4CCD-ACA3-67FDE413B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954935" y="3549378"/>
              <a:ext cx="395277" cy="396000"/>
            </a:xfrm>
            <a:prstGeom prst="ellipse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97DA678C-7FC0-4D75-832D-E4EB4BEF1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285232" y="3433718"/>
              <a:ext cx="395277" cy="396000"/>
            </a:xfrm>
            <a:prstGeom prst="ellipse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542CC23-0F01-405B-AF43-9E92561EC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081681" y="3356907"/>
              <a:ext cx="394909" cy="396000"/>
            </a:xfrm>
            <a:prstGeom prst="ellipse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B7612F20-37AE-48B1-AF64-09822E14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128643" y="2645153"/>
              <a:ext cx="394909" cy="396000"/>
            </a:xfrm>
            <a:prstGeom prst="ellipse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ABC09C09-1500-4C3E-8164-137EFB164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151133" y="2816101"/>
              <a:ext cx="395277" cy="396000"/>
            </a:xfrm>
            <a:prstGeom prst="ellipse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DF61D53E-2D14-4A3D-993E-D3FAEABEC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001828" y="2065771"/>
              <a:ext cx="394909" cy="396000"/>
            </a:xfrm>
            <a:prstGeom prst="ellipse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73008140-8B07-4CB8-8A67-47CC42A35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268037" y="2056890"/>
              <a:ext cx="394909" cy="396000"/>
            </a:xfrm>
            <a:prstGeom prst="ellipse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7CCD8867-5BFF-45C8-8E79-8071ADEA8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224036" y="2678292"/>
              <a:ext cx="394909" cy="396000"/>
            </a:xfrm>
            <a:prstGeom prst="ellipse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802030A2-E773-4130-9E16-D63B0DED6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452689" y="2882906"/>
              <a:ext cx="395277" cy="396000"/>
            </a:xfrm>
            <a:prstGeom prst="ellipse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41D9C96A-00B0-4F9A-BD1E-A360795FA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508399" y="2618538"/>
              <a:ext cx="395277" cy="396000"/>
            </a:xfrm>
            <a:prstGeom prst="ellipse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B4DCB556-1725-439F-9DFA-46C857ADC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150041" y="3108204"/>
              <a:ext cx="395277" cy="396000"/>
            </a:xfrm>
            <a:prstGeom prst="ellipse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873C05C9-D4DD-4098-9A25-F6D528A58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575976" y="3080906"/>
              <a:ext cx="395277" cy="396000"/>
            </a:xfrm>
            <a:prstGeom prst="ellipse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2503D5EA-59F5-4890-B840-A5496B9CF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634684" y="3388279"/>
              <a:ext cx="395277" cy="396000"/>
            </a:xfrm>
            <a:prstGeom prst="ellipse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1D7B27BD-6D40-4FC5-8C73-624EB970D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881467" y="3558161"/>
              <a:ext cx="395277" cy="396000"/>
            </a:xfrm>
            <a:prstGeom prst="ellipse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E036B2F7-1BD9-414D-95F7-28EF4DE52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516426" y="2681048"/>
              <a:ext cx="395277" cy="396000"/>
            </a:xfrm>
            <a:prstGeom prst="ellipse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30C0FFE4-AC3C-4E24-A31D-A1E085FC1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069347" y="3241920"/>
              <a:ext cx="394909" cy="396000"/>
            </a:xfrm>
            <a:prstGeom prst="ellipse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E3C8DCF3-0865-43F1-828C-6B54F3F48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725705" y="2248279"/>
              <a:ext cx="395277" cy="396000"/>
            </a:xfrm>
            <a:prstGeom prst="ellipse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04A78D40-4C00-4DD6-B6F9-8FCB9C912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3588096" y="2452136"/>
              <a:ext cx="394909" cy="396000"/>
            </a:xfrm>
            <a:prstGeom prst="ellipse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630ED1BD-0A34-47B9-BF8B-D2EFDC8F6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3813205" y="3212764"/>
              <a:ext cx="394909" cy="396000"/>
            </a:xfrm>
            <a:prstGeom prst="ellipse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D071FA4F-F564-4974-81FD-947591C89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177577" y="3668955"/>
              <a:ext cx="394909" cy="396000"/>
            </a:xfrm>
            <a:prstGeom prst="ellipse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xmlns="" id="{B21AA5BE-B75B-41FD-8D6E-2357F2A43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3789461" y="2894696"/>
              <a:ext cx="394909" cy="396000"/>
            </a:xfrm>
            <a:prstGeom prst="ellipse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xmlns="" id="{7289EB08-6463-45A7-A745-F2B3FC19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890968" y="2615441"/>
              <a:ext cx="395277" cy="396000"/>
            </a:xfrm>
            <a:prstGeom prst="ellipse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51304734-CEF2-4026-AABC-8A1831FBB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079393" y="2982603"/>
              <a:ext cx="395277" cy="396000"/>
            </a:xfrm>
            <a:prstGeom prst="ellipse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F2AA1418-59E5-47D1-984C-BB20F7C03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498319" y="3637920"/>
              <a:ext cx="395277" cy="396000"/>
            </a:xfrm>
            <a:prstGeom prst="ellipse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xmlns="" id="{B8D71E8C-3868-47CA-B6EB-183AEC54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395215" y="3420453"/>
              <a:ext cx="395277" cy="396000"/>
            </a:xfrm>
            <a:prstGeom prst="ellipse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xmlns="" id="{095FFEB8-8DC4-40F9-86AB-058FBE777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142622" y="3321679"/>
              <a:ext cx="394909" cy="396000"/>
            </a:xfrm>
            <a:prstGeom prst="ellipse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58D9D377-1F51-4599-A707-0A80EA092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836575" y="3558161"/>
              <a:ext cx="394909" cy="396000"/>
            </a:xfrm>
            <a:prstGeom prst="ellipse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xmlns="" id="{4310EE5D-EF66-4907-BB2A-110F65DC4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685147" y="3284511"/>
              <a:ext cx="394909" cy="396000"/>
            </a:xfrm>
            <a:prstGeom prst="ellipse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83F91007-72BA-4859-95CB-3E76BEAB3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746012" y="3108204"/>
              <a:ext cx="394909" cy="396000"/>
            </a:xfrm>
            <a:prstGeom prst="ellipse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xmlns="" id="{905E55C1-29E2-43C5-878B-A1B2CE841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402956" y="3074292"/>
              <a:ext cx="395277" cy="396000"/>
            </a:xfrm>
            <a:prstGeom prst="ellipse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F44159F1-424A-4F0E-8F52-2CFC15D08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040686" y="2338339"/>
              <a:ext cx="395277" cy="396000"/>
            </a:xfrm>
            <a:prstGeom prst="ellipse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xmlns="" id="{79FB07B7-EC96-48DC-A3C4-90C6AB605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315085" y="2434448"/>
              <a:ext cx="395277" cy="396000"/>
            </a:xfrm>
            <a:prstGeom prst="ellipse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4FDB0A3C-ECB4-4920-A5B8-52CBB1BBB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437759" y="2239671"/>
              <a:ext cx="395277" cy="396000"/>
            </a:xfrm>
            <a:prstGeom prst="ellipse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xmlns="" id="{B5C6B02C-477D-4D40-AE07-1E01B2E71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498319" y="2946632"/>
              <a:ext cx="395277" cy="396000"/>
            </a:xfrm>
            <a:prstGeom prst="ellipse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xmlns="" id="{AB0D78AB-05F4-47A9-A2CE-A9915F4C8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602451" y="2684802"/>
              <a:ext cx="395277" cy="396000"/>
            </a:xfrm>
            <a:prstGeom prst="ellipse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xmlns="" id="{23F959A6-F5B0-4FC4-A7F0-4257E8312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845608" y="2556795"/>
              <a:ext cx="395277" cy="396000"/>
            </a:xfrm>
            <a:prstGeom prst="ellipse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FFF99358-4011-4BB3-93AC-5FDB9ACBE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009163" y="3389352"/>
              <a:ext cx="395277" cy="396000"/>
            </a:xfrm>
            <a:prstGeom prst="ellipse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25AA632B-1961-4AED-8A16-34278F548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172626" y="2829733"/>
              <a:ext cx="394909" cy="396000"/>
            </a:xfrm>
            <a:prstGeom prst="ellipse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xmlns="" id="{98CA8BA6-19B1-46CA-A8AD-A48DDC15E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882738" y="2910204"/>
              <a:ext cx="395277" cy="396000"/>
            </a:xfrm>
            <a:prstGeom prst="ellipse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1CD69ECA-1170-445F-B4AB-BED54AFCD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113968" y="2503358"/>
              <a:ext cx="395277" cy="396000"/>
            </a:xfrm>
            <a:prstGeom prst="ellipse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xmlns="" id="{D35110D6-1FB1-4F25-9E46-C884A977C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684962" y="2337870"/>
              <a:ext cx="395277" cy="396000"/>
            </a:xfrm>
            <a:prstGeom prst="ellipse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838838DD-9E0E-4CA2-94D0-F8A10B5A2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015259" y="2222210"/>
              <a:ext cx="395277" cy="396000"/>
            </a:xfrm>
            <a:prstGeom prst="ellipse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936A2DE2-E7D9-4784-9123-A7542F1BA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811708" y="2145399"/>
              <a:ext cx="394909" cy="396000"/>
            </a:xfrm>
            <a:prstGeom prst="ellipse">
              <a:avLst/>
            </a:prstGeom>
          </p:spPr>
        </p:pic>
        <p:cxnSp>
          <p:nvCxnSpPr>
            <p:cNvPr id="9" name="Пряма сполучна лінія 8">
              <a:extLst>
                <a:ext uri="{FF2B5EF4-FFF2-40B4-BE49-F238E27FC236}">
                  <a16:creationId xmlns:a16="http://schemas.microsoft.com/office/drawing/2014/main" xmlns="" id="{5B269921-2449-48A0-8FE4-BAD70AA54B9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39901" y="5217709"/>
              <a:ext cx="313944" cy="178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 сполучна лінія 121">
              <a:extLst>
                <a:ext uri="{FF2B5EF4-FFF2-40B4-BE49-F238E27FC236}">
                  <a16:creationId xmlns:a16="http://schemas.microsoft.com/office/drawing/2014/main" xmlns="" id="{97325C1A-A58B-4F4A-AE2D-E10755B7B7A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612366" y="5274529"/>
              <a:ext cx="313944" cy="178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 сполучна лінія 122">
              <a:extLst>
                <a:ext uri="{FF2B5EF4-FFF2-40B4-BE49-F238E27FC236}">
                  <a16:creationId xmlns:a16="http://schemas.microsoft.com/office/drawing/2014/main" xmlns="" id="{F16ABD03-1D41-447B-A483-A3EB9F3EF57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611" y="5102091"/>
              <a:ext cx="492170" cy="279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 зі стрілкою 126">
              <a:extLst>
                <a:ext uri="{FF2B5EF4-FFF2-40B4-BE49-F238E27FC236}">
                  <a16:creationId xmlns:a16="http://schemas.microsoft.com/office/drawing/2014/main" xmlns="" id="{007A4802-F2FF-4AC4-A6BD-2163440315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1789" y="3496624"/>
              <a:ext cx="682572" cy="3058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xmlns="" id="{845C554F-DA8A-48D2-BF0C-E6079E51BC5C}"/>
                </a:ext>
              </a:extLst>
            </p:cNvPr>
            <p:cNvSpPr/>
            <p:nvPr/>
          </p:nvSpPr>
          <p:spPr>
            <a:xfrm>
              <a:off x="4339029" y="4197938"/>
              <a:ext cx="2989851" cy="1657492"/>
            </a:xfrm>
            <a:prstGeom prst="rect">
              <a:avLst/>
            </a:prstGeom>
            <a:solidFill>
              <a:srgbClr val="00838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xmlns="" id="{3FD99EEE-B3F5-459D-B606-B4AC0AF1BB28}"/>
                </a:ext>
              </a:extLst>
            </p:cNvPr>
            <p:cNvSpPr/>
            <p:nvPr/>
          </p:nvSpPr>
          <p:spPr>
            <a:xfrm>
              <a:off x="3431185" y="4713187"/>
              <a:ext cx="216000" cy="216000"/>
            </a:xfrm>
            <a:prstGeom prst="ellipse">
              <a:avLst/>
            </a:prstGeom>
            <a:gradFill flip="none" rotWithShape="1">
              <a:gsLst>
                <a:gs pos="84000">
                  <a:srgbClr val="0070C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xmlns="" id="{16AAB57C-773E-4065-81C2-A768874BDBF0}"/>
                </a:ext>
              </a:extLst>
            </p:cNvPr>
            <p:cNvSpPr/>
            <p:nvPr/>
          </p:nvSpPr>
          <p:spPr>
            <a:xfrm>
              <a:off x="2927299" y="5493475"/>
              <a:ext cx="144000" cy="144000"/>
            </a:xfrm>
            <a:prstGeom prst="ellipse">
              <a:avLst/>
            </a:prstGeom>
            <a:solidFill>
              <a:srgbClr val="9C4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32" name="Пряма сполучна лінія 131">
              <a:extLst>
                <a:ext uri="{FF2B5EF4-FFF2-40B4-BE49-F238E27FC236}">
                  <a16:creationId xmlns:a16="http://schemas.microsoft.com/office/drawing/2014/main" xmlns="" id="{2341E5BD-D1BC-4A19-8F3D-327BCDAB2E1A}"/>
                </a:ext>
              </a:extLst>
            </p:cNvPr>
            <p:cNvCxnSpPr>
              <a:cxnSpLocks/>
            </p:cNvCxnSpPr>
            <p:nvPr/>
          </p:nvCxnSpPr>
          <p:spPr>
            <a:xfrm rot="3484334" flipV="1">
              <a:off x="3081820" y="4563158"/>
              <a:ext cx="313944" cy="178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 сполучна лінія 132">
              <a:extLst>
                <a:ext uri="{FF2B5EF4-FFF2-40B4-BE49-F238E27FC236}">
                  <a16:creationId xmlns:a16="http://schemas.microsoft.com/office/drawing/2014/main" xmlns="" id="{52779AC1-1560-4A1A-9F31-F3DB8748F511}"/>
                </a:ext>
              </a:extLst>
            </p:cNvPr>
            <p:cNvCxnSpPr>
              <a:cxnSpLocks/>
            </p:cNvCxnSpPr>
            <p:nvPr/>
          </p:nvCxnSpPr>
          <p:spPr>
            <a:xfrm rot="3484334" flipV="1">
              <a:off x="3003629" y="4678829"/>
              <a:ext cx="313944" cy="178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 сполучна лінія 133">
              <a:extLst>
                <a:ext uri="{FF2B5EF4-FFF2-40B4-BE49-F238E27FC236}">
                  <a16:creationId xmlns:a16="http://schemas.microsoft.com/office/drawing/2014/main" xmlns="" id="{B080E34C-EB53-42F6-95B5-567F5187B277}"/>
                </a:ext>
              </a:extLst>
            </p:cNvPr>
            <p:cNvCxnSpPr>
              <a:cxnSpLocks/>
            </p:cNvCxnSpPr>
            <p:nvPr/>
          </p:nvCxnSpPr>
          <p:spPr>
            <a:xfrm rot="3484334" flipV="1">
              <a:off x="2861459" y="4517747"/>
              <a:ext cx="492170" cy="279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5" name="Button Color - Down">
                  <a:extLst>
                    <a:ext uri="{FF2B5EF4-FFF2-40B4-BE49-F238E27FC236}">
                      <a16:creationId xmlns:a16="http://schemas.microsoft.com/office/drawing/2014/main" id="{5A899127-1F67-455F-A253-EDD83EDB7463}"/>
                    </a:ext>
                  </a:extLst>
                </p:cNvPr>
                <p:cNvSpPr/>
                <p:nvPr/>
              </p:nvSpPr>
              <p:spPr>
                <a:xfrm>
                  <a:off x="777712" y="2393929"/>
                  <a:ext cx="2177979" cy="750677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:r>
                    <a:rPr lang="uk-UA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Материнське ядро</a:t>
                  </a:r>
                  <a:r>
                    <a:rPr lang="en-US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uk-UA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</m:oMath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5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A899127-1F67-455F-A253-EDD83EDB74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12" y="2393929"/>
                  <a:ext cx="2177979" cy="750677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1401" t="-12195" r="-4762" b="-24390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6" name="Button Color - Down">
                  <a:extLst>
                    <a:ext uri="{FF2B5EF4-FFF2-40B4-BE49-F238E27FC236}">
                      <a16:creationId xmlns:a16="http://schemas.microsoft.com/office/drawing/2014/main" id="{503DAF07-B864-48CD-BE24-5F80BC02C081}"/>
                    </a:ext>
                  </a:extLst>
                </p:cNvPr>
                <p:cNvSpPr/>
                <p:nvPr/>
              </p:nvSpPr>
              <p:spPr>
                <a:xfrm>
                  <a:off x="3261836" y="1600133"/>
                  <a:ext cx="2888401" cy="497743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:r>
                    <a:rPr lang="uk-UA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Дочірнє ядро</a:t>
                  </a:r>
                  <a:r>
                    <a:rPr lang="en-US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uk-UA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Pa</m:t>
                          </m:r>
                        </m:e>
                      </m:sPre>
                    </m:oMath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6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03DAF07-B864-48CD-BE24-5F80BC02C0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1836" y="1600133"/>
                  <a:ext cx="2888401" cy="497743"/>
                </a:xfrm>
                <a:prstGeom prst="rect">
                  <a:avLst/>
                </a:prstGeom>
                <a:blipFill>
                  <a:blip r:embed="rId7" cstate="print"/>
                  <a:stretch>
                    <a:fillRect l="-2532" t="-3659" b="-25610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7" name="Button Color - Down">
                  <a:extLst>
                    <a:ext uri="{FF2B5EF4-FFF2-40B4-BE49-F238E27FC236}">
                      <a16:creationId xmlns:a16="http://schemas.microsoft.com/office/drawing/2014/main" id="{73F5D7DF-C5F9-4EDF-89BD-3F9991AB82A3}"/>
                    </a:ext>
                  </a:extLst>
                </p:cNvPr>
                <p:cNvSpPr/>
                <p:nvPr/>
              </p:nvSpPr>
              <p:spPr>
                <a:xfrm>
                  <a:off x="3627786" y="4554096"/>
                  <a:ext cx="479694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uk-UA" sz="24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7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3F5D7DF-C5F9-4EDF-89BD-3F9991AB82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7786" y="4554096"/>
                  <a:ext cx="479694" cy="347098"/>
                </a:xfrm>
                <a:prstGeom prst="rect">
                  <a:avLst/>
                </a:prstGeom>
                <a:blipFill>
                  <a:blip r:embed="rId8" cstate="print"/>
                  <a:stretch>
                    <a:fillRect l="-10127" b="-5263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8" name="Button Color - Down">
                  <a:extLst>
                    <a:ext uri="{FF2B5EF4-FFF2-40B4-BE49-F238E27FC236}">
                      <a16:creationId xmlns:a16="http://schemas.microsoft.com/office/drawing/2014/main" id="{E982EFA8-7F2E-409C-A1DA-0E03244A32A8}"/>
                    </a:ext>
                  </a:extLst>
                </p:cNvPr>
                <p:cNvSpPr/>
                <p:nvPr/>
              </p:nvSpPr>
              <p:spPr>
                <a:xfrm>
                  <a:off x="3065382" y="5347219"/>
                  <a:ext cx="379649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uk-UA" sz="24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uk-UA" sz="2400" i="0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ν</m:t>
                            </m:r>
                          </m:e>
                        </m:acc>
                      </m:oMath>
                    </m:oMathPara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8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E982EFA8-7F2E-409C-A1DA-0E03244A32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5382" y="5347219"/>
                  <a:ext cx="379649" cy="347098"/>
                </a:xfrm>
                <a:prstGeom prst="rect">
                  <a:avLst/>
                </a:prstGeom>
                <a:blipFill>
                  <a:blip r:embed="rId9" cstate="print"/>
                  <a:stretch>
                    <a:fillRect t="-3509" b="-5263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Прямокутник 15">
                  <a:extLst>
                    <a:ext uri="{FF2B5EF4-FFF2-40B4-BE49-F238E27FC236}">
                      <a16:creationId xmlns:a16="http://schemas.microsoft.com/office/drawing/2014/main" id="{A0DDA960-521F-42EC-B3EA-8C12E45C9EE4}"/>
                    </a:ext>
                  </a:extLst>
                </p:cNvPr>
                <p:cNvSpPr/>
                <p:nvPr/>
              </p:nvSpPr>
              <p:spPr>
                <a:xfrm>
                  <a:off x="667284" y="5619392"/>
                  <a:ext cx="1914295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uk-UA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uk-UA" sz="24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p>
                          <m:r>
                            <a:rPr lang="uk-UA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uk-UA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частинка (електрон)</a:t>
                  </a:r>
                </a:p>
              </p:txBody>
            </p:sp>
          </mc:Choice>
          <mc:Fallback>
            <p:sp>
              <p:nvSpPr>
                <p:cNvPr id="16" name="Прямокутник 1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0DDA960-521F-42EC-B3EA-8C12E45C9E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84" y="5619392"/>
                  <a:ext cx="1914295" cy="830997"/>
                </a:xfrm>
                <a:prstGeom prst="rect">
                  <a:avLst/>
                </a:prstGeom>
                <a:blipFill>
                  <a:blip r:embed="rId10" cstate="print"/>
                  <a:stretch>
                    <a:fillRect l="-2548" t="-5147" r="-8917" b="-1691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xmlns="" id="{04A62B75-B14E-48A6-8AAE-764CD8BCE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395543" y="4731187"/>
              <a:ext cx="394909" cy="396000"/>
            </a:xfrm>
            <a:prstGeom prst="ellipse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xmlns="" id="{B797247C-0174-4DF6-8803-3F33C2E7E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321958" y="4389662"/>
              <a:ext cx="395277" cy="396000"/>
            </a:xfrm>
            <a:prstGeom prst="ellipse">
              <a:avLst/>
            </a:prstGeom>
          </p:spPr>
        </p:pic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xmlns="" id="{7843F25D-5E85-44E3-AB75-545A060A4571}"/>
                </a:ext>
              </a:extLst>
            </p:cNvPr>
            <p:cNvSpPr/>
            <p:nvPr/>
          </p:nvSpPr>
          <p:spPr>
            <a:xfrm>
              <a:off x="5329318" y="5199651"/>
              <a:ext cx="216000" cy="216000"/>
            </a:xfrm>
            <a:prstGeom prst="ellipse">
              <a:avLst/>
            </a:prstGeom>
            <a:gradFill flip="none" rotWithShape="1">
              <a:gsLst>
                <a:gs pos="84000">
                  <a:srgbClr val="0070C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xmlns="" id="{55B8B3C2-8DEA-4C30-9757-2DB27ABABF88}"/>
                </a:ext>
              </a:extLst>
            </p:cNvPr>
            <p:cNvSpPr/>
            <p:nvPr/>
          </p:nvSpPr>
          <p:spPr>
            <a:xfrm>
              <a:off x="4798233" y="5534193"/>
              <a:ext cx="144000" cy="144000"/>
            </a:xfrm>
            <a:prstGeom prst="ellipse">
              <a:avLst/>
            </a:prstGeom>
            <a:solidFill>
              <a:srgbClr val="9C4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3" name="Button Color - Down">
                  <a:extLst>
                    <a:ext uri="{FF2B5EF4-FFF2-40B4-BE49-F238E27FC236}">
                      <a16:creationId xmlns:a16="http://schemas.microsoft.com/office/drawing/2014/main" id="{7A2A3E2E-BADB-4D82-B930-5CD7D3319E66}"/>
                    </a:ext>
                  </a:extLst>
                </p:cNvPr>
                <p:cNvSpPr/>
                <p:nvPr/>
              </p:nvSpPr>
              <p:spPr>
                <a:xfrm>
                  <a:off x="4949259" y="5479396"/>
                  <a:ext cx="2436113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uk-UA" sz="24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uk-UA" sz="2400" i="0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ν</m:t>
                          </m:r>
                        </m:e>
                      </m:acc>
                    </m:oMath>
                  </a14:m>
                  <a:r>
                    <a:rPr lang="uk-UA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-антинейтрино</a:t>
                  </a:r>
                </a:p>
              </p:txBody>
            </p:sp>
          </mc:Choice>
          <mc:Fallback>
            <p:sp>
              <p:nvSpPr>
                <p:cNvPr id="143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A2A3E2E-BADB-4D82-B930-5CD7D3319E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9259" y="5479396"/>
                  <a:ext cx="2436113" cy="347098"/>
                </a:xfrm>
                <a:prstGeom prst="rect">
                  <a:avLst/>
                </a:prstGeom>
                <a:blipFill>
                  <a:blip r:embed="rId11" cstate="print"/>
                  <a:stretch>
                    <a:fillRect t="-28070" r="-3500" b="-57895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4" name="Button Color - Down">
                  <a:extLst>
                    <a:ext uri="{FF2B5EF4-FFF2-40B4-BE49-F238E27FC236}">
                      <a16:creationId xmlns:a16="http://schemas.microsoft.com/office/drawing/2014/main" id="{087C012A-9353-4D89-A6D5-94F0FD7686DC}"/>
                    </a:ext>
                  </a:extLst>
                </p:cNvPr>
                <p:cNvSpPr/>
                <p:nvPr/>
              </p:nvSpPr>
              <p:spPr>
                <a:xfrm>
                  <a:off x="5464256" y="5096937"/>
                  <a:ext cx="1969727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 xmlns:m="http://schemas.openxmlformats.org/officeDocument/2006/math">
                      <m:sSup>
                        <m:sSupPr>
                          <m:ctrlPr>
                            <a:rPr lang="uk-UA" sz="24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</m:sup>
                      </m:sSup>
                    </m:oMath>
                  </a14:m>
                  <a:r>
                    <a:rPr lang="uk-UA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-електрон</a:t>
                  </a:r>
                </a:p>
              </p:txBody>
            </p:sp>
          </mc:Choice>
          <mc:Fallback>
            <p:sp>
              <p:nvSpPr>
                <p:cNvPr id="144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7C012A-9353-4D89-A6D5-94F0FD7686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256" y="5096937"/>
                  <a:ext cx="1969727" cy="347098"/>
                </a:xfrm>
                <a:prstGeom prst="rect">
                  <a:avLst/>
                </a:prstGeom>
                <a:blipFill>
                  <a:blip r:embed="rId12" cstate="print"/>
                  <a:stretch>
                    <a:fillRect t="-28070" r="-3715" b="-57895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5" name="Button Color - Down">
                  <a:extLst>
                    <a:ext uri="{FF2B5EF4-FFF2-40B4-BE49-F238E27FC236}">
                      <a16:creationId xmlns:a16="http://schemas.microsoft.com/office/drawing/2014/main" id="{54B71C54-007A-496E-8D8D-8AF6DD0F666B}"/>
                    </a:ext>
                  </a:extLst>
                </p:cNvPr>
                <p:cNvSpPr/>
                <p:nvPr/>
              </p:nvSpPr>
              <p:spPr>
                <a:xfrm>
                  <a:off x="5776454" y="4316865"/>
                  <a:ext cx="479694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uk-UA" sz="24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45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4B71C54-007A-496E-8D8D-8AF6DD0F6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76454" y="4316865"/>
                  <a:ext cx="479694" cy="347098"/>
                </a:xfrm>
                <a:prstGeom prst="rect">
                  <a:avLst/>
                </a:prstGeom>
                <a:blipFill>
                  <a:blip r:embed="rId13" cstate="print"/>
                  <a:stretch>
                    <a:fillRect l="-19231" b="-35088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Пряма зі стрілкою 146">
              <a:extLst>
                <a:ext uri="{FF2B5EF4-FFF2-40B4-BE49-F238E27FC236}">
                  <a16:creationId xmlns:a16="http://schemas.microsoft.com/office/drawing/2014/main" xmlns="" id="{D0B97777-9462-4CF0-B2B1-6AB642727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8492" y="4681800"/>
              <a:ext cx="459523" cy="1923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 зі стрілкою 147">
              <a:extLst>
                <a:ext uri="{FF2B5EF4-FFF2-40B4-BE49-F238E27FC236}">
                  <a16:creationId xmlns:a16="http://schemas.microsoft.com/office/drawing/2014/main" xmlns="" id="{C4AD4826-AB44-4433-BD81-6CEE4FBA854E}"/>
                </a:ext>
              </a:extLst>
            </p:cNvPr>
            <p:cNvCxnSpPr>
              <a:cxnSpLocks/>
            </p:cNvCxnSpPr>
            <p:nvPr/>
          </p:nvCxnSpPr>
          <p:spPr>
            <a:xfrm>
              <a:off x="4835132" y="5030134"/>
              <a:ext cx="419337" cy="2397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 зі стрілкою 148">
              <a:extLst>
                <a:ext uri="{FF2B5EF4-FFF2-40B4-BE49-F238E27FC236}">
                  <a16:creationId xmlns:a16="http://schemas.microsoft.com/office/drawing/2014/main" xmlns="" id="{EE926C14-7C4D-4332-A3BC-AB915C60F5F6}"/>
                </a:ext>
              </a:extLst>
            </p:cNvPr>
            <p:cNvCxnSpPr>
              <a:cxnSpLocks/>
            </p:cNvCxnSpPr>
            <p:nvPr/>
          </p:nvCxnSpPr>
          <p:spPr>
            <a:xfrm>
              <a:off x="4670450" y="5145087"/>
              <a:ext cx="164682" cy="3756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50" name="Button Color - Down">
                  <a:extLst>
                    <a:ext uri="{FF2B5EF4-FFF2-40B4-BE49-F238E27FC236}">
                      <a16:creationId xmlns:a16="http://schemas.microsoft.com/office/drawing/2014/main" id="{715A27B6-693B-4917-AE93-5133238ADFD4}"/>
                    </a:ext>
                  </a:extLst>
                </p:cNvPr>
                <p:cNvSpPr/>
                <p:nvPr/>
              </p:nvSpPr>
              <p:spPr>
                <a:xfrm>
                  <a:off x="4453387" y="4358861"/>
                  <a:ext cx="379649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50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15A27B6-693B-4917-AE93-5133238ADF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3387" y="4358861"/>
                  <a:ext cx="379649" cy="347098"/>
                </a:xfrm>
                <a:prstGeom prst="rect">
                  <a:avLst/>
                </a:prstGeom>
                <a:blipFill>
                  <a:blip r:embed="rId14" cstate="print"/>
                  <a:stretch>
                    <a:fillRect l="-6452" b="-5263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Button Color - Down">
            <a:extLst>
              <a:ext uri="{FF2B5EF4-FFF2-40B4-BE49-F238E27FC236}">
                <a16:creationId xmlns:a16="http://schemas.microsoft.com/office/drawing/2014/main" xmlns="" id="{E31A701A-69EC-4A20-B12F-D3B0AE7A09C0}"/>
              </a:ext>
            </a:extLst>
          </p:cNvPr>
          <p:cNvSpPr/>
          <p:nvPr/>
        </p:nvSpPr>
        <p:spPr>
          <a:xfrm>
            <a:off x="4907478" y="1314130"/>
            <a:ext cx="4585256" cy="47958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заміщення</a:t>
            </a:r>
          </a:p>
        </p:txBody>
      </p:sp>
      <p:sp>
        <p:nvSpPr>
          <p:cNvPr id="126" name="Button Color - Down">
            <a:extLst>
              <a:ext uri="{FF2B5EF4-FFF2-40B4-BE49-F238E27FC236}">
                <a16:creationId xmlns:a16="http://schemas.microsoft.com/office/drawing/2014/main" xmlns="" id="{335DE292-973A-497A-BF3A-3A33214E9554}"/>
              </a:ext>
            </a:extLst>
          </p:cNvPr>
          <p:cNvSpPr/>
          <p:nvPr/>
        </p:nvSpPr>
        <p:spPr>
          <a:xfrm>
            <a:off x="9706782" y="2935307"/>
            <a:ext cx="2651400" cy="47958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β</a:t>
            </a:r>
            <a:r>
              <a:rPr lang="uk-UA" sz="3200" b="1" baseline="30000" dirty="0"/>
              <a:t>–</a:t>
            </a:r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розпад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0" name="Button Color - Down">
                <a:extLst>
                  <a:ext uri="{FF2B5EF4-FFF2-40B4-BE49-F238E27FC236}">
                    <a16:creationId xmlns:a16="http://schemas.microsoft.com/office/drawing/2014/main" id="{E160D4BC-5F7D-4013-9441-07FF5CD3C4AC}"/>
                  </a:ext>
                </a:extLst>
              </p:cNvPr>
              <p:cNvSpPr/>
              <p:nvPr/>
            </p:nvSpPr>
            <p:spPr>
              <a:xfrm>
                <a:off x="8703386" y="3877888"/>
                <a:ext cx="4658192" cy="972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sPre>
                      <m:r>
                        <a:rPr lang="uk-UA" sz="40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lang="uk-UA" sz="40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sPre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13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60D4BC-5F7D-4013-9441-07FF5CD3C4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86" y="3877888"/>
                <a:ext cx="4658192" cy="97200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1" name="Button Color - Down">
                <a:extLst>
                  <a:ext uri="{FF2B5EF4-FFF2-40B4-BE49-F238E27FC236}">
                    <a16:creationId xmlns:a16="http://schemas.microsoft.com/office/drawing/2014/main" id="{55081D8E-4D2C-415E-A98C-8D82172C3633}"/>
                  </a:ext>
                </a:extLst>
              </p:cNvPr>
              <p:cNvSpPr/>
              <p:nvPr/>
            </p:nvSpPr>
            <p:spPr>
              <a:xfrm>
                <a:off x="8703386" y="5055870"/>
                <a:ext cx="4658192" cy="972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Th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lang="uk-UA" sz="40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91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234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Pa</m:t>
                          </m:r>
                        </m:e>
                      </m:sPre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13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5081D8E-4D2C-415E-A98C-8D82172C3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86" y="5055870"/>
                <a:ext cx="4658192" cy="972000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99907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30" grpId="0" animBg="1"/>
      <p:bldP spid="1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343339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Правила заміщення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xmlns="" id="{CBBEAFC3-4308-4AC6-B151-B674E961B07D}"/>
              </a:ext>
            </a:extLst>
          </p:cNvPr>
          <p:cNvGrpSpPr/>
          <p:nvPr/>
        </p:nvGrpSpPr>
        <p:grpSpPr>
          <a:xfrm>
            <a:off x="719031" y="2230709"/>
            <a:ext cx="6850925" cy="4850256"/>
            <a:chOff x="667284" y="1600133"/>
            <a:chExt cx="6850925" cy="4850256"/>
          </a:xfrm>
        </p:grpSpPr>
        <p:pic>
          <p:nvPicPr>
            <p:cNvPr id="129" name="Рисунок 128">
              <a:extLst>
                <a:ext uri="{FF2B5EF4-FFF2-40B4-BE49-F238E27FC236}">
                  <a16:creationId xmlns:a16="http://schemas.microsoft.com/office/drawing/2014/main" xmlns="" id="{A6539BC3-8A21-418F-9683-C8E88C91CD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544468" y="2122319"/>
              <a:ext cx="395277" cy="396000"/>
            </a:xfrm>
            <a:prstGeom prst="ellipse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xmlns="" id="{29D7655B-621F-4DA2-ACB7-A667BEE30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831013" y="3418650"/>
              <a:ext cx="395277" cy="396000"/>
            </a:xfrm>
            <a:prstGeom prst="ellipse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xmlns="" id="{81F9B878-08AA-4618-A74A-6C9172B5B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398616" y="3856661"/>
              <a:ext cx="394909" cy="396000"/>
            </a:xfrm>
            <a:prstGeom prst="ellipse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xmlns="" id="{06B725DD-8E19-4ADD-A8D1-F4BF5FFE2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421106" y="4027609"/>
              <a:ext cx="395277" cy="396000"/>
            </a:xfrm>
            <a:prstGeom prst="ellipse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xmlns="" id="{E31CEC97-E3E0-4BFE-9898-B53FACB780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271801" y="3277279"/>
              <a:ext cx="394909" cy="396000"/>
            </a:xfrm>
            <a:prstGeom prst="ellipse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xmlns="" id="{C3566F74-9EE6-454E-82DC-5C522C77B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538010" y="3268398"/>
              <a:ext cx="394909" cy="396000"/>
            </a:xfrm>
            <a:prstGeom prst="ellipse">
              <a:avLst/>
            </a:prstGeom>
          </p:spPr>
        </p:pic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xmlns="" id="{80841323-46E9-4BDE-9A54-B1E6E68ED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494009" y="3889800"/>
              <a:ext cx="394909" cy="396000"/>
            </a:xfrm>
            <a:prstGeom prst="ellipse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E57421F8-85B4-4D7A-B6ED-B6EC648D45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722662" y="4094414"/>
              <a:ext cx="395277" cy="396000"/>
            </a:xfrm>
            <a:prstGeom prst="ellipse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5997A54F-58AC-4FAF-AEF4-8A5A0A85F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778372" y="3830046"/>
              <a:ext cx="395277" cy="396000"/>
            </a:xfrm>
            <a:prstGeom prst="ellipse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A8C14B09-87F2-46E5-A2AA-C7E16EECC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420014" y="4319712"/>
              <a:ext cx="395277" cy="396000"/>
            </a:xfrm>
            <a:prstGeom prst="ellipse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D3911950-A21D-4470-99F3-487FFF416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845949" y="4292414"/>
              <a:ext cx="395277" cy="396000"/>
            </a:xfrm>
            <a:prstGeom prst="ellipse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AC1334CE-B294-4CD3-8265-13F34EDD75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04657" y="4599787"/>
              <a:ext cx="395277" cy="396000"/>
            </a:xfrm>
            <a:prstGeom prst="ellipse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0D7B360A-A759-4495-86E9-7ED571FF2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151440" y="4769669"/>
              <a:ext cx="395277" cy="396000"/>
            </a:xfrm>
            <a:prstGeom prst="ellipse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xmlns="" id="{5EC65A50-7D21-47B6-8706-4D6031B629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786399" y="3892556"/>
              <a:ext cx="395277" cy="396000"/>
            </a:xfrm>
            <a:prstGeom prst="ellipse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7DDA08BF-ED76-48F1-80E0-2B0A6940E2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339320" y="4453428"/>
              <a:ext cx="394909" cy="396000"/>
            </a:xfrm>
            <a:prstGeom prst="ellipse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xmlns="" id="{70A88A39-627A-4E85-8C31-EEFB054A12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995678" y="3459787"/>
              <a:ext cx="395277" cy="396000"/>
            </a:xfrm>
            <a:prstGeom prst="ellipse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xmlns="" id="{91C7309B-ED39-40C8-9C4C-60D9752D9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858069" y="3663644"/>
              <a:ext cx="394909" cy="396000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xmlns="" id="{942B9369-B1FD-4D0C-955D-1688FA0C1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083178" y="4424272"/>
              <a:ext cx="394909" cy="396000"/>
            </a:xfrm>
            <a:prstGeom prst="ellipse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53C83A37-40AC-4C36-82CD-DCD7770F2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447550" y="4880463"/>
              <a:ext cx="394909" cy="396000"/>
            </a:xfrm>
            <a:prstGeom prst="ellipse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93D0A41E-3DCD-4F6B-A20C-5EF972A25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059434" y="4106204"/>
              <a:ext cx="394909" cy="396000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988F1E22-D898-4616-84C5-F92A8D3454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160941" y="3826949"/>
              <a:ext cx="395277" cy="396000"/>
            </a:xfrm>
            <a:prstGeom prst="ellipse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xmlns="" id="{FC0F6FC9-6A39-4642-9221-0F111404CF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349366" y="4194111"/>
              <a:ext cx="395277" cy="396000"/>
            </a:xfrm>
            <a:prstGeom prst="ellipse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xmlns="" id="{9E007336-2B90-4B74-96E3-F8543D98CD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768292" y="4849428"/>
              <a:ext cx="395277" cy="396000"/>
            </a:xfrm>
            <a:prstGeom prst="ellipse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CBD752C4-22F2-4BB2-9613-F485522245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665188" y="4631961"/>
              <a:ext cx="395277" cy="396000"/>
            </a:xfrm>
            <a:prstGeom prst="ellipse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BD394F82-38F5-4682-8611-59174E1AFE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412595" y="4533187"/>
              <a:ext cx="394909" cy="396000"/>
            </a:xfrm>
            <a:prstGeom prst="ellipse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5888DB2C-748A-4E7D-BADB-24B796C42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106548" y="4769669"/>
              <a:ext cx="394909" cy="396000"/>
            </a:xfrm>
            <a:prstGeom prst="ellipse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8E20AD4D-88FC-4CFE-99AB-8B43B9FE0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1955120" y="4496019"/>
              <a:ext cx="394909" cy="396000"/>
            </a:xfrm>
            <a:prstGeom prst="ellipse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xmlns="" id="{CE08D052-C9D0-44FA-A3C3-C6F4643F00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015985" y="4319712"/>
              <a:ext cx="394909" cy="396000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71FA64B6-A5AF-455E-96A6-31CD3A262B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672929" y="4285800"/>
              <a:ext cx="395277" cy="396000"/>
            </a:xfrm>
            <a:prstGeom prst="ellipse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xmlns="" id="{561B8288-21E7-4764-B8A2-9A5F01419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310659" y="3549847"/>
              <a:ext cx="395277" cy="396000"/>
            </a:xfrm>
            <a:prstGeom prst="ellipse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xmlns="" id="{39FAA5B4-11E1-4BB7-ACFF-C05B3CA203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585058" y="3645956"/>
              <a:ext cx="395277" cy="396000"/>
            </a:xfrm>
            <a:prstGeom prst="ellipse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xmlns="" id="{F89E16C6-BE6A-42AF-A7B1-8CD12C4AB3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707732" y="3451179"/>
              <a:ext cx="395277" cy="396000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xmlns="" id="{DE5A9617-595A-4D55-9B40-322339B7F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811536" y="3280328"/>
              <a:ext cx="395277" cy="396000"/>
            </a:xfrm>
            <a:prstGeom prst="ellipse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xmlns="" id="{09574887-062E-42C8-B970-C81D28403C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768292" y="4158140"/>
              <a:ext cx="395277" cy="396000"/>
            </a:xfrm>
            <a:prstGeom prst="ellipse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CAD3214C-C3FE-4DB4-8D4F-FF145969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872424" y="3896310"/>
              <a:ext cx="395277" cy="396000"/>
            </a:xfrm>
            <a:prstGeom prst="ellipse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xmlns="" id="{38AAD55B-F2DE-4B61-9685-619B5F247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115581" y="3768303"/>
              <a:ext cx="395277" cy="396000"/>
            </a:xfrm>
            <a:prstGeom prst="ellipse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B90FDBB4-7125-43CF-BEFA-B96EED2553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279136" y="4600860"/>
              <a:ext cx="395277" cy="396000"/>
            </a:xfrm>
            <a:prstGeom prst="ellipse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xmlns="" id="{22572646-89FD-4B00-A34E-8AACA38C3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442599" y="4041241"/>
              <a:ext cx="394909" cy="396000"/>
            </a:xfrm>
            <a:prstGeom prst="ellipse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xmlns="" id="{F86CBFC0-1B27-4158-A6AD-B4F0FC187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152711" y="4121712"/>
              <a:ext cx="395277" cy="396000"/>
            </a:xfrm>
            <a:prstGeom prst="ellipse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xmlns="" id="{20849678-9A04-4FD3-AA2F-9684FA901C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383941" y="3714866"/>
              <a:ext cx="395277" cy="396000"/>
            </a:xfrm>
            <a:prstGeom prst="ellipse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A6E4FD97-B922-4CCD-ACA3-67FDE413B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1954935" y="3549378"/>
              <a:ext cx="395277" cy="396000"/>
            </a:xfrm>
            <a:prstGeom prst="ellipse">
              <a:avLst/>
            </a:prstGeom>
          </p:spPr>
        </p:pic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xmlns="" id="{97DA678C-7FC0-4D75-832D-E4EB4BEF16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2285232" y="3433718"/>
              <a:ext cx="395277" cy="396000"/>
            </a:xfrm>
            <a:prstGeom prst="ellipse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xmlns="" id="{B542CC23-0F01-405B-AF43-9E92561EC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2081681" y="3356907"/>
              <a:ext cx="394909" cy="396000"/>
            </a:xfrm>
            <a:prstGeom prst="ellipse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B7612F20-37AE-48B1-AF64-09822E14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128643" y="2645153"/>
              <a:ext cx="394909" cy="396000"/>
            </a:xfrm>
            <a:prstGeom prst="ellipse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ABC09C09-1500-4C3E-8164-137EFB164C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151133" y="2816101"/>
              <a:ext cx="395277" cy="396000"/>
            </a:xfrm>
            <a:prstGeom prst="ellipse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DF61D53E-2D14-4A3D-993E-D3FAEABEC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001828" y="2065771"/>
              <a:ext cx="394909" cy="396000"/>
            </a:xfrm>
            <a:prstGeom prst="ellipse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73008140-8B07-4CB8-8A67-47CC42A35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268037" y="2056890"/>
              <a:ext cx="394909" cy="396000"/>
            </a:xfrm>
            <a:prstGeom prst="ellipse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7CCD8867-5BFF-45C8-8E79-8071ADEA86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224036" y="2678292"/>
              <a:ext cx="394909" cy="396000"/>
            </a:xfrm>
            <a:prstGeom prst="ellipse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802030A2-E773-4130-9E16-D63B0DED61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452689" y="2882906"/>
              <a:ext cx="395277" cy="396000"/>
            </a:xfrm>
            <a:prstGeom prst="ellipse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41D9C96A-00B0-4F9A-BD1E-A360795FAD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508399" y="2618538"/>
              <a:ext cx="395277" cy="396000"/>
            </a:xfrm>
            <a:prstGeom prst="ellipse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xmlns="" id="{B4DCB556-1725-439F-9DFA-46C857ADC9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150041" y="3108204"/>
              <a:ext cx="395277" cy="396000"/>
            </a:xfrm>
            <a:prstGeom prst="ellipse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xmlns="" id="{873C05C9-D4DD-4098-9A25-F6D528A58D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575976" y="3080906"/>
              <a:ext cx="395277" cy="396000"/>
            </a:xfrm>
            <a:prstGeom prst="ellipse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xmlns="" id="{2503D5EA-59F5-4890-B840-A5496B9CFE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634684" y="3388279"/>
              <a:ext cx="395277" cy="396000"/>
            </a:xfrm>
            <a:prstGeom prst="ellipse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1D7B27BD-6D40-4FC5-8C73-624EB970D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881467" y="3558161"/>
              <a:ext cx="395277" cy="396000"/>
            </a:xfrm>
            <a:prstGeom prst="ellipse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E036B2F7-1BD9-414D-95F7-28EF4DE529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516426" y="2681048"/>
              <a:ext cx="395277" cy="396000"/>
            </a:xfrm>
            <a:prstGeom prst="ellipse">
              <a:avLst/>
            </a:prstGeom>
          </p:spPr>
        </p:pic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xmlns="" id="{30C0FFE4-AC3C-4E24-A31D-A1E085FC1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069347" y="3241920"/>
              <a:ext cx="394909" cy="396000"/>
            </a:xfrm>
            <a:prstGeom prst="ellipse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xmlns="" id="{E3C8DCF3-0865-43F1-828C-6B54F3F48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725705" y="2248279"/>
              <a:ext cx="395277" cy="396000"/>
            </a:xfrm>
            <a:prstGeom prst="ellipse">
              <a:avLst/>
            </a:prstGeom>
          </p:spPr>
        </p:pic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xmlns="" id="{04A78D40-4C00-4DD6-B6F9-8FCB9C912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3588096" y="2452136"/>
              <a:ext cx="394909" cy="396000"/>
            </a:xfrm>
            <a:prstGeom prst="ellipse">
              <a:avLst/>
            </a:prstGeom>
          </p:spPr>
        </p:pic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630ED1BD-0A34-47B9-BF8B-D2EFDC8F6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3813205" y="3212764"/>
              <a:ext cx="394909" cy="396000"/>
            </a:xfrm>
            <a:prstGeom prst="ellipse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xmlns="" id="{D071FA4F-F564-4974-81FD-947591C89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177577" y="3668955"/>
              <a:ext cx="394909" cy="396000"/>
            </a:xfrm>
            <a:prstGeom prst="ellipse">
              <a:avLst/>
            </a:prstGeom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xmlns="" id="{B21AA5BE-B75B-41FD-8D6E-2357F2A43D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3789461" y="2894696"/>
              <a:ext cx="394909" cy="396000"/>
            </a:xfrm>
            <a:prstGeom prst="ellipse">
              <a:avLst/>
            </a:prstGeom>
          </p:spPr>
        </p:pic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xmlns="" id="{7289EB08-6463-45A7-A745-F2B3FC19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3890968" y="2615441"/>
              <a:ext cx="395277" cy="396000"/>
            </a:xfrm>
            <a:prstGeom prst="ellipse">
              <a:avLst/>
            </a:prstGeom>
          </p:spPr>
        </p:pic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xmlns="" id="{51304734-CEF2-4026-AABC-8A1831FBB0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079393" y="2982603"/>
              <a:ext cx="395277" cy="396000"/>
            </a:xfrm>
            <a:prstGeom prst="ellipse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:a16="http://schemas.microsoft.com/office/drawing/2014/main" xmlns="" id="{F2AA1418-59E5-47D1-984C-BB20F7C03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498319" y="3637920"/>
              <a:ext cx="395277" cy="396000"/>
            </a:xfrm>
            <a:prstGeom prst="ellipse">
              <a:avLst/>
            </a:prstGeom>
          </p:spPr>
        </p:pic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xmlns="" id="{B8D71E8C-3868-47CA-B6EB-183AEC54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395215" y="3420453"/>
              <a:ext cx="395277" cy="396000"/>
            </a:xfrm>
            <a:prstGeom prst="ellipse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xmlns="" id="{095FFEB8-8DC4-40F9-86AB-058FBE777F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142622" y="3321679"/>
              <a:ext cx="394909" cy="396000"/>
            </a:xfrm>
            <a:prstGeom prst="ellipse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xmlns="" id="{58D9D377-1F51-4599-A707-0A80EA092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836575" y="3558161"/>
              <a:ext cx="394909" cy="396000"/>
            </a:xfrm>
            <a:prstGeom prst="ellipse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xmlns="" id="{4310EE5D-EF66-4907-BB2A-110F65DC4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685147" y="3284511"/>
              <a:ext cx="394909" cy="396000"/>
            </a:xfrm>
            <a:prstGeom prst="ellipse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xmlns="" id="{83F91007-72BA-4859-95CB-3E76BEAB3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746012" y="3108204"/>
              <a:ext cx="394909" cy="396000"/>
            </a:xfrm>
            <a:prstGeom prst="ellipse">
              <a:avLst/>
            </a:prstGeom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xmlns="" id="{905E55C1-29E2-43C5-878B-A1B2CE8415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402956" y="3074292"/>
              <a:ext cx="395277" cy="396000"/>
            </a:xfrm>
            <a:prstGeom prst="ellipse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F44159F1-424A-4F0E-8F52-2CFC15D080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040686" y="2338339"/>
              <a:ext cx="395277" cy="396000"/>
            </a:xfrm>
            <a:prstGeom prst="ellipse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xmlns="" id="{79FB07B7-EC96-48DC-A3C4-90C6AB605C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315085" y="2434448"/>
              <a:ext cx="395277" cy="396000"/>
            </a:xfrm>
            <a:prstGeom prst="ellipse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xmlns="" id="{4FDB0A3C-ECB4-4920-A5B8-52CBB1BBBE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437759" y="2239671"/>
              <a:ext cx="395277" cy="396000"/>
            </a:xfrm>
            <a:prstGeom prst="ellipse">
              <a:avLst/>
            </a:prstGeom>
          </p:spPr>
        </p:pic>
        <p:pic>
          <p:nvPicPr>
            <p:cNvPr id="106" name="Рисунок 105">
              <a:extLst>
                <a:ext uri="{FF2B5EF4-FFF2-40B4-BE49-F238E27FC236}">
                  <a16:creationId xmlns:a16="http://schemas.microsoft.com/office/drawing/2014/main" xmlns="" id="{B5C6B02C-477D-4D40-AE07-1E01B2E71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498319" y="2946632"/>
              <a:ext cx="395277" cy="396000"/>
            </a:xfrm>
            <a:prstGeom prst="ellipse">
              <a:avLst/>
            </a:prstGeom>
          </p:spPr>
        </p:pic>
        <p:pic>
          <p:nvPicPr>
            <p:cNvPr id="107" name="Рисунок 106">
              <a:extLst>
                <a:ext uri="{FF2B5EF4-FFF2-40B4-BE49-F238E27FC236}">
                  <a16:creationId xmlns:a16="http://schemas.microsoft.com/office/drawing/2014/main" xmlns="" id="{AB0D78AB-05F4-47A9-A2CE-A9915F4C8C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602451" y="2684802"/>
              <a:ext cx="395277" cy="396000"/>
            </a:xfrm>
            <a:prstGeom prst="ellipse">
              <a:avLst/>
            </a:prstGeom>
          </p:spPr>
        </p:pic>
        <p:pic>
          <p:nvPicPr>
            <p:cNvPr id="108" name="Рисунок 107">
              <a:extLst>
                <a:ext uri="{FF2B5EF4-FFF2-40B4-BE49-F238E27FC236}">
                  <a16:creationId xmlns:a16="http://schemas.microsoft.com/office/drawing/2014/main" xmlns="" id="{23F959A6-F5B0-4FC4-A7F0-4257E8312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845608" y="2556795"/>
              <a:ext cx="395277" cy="396000"/>
            </a:xfrm>
            <a:prstGeom prst="ellipse">
              <a:avLst/>
            </a:prstGeom>
          </p:spPr>
        </p:pic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FFF99358-4011-4BB3-93AC-5FDB9ACBEE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009163" y="3389352"/>
              <a:ext cx="395277" cy="396000"/>
            </a:xfrm>
            <a:prstGeom prst="ellipse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25AA632B-1961-4AED-8A16-34278F548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172626" y="2829733"/>
              <a:ext cx="394909" cy="396000"/>
            </a:xfrm>
            <a:prstGeom prst="ellipse">
              <a:avLst/>
            </a:prstGeom>
          </p:spPr>
        </p:pic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xmlns="" id="{98CA8BA6-19B1-46CA-A8AD-A48DDC15E1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882738" y="2910204"/>
              <a:ext cx="395277" cy="396000"/>
            </a:xfrm>
            <a:prstGeom prst="ellipse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1CD69ECA-1170-445F-B4AB-BED54AFCD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113968" y="2503358"/>
              <a:ext cx="395277" cy="396000"/>
            </a:xfrm>
            <a:prstGeom prst="ellipse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xmlns="" id="{D35110D6-1FB1-4F25-9E46-C884A977C0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684962" y="2337870"/>
              <a:ext cx="395277" cy="396000"/>
            </a:xfrm>
            <a:prstGeom prst="ellipse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838838DD-9E0E-4CA2-94D0-F8A10B5A2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5015259" y="2222210"/>
              <a:ext cx="395277" cy="396000"/>
            </a:xfrm>
            <a:prstGeom prst="ellipse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936A2DE2-E7D9-4784-9123-A7542F1BAA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4811708" y="2145399"/>
              <a:ext cx="394909" cy="396000"/>
            </a:xfrm>
            <a:prstGeom prst="ellipse">
              <a:avLst/>
            </a:prstGeom>
          </p:spPr>
        </p:pic>
        <p:cxnSp>
          <p:nvCxnSpPr>
            <p:cNvPr id="9" name="Пряма сполучна лінія 8">
              <a:extLst>
                <a:ext uri="{FF2B5EF4-FFF2-40B4-BE49-F238E27FC236}">
                  <a16:creationId xmlns:a16="http://schemas.microsoft.com/office/drawing/2014/main" xmlns="" id="{5B269921-2449-48A0-8FE4-BAD70AA54B9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739901" y="5217709"/>
              <a:ext cx="313944" cy="178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 сполучна лінія 121">
              <a:extLst>
                <a:ext uri="{FF2B5EF4-FFF2-40B4-BE49-F238E27FC236}">
                  <a16:creationId xmlns:a16="http://schemas.microsoft.com/office/drawing/2014/main" xmlns="" id="{97325C1A-A58B-4F4A-AE2D-E10755B7B7A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612366" y="5274529"/>
              <a:ext cx="313944" cy="178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 сполучна лінія 122">
              <a:extLst>
                <a:ext uri="{FF2B5EF4-FFF2-40B4-BE49-F238E27FC236}">
                  <a16:creationId xmlns:a16="http://schemas.microsoft.com/office/drawing/2014/main" xmlns="" id="{F16ABD03-1D41-447B-A483-A3EB9F3EF57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536611" y="5102091"/>
              <a:ext cx="492170" cy="279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Пряма зі стрілкою 126">
              <a:extLst>
                <a:ext uri="{FF2B5EF4-FFF2-40B4-BE49-F238E27FC236}">
                  <a16:creationId xmlns:a16="http://schemas.microsoft.com/office/drawing/2014/main" xmlns="" id="{007A4802-F2FF-4AC4-A6BD-2163440315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1789" y="3496624"/>
              <a:ext cx="682572" cy="3058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кутник 13">
              <a:extLst>
                <a:ext uri="{FF2B5EF4-FFF2-40B4-BE49-F238E27FC236}">
                  <a16:creationId xmlns:a16="http://schemas.microsoft.com/office/drawing/2014/main" xmlns="" id="{845C554F-DA8A-48D2-BF0C-E6079E51BC5C}"/>
                </a:ext>
              </a:extLst>
            </p:cNvPr>
            <p:cNvSpPr/>
            <p:nvPr/>
          </p:nvSpPr>
          <p:spPr>
            <a:xfrm>
              <a:off x="4315085" y="4243405"/>
              <a:ext cx="3131523" cy="1657492"/>
            </a:xfrm>
            <a:prstGeom prst="rect">
              <a:avLst/>
            </a:prstGeom>
            <a:solidFill>
              <a:srgbClr val="00838F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1" name="Овал 120">
              <a:extLst>
                <a:ext uri="{FF2B5EF4-FFF2-40B4-BE49-F238E27FC236}">
                  <a16:creationId xmlns:a16="http://schemas.microsoft.com/office/drawing/2014/main" xmlns="" id="{3FD99EEE-B3F5-459D-B606-B4AC0AF1BB28}"/>
                </a:ext>
              </a:extLst>
            </p:cNvPr>
            <p:cNvSpPr/>
            <p:nvPr/>
          </p:nvSpPr>
          <p:spPr>
            <a:xfrm>
              <a:off x="2903667" y="5553981"/>
              <a:ext cx="216000" cy="216000"/>
            </a:xfrm>
            <a:prstGeom prst="ellipse">
              <a:avLst/>
            </a:prstGeom>
            <a:gradFill flip="none" rotWithShape="1">
              <a:gsLst>
                <a:gs pos="84000">
                  <a:srgbClr val="0070C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4" name="Овал 123">
              <a:extLst>
                <a:ext uri="{FF2B5EF4-FFF2-40B4-BE49-F238E27FC236}">
                  <a16:creationId xmlns:a16="http://schemas.microsoft.com/office/drawing/2014/main" xmlns="" id="{16AAB57C-773E-4065-81C2-A768874BDBF0}"/>
                </a:ext>
              </a:extLst>
            </p:cNvPr>
            <p:cNvSpPr/>
            <p:nvPr/>
          </p:nvSpPr>
          <p:spPr>
            <a:xfrm>
              <a:off x="3425371" y="4771840"/>
              <a:ext cx="144000" cy="144000"/>
            </a:xfrm>
            <a:prstGeom prst="ellipse">
              <a:avLst/>
            </a:prstGeom>
            <a:solidFill>
              <a:srgbClr val="9C4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cxnSp>
          <p:nvCxnSpPr>
            <p:cNvPr id="132" name="Пряма сполучна лінія 131">
              <a:extLst>
                <a:ext uri="{FF2B5EF4-FFF2-40B4-BE49-F238E27FC236}">
                  <a16:creationId xmlns:a16="http://schemas.microsoft.com/office/drawing/2014/main" xmlns="" id="{2341E5BD-D1BC-4A19-8F3D-327BCDAB2E1A}"/>
                </a:ext>
              </a:extLst>
            </p:cNvPr>
            <p:cNvCxnSpPr>
              <a:cxnSpLocks/>
            </p:cNvCxnSpPr>
            <p:nvPr/>
          </p:nvCxnSpPr>
          <p:spPr>
            <a:xfrm rot="3484334" flipV="1">
              <a:off x="3081820" y="4563158"/>
              <a:ext cx="313944" cy="178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 сполучна лінія 132">
              <a:extLst>
                <a:ext uri="{FF2B5EF4-FFF2-40B4-BE49-F238E27FC236}">
                  <a16:creationId xmlns:a16="http://schemas.microsoft.com/office/drawing/2014/main" xmlns="" id="{52779AC1-1560-4A1A-9F31-F3DB8748F511}"/>
                </a:ext>
              </a:extLst>
            </p:cNvPr>
            <p:cNvCxnSpPr>
              <a:cxnSpLocks/>
            </p:cNvCxnSpPr>
            <p:nvPr/>
          </p:nvCxnSpPr>
          <p:spPr>
            <a:xfrm rot="3484334" flipV="1">
              <a:off x="3003629" y="4678829"/>
              <a:ext cx="313944" cy="178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 сполучна лінія 133">
              <a:extLst>
                <a:ext uri="{FF2B5EF4-FFF2-40B4-BE49-F238E27FC236}">
                  <a16:creationId xmlns:a16="http://schemas.microsoft.com/office/drawing/2014/main" xmlns="" id="{B080E34C-EB53-42F6-95B5-567F5187B277}"/>
                </a:ext>
              </a:extLst>
            </p:cNvPr>
            <p:cNvCxnSpPr>
              <a:cxnSpLocks/>
            </p:cNvCxnSpPr>
            <p:nvPr/>
          </p:nvCxnSpPr>
          <p:spPr>
            <a:xfrm rot="3484334" flipV="1">
              <a:off x="2861459" y="4517747"/>
              <a:ext cx="492170" cy="2798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5" name="Button Color - Down">
                  <a:extLst>
                    <a:ext uri="{FF2B5EF4-FFF2-40B4-BE49-F238E27FC236}">
                      <a16:creationId xmlns:a16="http://schemas.microsoft.com/office/drawing/2014/main" id="{5A899127-1F67-455F-A253-EDD83EDB7463}"/>
                    </a:ext>
                  </a:extLst>
                </p:cNvPr>
                <p:cNvSpPr/>
                <p:nvPr/>
              </p:nvSpPr>
              <p:spPr>
                <a:xfrm>
                  <a:off x="777712" y="2393929"/>
                  <a:ext cx="2177979" cy="750677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:r>
                    <a:rPr lang="uk-UA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Материнське ядро</a:t>
                  </a:r>
                  <a:r>
                    <a:rPr lang="en-US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uk-UA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sPre>
                    </m:oMath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5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A899127-1F67-455F-A253-EDD83EDB74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712" y="2393929"/>
                  <a:ext cx="2177979" cy="750677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1401" t="-11382" r="-4762" b="-24390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6" name="Button Color - Down">
                  <a:extLst>
                    <a:ext uri="{FF2B5EF4-FFF2-40B4-BE49-F238E27FC236}">
                      <a16:creationId xmlns:a16="http://schemas.microsoft.com/office/drawing/2014/main" id="{503DAF07-B864-48CD-BE24-5F80BC02C081}"/>
                    </a:ext>
                  </a:extLst>
                </p:cNvPr>
                <p:cNvSpPr/>
                <p:nvPr/>
              </p:nvSpPr>
              <p:spPr>
                <a:xfrm>
                  <a:off x="3261836" y="1600133"/>
                  <a:ext cx="2888401" cy="497743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:r>
                    <a:rPr lang="uk-UA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Дочірнє ядро</a:t>
                  </a:r>
                  <a:r>
                    <a:rPr lang="en-US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uk-UA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52</m:t>
                          </m:r>
                        </m:sub>
                        <m:sup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Te</m:t>
                          </m:r>
                        </m:e>
                      </m:sPre>
                    </m:oMath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6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03DAF07-B864-48CD-BE24-5F80BC02C0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1836" y="1600133"/>
                  <a:ext cx="2888401" cy="497743"/>
                </a:xfrm>
                <a:prstGeom prst="rect">
                  <a:avLst/>
                </a:prstGeom>
                <a:blipFill>
                  <a:blip r:embed="rId7" cstate="print"/>
                  <a:stretch>
                    <a:fillRect l="-2743" t="-3659" b="-25610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7" name="Button Color - Down">
                  <a:extLst>
                    <a:ext uri="{FF2B5EF4-FFF2-40B4-BE49-F238E27FC236}">
                      <a16:creationId xmlns:a16="http://schemas.microsoft.com/office/drawing/2014/main" id="{73F5D7DF-C5F9-4EDF-89BD-3F9991AB82A3}"/>
                    </a:ext>
                  </a:extLst>
                </p:cNvPr>
                <p:cNvSpPr/>
                <p:nvPr/>
              </p:nvSpPr>
              <p:spPr>
                <a:xfrm>
                  <a:off x="3100268" y="5394890"/>
                  <a:ext cx="479694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uk-UA" sz="24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7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3F5D7DF-C5F9-4EDF-89BD-3F9991AB82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0268" y="5394890"/>
                  <a:ext cx="479694" cy="347098"/>
                </a:xfrm>
                <a:prstGeom prst="rect">
                  <a:avLst/>
                </a:prstGeom>
                <a:blipFill>
                  <a:blip r:embed="rId8" cstate="print"/>
                  <a:stretch>
                    <a:fillRect l="-11538" b="-5263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38" name="Button Color - Down">
                  <a:extLst>
                    <a:ext uri="{FF2B5EF4-FFF2-40B4-BE49-F238E27FC236}">
                      <a16:creationId xmlns:a16="http://schemas.microsoft.com/office/drawing/2014/main" id="{E982EFA8-7F2E-409C-A1DA-0E03244A32A8}"/>
                    </a:ext>
                  </a:extLst>
                </p:cNvPr>
                <p:cNvSpPr/>
                <p:nvPr/>
              </p:nvSpPr>
              <p:spPr>
                <a:xfrm>
                  <a:off x="3563454" y="4625584"/>
                  <a:ext cx="379649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uk-UA" sz="24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ν</m:t>
                        </m:r>
                      </m:oMath>
                    </m:oMathPara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38" name="Button Color - Down">
                  <a:extLst>
                    <a:ext uri="{FF2B5EF4-FFF2-40B4-BE49-F238E27FC236}">
                      <a16:creationId xmlns:a16="http://schemas.microsoft.com/office/drawing/2014/main" xmlns="" id="{E982EFA8-7F2E-409C-A1DA-0E03244A32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454" y="4625584"/>
                  <a:ext cx="379649" cy="347098"/>
                </a:xfrm>
                <a:prstGeom prst="rect">
                  <a:avLst/>
                </a:prstGeom>
                <a:blipFill>
                  <a:blip r:embed="rId9" cstate="print"/>
                  <a:stretch>
                    <a:fillRect b="-5263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6" name="Прямокутник 15">
                  <a:extLst>
                    <a:ext uri="{FF2B5EF4-FFF2-40B4-BE49-F238E27FC236}">
                      <a16:creationId xmlns:a16="http://schemas.microsoft.com/office/drawing/2014/main" id="{A0DDA960-521F-42EC-B3EA-8C12E45C9EE4}"/>
                    </a:ext>
                  </a:extLst>
                </p:cNvPr>
                <p:cNvSpPr/>
                <p:nvPr/>
              </p:nvSpPr>
              <p:spPr>
                <a:xfrm>
                  <a:off x="667284" y="5619392"/>
                  <a:ext cx="1914295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uk-UA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uk-UA" sz="240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-</a:t>
                  </a:r>
                  <a:r>
                    <a:rPr lang="uk-UA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частинка (позитрон)</a:t>
                  </a:r>
                </a:p>
              </p:txBody>
            </p:sp>
          </mc:Choice>
          <mc:Fallback>
            <p:sp>
              <p:nvSpPr>
                <p:cNvPr id="16" name="Прямокутник 1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A0DDA960-521F-42EC-B3EA-8C12E45C9EE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284" y="5619392"/>
                  <a:ext cx="1914295" cy="830997"/>
                </a:xfrm>
                <a:prstGeom prst="rect">
                  <a:avLst/>
                </a:prstGeom>
                <a:blipFill>
                  <a:blip r:embed="rId10" cstate="print"/>
                  <a:stretch>
                    <a:fillRect l="-2548" t="-5147" r="-8917" b="-16912"/>
                  </a:stretch>
                </a:blipFill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xmlns="" id="{04A62B75-B14E-48A6-8AAE-764CD8BCE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1816" t="35494" r="43617" b="39379"/>
            <a:stretch/>
          </p:blipFill>
          <p:spPr>
            <a:xfrm>
              <a:off x="5412866" y="5108975"/>
              <a:ext cx="394909" cy="396000"/>
            </a:xfrm>
            <a:prstGeom prst="ellipse">
              <a:avLst/>
            </a:prstGeom>
          </p:spPr>
        </p:pic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xmlns="" id="{B797247C-0174-4DF6-8803-3F33C2E7E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156" t="35480" r="43806" b="39426"/>
            <a:stretch/>
          </p:blipFill>
          <p:spPr>
            <a:xfrm>
              <a:off x="4355181" y="4691611"/>
              <a:ext cx="395277" cy="396000"/>
            </a:xfrm>
            <a:prstGeom prst="ellipse">
              <a:avLst/>
            </a:prstGeom>
          </p:spPr>
        </p:pic>
        <p:sp>
          <p:nvSpPr>
            <p:cNvPr id="141" name="Овал 140">
              <a:extLst>
                <a:ext uri="{FF2B5EF4-FFF2-40B4-BE49-F238E27FC236}">
                  <a16:creationId xmlns:a16="http://schemas.microsoft.com/office/drawing/2014/main" xmlns="" id="{7843F25D-5E85-44E3-AB75-545A060A4571}"/>
                </a:ext>
              </a:extLst>
            </p:cNvPr>
            <p:cNvSpPr/>
            <p:nvPr/>
          </p:nvSpPr>
          <p:spPr>
            <a:xfrm>
              <a:off x="5439984" y="4496073"/>
              <a:ext cx="216000" cy="216000"/>
            </a:xfrm>
            <a:prstGeom prst="ellipse">
              <a:avLst/>
            </a:prstGeom>
            <a:gradFill flip="none" rotWithShape="1">
              <a:gsLst>
                <a:gs pos="84000">
                  <a:srgbClr val="0070C0"/>
                </a:gs>
                <a:gs pos="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xmlns="" id="{55B8B3C2-8DEA-4C30-9757-2DB27ABABF88}"/>
                </a:ext>
              </a:extLst>
            </p:cNvPr>
            <p:cNvSpPr/>
            <p:nvPr/>
          </p:nvSpPr>
          <p:spPr>
            <a:xfrm>
              <a:off x="4798233" y="5534193"/>
              <a:ext cx="144000" cy="144000"/>
            </a:xfrm>
            <a:prstGeom prst="ellipse">
              <a:avLst/>
            </a:prstGeom>
            <a:solidFill>
              <a:srgbClr val="9C48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6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3" name="Button Color - Down">
                  <a:extLst>
                    <a:ext uri="{FF2B5EF4-FFF2-40B4-BE49-F238E27FC236}">
                      <a16:creationId xmlns:a16="http://schemas.microsoft.com/office/drawing/2014/main" id="{7A2A3E2E-BADB-4D82-B930-5CD7D3319E66}"/>
                    </a:ext>
                  </a:extLst>
                </p:cNvPr>
                <p:cNvSpPr/>
                <p:nvPr/>
              </p:nvSpPr>
              <p:spPr>
                <a:xfrm>
                  <a:off x="4890647" y="5512777"/>
                  <a:ext cx="1808226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uk-UA" sz="2400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ν</m:t>
                      </m:r>
                    </m:oMath>
                  </a14:m>
                  <a:r>
                    <a:rPr lang="uk-UA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-нейтрино</a:t>
                  </a:r>
                </a:p>
              </p:txBody>
            </p:sp>
          </mc:Choice>
          <mc:Fallback>
            <p:sp>
              <p:nvSpPr>
                <p:cNvPr id="143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7A2A3E2E-BADB-4D82-B930-5CD7D3319E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90647" y="5512777"/>
                  <a:ext cx="1808226" cy="347098"/>
                </a:xfrm>
                <a:prstGeom prst="rect">
                  <a:avLst/>
                </a:prstGeom>
                <a:blipFill>
                  <a:blip r:embed="rId11" cstate="print"/>
                  <a:stretch>
                    <a:fillRect t="-28070" r="-4054" b="-57895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4" name="Button Color - Down">
                  <a:extLst>
                    <a:ext uri="{FF2B5EF4-FFF2-40B4-BE49-F238E27FC236}">
                      <a16:creationId xmlns:a16="http://schemas.microsoft.com/office/drawing/2014/main" id="{087C012A-9353-4D89-A6D5-94F0FD7686DC}"/>
                    </a:ext>
                  </a:extLst>
                </p:cNvPr>
                <p:cNvSpPr/>
                <p:nvPr/>
              </p:nvSpPr>
              <p:spPr>
                <a:xfrm>
                  <a:off x="5532168" y="4388340"/>
                  <a:ext cx="1986041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 xmlns:m="http://schemas.openxmlformats.org/officeDocument/2006/math">
                      <m:sSup>
                        <m:sSupPr>
                          <m:ctrlPr>
                            <a:rPr lang="uk-UA" sz="24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𝑒</m:t>
                          </m:r>
                        </m:e>
                        <m:sup>
                          <m:r>
                            <a:rPr lang="uk-UA" sz="24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</m:sup>
                      </m:sSup>
                    </m:oMath>
                  </a14:m>
                  <a:r>
                    <a:rPr lang="uk-UA" sz="2400" kern="0" dirty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rPr>
                    <a:t>-позитрон</a:t>
                  </a:r>
                </a:p>
              </p:txBody>
            </p:sp>
          </mc:Choice>
          <mc:Fallback>
            <p:sp>
              <p:nvSpPr>
                <p:cNvPr id="144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87C012A-9353-4D89-A6D5-94F0FD7686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168" y="4388340"/>
                  <a:ext cx="1986041" cy="347098"/>
                </a:xfrm>
                <a:prstGeom prst="rect">
                  <a:avLst/>
                </a:prstGeom>
                <a:blipFill>
                  <a:blip r:embed="rId12" cstate="print"/>
                  <a:stretch>
                    <a:fillRect t="-28070" r="-3374" b="-57895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45" name="Button Color - Down">
                  <a:extLst>
                    <a:ext uri="{FF2B5EF4-FFF2-40B4-BE49-F238E27FC236}">
                      <a16:creationId xmlns:a16="http://schemas.microsoft.com/office/drawing/2014/main" id="{54B71C54-007A-496E-8D8D-8AF6DD0F666B}"/>
                    </a:ext>
                  </a:extLst>
                </p:cNvPr>
                <p:cNvSpPr/>
                <p:nvPr/>
              </p:nvSpPr>
              <p:spPr>
                <a:xfrm>
                  <a:off x="4395350" y="4337801"/>
                  <a:ext cx="479694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uk-UA" sz="240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kern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45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4B71C54-007A-496E-8D8D-8AF6DD0F66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350" y="4337801"/>
                  <a:ext cx="479694" cy="347098"/>
                </a:xfrm>
                <a:prstGeom prst="rect">
                  <a:avLst/>
                </a:prstGeom>
                <a:blipFill>
                  <a:blip r:embed="rId13" cstate="print"/>
                  <a:stretch>
                    <a:fillRect l="-17722" b="-33333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7" name="Пряма зі стрілкою 146">
              <a:extLst>
                <a:ext uri="{FF2B5EF4-FFF2-40B4-BE49-F238E27FC236}">
                  <a16:creationId xmlns:a16="http://schemas.microsoft.com/office/drawing/2014/main" xmlns="" id="{D0B97777-9462-4CF0-B2B1-6AB6427272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8492" y="4681800"/>
              <a:ext cx="459523" cy="19239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Пряма зі стрілкою 147">
              <a:extLst>
                <a:ext uri="{FF2B5EF4-FFF2-40B4-BE49-F238E27FC236}">
                  <a16:creationId xmlns:a16="http://schemas.microsoft.com/office/drawing/2014/main" xmlns="" id="{C4AD4826-AB44-4433-BD81-6CEE4FBA854E}"/>
                </a:ext>
              </a:extLst>
            </p:cNvPr>
            <p:cNvCxnSpPr>
              <a:cxnSpLocks/>
            </p:cNvCxnSpPr>
            <p:nvPr/>
          </p:nvCxnSpPr>
          <p:spPr>
            <a:xfrm>
              <a:off x="4835132" y="5030134"/>
              <a:ext cx="419337" cy="2397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Пряма зі стрілкою 148">
              <a:extLst>
                <a:ext uri="{FF2B5EF4-FFF2-40B4-BE49-F238E27FC236}">
                  <a16:creationId xmlns:a16="http://schemas.microsoft.com/office/drawing/2014/main" xmlns="" id="{EE926C14-7C4D-4332-A3BC-AB915C60F5F6}"/>
                </a:ext>
              </a:extLst>
            </p:cNvPr>
            <p:cNvCxnSpPr>
              <a:cxnSpLocks/>
            </p:cNvCxnSpPr>
            <p:nvPr/>
          </p:nvCxnSpPr>
          <p:spPr>
            <a:xfrm>
              <a:off x="4670450" y="5145087"/>
              <a:ext cx="164682" cy="37568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5" name="Button Color - Down">
                  <a:extLst>
                    <a:ext uri="{FF2B5EF4-FFF2-40B4-BE49-F238E27FC236}">
                      <a16:creationId xmlns:a16="http://schemas.microsoft.com/office/drawing/2014/main" id="{5005E37E-5AF5-4F92-AB09-59E265F299CA}"/>
                    </a:ext>
                  </a:extLst>
                </p:cNvPr>
                <p:cNvSpPr/>
                <p:nvPr/>
              </p:nvSpPr>
              <p:spPr>
                <a:xfrm>
                  <a:off x="5815405" y="5009744"/>
                  <a:ext cx="379649" cy="347098"/>
                </a:xfrm>
                <a:prstGeom prst="rect">
                  <a:avLst/>
                </a:prstGeom>
                <a:noFill/>
                <a:ln w="1905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79906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oMath>
                    </m:oMathPara>
                  </a14:m>
                  <a:endParaRPr lang="uk-UA" sz="2400" kern="0" dirty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25" name="Button Color - Down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005E37E-5AF5-4F92-AB09-59E265F299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5405" y="5009744"/>
                  <a:ext cx="379649" cy="347098"/>
                </a:xfrm>
                <a:prstGeom prst="rect">
                  <a:avLst/>
                </a:prstGeom>
                <a:blipFill>
                  <a:blip r:embed="rId14" cstate="print"/>
                  <a:stretch>
                    <a:fillRect l="-4839" b="-5263"/>
                  </a:stretch>
                </a:blipFill>
                <a:ln w="19050">
                  <a:noFill/>
                </a:ln>
                <a:effectLst/>
              </p:spPr>
              <p:txBody>
                <a:bodyPr/>
                <a:lstStyle/>
                <a:p>
                  <a:r>
                    <a:rPr lang="uk-U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6" name="Button Color - Down">
            <a:extLst>
              <a:ext uri="{FF2B5EF4-FFF2-40B4-BE49-F238E27FC236}">
                <a16:creationId xmlns:a16="http://schemas.microsoft.com/office/drawing/2014/main" xmlns="" id="{21910731-9B8E-464A-9B4F-89797D20470F}"/>
              </a:ext>
            </a:extLst>
          </p:cNvPr>
          <p:cNvSpPr/>
          <p:nvPr/>
        </p:nvSpPr>
        <p:spPr>
          <a:xfrm>
            <a:off x="4907478" y="1314130"/>
            <a:ext cx="4585256" cy="47958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заміщення</a:t>
            </a:r>
          </a:p>
        </p:txBody>
      </p:sp>
      <p:sp>
        <p:nvSpPr>
          <p:cNvPr id="130" name="Button Color - Down">
            <a:extLst>
              <a:ext uri="{FF2B5EF4-FFF2-40B4-BE49-F238E27FC236}">
                <a16:creationId xmlns:a16="http://schemas.microsoft.com/office/drawing/2014/main" xmlns="" id="{19E50213-40D6-458B-8CDB-365ABC53CEF4}"/>
              </a:ext>
            </a:extLst>
          </p:cNvPr>
          <p:cNvSpPr/>
          <p:nvPr/>
        </p:nvSpPr>
        <p:spPr>
          <a:xfrm>
            <a:off x="9706782" y="2954041"/>
            <a:ext cx="2651400" cy="47958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β</a:t>
            </a:r>
            <a:r>
              <a:rPr lang="uk-UA" sz="3200" b="1" baseline="30000" dirty="0"/>
              <a:t>+ </a:t>
            </a:r>
            <a:r>
              <a:rPr lang="el-G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розпад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1" name="Button Color - Down">
                <a:extLst>
                  <a:ext uri="{FF2B5EF4-FFF2-40B4-BE49-F238E27FC236}">
                    <a16:creationId xmlns:a16="http://schemas.microsoft.com/office/drawing/2014/main" id="{F923CCB3-C580-4F34-9872-61A87972D006}"/>
                  </a:ext>
                </a:extLst>
              </p:cNvPr>
              <p:cNvSpPr/>
              <p:nvPr/>
            </p:nvSpPr>
            <p:spPr>
              <a:xfrm>
                <a:off x="8703386" y="3877888"/>
                <a:ext cx="4658192" cy="972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sPre>
                      <m:r>
                        <a:rPr lang="uk-UA" sz="4000" i="1">
                          <a:latin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lang="uk-UA" sz="40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</m:sPre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131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923CCB3-C580-4F34-9872-61A87972D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86" y="3877888"/>
                <a:ext cx="4658192" cy="97200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0" name="Button Color - Down">
                <a:extLst>
                  <a:ext uri="{FF2B5EF4-FFF2-40B4-BE49-F238E27FC236}">
                    <a16:creationId xmlns:a16="http://schemas.microsoft.com/office/drawing/2014/main" id="{3DF5E2F6-9EDB-48FF-BE86-976C6F86DC48}"/>
                  </a:ext>
                </a:extLst>
              </p:cNvPr>
              <p:cNvSpPr/>
              <p:nvPr/>
            </p:nvSpPr>
            <p:spPr>
              <a:xfrm>
                <a:off x="8703386" y="5055870"/>
                <a:ext cx="4658192" cy="972000"/>
              </a:xfrm>
              <a:prstGeom prst="rect">
                <a:avLst/>
              </a:prstGeom>
              <a:solidFill>
                <a:srgbClr val="689F38"/>
              </a:solidFill>
              <a:ln w="38100">
                <a:solidFill>
                  <a:srgbClr val="689F3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53</m:t>
                          </m:r>
                        </m:sub>
                        <m:sup>
                          <m:r>
                            <a:rPr lang="uk-UA" sz="4000">
                              <a:latin typeface="Cambria Math" panose="02040503050406030204" pitchFamily="18" charset="0"/>
                            </a:rPr>
                            <m:t>121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sPre>
                      <m:groupChr>
                        <m:groupChrPr>
                          <m:chr m:val="→"/>
                          <m:vertJc m:val="bot"/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p>
                            <m:sSupPr>
                              <m:ctrlPr>
                                <a:rPr lang="uk-UA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uk-UA" sz="4000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p>
                              <m:r>
                                <a:rPr lang="uk-UA" sz="4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groupCh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  <m:e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sPre>
                      <m:r>
                        <a:rPr lang="uk-UA" sz="4000" i="1"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uk-UA" sz="40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52</m:t>
                          </m:r>
                        </m:sub>
                        <m:sup>
                          <m:r>
                            <a:rPr lang="uk-UA" sz="4000" i="1">
                              <a:latin typeface="Cambria Math" panose="02040503050406030204" pitchFamily="18" charset="0"/>
                            </a:rPr>
                            <m:t>121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uk-UA" sz="4000">
                              <a:latin typeface="Cambria Math" panose="02040503050406030204" pitchFamily="18" charset="0"/>
                            </a:rPr>
                            <m:t>Te</m:t>
                          </m:r>
                        </m:e>
                      </m:sPre>
                    </m:oMath>
                  </m:oMathPara>
                </a14:m>
                <a:endParaRPr lang="uk-UA" sz="4000" dirty="0"/>
              </a:p>
            </p:txBody>
          </p:sp>
        </mc:Choice>
        <mc:Fallback>
          <p:sp>
            <p:nvSpPr>
              <p:cNvPr id="150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DF5E2F6-9EDB-48FF-BE86-976C6F86D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86" y="5055870"/>
                <a:ext cx="4658192" cy="972000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  <a:ln w="38100">
                <a:solidFill>
                  <a:srgbClr val="689F38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21398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id="{283BE3BA-C58D-4F0D-A168-0F5563280AC2}"/>
                  </a:ext>
                </a:extLst>
              </p:cNvPr>
              <p:cNvSpPr/>
              <p:nvPr/>
            </p:nvSpPr>
            <p:spPr>
              <a:xfrm>
                <a:off x="2431531" y="3372538"/>
                <a:ext cx="2699401" cy="521461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uk-UA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uk-UA" sz="3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uk-UA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uk-UA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uk-UA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uk-UA" sz="3600" i="1">
                          <a:latin typeface="Cambria Math" panose="02040503050406030204" pitchFamily="18" charset="0"/>
                        </a:rPr>
                        <m:t>] = 1 </m:t>
                      </m:r>
                      <m:r>
                        <m:rPr>
                          <m:sty m:val="p"/>
                        </m:rPr>
                        <a:rPr lang="uk-UA" sz="360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3600" dirty="0"/>
              </a:p>
            </p:txBody>
          </p:sp>
        </mc:Choice>
        <mc:Fallback>
          <p:sp>
            <p:nvSpPr>
              <p:cNvPr id="2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3BE3BA-C58D-4F0D-A168-0F5563280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31" y="3372538"/>
                <a:ext cx="2699401" cy="521461"/>
              </a:xfrm>
              <a:prstGeom prst="rect">
                <a:avLst/>
              </a:prstGeom>
              <a:blipFill>
                <a:blip r:embed="rId3" cstate="print"/>
                <a:stretch>
                  <a:fillRect b="-1087"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343339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Період піврозпаду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id="{F0B71E87-C4FC-4998-BBD5-BACE4352C587}"/>
                  </a:ext>
                </a:extLst>
              </p:cNvPr>
              <p:cNvSpPr/>
              <p:nvPr/>
            </p:nvSpPr>
            <p:spPr>
              <a:xfrm>
                <a:off x="264048" y="1097427"/>
                <a:ext cx="7034368" cy="2166093"/>
              </a:xfrm>
              <a:prstGeom prst="rect">
                <a:avLst/>
              </a:prstGeom>
              <a:solidFill>
                <a:srgbClr val="D32F2F"/>
              </a:solidFill>
              <a:ln w="38100">
                <a:solidFill>
                  <a:srgbClr val="D32F2F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Період піврозпаду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uk-U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uk-U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uk-UA" sz="2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b>
                    </m:sSub>
                  </m:oMath>
                </a14:m>
                <a:r>
                  <a:rPr lang="uk-UA" sz="28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– це фізична величина, що характеризує радіонуклід і дорівнює часу, протягом якого розпадається половина наявної кількості </a:t>
                </a:r>
                <a:r>
                  <a:rPr lang="uk-UA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ядер</a:t>
                </a:r>
                <a:r>
                  <a:rPr lang="uk-UA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даного радіонукліда</a:t>
                </a:r>
                <a:endParaRPr lang="uk-UA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0B71E87-C4FC-4998-BBD5-BACE4352C5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8" y="1097427"/>
                <a:ext cx="7034368" cy="2166093"/>
              </a:xfrm>
              <a:prstGeom prst="rect">
                <a:avLst/>
              </a:prstGeom>
              <a:blipFill>
                <a:blip r:embed="rId5" cstate="print"/>
                <a:stretch>
                  <a:fillRect l="-948" t="-4432" r="-2759" b="-8864"/>
                </a:stretch>
              </a:blipFill>
              <a:ln w="38100">
                <a:solidFill>
                  <a:srgbClr val="D32F2F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xmlns="" id="{F23CE4F8-7760-4A2D-8502-653A47DB2F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105297"/>
              </p:ext>
            </p:extLst>
          </p:nvPr>
        </p:nvGraphicFramePr>
        <p:xfrm>
          <a:off x="7563101" y="1175154"/>
          <a:ext cx="5272366" cy="5479645"/>
        </p:xfrm>
        <a:graphic>
          <a:graphicData uri="http://schemas.openxmlformats.org/drawingml/2006/table">
            <a:tbl>
              <a:tblPr firstRow="1" firstCol="1" bandRow="1"/>
              <a:tblGrid>
                <a:gridCol w="2635526">
                  <a:extLst>
                    <a:ext uri="{9D8B030D-6E8A-4147-A177-3AD203B41FA5}">
                      <a16:colId xmlns:a16="http://schemas.microsoft.com/office/drawing/2014/main" xmlns="" val="4127676026"/>
                    </a:ext>
                  </a:extLst>
                </a:gridCol>
                <a:gridCol w="2636840">
                  <a:extLst>
                    <a:ext uri="{9D8B030D-6E8A-4147-A177-3AD203B41FA5}">
                      <a16:colId xmlns:a16="http://schemas.microsoft.com/office/drawing/2014/main" xmlns="" val="1542891054"/>
                    </a:ext>
                  </a:extLst>
                </a:gridCol>
              </a:tblGrid>
              <a:tr h="913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Радіонуклід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Період піврозпаду </a:t>
                      </a:r>
                      <a:r>
                        <a:rPr lang="uk-UA" sz="20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T</a:t>
                      </a:r>
                      <a:r>
                        <a:rPr lang="uk-UA" sz="2000" b="1" baseline="-25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1/2</a:t>
                      </a:r>
                      <a:endParaRPr lang="uk-UA" sz="16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3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0566245"/>
                  </a:ext>
                </a:extLst>
              </a:tr>
              <a:tr h="456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Йод-131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8 діб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1984496"/>
                  </a:ext>
                </a:extLst>
              </a:tr>
              <a:tr h="456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03780" algn="l"/>
                        </a:tabLs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Карбон-14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5700 років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8224182"/>
                  </a:ext>
                </a:extLst>
              </a:tr>
              <a:tr h="456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Кобальт-60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33145" algn="l"/>
                        </a:tabLs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5,3 року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5314209"/>
                  </a:ext>
                </a:extLst>
              </a:tr>
              <a:tr h="456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Плутоній-239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24 тис. років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5563555"/>
                  </a:ext>
                </a:extLst>
              </a:tr>
              <a:tr h="456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85520" algn="l"/>
                        </a:tabLs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Радій-226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1600 років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75780"/>
                  </a:ext>
                </a:extLst>
              </a:tr>
              <a:tr h="456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Радон-220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5925" algn="l"/>
                        </a:tabLs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56 с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5658838"/>
                  </a:ext>
                </a:extLst>
              </a:tr>
              <a:tr h="456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Радон-222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4980" algn="l"/>
                        </a:tabLs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3,8 доби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5740332"/>
                  </a:ext>
                </a:extLst>
              </a:tr>
              <a:tr h="456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63955" algn="l"/>
                        </a:tabLst>
                      </a:pPr>
                      <a:r>
                        <a:rPr lang="uk-UA" sz="200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Уран-235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4980" algn="l"/>
                        </a:tabLs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0,7 млрд років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1454943"/>
                  </a:ext>
                </a:extLst>
              </a:tr>
              <a:tr h="456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Уран-238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4980" algn="l"/>
                        </a:tabLs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4,5 млрд років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0450460"/>
                  </a:ext>
                </a:extLst>
              </a:tr>
              <a:tr h="4566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Цезій-137</a:t>
                      </a:r>
                      <a:endParaRPr lang="uk-UA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74980" algn="l"/>
                        </a:tabLst>
                      </a:pPr>
                      <a:r>
                        <a:rPr lang="uk-UA" sz="2000" dirty="0">
                          <a:effectLst/>
                          <a:latin typeface="Arial" panose="020B0604020202020204" pitchFamily="34" charset="0"/>
                          <a:ea typeface="MyriadPro-Regular"/>
                          <a:cs typeface="Arial" panose="020B0604020202020204" pitchFamily="34" charset="0"/>
                        </a:rPr>
                        <a:t>30 років</a:t>
                      </a:r>
                      <a:endParaRPr lang="uk-UA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299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577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7" y="1"/>
            <a:ext cx="14398978" cy="988405"/>
          </a:xfrm>
          <a:prstGeom prst="rect">
            <a:avLst/>
          </a:prstGeom>
          <a:solidFill>
            <a:srgbClr val="00838F"/>
          </a:solidFill>
          <a:ln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endParaRPr lang="en-GB" sz="1596" kern="0">
              <a:solidFill>
                <a:srgbClr val="00968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3128" y="271511"/>
            <a:ext cx="13343339" cy="716898"/>
          </a:xfrm>
        </p:spPr>
        <p:txBody>
          <a:bodyPr>
            <a:noAutofit/>
          </a:bodyPr>
          <a:lstStyle/>
          <a:p>
            <a:r>
              <a:rPr lang="uk-UA" sz="48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Активність радіоактивного джерела</a:t>
            </a:r>
          </a:p>
        </p:txBody>
      </p:sp>
      <p:grpSp>
        <p:nvGrpSpPr>
          <p:cNvPr id="3" name="Групувати 2"/>
          <p:cNvGrpSpPr/>
          <p:nvPr/>
        </p:nvGrpSpPr>
        <p:grpSpPr>
          <a:xfrm>
            <a:off x="121071" y="7366139"/>
            <a:ext cx="597960" cy="597960"/>
            <a:chOff x="250056" y="6952092"/>
            <a:chExt cx="863849" cy="863849"/>
          </a:xfrm>
        </p:grpSpPr>
        <p:sp>
          <p:nvSpPr>
            <p:cNvPr id="2" name="Овал 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1" name="Picture 14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grpSp>
        <p:nvGrpSpPr>
          <p:cNvPr id="31" name="Групувати 30"/>
          <p:cNvGrpSpPr/>
          <p:nvPr/>
        </p:nvGrpSpPr>
        <p:grpSpPr>
          <a:xfrm rot="10800000">
            <a:off x="13681182" y="7366139"/>
            <a:ext cx="597960" cy="597960"/>
            <a:chOff x="250056" y="6952092"/>
            <a:chExt cx="863849" cy="863849"/>
          </a:xfrm>
        </p:grpSpPr>
        <p:sp>
          <p:nvSpPr>
            <p:cNvPr id="32" name="Овал 31"/>
            <p:cNvSpPr/>
            <p:nvPr/>
          </p:nvSpPr>
          <p:spPr>
            <a:xfrm>
              <a:off x="250056" y="6952092"/>
              <a:ext cx="863849" cy="863849"/>
            </a:xfrm>
            <a:prstGeom prst="ellipse">
              <a:avLst/>
            </a:prstGeom>
            <a:solidFill>
              <a:srgbClr val="00838F"/>
            </a:solidFill>
            <a:ln>
              <a:solidFill>
                <a:srgbClr val="0083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3" name="Picture 14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14586" y="7027419"/>
              <a:ext cx="724562" cy="713194"/>
            </a:xfrm>
            <a:prstGeom prst="rect">
              <a:avLst/>
            </a:prstGeom>
          </p:spPr>
        </p:pic>
      </p:grpSp>
      <p:sp>
        <p:nvSpPr>
          <p:cNvPr id="25" name="Button Color - Down">
            <a:extLst>
              <a:ext uri="{FF2B5EF4-FFF2-40B4-BE49-F238E27FC236}">
                <a16:creationId xmlns:a16="http://schemas.microsoft.com/office/drawing/2014/main" xmlns="" id="{04EC14DD-5C5C-469A-A132-EF2BA8E2CC95}"/>
              </a:ext>
            </a:extLst>
          </p:cNvPr>
          <p:cNvSpPr/>
          <p:nvPr/>
        </p:nvSpPr>
        <p:spPr>
          <a:xfrm>
            <a:off x="2523066" y="1362527"/>
            <a:ext cx="10430933" cy="2267475"/>
          </a:xfrm>
          <a:prstGeom prst="rect">
            <a:avLst/>
          </a:prstGeom>
          <a:solidFill>
            <a:srgbClr val="D32F2F"/>
          </a:solidFill>
          <a:ln w="38100">
            <a:solidFill>
              <a:srgbClr val="D32F2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Активність радіоактивного джерела 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це фізична величина, яка </a:t>
            </a:r>
            <a:r>
              <a:rPr lang="uk-UA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чисельно</a:t>
            </a:r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дорівнює кількості розпадів, що відбуваються в певному радіоактивному джерелі за секунд</a:t>
            </a:r>
            <a:endParaRPr lang="uk-U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id="{DDB6F670-E4F2-44D4-A06B-C27E9CED4B1E}"/>
                  </a:ext>
                </a:extLst>
              </p:cNvPr>
              <p:cNvSpPr/>
              <p:nvPr/>
            </p:nvSpPr>
            <p:spPr>
              <a:xfrm>
                <a:off x="7814226" y="4517256"/>
                <a:ext cx="5395189" cy="900000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uk-UA" sz="3200" i="1"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uk-UA" sz="32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uk-UA" sz="32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=1 Бк=1</m:t>
                      </m:r>
                      <m:f>
                        <m:fPr>
                          <m:ctrlPr>
                            <a:rPr lang="uk-UA" sz="32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32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розп</m:t>
                          </m:r>
                        </m:num>
                        <m:den>
                          <m:r>
                            <a:rPr lang="uk-UA" sz="32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с</m:t>
                          </m:r>
                        </m:den>
                      </m:f>
                      <m:r>
                        <a:rPr lang="uk-UA" sz="32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=1 </m:t>
                      </m:r>
                      <m:sSup>
                        <m:sSupPr>
                          <m:ctrlPr>
                            <a:rPr lang="uk-UA" sz="32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32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с</m:t>
                          </m:r>
                        </m:e>
                        <m:sup>
                          <m:r>
                            <a:rPr lang="uk-UA" sz="32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uk-UA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6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DB6F670-E4F2-44D4-A06B-C27E9CED4B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226" y="4517256"/>
                <a:ext cx="5395189" cy="9000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Button Color - Down">
            <a:extLst>
              <a:ext uri="{FF2B5EF4-FFF2-40B4-BE49-F238E27FC236}">
                <a16:creationId xmlns:a16="http://schemas.microsoft.com/office/drawing/2014/main" xmlns="" id="{C91AD38A-2296-45B2-A5AA-3D9689498AFC}"/>
              </a:ext>
            </a:extLst>
          </p:cNvPr>
          <p:cNvSpPr/>
          <p:nvPr/>
        </p:nvSpPr>
        <p:spPr>
          <a:xfrm>
            <a:off x="627705" y="4236497"/>
            <a:ext cx="7034368" cy="422119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Одиниця активності в СІ – 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бекерель</a:t>
            </a:r>
          </a:p>
        </p:txBody>
      </p:sp>
      <p:sp>
        <p:nvSpPr>
          <p:cNvPr id="28" name="Button Color - Down">
            <a:extLst>
              <a:ext uri="{FF2B5EF4-FFF2-40B4-BE49-F238E27FC236}">
                <a16:creationId xmlns:a16="http://schemas.microsoft.com/office/drawing/2014/main" xmlns="" id="{BA2827ED-1D5C-4396-9E5F-B529DEC5B527}"/>
              </a:ext>
            </a:extLst>
          </p:cNvPr>
          <p:cNvSpPr/>
          <p:nvPr/>
        </p:nvSpPr>
        <p:spPr>
          <a:xfrm>
            <a:off x="3438636" y="5599487"/>
            <a:ext cx="7034368" cy="824411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Позасистемна одиниця активності – 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кюрі (</a:t>
            </a:r>
            <a:r>
              <a:rPr lang="uk-UA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</a:t>
            </a:r>
            <a:r>
              <a:rPr lang="uk-UA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id="{000AF6D1-2A42-4EAE-A941-7D5B10B62BC8}"/>
                  </a:ext>
                </a:extLst>
              </p:cNvPr>
              <p:cNvSpPr/>
              <p:nvPr/>
            </p:nvSpPr>
            <p:spPr>
              <a:xfrm>
                <a:off x="7814226" y="6673026"/>
                <a:ext cx="5395189" cy="693110"/>
              </a:xfrm>
              <a:prstGeom prst="rect">
                <a:avLst/>
              </a:prstGeom>
              <a:solidFill>
                <a:srgbClr val="EF6C00"/>
              </a:solidFill>
              <a:ln w="38100">
                <a:solidFill>
                  <a:srgbClr val="EF6C0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252095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200" i="1"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1 Кі = 3,7∙</m:t>
                      </m:r>
                      <m:sSup>
                        <m:sSupPr>
                          <m:ctrlPr>
                            <a:rPr lang="uk-UA" sz="32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uk-UA" sz="32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uk-UA" sz="3200" i="1">
                              <a:effectLst/>
                              <a:latin typeface="Cambria Math" panose="02040503050406030204" pitchFamily="18" charset="0"/>
                              <a:ea typeface="MyriadPro-Regular"/>
                              <a:cs typeface="Times New Roman" panose="02020603050405020304" pitchFamily="18" charset="0"/>
                            </a:rPr>
                            <m:t>10</m:t>
                          </m:r>
                        </m:sup>
                      </m:sSup>
                      <m:r>
                        <a:rPr lang="uk-UA" sz="3200" i="1">
                          <a:effectLst/>
                          <a:latin typeface="Cambria Math" panose="02040503050406030204" pitchFamily="18" charset="0"/>
                          <a:ea typeface="MyriadPro-Regular"/>
                          <a:cs typeface="Times New Roman" panose="02020603050405020304" pitchFamily="18" charset="0"/>
                        </a:rPr>
                        <m:t> Бк</m:t>
                      </m:r>
                    </m:oMath>
                  </m:oMathPara>
                </a14:m>
                <a:endParaRPr lang="uk-UA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9" name="Button Color - Down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00AF6D1-2A42-4EAE-A941-7D5B10B62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4226" y="6673026"/>
                <a:ext cx="5395189" cy="69311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rgbClr val="EF6C00"/>
                </a:solidFill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88568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44336"/>
      </a:accent1>
      <a:accent2>
        <a:srgbClr val="FF4081"/>
      </a:accent2>
      <a:accent3>
        <a:srgbClr val="3F51B5"/>
      </a:accent3>
      <a:accent4>
        <a:srgbClr val="2196F3"/>
      </a:accent4>
      <a:accent5>
        <a:srgbClr val="4CAF50"/>
      </a:accent5>
      <a:accent6>
        <a:srgbClr val="FFC10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201</Words>
  <Application>Microsoft Office PowerPoint</Application>
  <PresentationFormat>Произвольный</PresentationFormat>
  <Paragraphs>141</Paragraphs>
  <Slides>15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Радіоактивність. Основний закон радіоактивного розпаду</vt:lpstr>
      <vt:lpstr>Склад радіоактивного випромінювання</vt:lpstr>
      <vt:lpstr>Склад радіоактивного випромінювання</vt:lpstr>
      <vt:lpstr>Склад радіоактивного випромінювання</vt:lpstr>
      <vt:lpstr>Правила заміщення</vt:lpstr>
      <vt:lpstr>Правила заміщення</vt:lpstr>
      <vt:lpstr>Правила заміщення</vt:lpstr>
      <vt:lpstr>Період піврозпаду</vt:lpstr>
      <vt:lpstr>Активність радіоактивного джерела</vt:lpstr>
      <vt:lpstr>Активність радіоактивного джерела</vt:lpstr>
      <vt:lpstr>Основний закон радіоактивного розпаду</vt:lpstr>
      <vt:lpstr>Розв'язування задач</vt:lpstr>
      <vt:lpstr>Розв'язування задач</vt:lpstr>
      <vt:lpstr>Розв'язування задач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Квантово-оптичні генератори (лазери)</dc:title>
  <dc:creator>Nazar Shchur</dc:creator>
  <cp:lastModifiedBy>Оксаночка</cp:lastModifiedBy>
  <cp:revision>12</cp:revision>
  <dcterms:created xsi:type="dcterms:W3CDTF">2020-02-05T18:39:27Z</dcterms:created>
  <dcterms:modified xsi:type="dcterms:W3CDTF">2020-04-08T18:46:57Z</dcterms:modified>
</cp:coreProperties>
</file>