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499" r:id="rId3"/>
    <p:sldId id="647" r:id="rId4"/>
    <p:sldId id="648" r:id="rId5"/>
    <p:sldId id="659" r:id="rId6"/>
    <p:sldId id="660" r:id="rId7"/>
    <p:sldId id="661" r:id="rId8"/>
    <p:sldId id="662" r:id="rId9"/>
    <p:sldId id="472" r:id="rId1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548235"/>
    <a:srgbClr val="404040"/>
    <a:srgbClr val="09629F"/>
    <a:srgbClr val="DB4437"/>
    <a:srgbClr val="009688"/>
    <a:srgbClr val="70AD47"/>
    <a:srgbClr val="B45F06"/>
    <a:srgbClr val="E69138"/>
    <a:srgbClr val="78909C"/>
    <a:srgbClr val="4FC3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0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08.04.2020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799" y="1634371"/>
            <a:ext cx="5596745" cy="4947015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Підготовка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до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контрольної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роботи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D3C1149F-1DA0-4E57-9C08-8903E2F8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566" y="1954854"/>
            <a:ext cx="6434939" cy="430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5388188-CEE4-4220-912E-E8F2AC5873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346" y="914900"/>
            <a:ext cx="3937432" cy="3135363"/>
          </a:xfrm>
          <a:prstGeom prst="rect">
            <a:avLst/>
          </a:prstGeom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1592417" y="1451231"/>
            <a:ext cx="4348417" cy="2459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вид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неможливий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твердих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тілах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2" name="Button Color - Down">
            <a:extLst>
              <a:ext uri="{FF2B5EF4-FFF2-40B4-BE49-F238E27FC236}">
                <a16:creationId xmlns:a16="http://schemas.microsoft.com/office/drawing/2014/main" xmlns="" id="{CDFDC359-AA79-4CD5-8F19-84B615A2AF39}"/>
              </a:ext>
            </a:extLst>
          </p:cNvPr>
          <p:cNvSpPr/>
          <p:nvPr/>
        </p:nvSpPr>
        <p:spPr>
          <a:xfrm>
            <a:off x="605979" y="4265789"/>
            <a:ext cx="6321297" cy="600514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Теплопровідність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xmlns="" id="{E6E9085A-09B3-463A-86C3-AF70FDD00547}"/>
              </a:ext>
            </a:extLst>
          </p:cNvPr>
          <p:cNvSpPr/>
          <p:nvPr/>
        </p:nvSpPr>
        <p:spPr>
          <a:xfrm>
            <a:off x="605979" y="5081687"/>
            <a:ext cx="6321297" cy="600514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Випромінювання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192ACC65-E206-44D5-BB4D-0B43DB6C2A6D}"/>
              </a:ext>
            </a:extLst>
          </p:cNvPr>
          <p:cNvSpPr/>
          <p:nvPr/>
        </p:nvSpPr>
        <p:spPr>
          <a:xfrm>
            <a:off x="605978" y="5897585"/>
            <a:ext cx="6321297" cy="600514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Конвекція</a:t>
            </a: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xmlns="" id="{D6EBCAA9-A0F7-4B63-868F-2F64327A69AD}"/>
              </a:ext>
            </a:extLst>
          </p:cNvPr>
          <p:cNvSpPr/>
          <p:nvPr/>
        </p:nvSpPr>
        <p:spPr>
          <a:xfrm>
            <a:off x="605978" y="6713483"/>
            <a:ext cx="6321297" cy="600514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921668B-BFA8-4854-AE08-C8DD156510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9775" y="2624934"/>
            <a:ext cx="3830386" cy="2522563"/>
          </a:xfrm>
          <a:prstGeom prst="rect">
            <a:avLst/>
          </a:prstGeom>
        </p:spPr>
      </p:pic>
      <p:pic>
        <p:nvPicPr>
          <p:cNvPr id="23" name="Picture 2" descr="http://www.uzluga.ru/potrc/%D0%97%D0%B0%D0%BA%D0%BE%D0%BD+%D1%82%D0%B5%D1%80%D0%BC%D0%BE%D0%B4%D0%B8%D0%BD%D0%B0%D0%BC%D0%B8%D0%BA%D0%B8c/360426_html_44cecd14.png">
            <a:extLst>
              <a:ext uri="{FF2B5EF4-FFF2-40B4-BE49-F238E27FC236}">
                <a16:creationId xmlns:a16="http://schemas.microsoft.com/office/drawing/2014/main" xmlns="" id="{7680364C-FEBD-40DE-9DF4-272DD343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281" y="5379708"/>
            <a:ext cx="4245165" cy="24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25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7" grpId="0" animBg="1"/>
      <p:bldP spid="1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667284" y="1623100"/>
            <a:ext cx="5968640" cy="5220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2. Як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одноатомного газу, взятого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моль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газу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К?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72F4B73-18B2-492E-B282-3562E9F71A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493" y="1259916"/>
            <a:ext cx="5415319" cy="7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69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592332" y="1842209"/>
            <a:ext cx="5968640" cy="4670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3. Над газом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виконали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роботу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Дж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зменшилася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80 Дж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 Яку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одержав (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віддав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) газ?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2EC9542-C3A1-4F45-A302-9A32F02C57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5909" y="2585855"/>
            <a:ext cx="7455304" cy="36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592332" y="1842209"/>
            <a:ext cx="5968640" cy="4670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 Яку роботу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виконав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дизельний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двигун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ККД 40 %,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згоряння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виділилося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МДж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Picture 2" descr="Ð ÐµÐ·ÑÐ»ÑÑÐ°Ñ Ð¿Ð¾ÑÑÐºÑ Ð·Ð¾Ð±ÑÐ°Ð¶ÐµÐ½Ñ Ð·Ð° Ð·Ð°Ð¿Ð¸ÑÐ¾Ð¼ &quot;ÑÐµÐ¿Ð»Ð¾Ð²Ð¾Ð¹ Ð´Ð²Ð¸Ð³Ð°ÑÐµÐ»Ñ&quot;">
            <a:extLst>
              <a:ext uri="{FF2B5EF4-FFF2-40B4-BE49-F238E27FC236}">
                <a16:creationId xmlns:a16="http://schemas.microsoft.com/office/drawing/2014/main" xmlns="" id="{499D1413-65C1-40E8-A498-B67E44415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7" t="1" r="15405" b="-106"/>
          <a:stretch/>
        </p:blipFill>
        <p:spPr bwMode="auto">
          <a:xfrm>
            <a:off x="6876288" y="1413040"/>
            <a:ext cx="7168895" cy="57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24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961282" y="1451611"/>
            <a:ext cx="6607774" cy="6069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5. На скільки змінилася внутрішня енергія ідеального одноатомного газу об’ємом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якщо під час його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ізохорного нагрівання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тиск збільшився від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? Яку роботу виконав газ?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BFC4B4C-9D81-4CA2-859F-2745F21494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0630" y="1184385"/>
            <a:ext cx="5308300" cy="6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35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1256914" y="1881918"/>
            <a:ext cx="5636742" cy="5092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6. Визначте роботу і зміну внутрішньої енергії криптону, якщо його об’єм збільшився від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Тиск є незмінним і дорівнює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373320F6-170E-4386-9C4F-B3433B136C98}"/>
              </a:ext>
            </a:extLst>
          </p:cNvPr>
          <p:cNvGrpSpPr/>
          <p:nvPr/>
        </p:nvGrpSpPr>
        <p:grpSpPr>
          <a:xfrm>
            <a:off x="8968422" y="1418222"/>
            <a:ext cx="3438370" cy="6246897"/>
            <a:chOff x="9147716" y="1581017"/>
            <a:chExt cx="3438370" cy="6246897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4879ACFC-9774-4975-BEA9-05D7B7DA8BE4}"/>
                </a:ext>
              </a:extLst>
            </p:cNvPr>
            <p:cNvSpPr/>
            <p:nvPr/>
          </p:nvSpPr>
          <p:spPr>
            <a:xfrm>
              <a:off x="9149614" y="3311671"/>
              <a:ext cx="3434575" cy="4516243"/>
            </a:xfrm>
            <a:prstGeom prst="rect">
              <a:avLst/>
            </a:prstGeom>
            <a:solidFill>
              <a:srgbClr val="75AE4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xmlns="" id="{1898B1DE-AAD1-4818-A056-884B6B5DC1BB}"/>
                </a:ext>
              </a:extLst>
            </p:cNvPr>
            <p:cNvCxnSpPr/>
            <p:nvPr/>
          </p:nvCxnSpPr>
          <p:spPr>
            <a:xfrm>
              <a:off x="9149614" y="1623380"/>
              <a:ext cx="0" cy="17395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xmlns="" id="{5010C0A7-84DA-480F-87FD-5AE8FDAC8BEE}"/>
                </a:ext>
              </a:extLst>
            </p:cNvPr>
            <p:cNvCxnSpPr/>
            <p:nvPr/>
          </p:nvCxnSpPr>
          <p:spPr>
            <a:xfrm>
              <a:off x="12586086" y="1623380"/>
              <a:ext cx="0" cy="17395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xmlns="" id="{90EBB87F-D08F-49FA-8D8C-717C75291515}"/>
                </a:ext>
              </a:extLst>
            </p:cNvPr>
            <p:cNvSpPr/>
            <p:nvPr/>
          </p:nvSpPr>
          <p:spPr>
            <a:xfrm>
              <a:off x="9147716" y="3103790"/>
              <a:ext cx="3434557" cy="2341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xmlns="" id="{74A43EF4-F023-4536-977B-391693C35AE3}"/>
                </a:ext>
              </a:extLst>
            </p:cNvPr>
            <p:cNvSpPr/>
            <p:nvPr/>
          </p:nvSpPr>
          <p:spPr>
            <a:xfrm rot="5400000">
              <a:off x="10404811" y="2709396"/>
              <a:ext cx="920366" cy="2341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0" name="Пряма зі стрілкою 19">
              <a:extLst>
                <a:ext uri="{FF2B5EF4-FFF2-40B4-BE49-F238E27FC236}">
                  <a16:creationId xmlns:a16="http://schemas.microsoft.com/office/drawing/2014/main" xmlns="" id="{C02FD095-7991-44C7-BBDF-11B18075C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4698" y="1581017"/>
              <a:ext cx="0" cy="878846"/>
            </a:xfrm>
            <a:prstGeom prst="straightConnector1">
              <a:avLst/>
            </a:prstGeom>
            <a:ln w="57150">
              <a:solidFill>
                <a:srgbClr val="DB4437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2342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36–39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Завдання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самоперевірки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 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розділу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ІІІ “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2. 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термодинаміки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”»</a:t>
            </a: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5024</TotalTime>
  <Words>202</Words>
  <Application>Microsoft Office PowerPoint</Application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Підготовка до контрольної роботи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512</cp:revision>
  <dcterms:created xsi:type="dcterms:W3CDTF">2015-01-15T13:10:55Z</dcterms:created>
  <dcterms:modified xsi:type="dcterms:W3CDTF">2020-04-08T18:55:39Z</dcterms:modified>
</cp:coreProperties>
</file>