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994" r:id="rId3"/>
    <p:sldId id="995" r:id="rId4"/>
    <p:sldId id="996" r:id="rId5"/>
    <p:sldId id="1001" r:id="rId6"/>
    <p:sldId id="997" r:id="rId7"/>
    <p:sldId id="999" r:id="rId8"/>
    <p:sldId id="1004" r:id="rId9"/>
    <p:sldId id="1005" r:id="rId10"/>
    <p:sldId id="1006" r:id="rId11"/>
    <p:sldId id="1002" r:id="rId12"/>
    <p:sldId id="1003" r:id="rId13"/>
    <p:sldId id="1015" r:id="rId14"/>
    <p:sldId id="1016" r:id="rId15"/>
    <p:sldId id="1017" r:id="rId16"/>
    <p:sldId id="1018" r:id="rId17"/>
    <p:sldId id="1019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2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614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23.04.2020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Створення алгоритмів і програм з повтореннями з використанням змінних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refresh, reload, repeat, sync, synchronize, update icon">
            <a:extLst>
              <a:ext uri="{FF2B5EF4-FFF2-40B4-BE49-F238E27FC236}">
                <a16:creationId xmlns:a16="http://schemas.microsoft.com/office/drawing/2014/main" xmlns="" id="{881F6AAC-55D2-47C4-8B72-38B7322F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5782" y="36361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67692" y="407465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ніч: </a:t>
            </a:r>
            <a:r>
              <a:rPr lang="uk-UA" sz="2800" b="1" i="1" kern="0" dirty="0">
                <a:solidFill>
                  <a:srgbClr val="FFFF00"/>
                </a:solidFill>
              </a:rPr>
              <a:t>ніч</a:t>
            </a:r>
            <a:r>
              <a:rPr lang="uk-UA" sz="2800" b="1" i="1" kern="0" dirty="0">
                <a:solidFill>
                  <a:schemeClr val="bg1"/>
                </a:solidFill>
              </a:rPr>
              <a:t> в нас буде займати два проміжки від 0 і до 6 години і від 22 й до 24.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DCA845-34A7-4075-A060-66D65FAD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2211194"/>
            <a:ext cx="5844212" cy="16852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0B8BFB-25C9-48B4-949C-C8FAF956B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479" y="2230905"/>
            <a:ext cx="5834355" cy="164584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02011F94-A6BF-4513-BAE4-8DAFD0C2A6BE}"/>
              </a:ext>
            </a:extLst>
          </p:cNvPr>
          <p:cNvSpPr/>
          <p:nvPr/>
        </p:nvSpPr>
        <p:spPr>
          <a:xfrm>
            <a:off x="69850" y="1196763"/>
            <a:ext cx="5972332" cy="860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День</a:t>
            </a:r>
            <a:r>
              <a:rPr lang="uk-UA" sz="3200" b="1" i="1" kern="0" dirty="0">
                <a:solidFill>
                  <a:schemeClr val="bg1"/>
                </a:solidFill>
              </a:rPr>
              <a:t> з 11 і до 17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A2DE7B0-3FDF-4951-B475-447A0E396C43}"/>
              </a:ext>
            </a:extLst>
          </p:cNvPr>
          <p:cNvSpPr/>
          <p:nvPr/>
        </p:nvSpPr>
        <p:spPr>
          <a:xfrm>
            <a:off x="6149820" y="1196763"/>
            <a:ext cx="5972332" cy="860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Вечір</a:t>
            </a:r>
            <a:r>
              <a:rPr lang="uk-UA" sz="3200" b="1" i="1" kern="0" dirty="0">
                <a:solidFill>
                  <a:schemeClr val="bg1"/>
                </a:solidFill>
              </a:rPr>
              <a:t> - з 17 і до 22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F0DBD25-CA3F-471A-B89B-E58E709AF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1077" y="5109401"/>
            <a:ext cx="8602210" cy="13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18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алгоритмів і програм з повтореннями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19618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Запустимо! Вийшло? Якщо ні — спробуйте знайти помилку в коді.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24396D-3D30-4A0D-90EF-F13CBC182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029" y="1196763"/>
            <a:ext cx="6706181" cy="5403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26821D-BED8-4EFC-9146-CA5CC66A9BAE}"/>
              </a:ext>
            </a:extLst>
          </p:cNvPr>
          <p:cNvSpPr txBox="1"/>
          <p:nvPr/>
        </p:nvSpPr>
        <p:spPr>
          <a:xfrm>
            <a:off x="72007" y="2786572"/>
            <a:ext cx="519618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самостійно ви можете дуже просто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закодити</a:t>
            </a:r>
            <a:r>
              <a:rPr lang="uk-UA" sz="2800" b="1" i="1" kern="0" dirty="0">
                <a:solidFill>
                  <a:schemeClr val="bg1"/>
                </a:solidFill>
              </a:rPr>
              <a:t> “пори року”, додавши фото або власні малюнки.</a:t>
            </a:r>
          </a:p>
        </p:txBody>
      </p:sp>
    </p:spTree>
    <p:extLst>
      <p:ext uri="{BB962C8B-B14F-4D97-AF65-F5344CB8AC3E}">
        <p14:creationId xmlns:p14="http://schemas.microsoft.com/office/powerpoint/2010/main" xmlns="" val="46443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Зміст гри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576876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Ракета рухається крізь космічний простір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E09BD2-96A2-44DA-80B2-7D019FA92D6A}"/>
              </a:ext>
            </a:extLst>
          </p:cNvPr>
          <p:cNvSpPr txBox="1"/>
          <p:nvPr/>
        </p:nvSpPr>
        <p:spPr>
          <a:xfrm>
            <a:off x="70929" y="2981860"/>
            <a:ext cx="576876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Потрібно оминати перешкоди, намагаючись дістатись протриматись якомога довше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8A95BCD-47A6-4368-AC20-E12ED51E5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773" y="1865438"/>
            <a:ext cx="6146298" cy="46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576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 ракети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4C69A-2C90-4542-B6E8-79C9508FACC8}"/>
              </a:ext>
            </a:extLst>
          </p:cNvPr>
          <p:cNvSpPr txBox="1"/>
          <p:nvPr/>
        </p:nvSpPr>
        <p:spPr>
          <a:xfrm>
            <a:off x="70928" y="1865438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Ракета завжди знаходиться по лівому краю сцени, а по висоті рухається за вказівником миші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6051D11-2598-4821-A355-0DE250D30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843" y="2965000"/>
            <a:ext cx="7978310" cy="34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95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 перешкод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4C69A-2C90-4542-B6E8-79C9508FACC8}"/>
              </a:ext>
            </a:extLst>
          </p:cNvPr>
          <p:cNvSpPr txBox="1"/>
          <p:nvPr/>
        </p:nvSpPr>
        <p:spPr>
          <a:xfrm>
            <a:off x="70928" y="1865438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Постійно створюються клони (із затримкою у випадкову кількість секунд)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3872FA-6FC1-4DFE-B208-90AAF20A8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832" y="2964999"/>
            <a:ext cx="6714335" cy="352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95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 перешкод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452185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Клон обирає випадковий образ, переміщується на правий край сцени і рухається до її лівого краю, після чого вилучається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26DD192-92A7-4E62-9B4C-03E2879F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510" y="1859143"/>
            <a:ext cx="7369559" cy="44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88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Кінець гри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Зіткнення ракети з перешкодою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7CB502-DE43-47E9-8028-CA43C98A0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55" y="2523722"/>
            <a:ext cx="4562471" cy="39832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03416F-B45D-42FC-8F58-1167A2229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050" y="2523722"/>
            <a:ext cx="3642676" cy="27281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3F86C6-DE6D-485E-B4D3-6ED435663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494" y="4106942"/>
            <a:ext cx="3650296" cy="2751058"/>
          </a:xfrm>
          <a:prstGeom prst="rect">
            <a:avLst/>
          </a:prstGeom>
        </p:spPr>
      </p:pic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xmlns="" id="{51E89C9D-47C9-4191-948F-505F3C3FEDCE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584864" y="3501736"/>
            <a:ext cx="2366186" cy="38608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xmlns="" id="{78D0E66B-8924-4B1E-ABB7-9FB33890CCBB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059555" y="5165564"/>
            <a:ext cx="4339939" cy="31690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6364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Додатково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550898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збирати бали, наприклад підбираючи інопланетян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E09BD2-96A2-44DA-80B2-7D019FA92D6A}"/>
              </a:ext>
            </a:extLst>
          </p:cNvPr>
          <p:cNvSpPr txBox="1"/>
          <p:nvPr/>
        </p:nvSpPr>
        <p:spPr>
          <a:xfrm>
            <a:off x="70929" y="3439058"/>
            <a:ext cx="550898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наборі певної кількості балів може змінюватись тло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5A752F-75CF-4F58-86EA-A04B4E225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900" y="1865438"/>
            <a:ext cx="6431171" cy="48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70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алгоритмів і програм з повтореннями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A38D10-E424-41C2-8D74-65B37A77474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Циклічний алгоритм з умовою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подати графічно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C710B4-DD82-47E0-A51F-B295D7B7F464}"/>
              </a:ext>
            </a:extLst>
          </p:cNvPr>
          <p:cNvSpPr txBox="1"/>
          <p:nvPr/>
        </p:nvSpPr>
        <p:spPr>
          <a:xfrm>
            <a:off x="72009" y="1806681"/>
            <a:ext cx="3782236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в тілі циклу будуть виконуватися, доки умова є </a:t>
            </a:r>
            <a:r>
              <a:rPr lang="uk-UA" sz="2800" b="1" i="1" kern="0" dirty="0">
                <a:solidFill>
                  <a:srgbClr val="FFFF00"/>
                </a:solidFill>
              </a:rPr>
              <a:t>істинною</a:t>
            </a:r>
            <a:r>
              <a:rPr lang="uk-UA" sz="2800" b="1" i="1" kern="0" dirty="0">
                <a:solidFill>
                  <a:srgbClr val="FFFFFF"/>
                </a:solidFill>
              </a:rPr>
              <a:t>. Як тільки умова стане </a:t>
            </a:r>
            <a:r>
              <a:rPr lang="uk-UA" sz="2800" b="1" i="1" kern="0" dirty="0">
                <a:solidFill>
                  <a:srgbClr val="FFFF00"/>
                </a:solidFill>
              </a:rPr>
              <a:t>хибною</a:t>
            </a:r>
            <a:r>
              <a:rPr lang="uk-UA" sz="2800" b="1" i="1" kern="0" dirty="0">
                <a:solidFill>
                  <a:srgbClr val="FFFFFF"/>
                </a:solidFill>
              </a:rPr>
              <a:t>, повторення припиниться.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7E56EF8-2116-47C6-8408-795714A3E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054" y="1801823"/>
            <a:ext cx="8092937" cy="397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201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алгоритмів і програм з повтореннями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0B301F-D0B7-4530-85B8-629C6233257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подібних алгоритмів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 поки не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608D26-C3A1-4425-BEC5-66017C93C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70" y="3006262"/>
            <a:ext cx="7019618" cy="2491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ABF7B9-8773-42EE-9F59-8A3767DB266F}"/>
              </a:ext>
            </a:extLst>
          </p:cNvPr>
          <p:cNvSpPr txBox="1"/>
          <p:nvPr/>
        </p:nvSpPr>
        <p:spPr>
          <a:xfrm>
            <a:off x="8885148" y="2286178"/>
            <a:ext cx="2678988" cy="584775"/>
          </a:xfrm>
          <a:prstGeom prst="wedgeRectCallout">
            <a:avLst>
              <a:gd name="adj1" fmla="val -59965"/>
              <a:gd name="adj2" fmla="val 15597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Умова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E4A17D-E4EF-44D1-8FDA-31888C3CF9D7}"/>
              </a:ext>
            </a:extLst>
          </p:cNvPr>
          <p:cNvSpPr txBox="1"/>
          <p:nvPr/>
        </p:nvSpPr>
        <p:spPr>
          <a:xfrm>
            <a:off x="5316038" y="5633102"/>
            <a:ext cx="4063936" cy="584775"/>
          </a:xfrm>
          <a:prstGeom prst="wedgeRectCallout">
            <a:avLst>
              <a:gd name="adj1" fmla="val -56820"/>
              <a:gd name="adj2" fmla="val -29127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Тіло циклу</a:t>
            </a:r>
          </a:p>
        </p:txBody>
      </p:sp>
    </p:spTree>
    <p:extLst>
      <p:ext uri="{BB962C8B-B14F-4D97-AF65-F5344CB8AC3E}">
        <p14:creationId xmlns:p14="http://schemas.microsoft.com/office/powerpoint/2010/main" xmlns="" val="44337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Плеєр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Ми створимо невеличкий плеєр, де за різними кнопками буде вмикатись певна мелодія. Нам знадобиться сама музика, то завантажимо спочатку три музичні треки і фонову картинку.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945D52-11EF-4F8E-9FBA-853E8038B80D}"/>
              </a:ext>
            </a:extLst>
          </p:cNvPr>
          <p:cNvSpPr txBox="1"/>
          <p:nvPr/>
        </p:nvSpPr>
        <p:spPr>
          <a:xfrm>
            <a:off x="72008" y="309829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коді використаємо блоки: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CF5D7C-A4BB-40C9-9462-88B00320A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4" y="3768312"/>
            <a:ext cx="2694130" cy="15991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731456-3D3F-4010-A48B-4BB45F905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289" y="3803956"/>
            <a:ext cx="4653497" cy="15991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2465F97-0DFF-4483-ACA0-C0E9EF134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149" y="4085268"/>
            <a:ext cx="4264505" cy="965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3FCC7D-F4F9-4BDA-B4D6-886DAC7E2442}"/>
              </a:ext>
            </a:extLst>
          </p:cNvPr>
          <p:cNvSpPr txBox="1"/>
          <p:nvPr/>
        </p:nvSpPr>
        <p:spPr>
          <a:xfrm>
            <a:off x="72008" y="573738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також потрібна буде умова для “повторити поки”.</a:t>
            </a: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xmlns="" id="{FFD7A020-5C39-40A6-BD77-298058570719}"/>
              </a:ext>
            </a:extLst>
          </p:cNvPr>
          <p:cNvCxnSpPr>
            <a:cxnSpLocks/>
          </p:cNvCxnSpPr>
          <p:nvPr/>
        </p:nvCxnSpPr>
        <p:spPr>
          <a:xfrm flipH="1" flipV="1">
            <a:off x="7065818" y="4301836"/>
            <a:ext cx="1569027" cy="143554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64634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Плеєр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Сцена та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спрайти</a:t>
            </a:r>
            <a:r>
              <a:rPr lang="uk-UA" sz="2800" b="1" i="1" kern="0" dirty="0">
                <a:solidFill>
                  <a:schemeClr val="bg1"/>
                </a:solidFill>
              </a:rPr>
              <a:t> можуть мати такий вигляд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357149-2A04-4AAD-9F26-3B2A8E0CA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442" y="1801824"/>
            <a:ext cx="7149116" cy="473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40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Плеєр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69850" y="532195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дублюємо ці блоки і </a:t>
            </a:r>
            <a:r>
              <a:rPr lang="uk-UA" sz="2800" b="1" i="1" kern="0" dirty="0" err="1">
                <a:solidFill>
                  <a:schemeClr val="bg1"/>
                </a:solidFill>
              </a:rPr>
              <a:t>переносимо</a:t>
            </a:r>
            <a:r>
              <a:rPr lang="uk-UA" sz="2800" b="1" i="1" kern="0" dirty="0">
                <a:solidFill>
                  <a:schemeClr val="bg1"/>
                </a:solidFill>
              </a:rPr>
              <a:t> до інших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спрайтів</a:t>
            </a:r>
            <a:r>
              <a:rPr lang="uk-UA" sz="2800" b="1" i="1" kern="0" dirty="0">
                <a:solidFill>
                  <a:schemeClr val="bg1"/>
                </a:solidFill>
              </a:rPr>
              <a:t>. Усе готово!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00832D-DBBF-4E7A-A23D-5D4D78EFE782}"/>
              </a:ext>
            </a:extLst>
          </p:cNvPr>
          <p:cNvSpPr txBox="1"/>
          <p:nvPr/>
        </p:nvSpPr>
        <p:spPr>
          <a:xfrm>
            <a:off x="69850" y="1196763"/>
            <a:ext cx="4793095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нас є якась умова,  в даному випадку - це доторкання до вказівника миші. Отже, цей цикл буде повторюватись поки вказівник миші буде торкатися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F90724-811B-403A-92E5-9EABC0C7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899" y="1196764"/>
            <a:ext cx="6056417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85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другому прикладі  відтворимо всім відомий цикл зміни часів доби.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запрограмуємо зміну: ранок-день-вечір-ніч.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E46D48-43E5-4AC9-8CEC-FF04A5B0E871}"/>
              </a:ext>
            </a:extLst>
          </p:cNvPr>
          <p:cNvSpPr txBox="1"/>
          <p:nvPr/>
        </p:nvSpPr>
        <p:spPr>
          <a:xfrm>
            <a:off x="70929" y="269493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Персонаж при натисканні клавіші буде питати в користувача котра година, а як ми знаємо, в добі всього 24 години, отже ми </a:t>
            </a:r>
            <a:r>
              <a:rPr lang="uk-UA" sz="2800" b="1" i="1" kern="0" dirty="0" err="1">
                <a:solidFill>
                  <a:schemeClr val="bg1"/>
                </a:solidFill>
              </a:rPr>
              <a:t>повині</a:t>
            </a:r>
            <a:r>
              <a:rPr lang="uk-UA" sz="2800" b="1" i="1" kern="0" dirty="0">
                <a:solidFill>
                  <a:schemeClr val="bg1"/>
                </a:solidFill>
              </a:rPr>
              <a:t> ввести цифру від 0 до 25. 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C5146B16-AE0C-4392-A54D-2A9E386B4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0032" y="4193113"/>
            <a:ext cx="2139296" cy="26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692DE0-EAF5-4E83-BF29-973A4229360A}"/>
              </a:ext>
            </a:extLst>
          </p:cNvPr>
          <p:cNvSpPr txBox="1"/>
          <p:nvPr/>
        </p:nvSpPr>
        <p:spPr>
          <a:xfrm>
            <a:off x="70929" y="4193113"/>
            <a:ext cx="955105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Чому до 25? Спробуйте подумати і відповісти на це питання.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291283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33126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Створюємо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, що буде запитувати час. Далі буде схема, схожа на ту, що ви створили в другому блоці “умови та логіка” з водою.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CB86E7-A1A8-4875-A092-5B4DAEA97E07}"/>
              </a:ext>
            </a:extLst>
          </p:cNvPr>
          <p:cNvSpPr txBox="1"/>
          <p:nvPr/>
        </p:nvSpPr>
        <p:spPr>
          <a:xfrm>
            <a:off x="5579917" y="5042118"/>
            <a:ext cx="645694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Створюємо змінну з назвою “година” і надаємо їй значення відповіді.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9055A4-FE82-4B71-876D-DC9D98126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701"/>
          <a:stretch/>
        </p:blipFill>
        <p:spPr>
          <a:xfrm>
            <a:off x="5579917" y="1196763"/>
            <a:ext cx="6456947" cy="3759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5375C5-561F-4DB7-AA4D-BB73BF0C4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4043778"/>
            <a:ext cx="5331265" cy="20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5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нам знадобляться чотири блоки “якщо” і оператори: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E6DB4E-16B7-44F7-BA38-0380E280CBDB}"/>
              </a:ext>
            </a:extLst>
          </p:cNvPr>
          <p:cNvSpPr txBox="1"/>
          <p:nvPr/>
        </p:nvSpPr>
        <p:spPr>
          <a:xfrm>
            <a:off x="72008" y="333313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підставимо і дублюємо. Для ночі нам знадобиться ще один оператор “або”. Навіщо? Зараз дізнаєтесь.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5EA9BB-503B-40F5-9F5D-DF892C55C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674" y="2300601"/>
            <a:ext cx="8692652" cy="9106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9AF7E8-28C2-4F01-B47A-11AFF982E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747" y="4837852"/>
            <a:ext cx="6265324" cy="1815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10824C-750A-4E35-8DF5-2680DA58EAE3}"/>
              </a:ext>
            </a:extLst>
          </p:cNvPr>
          <p:cNvSpPr txBox="1"/>
          <p:nvPr/>
        </p:nvSpPr>
        <p:spPr>
          <a:xfrm>
            <a:off x="70929" y="4837852"/>
            <a:ext cx="561289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</a:t>
            </a:r>
            <a:r>
              <a:rPr lang="uk-UA" sz="2800" b="1" i="1" kern="0" dirty="0">
                <a:solidFill>
                  <a:srgbClr val="FFFF00"/>
                </a:solidFill>
              </a:rPr>
              <a:t>ранок</a:t>
            </a:r>
            <a:r>
              <a:rPr lang="uk-UA" sz="2800" b="1" i="1" kern="0" dirty="0">
                <a:solidFill>
                  <a:schemeClr val="bg1"/>
                </a:solidFill>
              </a:rPr>
              <a:t>. Нехай ранок в нас починається з 6 години і закінчується об 11.</a:t>
            </a:r>
          </a:p>
        </p:txBody>
      </p:sp>
    </p:spTree>
    <p:extLst>
      <p:ext uri="{BB962C8B-B14F-4D97-AF65-F5344CB8AC3E}">
        <p14:creationId xmlns:p14="http://schemas.microsoft.com/office/powerpoint/2010/main" xmlns="" val="348060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100355</TotalTime>
  <Words>599</Words>
  <Application>Microsoft Office PowerPoint</Application>
  <PresentationFormat>Произвольный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Створення алгоритмів і програм з повтореннями з використанням змінних</vt:lpstr>
      <vt:lpstr>Створення алгоритмів і програм з повтореннями </vt:lpstr>
      <vt:lpstr>Створення алгоритмів і програм з повтореннями </vt:lpstr>
      <vt:lpstr>Практика 1: Плеєр</vt:lpstr>
      <vt:lpstr>Практика 1: Плеєр</vt:lpstr>
      <vt:lpstr>Практика 1: Плеєр</vt:lpstr>
      <vt:lpstr> Практика 2: Ранок-день-вечір-ніч</vt:lpstr>
      <vt:lpstr> Практика 2: Ранок-день-вечір-ніч</vt:lpstr>
      <vt:lpstr> Практика 2: Ранок-день-вечір-ніч</vt:lpstr>
      <vt:lpstr> Практика 2: Ранок-день-вечір-ніч</vt:lpstr>
      <vt:lpstr>Створення алгоритмів і програм з повтореннями </vt:lpstr>
      <vt:lpstr>Проект "Космічна подорож"</vt:lpstr>
      <vt:lpstr>Проект "Космічна подорож"</vt:lpstr>
      <vt:lpstr>Проект "Космічна подорож"</vt:lpstr>
      <vt:lpstr>Проект "Космічна подорож"</vt:lpstr>
      <vt:lpstr>Проект "Космічна подорож"</vt:lpstr>
      <vt:lpstr>Проект "Космічна подорож"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Admin</cp:lastModifiedBy>
  <cp:revision>720</cp:revision>
  <dcterms:created xsi:type="dcterms:W3CDTF">2016-06-06T19:48:43Z</dcterms:created>
  <dcterms:modified xsi:type="dcterms:W3CDTF">2020-04-23T17:52:40Z</dcterms:modified>
</cp:coreProperties>
</file>